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5" r:id="rId3"/>
    <p:sldId id="257" r:id="rId4"/>
    <p:sldId id="258" r:id="rId5"/>
    <p:sldId id="262" r:id="rId6"/>
    <p:sldId id="263" r:id="rId7"/>
    <p:sldId id="267" r:id="rId8"/>
    <p:sldId id="268" r:id="rId9"/>
    <p:sldId id="259" r:id="rId10"/>
    <p:sldId id="266" r:id="rId11"/>
    <p:sldId id="280" r:id="rId12"/>
    <p:sldId id="279" r:id="rId13"/>
    <p:sldId id="277" r:id="rId14"/>
    <p:sldId id="261" r:id="rId15"/>
    <p:sldId id="275" r:id="rId16"/>
    <p:sldId id="274" r:id="rId17"/>
    <p:sldId id="270" r:id="rId18"/>
    <p:sldId id="272" r:id="rId19"/>
    <p:sldId id="276" r:id="rId20"/>
    <p:sldId id="260" r:id="rId21"/>
    <p:sldId id="271" r:id="rId22"/>
    <p:sldId id="273" r:id="rId23"/>
    <p:sldId id="265" r:id="rId24"/>
    <p:sldId id="281" r:id="rId25"/>
    <p:sldId id="269" r:id="rId26"/>
    <p:sldId id="28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2" autoAdjust="0"/>
    <p:restoredTop sz="94660"/>
  </p:normalViewPr>
  <p:slideViewPr>
    <p:cSldViewPr snapToGrid="0">
      <p:cViewPr varScale="1">
        <p:scale>
          <a:sx n="50" d="100"/>
          <a:sy n="50" d="100"/>
        </p:scale>
        <p:origin x="58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A39E9F18-C3A6-4969-98D0-2B9A23B168EF}" type="datetimeFigureOut">
              <a:rPr lang="zh-CN" altLang="en-US" smtClean="0"/>
              <a:pPr/>
              <a:t>2022-10-08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B00448E-487E-4A0A-828A-A2A91A16D579}" type="slidenum">
              <a:rPr lang="zh-CN" altLang="en-US" smtClean="0"/>
              <a:pPr/>
              <a:t>‹#›</a:t>
            </a:fld>
            <a:endParaRPr lang="zh-CN" altLang="en-US" dirty="0"/>
          </a:p>
        </p:txBody>
      </p:sp>
    </p:spTree>
    <p:extLst>
      <p:ext uri="{BB962C8B-B14F-4D97-AF65-F5344CB8AC3E}">
        <p14:creationId xmlns:p14="http://schemas.microsoft.com/office/powerpoint/2010/main" val="362522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a:t>
            </a:fld>
            <a:endParaRPr lang="zh-CN" altLang="en-US"/>
          </a:p>
        </p:txBody>
      </p:sp>
    </p:spTree>
    <p:extLst>
      <p:ext uri="{BB962C8B-B14F-4D97-AF65-F5344CB8AC3E}">
        <p14:creationId xmlns:p14="http://schemas.microsoft.com/office/powerpoint/2010/main" val="385654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10</a:t>
            </a:fld>
            <a:endParaRPr lang="zh-CN" altLang="en-US"/>
          </a:p>
        </p:txBody>
      </p:sp>
    </p:spTree>
    <p:extLst>
      <p:ext uri="{BB962C8B-B14F-4D97-AF65-F5344CB8AC3E}">
        <p14:creationId xmlns:p14="http://schemas.microsoft.com/office/powerpoint/2010/main" val="200029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11</a:t>
            </a:fld>
            <a:endParaRPr lang="zh-CN" altLang="en-US"/>
          </a:p>
        </p:txBody>
      </p:sp>
    </p:spTree>
    <p:extLst>
      <p:ext uri="{BB962C8B-B14F-4D97-AF65-F5344CB8AC3E}">
        <p14:creationId xmlns:p14="http://schemas.microsoft.com/office/powerpoint/2010/main" val="2776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12</a:t>
            </a:fld>
            <a:endParaRPr lang="zh-CN" altLang="en-US"/>
          </a:p>
        </p:txBody>
      </p:sp>
    </p:spTree>
    <p:extLst>
      <p:ext uri="{BB962C8B-B14F-4D97-AF65-F5344CB8AC3E}">
        <p14:creationId xmlns:p14="http://schemas.microsoft.com/office/powerpoint/2010/main" val="60168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13</a:t>
            </a:fld>
            <a:endParaRPr lang="zh-CN" altLang="en-US"/>
          </a:p>
        </p:txBody>
      </p:sp>
    </p:spTree>
    <p:extLst>
      <p:ext uri="{BB962C8B-B14F-4D97-AF65-F5344CB8AC3E}">
        <p14:creationId xmlns:p14="http://schemas.microsoft.com/office/powerpoint/2010/main" val="337351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14</a:t>
            </a:fld>
            <a:endParaRPr lang="zh-CN" altLang="en-US"/>
          </a:p>
        </p:txBody>
      </p:sp>
    </p:spTree>
    <p:extLst>
      <p:ext uri="{BB962C8B-B14F-4D97-AF65-F5344CB8AC3E}">
        <p14:creationId xmlns:p14="http://schemas.microsoft.com/office/powerpoint/2010/main" val="792058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15</a:t>
            </a:fld>
            <a:endParaRPr lang="zh-CN" altLang="en-US"/>
          </a:p>
        </p:txBody>
      </p:sp>
    </p:spTree>
    <p:extLst>
      <p:ext uri="{BB962C8B-B14F-4D97-AF65-F5344CB8AC3E}">
        <p14:creationId xmlns:p14="http://schemas.microsoft.com/office/powerpoint/2010/main" val="369966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16</a:t>
            </a:fld>
            <a:endParaRPr lang="zh-CN" altLang="en-US"/>
          </a:p>
        </p:txBody>
      </p:sp>
    </p:spTree>
    <p:extLst>
      <p:ext uri="{BB962C8B-B14F-4D97-AF65-F5344CB8AC3E}">
        <p14:creationId xmlns:p14="http://schemas.microsoft.com/office/powerpoint/2010/main" val="1007361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17</a:t>
            </a:fld>
            <a:endParaRPr lang="zh-CN" altLang="en-US"/>
          </a:p>
        </p:txBody>
      </p:sp>
    </p:spTree>
    <p:extLst>
      <p:ext uri="{BB962C8B-B14F-4D97-AF65-F5344CB8AC3E}">
        <p14:creationId xmlns:p14="http://schemas.microsoft.com/office/powerpoint/2010/main" val="3594131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18</a:t>
            </a:fld>
            <a:endParaRPr lang="zh-CN" altLang="en-US"/>
          </a:p>
        </p:txBody>
      </p:sp>
    </p:spTree>
    <p:extLst>
      <p:ext uri="{BB962C8B-B14F-4D97-AF65-F5344CB8AC3E}">
        <p14:creationId xmlns:p14="http://schemas.microsoft.com/office/powerpoint/2010/main" val="378911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19</a:t>
            </a:fld>
            <a:endParaRPr lang="zh-CN" altLang="en-US"/>
          </a:p>
        </p:txBody>
      </p:sp>
    </p:spTree>
    <p:extLst>
      <p:ext uri="{BB962C8B-B14F-4D97-AF65-F5344CB8AC3E}">
        <p14:creationId xmlns:p14="http://schemas.microsoft.com/office/powerpoint/2010/main" val="11764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a:t>
            </a:fld>
            <a:endParaRPr lang="zh-CN" altLang="en-US"/>
          </a:p>
        </p:txBody>
      </p:sp>
    </p:spTree>
    <p:extLst>
      <p:ext uri="{BB962C8B-B14F-4D97-AF65-F5344CB8AC3E}">
        <p14:creationId xmlns:p14="http://schemas.microsoft.com/office/powerpoint/2010/main" val="3733228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20</a:t>
            </a:fld>
            <a:endParaRPr lang="zh-CN" altLang="en-US"/>
          </a:p>
        </p:txBody>
      </p:sp>
    </p:spTree>
    <p:extLst>
      <p:ext uri="{BB962C8B-B14F-4D97-AF65-F5344CB8AC3E}">
        <p14:creationId xmlns:p14="http://schemas.microsoft.com/office/powerpoint/2010/main" val="407413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21</a:t>
            </a:fld>
            <a:endParaRPr lang="zh-CN" altLang="en-US"/>
          </a:p>
        </p:txBody>
      </p:sp>
    </p:spTree>
    <p:extLst>
      <p:ext uri="{BB962C8B-B14F-4D97-AF65-F5344CB8AC3E}">
        <p14:creationId xmlns:p14="http://schemas.microsoft.com/office/powerpoint/2010/main" val="4103646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22</a:t>
            </a:fld>
            <a:endParaRPr lang="zh-CN" altLang="en-US"/>
          </a:p>
        </p:txBody>
      </p:sp>
    </p:spTree>
    <p:extLst>
      <p:ext uri="{BB962C8B-B14F-4D97-AF65-F5344CB8AC3E}">
        <p14:creationId xmlns:p14="http://schemas.microsoft.com/office/powerpoint/2010/main" val="690231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23</a:t>
            </a:fld>
            <a:endParaRPr lang="zh-CN" altLang="en-US"/>
          </a:p>
        </p:txBody>
      </p:sp>
    </p:spTree>
    <p:extLst>
      <p:ext uri="{BB962C8B-B14F-4D97-AF65-F5344CB8AC3E}">
        <p14:creationId xmlns:p14="http://schemas.microsoft.com/office/powerpoint/2010/main" val="1764849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24</a:t>
            </a:fld>
            <a:endParaRPr lang="zh-CN" altLang="en-US"/>
          </a:p>
        </p:txBody>
      </p:sp>
    </p:spTree>
    <p:extLst>
      <p:ext uri="{BB962C8B-B14F-4D97-AF65-F5344CB8AC3E}">
        <p14:creationId xmlns:p14="http://schemas.microsoft.com/office/powerpoint/2010/main" val="2557610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25</a:t>
            </a:fld>
            <a:endParaRPr lang="zh-CN" altLang="en-US"/>
          </a:p>
        </p:txBody>
      </p:sp>
    </p:spTree>
    <p:extLst>
      <p:ext uri="{BB962C8B-B14F-4D97-AF65-F5344CB8AC3E}">
        <p14:creationId xmlns:p14="http://schemas.microsoft.com/office/powerpoint/2010/main" val="47208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26</a:t>
            </a:fld>
            <a:endParaRPr lang="zh-CN" altLang="en-US"/>
          </a:p>
        </p:txBody>
      </p:sp>
    </p:spTree>
    <p:extLst>
      <p:ext uri="{BB962C8B-B14F-4D97-AF65-F5344CB8AC3E}">
        <p14:creationId xmlns:p14="http://schemas.microsoft.com/office/powerpoint/2010/main" val="184564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3</a:t>
            </a:fld>
            <a:endParaRPr lang="zh-CN" altLang="en-US"/>
          </a:p>
        </p:txBody>
      </p:sp>
    </p:spTree>
    <p:extLst>
      <p:ext uri="{BB962C8B-B14F-4D97-AF65-F5344CB8AC3E}">
        <p14:creationId xmlns:p14="http://schemas.microsoft.com/office/powerpoint/2010/main" val="44845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4</a:t>
            </a:fld>
            <a:endParaRPr lang="zh-CN" altLang="en-US"/>
          </a:p>
        </p:txBody>
      </p:sp>
    </p:spTree>
    <p:extLst>
      <p:ext uri="{BB962C8B-B14F-4D97-AF65-F5344CB8AC3E}">
        <p14:creationId xmlns:p14="http://schemas.microsoft.com/office/powerpoint/2010/main" val="215899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5</a:t>
            </a:fld>
            <a:endParaRPr lang="zh-CN" altLang="en-US"/>
          </a:p>
        </p:txBody>
      </p:sp>
    </p:spTree>
    <p:extLst>
      <p:ext uri="{BB962C8B-B14F-4D97-AF65-F5344CB8AC3E}">
        <p14:creationId xmlns:p14="http://schemas.microsoft.com/office/powerpoint/2010/main" val="2221187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6</a:t>
            </a:fld>
            <a:endParaRPr lang="zh-CN" altLang="en-US"/>
          </a:p>
        </p:txBody>
      </p:sp>
    </p:spTree>
    <p:extLst>
      <p:ext uri="{BB962C8B-B14F-4D97-AF65-F5344CB8AC3E}">
        <p14:creationId xmlns:p14="http://schemas.microsoft.com/office/powerpoint/2010/main" val="286827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7</a:t>
            </a:fld>
            <a:endParaRPr lang="zh-CN" altLang="en-US"/>
          </a:p>
        </p:txBody>
      </p:sp>
    </p:spTree>
    <p:extLst>
      <p:ext uri="{BB962C8B-B14F-4D97-AF65-F5344CB8AC3E}">
        <p14:creationId xmlns:p14="http://schemas.microsoft.com/office/powerpoint/2010/main" val="1297085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8</a:t>
            </a:fld>
            <a:endParaRPr lang="zh-CN" altLang="en-US"/>
          </a:p>
        </p:txBody>
      </p:sp>
    </p:spTree>
    <p:extLst>
      <p:ext uri="{BB962C8B-B14F-4D97-AF65-F5344CB8AC3E}">
        <p14:creationId xmlns:p14="http://schemas.microsoft.com/office/powerpoint/2010/main" val="404938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0448E-487E-4A0A-828A-A2A91A16D579}" type="slidenum">
              <a:rPr lang="zh-CN" altLang="en-US" smtClean="0"/>
              <a:t>9</a:t>
            </a:fld>
            <a:endParaRPr lang="zh-CN" altLang="en-US"/>
          </a:p>
        </p:txBody>
      </p:sp>
    </p:spTree>
    <p:extLst>
      <p:ext uri="{BB962C8B-B14F-4D97-AF65-F5344CB8AC3E}">
        <p14:creationId xmlns:p14="http://schemas.microsoft.com/office/powerpoint/2010/main" val="2376335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C63E46A6-D854-498A-8C71-681605C7ADC1}"/>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5" name="页脚占位符 4">
            <a:extLst>
              <a:ext uri="{FF2B5EF4-FFF2-40B4-BE49-F238E27FC236}">
                <a16:creationId xmlns="" xmlns:a16="http://schemas.microsoft.com/office/drawing/2014/main" id="{B8F66D8E-CDD3-41C1-AEBE-1CA584F172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C72CAC9-24A5-4100-8615-98327185ECF5}"/>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91336585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2C0AF4-D4D7-4DF0-8A83-E906AF95C367}"/>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4A656D5F-88FE-48EE-8199-EECA218AA570}"/>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4348CBE3-30D7-42B4-8DC9-423AE059695C}"/>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5" name="页脚占位符 4">
            <a:extLst>
              <a:ext uri="{FF2B5EF4-FFF2-40B4-BE49-F238E27FC236}">
                <a16:creationId xmlns="" xmlns:a16="http://schemas.microsoft.com/office/drawing/2014/main" id="{45619438-7433-42E9-8372-C3AAFB1666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15D4E83-EDC7-4F42-A576-3593A4ACEBEB}"/>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36763204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CF1D94B-A939-42AC-95FC-F08751713811}"/>
              </a:ext>
            </a:extLst>
          </p:cNvPr>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B6995C3-37BF-4F53-912F-8C5C1DE829FD}"/>
              </a:ext>
            </a:extLst>
          </p:cNvPr>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E6B3AC-6D87-4119-A3A3-43DCDAFB2CB3}"/>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5" name="页脚占位符 4">
            <a:extLst>
              <a:ext uri="{FF2B5EF4-FFF2-40B4-BE49-F238E27FC236}">
                <a16:creationId xmlns="" xmlns:a16="http://schemas.microsoft.com/office/drawing/2014/main" id="{4501D28E-08CF-4A1C-9203-204E01988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214EE56-19B6-4091-9380-A186378F72DA}"/>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322745373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910A821-BF02-4165-B3F5-7CE878378D9E}"/>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601B9AB7-3DDF-44BB-9623-39FA36BE1F03}"/>
              </a:ext>
            </a:extLst>
          </p:cNvPr>
          <p:cNvSpPr>
            <a:spLocks noGrp="1"/>
          </p:cNvSpPr>
          <p:nvPr>
            <p:ph idx="1"/>
          </p:nvPr>
        </p:nvSpPr>
        <p:spPr>
          <a:xfrm>
            <a:off x="838200" y="1825625"/>
            <a:ext cx="10515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A2026AD5-8139-466A-BF20-A0AC650D9583}"/>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5" name="页脚占位符 4">
            <a:extLst>
              <a:ext uri="{FF2B5EF4-FFF2-40B4-BE49-F238E27FC236}">
                <a16:creationId xmlns="" xmlns:a16="http://schemas.microsoft.com/office/drawing/2014/main" id="{E0C5C162-2F2A-444A-ADD2-D7CFFD8391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285E2A0-BE4D-4B0C-897B-5EB78BF888B8}"/>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39082841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94ECFF9-03FA-4DB4-B0C3-4804A340D022}"/>
              </a:ext>
            </a:extLst>
          </p:cNvPr>
          <p:cNvSpPr>
            <a:spLocks noGrp="1"/>
          </p:cNvSpPr>
          <p:nvPr>
            <p:ph type="title"/>
          </p:nvPr>
        </p:nvSpPr>
        <p:spPr>
          <a:xfrm>
            <a:off x="831850" y="1709738"/>
            <a:ext cx="10515600" cy="2852737"/>
          </a:xfrm>
          <a:prstGeom prst="rect">
            <a:avLst/>
          </a:prstGeom>
        </p:spPr>
        <p:txBody>
          <a:bodyPr anchor="b"/>
          <a:lstStyle>
            <a:lvl1pP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60491B38-3C51-4A9F-86B3-D3D8DF67F9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印品黑体" panose="00000500000000000000" pitchFamily="2" charset="-122"/>
                <a:ea typeface="印品黑体" panose="00000500000000000000"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a:extLst>
              <a:ext uri="{FF2B5EF4-FFF2-40B4-BE49-F238E27FC236}">
                <a16:creationId xmlns="" xmlns:a16="http://schemas.microsoft.com/office/drawing/2014/main" id="{B1F26798-65A6-40D3-BDD3-FBBA2ED2D5B6}"/>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5" name="页脚占位符 4">
            <a:extLst>
              <a:ext uri="{FF2B5EF4-FFF2-40B4-BE49-F238E27FC236}">
                <a16:creationId xmlns="" xmlns:a16="http://schemas.microsoft.com/office/drawing/2014/main" id="{D86AD531-D600-48C4-87EC-45FB5508FF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00BF17E-65D0-4C15-8835-0501ADEBA1B2}"/>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394427232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74A6F7-2C47-4C81-B3C4-3ED1AC451CAB}"/>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E3A40B0C-9E6D-44C0-A3CF-159177689B8D}"/>
              </a:ext>
            </a:extLst>
          </p:cNvPr>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a:extLst>
              <a:ext uri="{FF2B5EF4-FFF2-40B4-BE49-F238E27FC236}">
                <a16:creationId xmlns="" xmlns:a16="http://schemas.microsoft.com/office/drawing/2014/main" id="{4ACC88E2-5E0D-4FEB-A4A7-0B4D74DB7D55}"/>
              </a:ext>
            </a:extLst>
          </p:cNvPr>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a:extLst>
              <a:ext uri="{FF2B5EF4-FFF2-40B4-BE49-F238E27FC236}">
                <a16:creationId xmlns="" xmlns:a16="http://schemas.microsoft.com/office/drawing/2014/main" id="{7F9FDE6F-FC97-4307-BDE6-B1D14430E8D0}"/>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6" name="页脚占位符 5">
            <a:extLst>
              <a:ext uri="{FF2B5EF4-FFF2-40B4-BE49-F238E27FC236}">
                <a16:creationId xmlns="" xmlns:a16="http://schemas.microsoft.com/office/drawing/2014/main" id="{6DBCF54C-BF6A-4EE5-8DF1-57FB59B327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385CA16-582E-48BF-B620-BDFDCA6A5267}"/>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379142045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A94B05-EE5D-4CB4-9977-0D26EBB82DD5}"/>
              </a:ext>
            </a:extLst>
          </p:cNvPr>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95C3BF6E-E638-427E-AB5C-7CAE709D51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a:extLst>
              <a:ext uri="{FF2B5EF4-FFF2-40B4-BE49-F238E27FC236}">
                <a16:creationId xmlns="" xmlns:a16="http://schemas.microsoft.com/office/drawing/2014/main" id="{BDEE53A9-EEC1-42D2-8F96-8C8D140D2016}"/>
              </a:ext>
            </a:extLst>
          </p:cNvPr>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a:extLst>
              <a:ext uri="{FF2B5EF4-FFF2-40B4-BE49-F238E27FC236}">
                <a16:creationId xmlns="" xmlns:a16="http://schemas.microsoft.com/office/drawing/2014/main" id="{D8A5D725-3AB3-4A70-8F24-D53CEF57BA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a:extLst>
              <a:ext uri="{FF2B5EF4-FFF2-40B4-BE49-F238E27FC236}">
                <a16:creationId xmlns="" xmlns:a16="http://schemas.microsoft.com/office/drawing/2014/main" id="{D4F0EDCD-375E-4782-85CB-D8F4E70E7911}"/>
              </a:ext>
            </a:extLst>
          </p:cNvPr>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 xmlns:a16="http://schemas.microsoft.com/office/drawing/2014/main" id="{2CB91264-E1AC-43C3-B343-1096463D1E9E}"/>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8" name="页脚占位符 7">
            <a:extLst>
              <a:ext uri="{FF2B5EF4-FFF2-40B4-BE49-F238E27FC236}">
                <a16:creationId xmlns="" xmlns:a16="http://schemas.microsoft.com/office/drawing/2014/main" id="{4004ABAC-9008-42C6-A6FC-2361147E83E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0D8C419-FC22-4831-837D-46546A596C04}"/>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157310550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F7843B-4BFD-4B94-AB7E-4A2076C966A1}"/>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596B67C0-33C7-43FB-A73C-066A83CB7D57}"/>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4" name="页脚占位符 3">
            <a:extLst>
              <a:ext uri="{FF2B5EF4-FFF2-40B4-BE49-F238E27FC236}">
                <a16:creationId xmlns="" xmlns:a16="http://schemas.microsoft.com/office/drawing/2014/main" id="{4882D7C3-F155-4111-A54B-94F27D7653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B6BBF7B-7335-42C2-A016-D2268492FABA}"/>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13328921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45E551E-C244-4BBE-8A6D-D0E544B77139}"/>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3" name="页脚占位符 2">
            <a:extLst>
              <a:ext uri="{FF2B5EF4-FFF2-40B4-BE49-F238E27FC236}">
                <a16:creationId xmlns="" xmlns:a16="http://schemas.microsoft.com/office/drawing/2014/main" id="{21314049-A226-4A4E-96A2-BB7BDDCF2B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42A8570-4DF5-45CB-9DCB-43FAE3837567}"/>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40567644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0770D5C-1394-48AD-9C1E-19563B335105}"/>
              </a:ext>
            </a:extLst>
          </p:cNvPr>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A5B41B-6BA8-4826-B974-6E57D50DD435}"/>
              </a:ext>
            </a:extLst>
          </p:cNvPr>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 xmlns:a16="http://schemas.microsoft.com/office/drawing/2014/main" id="{0C1710CE-4E17-471E-A8C2-81D2228E3C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 xmlns:a16="http://schemas.microsoft.com/office/drawing/2014/main" id="{06B65F95-606E-4D18-BC3B-2AD61E62B55A}"/>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6" name="页脚占位符 5">
            <a:extLst>
              <a:ext uri="{FF2B5EF4-FFF2-40B4-BE49-F238E27FC236}">
                <a16:creationId xmlns="" xmlns:a16="http://schemas.microsoft.com/office/drawing/2014/main" id="{B75F9F34-EEAD-49FE-990E-CD9D80DB16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EA3AE24-07CF-4E4E-80EE-0B630CE606EE}"/>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343870618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CE85319-E31B-43D0-8A60-93B652DB1F98}"/>
              </a:ext>
            </a:extLst>
          </p:cNvPr>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324ABEA1-5A2E-4B2B-94F1-979C1484190E}"/>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D15689E9-7147-4581-A475-55F84199C0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 xmlns:a16="http://schemas.microsoft.com/office/drawing/2014/main" id="{36E7F995-BB68-483E-BFE3-1BC8A6A26AF9}"/>
              </a:ext>
            </a:extLst>
          </p:cNvPr>
          <p:cNvSpPr>
            <a:spLocks noGrp="1"/>
          </p:cNvSpPr>
          <p:nvPr>
            <p:ph type="dt" sz="half" idx="10"/>
          </p:nvPr>
        </p:nvSpPr>
        <p:spPr/>
        <p:txBody>
          <a:bodyPr/>
          <a:lstStyle/>
          <a:p>
            <a:fld id="{1687503D-0AF1-48BE-B4B3-7F888A7298BB}" type="datetimeFigureOut">
              <a:rPr lang="zh-CN" altLang="en-US" smtClean="0"/>
              <a:t>2022-10-08</a:t>
            </a:fld>
            <a:endParaRPr lang="zh-CN" altLang="en-US"/>
          </a:p>
        </p:txBody>
      </p:sp>
      <p:sp>
        <p:nvSpPr>
          <p:cNvPr id="6" name="页脚占位符 5">
            <a:extLst>
              <a:ext uri="{FF2B5EF4-FFF2-40B4-BE49-F238E27FC236}">
                <a16:creationId xmlns="" xmlns:a16="http://schemas.microsoft.com/office/drawing/2014/main" id="{3AAE7340-1C96-4D8F-A4FC-1FC1B28041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70B30BE-44E3-4A4E-9946-607EB1B908ED}"/>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392935653"/>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849734D1-82CE-4FC5-8AE4-520EDA8587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1687503D-0AF1-48BE-B4B3-7F888A7298BB}" type="datetimeFigureOut">
              <a:rPr lang="zh-CN" altLang="en-US" smtClean="0"/>
              <a:pPr/>
              <a:t>2022-10-08</a:t>
            </a:fld>
            <a:endParaRPr lang="zh-CN" altLang="en-US" dirty="0"/>
          </a:p>
        </p:txBody>
      </p:sp>
      <p:sp>
        <p:nvSpPr>
          <p:cNvPr id="5" name="页脚占位符 4">
            <a:extLst>
              <a:ext uri="{FF2B5EF4-FFF2-40B4-BE49-F238E27FC236}">
                <a16:creationId xmlns="" xmlns:a16="http://schemas.microsoft.com/office/drawing/2014/main" id="{BED9DFCE-DD95-411C-959C-FA765D658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521A00EA-72EF-4950-8FD9-8D4C14C9F1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BE7902D8-B4E7-478B-8858-67804743F321}" type="slidenum">
              <a:rPr lang="zh-CN" altLang="en-US" smtClean="0"/>
              <a:pPr/>
              <a:t>‹#›</a:t>
            </a:fld>
            <a:endParaRPr lang="zh-CN" altLang="en-US" dirty="0"/>
          </a:p>
        </p:txBody>
      </p:sp>
    </p:spTree>
    <p:extLst>
      <p:ext uri="{BB962C8B-B14F-4D97-AF65-F5344CB8AC3E}">
        <p14:creationId xmlns:p14="http://schemas.microsoft.com/office/powerpoint/2010/main" val="76577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548EFFC-2FC3-4DAC-B642-DC5A6C8C326D}"/>
              </a:ext>
            </a:extLst>
          </p:cNvPr>
          <p:cNvSpPr/>
          <p:nvPr/>
        </p:nvSpPr>
        <p:spPr>
          <a:xfrm>
            <a:off x="-66568" y="2529840"/>
            <a:ext cx="6410218" cy="2758440"/>
          </a:xfrm>
          <a:prstGeom prst="rect">
            <a:avLst/>
          </a:prstGeom>
          <a:solidFill>
            <a:schemeClr val="tx1">
              <a:lumMod val="95000"/>
              <a:lumOff val="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矩形 259">
            <a:extLst>
              <a:ext uri="{FF2B5EF4-FFF2-40B4-BE49-F238E27FC236}">
                <a16:creationId xmlns="" xmlns:a16="http://schemas.microsoft.com/office/drawing/2014/main" id="{7946431B-C5A1-4324-830D-839072B2BD39}"/>
              </a:ext>
            </a:extLst>
          </p:cNvPr>
          <p:cNvSpPr>
            <a:spLocks noChangeArrowheads="1"/>
          </p:cNvSpPr>
          <p:nvPr/>
        </p:nvSpPr>
        <p:spPr bwMode="auto">
          <a:xfrm>
            <a:off x="180868" y="3860005"/>
            <a:ext cx="584856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dist">
              <a:buNone/>
            </a:pPr>
            <a:r>
              <a:rPr lang="en-US" altLang="zh-CN" dirty="0">
                <a:solidFill>
                  <a:schemeClr val="bg1"/>
                </a:solidFill>
                <a:latin typeface="印品黑体" panose="00000500000000000000" pitchFamily="2" charset="-122"/>
                <a:ea typeface="印品黑体" panose="00000500000000000000" pitchFamily="2" charset="-122"/>
                <a:cs typeface="Arial" panose="020B0604020202020204" pitchFamily="34" charset="0"/>
              </a:rPr>
              <a:t>BRAND INTRODUCTION PPT</a:t>
            </a:r>
          </a:p>
        </p:txBody>
      </p:sp>
      <p:sp>
        <p:nvSpPr>
          <p:cNvPr id="8" name="矩形 259">
            <a:extLst>
              <a:ext uri="{FF2B5EF4-FFF2-40B4-BE49-F238E27FC236}">
                <a16:creationId xmlns="" xmlns:a16="http://schemas.microsoft.com/office/drawing/2014/main" id="{EE9B2436-84C6-43D3-966B-E5A0FDB77F3C}"/>
              </a:ext>
            </a:extLst>
          </p:cNvPr>
          <p:cNvSpPr>
            <a:spLocks noChangeArrowheads="1"/>
          </p:cNvSpPr>
          <p:nvPr/>
        </p:nvSpPr>
        <p:spPr bwMode="auto">
          <a:xfrm>
            <a:off x="180868" y="2985730"/>
            <a:ext cx="6351190"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58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汽车品牌介绍</a:t>
            </a:r>
            <a:r>
              <a:rPr lang="en-US" altLang="zh-CN" sz="58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PPT</a:t>
            </a:r>
          </a:p>
        </p:txBody>
      </p:sp>
      <p:sp>
        <p:nvSpPr>
          <p:cNvPr id="5" name="Subtitle 4">
            <a:extLst>
              <a:ext uri="{FF2B5EF4-FFF2-40B4-BE49-F238E27FC236}">
                <a16:creationId xmlns="" xmlns:a16="http://schemas.microsoft.com/office/drawing/2014/main" id="{9FE436DB-27E9-40CC-ACCA-83C3360A2168}"/>
              </a:ext>
            </a:extLst>
          </p:cNvPr>
          <p:cNvSpPr txBox="1"/>
          <p:nvPr/>
        </p:nvSpPr>
        <p:spPr>
          <a:xfrm>
            <a:off x="3234030" y="4440871"/>
            <a:ext cx="2824898" cy="302455"/>
          </a:xfrm>
          <a:prstGeom prst="rect">
            <a:avLst/>
          </a:prstGeom>
        </p:spPr>
        <p:txBody>
          <a:bodyPr vert="horz" lIns="91440" tIns="45720" rIns="91440" bIns="45720" rtlCol="0">
            <a:normAutofit fontScale="92500" lnSpcReduction="10000"/>
          </a:bodyPr>
          <a:lstStyle/>
          <a:p>
            <a:pPr marL="342900" lvl="0" indent="-342900" algn="dist">
              <a:spcBef>
                <a:spcPct val="20000"/>
              </a:spcBef>
            </a:pPr>
            <a:r>
              <a:rPr kumimoji="0" lang="zh-CN" altLang="en-US" sz="1600" u="none" strike="noStrike" kern="1200" cap="none" spc="0" normalizeH="0" baseline="0" noProof="0" dirty="0">
                <a:ln>
                  <a:noFill/>
                </a:ln>
                <a:solidFill>
                  <a:schemeClr val="bg1">
                    <a:lumMod val="95000"/>
                  </a:schemeClr>
                </a:solidFill>
                <a:effectLst/>
                <a:uLnTx/>
                <a:uFillTx/>
                <a:latin typeface="印品黑体" panose="00000500000000000000" pitchFamily="2" charset="-122"/>
                <a:ea typeface="印品黑体" panose="00000500000000000000" pitchFamily="2" charset="-122"/>
              </a:rPr>
              <a:t>点击添加输入您的副标题</a:t>
            </a:r>
            <a:endParaRPr kumimoji="0" lang="en-US" sz="1600" u="none" strike="noStrike" kern="1200" cap="none" spc="0" normalizeH="0" baseline="0" noProof="0" dirty="0">
              <a:ln>
                <a:noFill/>
              </a:ln>
              <a:solidFill>
                <a:schemeClr val="bg1">
                  <a:lumMod val="95000"/>
                </a:schemeClr>
              </a:solidFill>
              <a:effectLst/>
              <a:uLnTx/>
              <a:uFillTx/>
              <a:latin typeface="印品黑体" panose="00000500000000000000" pitchFamily="2" charset="-122"/>
              <a:ea typeface="印品黑体" panose="00000500000000000000" pitchFamily="2" charset="-122"/>
            </a:endParaRPr>
          </a:p>
        </p:txBody>
      </p:sp>
      <p:pic>
        <p:nvPicPr>
          <p:cNvPr id="3" name="轻松欢乐节奏感动进取电子音乐">
            <a:hlinkClick r:id="" action="ppaction://media"/>
            <a:extLst>
              <a:ext uri="{FF2B5EF4-FFF2-40B4-BE49-F238E27FC236}">
                <a16:creationId xmlns="" xmlns:a16="http://schemas.microsoft.com/office/drawing/2014/main" id="{5DE1B0DC-59CE-4E7E-8101-225D365987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951" y="0"/>
            <a:ext cx="487363" cy="487363"/>
          </a:xfrm>
          <a:prstGeom prst="rect">
            <a:avLst/>
          </a:prstGeom>
        </p:spPr>
      </p:pic>
    </p:spTree>
    <p:extLst>
      <p:ext uri="{BB962C8B-B14F-4D97-AF65-F5344CB8AC3E}">
        <p14:creationId xmlns:p14="http://schemas.microsoft.com/office/powerpoint/2010/main" val="391791329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41" presetClass="entr" presetSubtype="0" fill="hold" grpId="0" nodeType="withEffect">
                                  <p:stCondLst>
                                    <p:cond delay="50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
                                        </p:tgtEl>
                                        <p:attrNameLst>
                                          <p:attrName>ppt_y</p:attrName>
                                        </p:attrNameLst>
                                      </p:cBhvr>
                                      <p:tavLst>
                                        <p:tav tm="0">
                                          <p:val>
                                            <p:strVal val="#ppt_y"/>
                                          </p:val>
                                        </p:tav>
                                        <p:tav tm="100000">
                                          <p:val>
                                            <p:strVal val="#ppt_y"/>
                                          </p:val>
                                        </p:tav>
                                      </p:tavLst>
                                    </p:anim>
                                    <p:anim calcmode="lin" valueType="num">
                                      <p:cBhvr>
                                        <p:cTn id="1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
                                        </p:tgtEl>
                                      </p:cBhvr>
                                    </p:animEffect>
                                  </p:childTnLst>
                                </p:cTn>
                              </p:par>
                            </p:childTnLst>
                          </p:cTn>
                        </p:par>
                        <p:par>
                          <p:cTn id="18" fill="hold">
                            <p:stCondLst>
                              <p:cond delay="140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7"/>
                                        </p:tgtEl>
                                      </p:cBhvr>
                                    </p:animEffect>
                                  </p:childTnLst>
                                </p:cTn>
                              </p:par>
                            </p:childTnLst>
                          </p:cTn>
                        </p:par>
                        <p:par>
                          <p:cTn id="29" fill="hold">
                            <p:stCondLst>
                              <p:cond delay="28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childTnLst>
                          </p:cTn>
                        </p:par>
                        <p:par>
                          <p:cTn id="33" fill="hold">
                            <p:stCondLst>
                              <p:cond delay="3350"/>
                            </p:stCondLst>
                            <p:childTnLst>
                              <p:par>
                                <p:cTn id="34" presetID="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P spid="7" grpId="0"/>
      <p:bldP spid="7" grpId="1"/>
      <p:bldP spid="8" grpId="0"/>
      <p:bldP spid="8" grpId="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
        <p:nvSpPr>
          <p:cNvPr id="6" name="圆角矩形 20">
            <a:extLst>
              <a:ext uri="{FF2B5EF4-FFF2-40B4-BE49-F238E27FC236}">
                <a16:creationId xmlns="" xmlns:a16="http://schemas.microsoft.com/office/drawing/2014/main" id="{032BC09B-1752-4150-92BE-7C7BE4D0AFE8}"/>
              </a:ext>
            </a:extLst>
          </p:cNvPr>
          <p:cNvSpPr/>
          <p:nvPr/>
        </p:nvSpPr>
        <p:spPr>
          <a:xfrm>
            <a:off x="4832960" y="3015052"/>
            <a:ext cx="6153490" cy="677945"/>
          </a:xfrm>
          <a:prstGeom prst="roundRect">
            <a:avLst>
              <a:gd name="adj" fmla="val 50000"/>
            </a:avLst>
          </a:prstGeom>
          <a:noFill/>
          <a:ln>
            <a:solidFill>
              <a:srgbClr val="2A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90000">
                    <a:srgbClr val="C00000"/>
                  </a:gs>
                  <a:gs pos="30000">
                    <a:srgbClr val="FF3300"/>
                  </a:gs>
                </a:gsLst>
                <a:lin ang="5400000" scaled="1"/>
              </a:gradFill>
              <a:latin typeface="印品黑体" panose="00000500000000000000" pitchFamily="2" charset="-122"/>
              <a:ea typeface="印品黑体" panose="00000500000000000000" pitchFamily="2" charset="-122"/>
            </a:endParaRPr>
          </a:p>
        </p:txBody>
      </p:sp>
      <p:grpSp>
        <p:nvGrpSpPr>
          <p:cNvPr id="7" name="组合 6">
            <a:extLst>
              <a:ext uri="{FF2B5EF4-FFF2-40B4-BE49-F238E27FC236}">
                <a16:creationId xmlns="" xmlns:a16="http://schemas.microsoft.com/office/drawing/2014/main" id="{838225A4-BC95-40D2-9F63-62786A1C3D6A}"/>
              </a:ext>
            </a:extLst>
          </p:cNvPr>
          <p:cNvGrpSpPr>
            <a:grpSpLocks noChangeAspect="1"/>
          </p:cNvGrpSpPr>
          <p:nvPr/>
        </p:nvGrpSpPr>
        <p:grpSpPr>
          <a:xfrm>
            <a:off x="3969361" y="3071044"/>
            <a:ext cx="2376000" cy="565960"/>
            <a:chOff x="3123788" y="1995506"/>
            <a:chExt cx="2846141" cy="677945"/>
          </a:xfrm>
        </p:grpSpPr>
        <p:sp>
          <p:nvSpPr>
            <p:cNvPr id="8" name="圆角矩形 36">
              <a:extLst>
                <a:ext uri="{FF2B5EF4-FFF2-40B4-BE49-F238E27FC236}">
                  <a16:creationId xmlns="" xmlns:a16="http://schemas.microsoft.com/office/drawing/2014/main" id="{3C1B9ED5-EC99-4494-A829-AFB1845D7DBE}"/>
                </a:ext>
              </a:extLst>
            </p:cNvPr>
            <p:cNvSpPr/>
            <p:nvPr/>
          </p:nvSpPr>
          <p:spPr>
            <a:xfrm>
              <a:off x="3123788" y="1995506"/>
              <a:ext cx="2846141" cy="67794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gradFill>
                  <a:gsLst>
                    <a:gs pos="90000">
                      <a:srgbClr val="C00000"/>
                    </a:gs>
                    <a:gs pos="30000">
                      <a:srgbClr val="FF3300"/>
                    </a:gs>
                  </a:gsLst>
                  <a:lin ang="5400000" scaled="1"/>
                </a:gradFill>
                <a:latin typeface="印品黑体" panose="00000500000000000000" pitchFamily="2" charset="-122"/>
                <a:ea typeface="印品黑体" panose="00000500000000000000" pitchFamily="2" charset="-122"/>
              </a:endParaRPr>
            </a:p>
          </p:txBody>
        </p:sp>
        <p:sp>
          <p:nvSpPr>
            <p:cNvPr id="9" name="矩形 8">
              <a:extLst>
                <a:ext uri="{FF2B5EF4-FFF2-40B4-BE49-F238E27FC236}">
                  <a16:creationId xmlns="" xmlns:a16="http://schemas.microsoft.com/office/drawing/2014/main" id="{D758190D-70A1-45D5-9B54-56FB33D8AA80}"/>
                </a:ext>
              </a:extLst>
            </p:cNvPr>
            <p:cNvSpPr/>
            <p:nvPr/>
          </p:nvSpPr>
          <p:spPr>
            <a:xfrm>
              <a:off x="3305601" y="2087603"/>
              <a:ext cx="2535992" cy="479279"/>
            </a:xfrm>
            <a:prstGeom prst="rect">
              <a:avLst/>
            </a:prstGeom>
          </p:spPr>
          <p:txBody>
            <a:bodyPr wrap="square">
              <a:spAutoFit/>
            </a:bodyPr>
            <a:lstStyle/>
            <a:p>
              <a:pPr algn="ctr"/>
              <a:r>
                <a:rPr lang="zh-CN" altLang="en-US" sz="2000" b="1" dirty="0">
                  <a:gradFill>
                    <a:gsLst>
                      <a:gs pos="83000">
                        <a:prstClr val="white"/>
                      </a:gs>
                      <a:gs pos="100000">
                        <a:prstClr val="white"/>
                      </a:gs>
                    </a:gsLst>
                    <a:lin ang="5400000" scaled="1"/>
                  </a:gradFill>
                  <a:latin typeface="印品黑体" panose="00000500000000000000" pitchFamily="2" charset="-122"/>
                  <a:ea typeface="印品黑体" panose="00000500000000000000" pitchFamily="2" charset="-122"/>
                </a:rPr>
                <a:t>部门管理问题</a:t>
              </a:r>
            </a:p>
          </p:txBody>
        </p:sp>
      </p:grpSp>
      <p:sp>
        <p:nvSpPr>
          <p:cNvPr id="10" name="圆角矩形 38">
            <a:extLst>
              <a:ext uri="{FF2B5EF4-FFF2-40B4-BE49-F238E27FC236}">
                <a16:creationId xmlns="" xmlns:a16="http://schemas.microsoft.com/office/drawing/2014/main" id="{D79A1FB7-2E64-4078-86EA-0F65FFBB3405}"/>
              </a:ext>
            </a:extLst>
          </p:cNvPr>
          <p:cNvSpPr/>
          <p:nvPr/>
        </p:nvSpPr>
        <p:spPr>
          <a:xfrm>
            <a:off x="4832960" y="4121958"/>
            <a:ext cx="6153490" cy="677945"/>
          </a:xfrm>
          <a:prstGeom prst="roundRect">
            <a:avLst>
              <a:gd name="adj" fmla="val 50000"/>
            </a:avLst>
          </a:prstGeom>
          <a:noFill/>
          <a:ln>
            <a:solidFill>
              <a:srgbClr val="4C4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90000">
                    <a:srgbClr val="C00000"/>
                  </a:gs>
                  <a:gs pos="30000">
                    <a:srgbClr val="FF3300"/>
                  </a:gs>
                </a:gsLst>
                <a:lin ang="5400000" scaled="1"/>
              </a:gradFill>
              <a:latin typeface="印品黑体" panose="00000500000000000000" pitchFamily="2" charset="-122"/>
              <a:ea typeface="印品黑体" panose="00000500000000000000" pitchFamily="2" charset="-122"/>
            </a:endParaRPr>
          </a:p>
        </p:txBody>
      </p:sp>
      <p:grpSp>
        <p:nvGrpSpPr>
          <p:cNvPr id="11" name="组合 10">
            <a:extLst>
              <a:ext uri="{FF2B5EF4-FFF2-40B4-BE49-F238E27FC236}">
                <a16:creationId xmlns="" xmlns:a16="http://schemas.microsoft.com/office/drawing/2014/main" id="{F8935E2A-0AE7-4450-B8DB-61B84206C2CF}"/>
              </a:ext>
            </a:extLst>
          </p:cNvPr>
          <p:cNvGrpSpPr>
            <a:grpSpLocks noChangeAspect="1"/>
          </p:cNvGrpSpPr>
          <p:nvPr/>
        </p:nvGrpSpPr>
        <p:grpSpPr>
          <a:xfrm>
            <a:off x="3969361" y="4177950"/>
            <a:ext cx="2376000" cy="565960"/>
            <a:chOff x="3123788" y="1995506"/>
            <a:chExt cx="2846141" cy="677945"/>
          </a:xfrm>
        </p:grpSpPr>
        <p:sp>
          <p:nvSpPr>
            <p:cNvPr id="12" name="圆角矩形 40">
              <a:extLst>
                <a:ext uri="{FF2B5EF4-FFF2-40B4-BE49-F238E27FC236}">
                  <a16:creationId xmlns="" xmlns:a16="http://schemas.microsoft.com/office/drawing/2014/main" id="{7038EE49-7D03-4C97-A905-42FF463D7205}"/>
                </a:ext>
              </a:extLst>
            </p:cNvPr>
            <p:cNvSpPr/>
            <p:nvPr/>
          </p:nvSpPr>
          <p:spPr>
            <a:xfrm>
              <a:off x="3123788" y="1995506"/>
              <a:ext cx="2846141" cy="677945"/>
            </a:xfrm>
            <a:prstGeom prst="roundRect">
              <a:avLst>
                <a:gd name="adj" fmla="val 50000"/>
              </a:avLst>
            </a:prstGeom>
            <a:solidFill>
              <a:srgbClr val="4C4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gradFill>
                  <a:gsLst>
                    <a:gs pos="90000">
                      <a:srgbClr val="C00000"/>
                    </a:gs>
                    <a:gs pos="30000">
                      <a:srgbClr val="FF3300"/>
                    </a:gs>
                  </a:gsLst>
                  <a:lin ang="5400000" scaled="1"/>
                </a:gradFill>
                <a:latin typeface="印品黑体" panose="00000500000000000000" pitchFamily="2" charset="-122"/>
                <a:ea typeface="印品黑体" panose="00000500000000000000" pitchFamily="2" charset="-122"/>
              </a:endParaRPr>
            </a:p>
          </p:txBody>
        </p:sp>
        <p:sp>
          <p:nvSpPr>
            <p:cNvPr id="13" name="矩形 12">
              <a:extLst>
                <a:ext uri="{FF2B5EF4-FFF2-40B4-BE49-F238E27FC236}">
                  <a16:creationId xmlns="" xmlns:a16="http://schemas.microsoft.com/office/drawing/2014/main" id="{ACE752E6-CEC8-451D-BED4-767840589671}"/>
                </a:ext>
              </a:extLst>
            </p:cNvPr>
            <p:cNvSpPr/>
            <p:nvPr/>
          </p:nvSpPr>
          <p:spPr>
            <a:xfrm>
              <a:off x="3305601" y="2087603"/>
              <a:ext cx="2535992" cy="479279"/>
            </a:xfrm>
            <a:prstGeom prst="rect">
              <a:avLst/>
            </a:prstGeom>
          </p:spPr>
          <p:txBody>
            <a:bodyPr wrap="square">
              <a:spAutoFit/>
            </a:bodyPr>
            <a:lstStyle/>
            <a:p>
              <a:pPr algn="ctr"/>
              <a:r>
                <a:rPr lang="zh-CN" altLang="en-US" sz="2000" b="1" dirty="0">
                  <a:gradFill>
                    <a:gsLst>
                      <a:gs pos="83000">
                        <a:prstClr val="white"/>
                      </a:gs>
                      <a:gs pos="100000">
                        <a:prstClr val="white"/>
                      </a:gs>
                    </a:gsLst>
                    <a:lin ang="5400000" scaled="1"/>
                  </a:gradFill>
                  <a:latin typeface="印品黑体" panose="00000500000000000000" pitchFamily="2" charset="-122"/>
                  <a:ea typeface="印品黑体" panose="00000500000000000000" pitchFamily="2" charset="-122"/>
                </a:rPr>
                <a:t>团队管理问题</a:t>
              </a:r>
            </a:p>
          </p:txBody>
        </p:sp>
      </p:grpSp>
      <p:sp>
        <p:nvSpPr>
          <p:cNvPr id="14" name="圆角矩形 42">
            <a:extLst>
              <a:ext uri="{FF2B5EF4-FFF2-40B4-BE49-F238E27FC236}">
                <a16:creationId xmlns="" xmlns:a16="http://schemas.microsoft.com/office/drawing/2014/main" id="{4619ABEC-0DAD-4B45-A2B8-0F4C356AEFDA}"/>
              </a:ext>
            </a:extLst>
          </p:cNvPr>
          <p:cNvSpPr/>
          <p:nvPr/>
        </p:nvSpPr>
        <p:spPr>
          <a:xfrm>
            <a:off x="4832960" y="5133385"/>
            <a:ext cx="6153490" cy="677945"/>
          </a:xfrm>
          <a:prstGeom prst="roundRect">
            <a:avLst>
              <a:gd name="adj" fmla="val 50000"/>
            </a:avLst>
          </a:prstGeom>
          <a:noFill/>
          <a:ln>
            <a:solidFill>
              <a:srgbClr val="2A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90000">
                    <a:srgbClr val="C00000"/>
                  </a:gs>
                  <a:gs pos="30000">
                    <a:srgbClr val="FF3300"/>
                  </a:gs>
                </a:gsLst>
                <a:lin ang="5400000" scaled="1"/>
              </a:gradFill>
              <a:latin typeface="印品黑体" panose="00000500000000000000" pitchFamily="2" charset="-122"/>
              <a:ea typeface="印品黑体" panose="00000500000000000000" pitchFamily="2" charset="-122"/>
            </a:endParaRPr>
          </a:p>
        </p:txBody>
      </p:sp>
      <p:grpSp>
        <p:nvGrpSpPr>
          <p:cNvPr id="15" name="组合 14">
            <a:extLst>
              <a:ext uri="{FF2B5EF4-FFF2-40B4-BE49-F238E27FC236}">
                <a16:creationId xmlns="" xmlns:a16="http://schemas.microsoft.com/office/drawing/2014/main" id="{2B7F2FEA-3F3A-4DFF-AD1E-D737BE100496}"/>
              </a:ext>
            </a:extLst>
          </p:cNvPr>
          <p:cNvGrpSpPr>
            <a:grpSpLocks noChangeAspect="1"/>
          </p:cNvGrpSpPr>
          <p:nvPr/>
        </p:nvGrpSpPr>
        <p:grpSpPr>
          <a:xfrm>
            <a:off x="3969361" y="5189377"/>
            <a:ext cx="2376000" cy="565960"/>
            <a:chOff x="3123788" y="1995506"/>
            <a:chExt cx="2846141" cy="677945"/>
          </a:xfrm>
        </p:grpSpPr>
        <p:sp>
          <p:nvSpPr>
            <p:cNvPr id="16" name="圆角矩形 44">
              <a:extLst>
                <a:ext uri="{FF2B5EF4-FFF2-40B4-BE49-F238E27FC236}">
                  <a16:creationId xmlns="" xmlns:a16="http://schemas.microsoft.com/office/drawing/2014/main" id="{47437032-3B23-442B-9162-0A8B331AA098}"/>
                </a:ext>
              </a:extLst>
            </p:cNvPr>
            <p:cNvSpPr/>
            <p:nvPr/>
          </p:nvSpPr>
          <p:spPr>
            <a:xfrm>
              <a:off x="3123788" y="1995506"/>
              <a:ext cx="2846141" cy="677945"/>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gradFill>
                  <a:gsLst>
                    <a:gs pos="90000">
                      <a:srgbClr val="C00000"/>
                    </a:gs>
                    <a:gs pos="30000">
                      <a:srgbClr val="FF3300"/>
                    </a:gs>
                  </a:gsLst>
                  <a:lin ang="5400000" scaled="1"/>
                </a:gradFill>
                <a:latin typeface="印品黑体" panose="00000500000000000000" pitchFamily="2" charset="-122"/>
                <a:ea typeface="印品黑体" panose="00000500000000000000" pitchFamily="2" charset="-122"/>
              </a:endParaRPr>
            </a:p>
          </p:txBody>
        </p:sp>
        <p:sp>
          <p:nvSpPr>
            <p:cNvPr id="17" name="矩形 16">
              <a:extLst>
                <a:ext uri="{FF2B5EF4-FFF2-40B4-BE49-F238E27FC236}">
                  <a16:creationId xmlns="" xmlns:a16="http://schemas.microsoft.com/office/drawing/2014/main" id="{66019488-2D42-4421-9FF0-3DEB95D23C35}"/>
                </a:ext>
              </a:extLst>
            </p:cNvPr>
            <p:cNvSpPr/>
            <p:nvPr/>
          </p:nvSpPr>
          <p:spPr>
            <a:xfrm>
              <a:off x="3305601" y="2087603"/>
              <a:ext cx="2535992" cy="479279"/>
            </a:xfrm>
            <a:prstGeom prst="rect">
              <a:avLst/>
            </a:prstGeom>
          </p:spPr>
          <p:txBody>
            <a:bodyPr wrap="square">
              <a:spAutoFit/>
            </a:bodyPr>
            <a:lstStyle/>
            <a:p>
              <a:pPr algn="ctr"/>
              <a:r>
                <a:rPr lang="zh-CN" altLang="en-US" sz="2000" b="1" dirty="0">
                  <a:gradFill>
                    <a:gsLst>
                      <a:gs pos="83000">
                        <a:prstClr val="white"/>
                      </a:gs>
                      <a:gs pos="100000">
                        <a:prstClr val="white"/>
                      </a:gs>
                    </a:gsLst>
                    <a:lin ang="5400000" scaled="1"/>
                  </a:gradFill>
                  <a:latin typeface="印品黑体" panose="00000500000000000000" pitchFamily="2" charset="-122"/>
                  <a:ea typeface="印品黑体" panose="00000500000000000000" pitchFamily="2" charset="-122"/>
                </a:rPr>
                <a:t>绩效管理问题</a:t>
              </a:r>
            </a:p>
          </p:txBody>
        </p:sp>
      </p:grpSp>
      <p:sp>
        <p:nvSpPr>
          <p:cNvPr id="18" name="矩形 6">
            <a:extLst>
              <a:ext uri="{FF2B5EF4-FFF2-40B4-BE49-F238E27FC236}">
                <a16:creationId xmlns="" xmlns:a16="http://schemas.microsoft.com/office/drawing/2014/main" id="{BA5E6AF8-1A7A-4818-9979-DB0ABB847390}"/>
              </a:ext>
            </a:extLst>
          </p:cNvPr>
          <p:cNvSpPr>
            <a:spLocks noChangeArrowheads="1"/>
          </p:cNvSpPr>
          <p:nvPr/>
        </p:nvSpPr>
        <p:spPr bwMode="auto">
          <a:xfrm>
            <a:off x="6449013" y="3083076"/>
            <a:ext cx="4355816" cy="51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200" dirty="0">
                <a:gradFill>
                  <a:gsLst>
                    <a:gs pos="100000">
                      <a:schemeClr val="tx1">
                        <a:lumMod val="85000"/>
                        <a:lumOff val="15000"/>
                      </a:schemeClr>
                    </a:gs>
                    <a:gs pos="0">
                      <a:schemeClr val="tx1">
                        <a:lumMod val="85000"/>
                        <a:lumOff val="15000"/>
                      </a:schemeClr>
                    </a:gs>
                  </a:gsLst>
                  <a:lin ang="0" scaled="0"/>
                </a:gradFill>
                <a:latin typeface="印品黑体" panose="00000500000000000000" pitchFamily="2" charset="-122"/>
                <a:ea typeface="印品黑体" panose="00000500000000000000" pitchFamily="2" charset="-122"/>
              </a:rPr>
              <a:t>复制粘贴您需要的文字内容，单击添加文字内容，言简意赅不罗嗦。复制粘贴您需要的文字内容，单击添加文字内容，言简</a:t>
            </a:r>
          </a:p>
        </p:txBody>
      </p:sp>
      <p:sp>
        <p:nvSpPr>
          <p:cNvPr id="19" name="矩形 6">
            <a:extLst>
              <a:ext uri="{FF2B5EF4-FFF2-40B4-BE49-F238E27FC236}">
                <a16:creationId xmlns="" xmlns:a16="http://schemas.microsoft.com/office/drawing/2014/main" id="{F7789D19-0517-417B-8AF2-19FE91A44E94}"/>
              </a:ext>
            </a:extLst>
          </p:cNvPr>
          <p:cNvSpPr>
            <a:spLocks noChangeArrowheads="1"/>
          </p:cNvSpPr>
          <p:nvPr/>
        </p:nvSpPr>
        <p:spPr bwMode="auto">
          <a:xfrm>
            <a:off x="6449013" y="4202503"/>
            <a:ext cx="4355816" cy="51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200" dirty="0">
                <a:gradFill>
                  <a:gsLst>
                    <a:gs pos="100000">
                      <a:schemeClr val="tx1">
                        <a:lumMod val="85000"/>
                        <a:lumOff val="15000"/>
                      </a:schemeClr>
                    </a:gs>
                    <a:gs pos="0">
                      <a:schemeClr val="tx1">
                        <a:lumMod val="85000"/>
                        <a:lumOff val="15000"/>
                      </a:schemeClr>
                    </a:gs>
                  </a:gsLst>
                  <a:lin ang="0" scaled="0"/>
                </a:gradFill>
                <a:latin typeface="印品黑体" panose="00000500000000000000" pitchFamily="2" charset="-122"/>
                <a:ea typeface="印品黑体" panose="00000500000000000000" pitchFamily="2" charset="-122"/>
              </a:rPr>
              <a:t>复制粘贴您需要的文字内容，单击添加文字内容，言简意赅不罗嗦。复制粘贴您需要的文字内容，单击添加文字内容，言简</a:t>
            </a:r>
          </a:p>
        </p:txBody>
      </p:sp>
      <p:sp>
        <p:nvSpPr>
          <p:cNvPr id="20" name="矩形 6">
            <a:extLst>
              <a:ext uri="{FF2B5EF4-FFF2-40B4-BE49-F238E27FC236}">
                <a16:creationId xmlns="" xmlns:a16="http://schemas.microsoft.com/office/drawing/2014/main" id="{D0519BAB-4C6E-44FC-B7D5-83790B0C6F7F}"/>
              </a:ext>
            </a:extLst>
          </p:cNvPr>
          <p:cNvSpPr>
            <a:spLocks noChangeArrowheads="1"/>
          </p:cNvSpPr>
          <p:nvPr/>
        </p:nvSpPr>
        <p:spPr bwMode="auto">
          <a:xfrm>
            <a:off x="6449013" y="5207943"/>
            <a:ext cx="4355816" cy="51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200" dirty="0">
                <a:gradFill>
                  <a:gsLst>
                    <a:gs pos="100000">
                      <a:schemeClr val="tx1">
                        <a:lumMod val="85000"/>
                        <a:lumOff val="15000"/>
                      </a:schemeClr>
                    </a:gs>
                    <a:gs pos="0">
                      <a:schemeClr val="tx1">
                        <a:lumMod val="85000"/>
                        <a:lumOff val="15000"/>
                      </a:schemeClr>
                    </a:gs>
                  </a:gsLst>
                  <a:lin ang="0" scaled="0"/>
                </a:gradFill>
                <a:latin typeface="印品黑体" panose="00000500000000000000" pitchFamily="2" charset="-122"/>
                <a:ea typeface="印品黑体" panose="00000500000000000000" pitchFamily="2" charset="-122"/>
              </a:rPr>
              <a:t>复制粘贴您需要的文字内容，单击添加文字内容，言简意赅不罗嗦。复制粘贴您需要的文字内容，单击添加文字内容，言简</a:t>
            </a:r>
          </a:p>
        </p:txBody>
      </p:sp>
      <p:pic>
        <p:nvPicPr>
          <p:cNvPr id="22" name="Picture 3">
            <a:extLst>
              <a:ext uri="{FF2B5EF4-FFF2-40B4-BE49-F238E27FC236}">
                <a16:creationId xmlns="" xmlns:a16="http://schemas.microsoft.com/office/drawing/2014/main" id="{4CBC4220-5A68-4503-BDD8-54D620E01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53" t="8440" r="6203" b="10136"/>
          <a:stretch>
            <a:fillRect/>
          </a:stretch>
        </p:blipFill>
        <p:spPr bwMode="auto">
          <a:xfrm>
            <a:off x="386317" y="1524225"/>
            <a:ext cx="4013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5">
            <a:extLst>
              <a:ext uri="{FF2B5EF4-FFF2-40B4-BE49-F238E27FC236}">
                <a16:creationId xmlns="" xmlns:a16="http://schemas.microsoft.com/office/drawing/2014/main" id="{3964F496-2441-4357-B331-59D4F3429BFE}"/>
              </a:ext>
            </a:extLst>
          </p:cNvPr>
          <p:cNvSpPr txBox="1"/>
          <p:nvPr/>
        </p:nvSpPr>
        <p:spPr>
          <a:xfrm>
            <a:off x="4413513" y="1905073"/>
            <a:ext cx="6572937" cy="861774"/>
          </a:xfrm>
          <a:prstGeom prst="rect">
            <a:avLst/>
          </a:prstGeom>
          <a:noFill/>
        </p:spPr>
        <p:txBody>
          <a:bodyPr wrap="square" rtlCol="0">
            <a:spAutoFit/>
          </a:bodyPr>
          <a:lstStyle/>
          <a:p>
            <a:pPr defTabSz="1375467">
              <a:lnSpc>
                <a:spcPts val="2000"/>
              </a:lnSpc>
            </a:pPr>
            <a:r>
              <a:rPr lang="zh-CN" altLang="en-US" sz="1600" dirty="0">
                <a:gradFill>
                  <a:gsLst>
                    <a:gs pos="0">
                      <a:prstClr val="black">
                        <a:lumMod val="75000"/>
                        <a:lumOff val="25000"/>
                      </a:prstClr>
                    </a:gs>
                    <a:gs pos="100000">
                      <a:prstClr val="black">
                        <a:lumMod val="75000"/>
                        <a:lumOff val="25000"/>
                      </a:prstClr>
                    </a:gs>
                  </a:gsLst>
                  <a:lin ang="5400000" scaled="1"/>
                </a:gradFill>
                <a:latin typeface="印品黑体" panose="00000500000000000000" pitchFamily="2" charset="-122"/>
                <a:ea typeface="印品黑体" panose="00000500000000000000" pitchFamily="2" charset="-122"/>
              </a:rPr>
              <a:t>您的内容打在这里，或者通过粘贴复制并只保留文字内容您的内容打在这里，或者通过粘贴复制并只保留文字内容</a:t>
            </a:r>
            <a:r>
              <a:rPr lang="en-US" altLang="zh-CN" sz="1600" dirty="0">
                <a:gradFill>
                  <a:gsLst>
                    <a:gs pos="0">
                      <a:prstClr val="black">
                        <a:lumMod val="75000"/>
                        <a:lumOff val="25000"/>
                      </a:prstClr>
                    </a:gs>
                    <a:gs pos="100000">
                      <a:prstClr val="black">
                        <a:lumMod val="75000"/>
                        <a:lumOff val="25000"/>
                      </a:prstClr>
                    </a:gs>
                  </a:gsLst>
                  <a:lin ang="5400000" scaled="1"/>
                </a:gradFill>
                <a:latin typeface="印品黑体" panose="00000500000000000000" pitchFamily="2" charset="-122"/>
                <a:ea typeface="印品黑体" panose="00000500000000000000" pitchFamily="2" charset="-122"/>
              </a:rPr>
              <a:t>.</a:t>
            </a:r>
            <a:r>
              <a:rPr lang="zh-CN" altLang="en-US" sz="1600" dirty="0">
                <a:gradFill>
                  <a:gsLst>
                    <a:gs pos="0">
                      <a:prstClr val="black">
                        <a:lumMod val="75000"/>
                        <a:lumOff val="25000"/>
                      </a:prstClr>
                    </a:gs>
                    <a:gs pos="100000">
                      <a:prstClr val="black">
                        <a:lumMod val="75000"/>
                        <a:lumOff val="25000"/>
                      </a:prstClr>
                    </a:gs>
                  </a:gsLst>
                  <a:lin ang="5400000" scaled="1"/>
                </a:gradFill>
                <a:latin typeface="印品黑体" panose="00000500000000000000" pitchFamily="2" charset="-122"/>
                <a:ea typeface="印品黑体" panose="00000500000000000000" pitchFamily="2" charset="-122"/>
              </a:rPr>
              <a:t>您的内容打在这里，或者通过粘贴复制并只保留文字内容您的内容打在这里，</a:t>
            </a:r>
            <a:endParaRPr lang="en-US" altLang="zh-CN" sz="1600" dirty="0">
              <a:gradFill>
                <a:gsLst>
                  <a:gs pos="0">
                    <a:prstClr val="black">
                      <a:lumMod val="75000"/>
                      <a:lumOff val="25000"/>
                    </a:prstClr>
                  </a:gs>
                  <a:gs pos="100000">
                    <a:prstClr val="black">
                      <a:lumMod val="75000"/>
                      <a:lumOff val="25000"/>
                    </a:prstClr>
                  </a:gs>
                </a:gsLst>
                <a:lin ang="5400000" scaled="1"/>
              </a:gradFill>
              <a:latin typeface="印品黑体" panose="00000500000000000000" pitchFamily="2" charset="-122"/>
              <a:ea typeface="印品黑体" panose="00000500000000000000" pitchFamily="2" charset="-122"/>
            </a:endParaRPr>
          </a:p>
        </p:txBody>
      </p:sp>
      <p:sp>
        <p:nvSpPr>
          <p:cNvPr id="25" name="Rectangle 2">
            <a:extLst>
              <a:ext uri="{FF2B5EF4-FFF2-40B4-BE49-F238E27FC236}">
                <a16:creationId xmlns="" xmlns:a16="http://schemas.microsoft.com/office/drawing/2014/main" id="{0141A5E5-BC8C-43D5-A7B0-DD751CC67D58}"/>
              </a:ext>
            </a:extLst>
          </p:cNvPr>
          <p:cNvSpPr/>
          <p:nvPr/>
        </p:nvSpPr>
        <p:spPr>
          <a:xfrm>
            <a:off x="845629" y="2059627"/>
            <a:ext cx="3012449" cy="3751703"/>
          </a:xfrm>
          <a:prstGeom prst="rect">
            <a:avLst/>
          </a:prstGeom>
          <a:blipFill dpi="0" rotWithShape="1">
            <a:blip r:embed="rId4" cstate="print">
              <a:extLst>
                <a:ext uri="{28A0092B-C50C-407E-A947-70E740481C1C}">
                  <a14:useLocalDpi xmlns:a14="http://schemas.microsoft.com/office/drawing/2010/main" val="0"/>
                </a:ext>
              </a:extLst>
            </a:blip>
            <a:srcRect/>
            <a:stretch>
              <a:fillRect t="-10222" b="-10222"/>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302F33"/>
              </a:solidFill>
              <a:latin typeface="印品黑体" panose="00000500000000000000" pitchFamily="2" charset="-122"/>
            </a:endParaRPr>
          </a:p>
        </p:txBody>
      </p:sp>
    </p:spTree>
    <p:extLst>
      <p:ext uri="{BB962C8B-B14F-4D97-AF65-F5344CB8AC3E}">
        <p14:creationId xmlns:p14="http://schemas.microsoft.com/office/powerpoint/2010/main" val="326600253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42" presetClass="entr" presetSubtype="0" fill="hold" grpId="0" nodeType="with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1500"/>
                            </p:stCondLst>
                            <p:childTnLst>
                              <p:par>
                                <p:cTn id="53" presetID="2" presetClass="entr" presetSubtype="2"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1+#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8" grpId="0"/>
      <p:bldP spid="19" grpId="0"/>
      <p:bldP spid="20" grpId="0"/>
      <p:bldP spid="2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39CA6700-0DC5-4D23-839B-33A190373325}"/>
              </a:ext>
            </a:extLst>
          </p:cNvPr>
          <p:cNvSpPr/>
          <p:nvPr/>
        </p:nvSpPr>
        <p:spPr>
          <a:xfrm>
            <a:off x="281354" y="3823481"/>
            <a:ext cx="5922498" cy="1676987"/>
          </a:xfrm>
          <a:prstGeom prst="rect">
            <a:avLst/>
          </a:prstGeom>
          <a:solidFill>
            <a:schemeClr val="tx1">
              <a:lumMod val="95000"/>
              <a:lumOff val="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
        <p:nvSpPr>
          <p:cNvPr id="6" name="TextBox 10">
            <a:extLst>
              <a:ext uri="{FF2B5EF4-FFF2-40B4-BE49-F238E27FC236}">
                <a16:creationId xmlns="" xmlns:a16="http://schemas.microsoft.com/office/drawing/2014/main" id="{CFC44751-6938-4553-AD8F-C148FA2D3EE2}"/>
              </a:ext>
            </a:extLst>
          </p:cNvPr>
          <p:cNvSpPr txBox="1"/>
          <p:nvPr/>
        </p:nvSpPr>
        <p:spPr>
          <a:xfrm>
            <a:off x="849071" y="4350369"/>
            <a:ext cx="2042636" cy="618183"/>
          </a:xfrm>
          <a:prstGeom prst="rect">
            <a:avLst/>
          </a:prstGeom>
          <a:noFill/>
        </p:spPr>
        <p:txBody>
          <a:bodyPr wrap="square" rtlCol="0">
            <a:spAutoFit/>
          </a:bodyPr>
          <a:lstStyle/>
          <a:p>
            <a:pPr defTabSz="685165">
              <a:lnSpc>
                <a:spcPct val="150000"/>
              </a:lnSpc>
              <a:defRPr/>
            </a:pPr>
            <a:r>
              <a:rPr lang="zh-CN" altLang="zh-CN" sz="1200" dirty="0">
                <a:solidFill>
                  <a:schemeClr val="bg1">
                    <a:lumMod val="95000"/>
                  </a:schemeClr>
                </a:solidFill>
                <a:latin typeface="印品黑体" panose="00000500000000000000" pitchFamily="2" charset="-122"/>
                <a:ea typeface="印品黑体" panose="00000500000000000000" pitchFamily="2" charset="-122"/>
                <a:sym typeface="+mn-ea"/>
              </a:rPr>
              <a:t>请输入您要替换的文字内容，请输入您要替换的文字内容，</a:t>
            </a:r>
            <a:endParaRPr lang="zh-CN" altLang="en-US" sz="1200" dirty="0">
              <a:solidFill>
                <a:schemeClr val="bg1">
                  <a:lumMod val="95000"/>
                </a:schemeClr>
              </a:solidFill>
              <a:latin typeface="印品黑体" panose="00000500000000000000" pitchFamily="2" charset="-122"/>
              <a:ea typeface="印品黑体" panose="00000500000000000000" pitchFamily="2" charset="-122"/>
            </a:endParaRPr>
          </a:p>
        </p:txBody>
      </p:sp>
      <p:sp>
        <p:nvSpPr>
          <p:cNvPr id="7" name="TextBox 11">
            <a:extLst>
              <a:ext uri="{FF2B5EF4-FFF2-40B4-BE49-F238E27FC236}">
                <a16:creationId xmlns="" xmlns:a16="http://schemas.microsoft.com/office/drawing/2014/main" id="{384C79A0-E131-4C74-9336-A0FD345E501A}"/>
              </a:ext>
            </a:extLst>
          </p:cNvPr>
          <p:cNvSpPr txBox="1"/>
          <p:nvPr/>
        </p:nvSpPr>
        <p:spPr>
          <a:xfrm>
            <a:off x="875425" y="4025293"/>
            <a:ext cx="1989928" cy="369332"/>
          </a:xfrm>
          <a:prstGeom prst="rect">
            <a:avLst/>
          </a:prstGeom>
          <a:noFill/>
        </p:spPr>
        <p:txBody>
          <a:bodyPr wrap="square" rtlCol="0">
            <a:spAutoFit/>
          </a:bodyPr>
          <a:lstStyle/>
          <a:p>
            <a:pPr algn="ctr"/>
            <a:r>
              <a:rPr lang="zh-CN" altLang="en-US" b="1" dirty="0">
                <a:solidFill>
                  <a:schemeClr val="bg1"/>
                </a:solidFill>
                <a:latin typeface="印品黑体" panose="00000500000000000000" pitchFamily="2" charset="-122"/>
                <a:ea typeface="印品黑体" panose="00000500000000000000" pitchFamily="2" charset="-122"/>
              </a:rPr>
              <a:t>小标题</a:t>
            </a:r>
            <a:endParaRPr lang="id-ID" b="1" dirty="0">
              <a:solidFill>
                <a:schemeClr val="bg1"/>
              </a:solidFill>
              <a:latin typeface="印品黑体" panose="00000500000000000000" pitchFamily="2" charset="-122"/>
              <a:ea typeface="印品黑体" panose="00000500000000000000" pitchFamily="2" charset="-122"/>
            </a:endParaRPr>
          </a:p>
        </p:txBody>
      </p:sp>
      <p:sp>
        <p:nvSpPr>
          <p:cNvPr id="8" name="TextBox 31">
            <a:extLst>
              <a:ext uri="{FF2B5EF4-FFF2-40B4-BE49-F238E27FC236}">
                <a16:creationId xmlns="" xmlns:a16="http://schemas.microsoft.com/office/drawing/2014/main" id="{45D0BD8A-F7C4-4B67-9115-59728BBC4D75}"/>
              </a:ext>
            </a:extLst>
          </p:cNvPr>
          <p:cNvSpPr txBox="1"/>
          <p:nvPr/>
        </p:nvSpPr>
        <p:spPr>
          <a:xfrm>
            <a:off x="3539295" y="4350369"/>
            <a:ext cx="2042636" cy="618183"/>
          </a:xfrm>
          <a:prstGeom prst="rect">
            <a:avLst/>
          </a:prstGeom>
          <a:noFill/>
        </p:spPr>
        <p:txBody>
          <a:bodyPr wrap="square" rtlCol="0">
            <a:spAutoFit/>
          </a:bodyPr>
          <a:lstStyle/>
          <a:p>
            <a:pPr defTabSz="685165">
              <a:lnSpc>
                <a:spcPct val="150000"/>
              </a:lnSpc>
              <a:defRPr/>
            </a:pPr>
            <a:r>
              <a:rPr lang="zh-CN" altLang="zh-CN" sz="1200" dirty="0">
                <a:solidFill>
                  <a:schemeClr val="bg1">
                    <a:lumMod val="95000"/>
                  </a:schemeClr>
                </a:solidFill>
                <a:latin typeface="印品黑体" panose="00000500000000000000" pitchFamily="2" charset="-122"/>
                <a:ea typeface="印品黑体" panose="00000500000000000000" pitchFamily="2" charset="-122"/>
                <a:sym typeface="+mn-ea"/>
              </a:rPr>
              <a:t>请输入您要替换的文字内容，请输入您要替换的文字内容，</a:t>
            </a:r>
            <a:endParaRPr lang="zh-CN" altLang="en-US" sz="1200" dirty="0">
              <a:solidFill>
                <a:schemeClr val="bg1">
                  <a:lumMod val="95000"/>
                </a:schemeClr>
              </a:solidFill>
              <a:latin typeface="印品黑体" panose="00000500000000000000" pitchFamily="2" charset="-122"/>
              <a:ea typeface="印品黑体" panose="00000500000000000000" pitchFamily="2" charset="-122"/>
            </a:endParaRPr>
          </a:p>
        </p:txBody>
      </p:sp>
      <p:sp>
        <p:nvSpPr>
          <p:cNvPr id="9" name="TextBox 32">
            <a:extLst>
              <a:ext uri="{FF2B5EF4-FFF2-40B4-BE49-F238E27FC236}">
                <a16:creationId xmlns="" xmlns:a16="http://schemas.microsoft.com/office/drawing/2014/main" id="{5010A639-D60C-4618-AE5A-FA39D917F756}"/>
              </a:ext>
            </a:extLst>
          </p:cNvPr>
          <p:cNvSpPr txBox="1"/>
          <p:nvPr/>
        </p:nvSpPr>
        <p:spPr>
          <a:xfrm>
            <a:off x="3565649" y="4025293"/>
            <a:ext cx="1989928" cy="369332"/>
          </a:xfrm>
          <a:prstGeom prst="rect">
            <a:avLst/>
          </a:prstGeom>
          <a:noFill/>
        </p:spPr>
        <p:txBody>
          <a:bodyPr wrap="square" rtlCol="0">
            <a:spAutoFit/>
          </a:bodyPr>
          <a:lstStyle/>
          <a:p>
            <a:pPr algn="ctr"/>
            <a:r>
              <a:rPr lang="zh-CN" altLang="en-US" b="1" dirty="0">
                <a:solidFill>
                  <a:schemeClr val="bg1"/>
                </a:solidFill>
                <a:latin typeface="印品黑体" panose="00000500000000000000" pitchFamily="2" charset="-122"/>
                <a:ea typeface="印品黑体" panose="00000500000000000000" pitchFamily="2" charset="-122"/>
              </a:rPr>
              <a:t>小标题</a:t>
            </a:r>
            <a:endParaRPr lang="id-ID" b="1" dirty="0">
              <a:solidFill>
                <a:schemeClr val="bg1"/>
              </a:solidFill>
              <a:latin typeface="印品黑体" panose="00000500000000000000" pitchFamily="2" charset="-122"/>
              <a:ea typeface="印品黑体" panose="00000500000000000000" pitchFamily="2" charset="-122"/>
            </a:endParaRPr>
          </a:p>
        </p:txBody>
      </p:sp>
      <p:grpSp>
        <p:nvGrpSpPr>
          <p:cNvPr id="22" name="Group 4">
            <a:extLst>
              <a:ext uri="{FF2B5EF4-FFF2-40B4-BE49-F238E27FC236}">
                <a16:creationId xmlns="" xmlns:a16="http://schemas.microsoft.com/office/drawing/2014/main" id="{ADF2F247-CB84-44EE-BCD2-2F38D7D0E6B9}"/>
              </a:ext>
            </a:extLst>
          </p:cNvPr>
          <p:cNvGrpSpPr/>
          <p:nvPr/>
        </p:nvGrpSpPr>
        <p:grpSpPr>
          <a:xfrm>
            <a:off x="3539295" y="1934621"/>
            <a:ext cx="2042636" cy="1888860"/>
            <a:chOff x="3722175" y="2187840"/>
            <a:chExt cx="2042636" cy="1888860"/>
          </a:xfrm>
        </p:grpSpPr>
        <p:grpSp>
          <p:nvGrpSpPr>
            <p:cNvPr id="23" name="Group 27">
              <a:extLst>
                <a:ext uri="{FF2B5EF4-FFF2-40B4-BE49-F238E27FC236}">
                  <a16:creationId xmlns="" xmlns:a16="http://schemas.microsoft.com/office/drawing/2014/main" id="{749E04CC-2D52-4C9B-8901-D28E494464DB}"/>
                </a:ext>
              </a:extLst>
            </p:cNvPr>
            <p:cNvGrpSpPr/>
            <p:nvPr/>
          </p:nvGrpSpPr>
          <p:grpSpPr>
            <a:xfrm>
              <a:off x="3722175" y="2187840"/>
              <a:ext cx="2042636" cy="1888860"/>
              <a:chOff x="2894013" y="1827213"/>
              <a:chExt cx="1265238" cy="1169988"/>
            </a:xfrm>
          </p:grpSpPr>
          <p:sp>
            <p:nvSpPr>
              <p:cNvPr id="27" name="Freeform 25">
                <a:extLst>
                  <a:ext uri="{FF2B5EF4-FFF2-40B4-BE49-F238E27FC236}">
                    <a16:creationId xmlns="" xmlns:a16="http://schemas.microsoft.com/office/drawing/2014/main" id="{7AB169D5-E623-4BA2-90CD-97061F7F9037}"/>
                  </a:ext>
                </a:extLst>
              </p:cNvPr>
              <p:cNvSpPr>
                <a:spLocks noEditPoints="1"/>
              </p:cNvSpPr>
              <p:nvPr/>
            </p:nvSpPr>
            <p:spPr bwMode="auto">
              <a:xfrm>
                <a:off x="3000378" y="1893890"/>
                <a:ext cx="1039814" cy="1041401"/>
              </a:xfrm>
              <a:prstGeom prst="ellipse">
                <a:avLst/>
              </a:pr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dirty="0">
                  <a:latin typeface="印品黑体" panose="00000500000000000000" pitchFamily="2" charset="-122"/>
                </a:endParaRPr>
              </a:p>
            </p:txBody>
          </p:sp>
          <p:sp>
            <p:nvSpPr>
              <p:cNvPr id="28" name="Freeform 26">
                <a:extLst>
                  <a:ext uri="{FF2B5EF4-FFF2-40B4-BE49-F238E27FC236}">
                    <a16:creationId xmlns="" xmlns:a16="http://schemas.microsoft.com/office/drawing/2014/main" id="{848C0AF2-4475-46C3-AAE7-772CFA5EE1EB}"/>
                  </a:ext>
                </a:extLst>
              </p:cNvPr>
              <p:cNvSpPr>
                <a:spLocks noEditPoints="1"/>
              </p:cNvSpPr>
              <p:nvPr/>
            </p:nvSpPr>
            <p:spPr bwMode="auto">
              <a:xfrm>
                <a:off x="2894013" y="1827213"/>
                <a:ext cx="1265238" cy="1169988"/>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id-ID" dirty="0">
                  <a:latin typeface="印品黑体" panose="00000500000000000000" pitchFamily="2" charset="-122"/>
                </a:endParaRPr>
              </a:p>
            </p:txBody>
          </p:sp>
          <p:sp>
            <p:nvSpPr>
              <p:cNvPr id="29" name="Freeform 27">
                <a:extLst>
                  <a:ext uri="{FF2B5EF4-FFF2-40B4-BE49-F238E27FC236}">
                    <a16:creationId xmlns="" xmlns:a16="http://schemas.microsoft.com/office/drawing/2014/main" id="{27C80BFA-F7EA-40C2-B08B-B0BACA4E3B0D}"/>
                  </a:ext>
                </a:extLst>
              </p:cNvPr>
              <p:cNvSpPr/>
              <p:nvPr/>
            </p:nvSpPr>
            <p:spPr bwMode="auto">
              <a:xfrm>
                <a:off x="3033715" y="1967706"/>
                <a:ext cx="973139"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solidFill>
                <a:schemeClr val="tx1">
                  <a:lumMod val="95000"/>
                  <a:lumOff val="5000"/>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印品黑体" panose="00000500000000000000" pitchFamily="2" charset="-122"/>
                </a:endParaRPr>
              </a:p>
            </p:txBody>
          </p:sp>
        </p:grpSp>
        <p:grpSp>
          <p:nvGrpSpPr>
            <p:cNvPr id="24" name="Group 50">
              <a:extLst>
                <a:ext uri="{FF2B5EF4-FFF2-40B4-BE49-F238E27FC236}">
                  <a16:creationId xmlns="" xmlns:a16="http://schemas.microsoft.com/office/drawing/2014/main" id="{4D46E98D-2680-4721-BB6F-1528475CF8F4}"/>
                </a:ext>
              </a:extLst>
            </p:cNvPr>
            <p:cNvGrpSpPr/>
            <p:nvPr/>
          </p:nvGrpSpPr>
          <p:grpSpPr>
            <a:xfrm>
              <a:off x="4387643" y="2840705"/>
              <a:ext cx="691203" cy="647560"/>
              <a:chOff x="5368132" y="3540125"/>
              <a:chExt cx="465138" cy="435769"/>
            </a:xfrm>
            <a:solidFill>
              <a:schemeClr val="bg1"/>
            </a:solidFill>
          </p:grpSpPr>
          <p:sp>
            <p:nvSpPr>
              <p:cNvPr id="25" name="AutoShape 110">
                <a:extLst>
                  <a:ext uri="{FF2B5EF4-FFF2-40B4-BE49-F238E27FC236}">
                    <a16:creationId xmlns="" xmlns:a16="http://schemas.microsoft.com/office/drawing/2014/main" id="{07CA1151-87EE-4A06-A576-5B5B71CA6318}"/>
                  </a:ext>
                </a:extLst>
              </p:cNvPr>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26" name="AutoShape 111">
                <a:extLst>
                  <a:ext uri="{FF2B5EF4-FFF2-40B4-BE49-F238E27FC236}">
                    <a16:creationId xmlns="" xmlns:a16="http://schemas.microsoft.com/office/drawing/2014/main" id="{84D0848C-87EB-4F75-96F4-38CB80CD406C}"/>
                  </a:ext>
                </a:extLst>
              </p:cNvPr>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grpSp>
      </p:grpSp>
      <p:grpSp>
        <p:nvGrpSpPr>
          <p:cNvPr id="36" name="Group 2">
            <a:extLst>
              <a:ext uri="{FF2B5EF4-FFF2-40B4-BE49-F238E27FC236}">
                <a16:creationId xmlns="" xmlns:a16="http://schemas.microsoft.com/office/drawing/2014/main" id="{3ACFB04A-4F9A-4BE5-9382-4B2CD548EF05}"/>
              </a:ext>
            </a:extLst>
          </p:cNvPr>
          <p:cNvGrpSpPr/>
          <p:nvPr/>
        </p:nvGrpSpPr>
        <p:grpSpPr>
          <a:xfrm>
            <a:off x="849071" y="1934621"/>
            <a:ext cx="2042636" cy="1888860"/>
            <a:chOff x="1031951" y="2187840"/>
            <a:chExt cx="2042636" cy="1888860"/>
          </a:xfrm>
        </p:grpSpPr>
        <p:grpSp>
          <p:nvGrpSpPr>
            <p:cNvPr id="37" name="Group 3">
              <a:extLst>
                <a:ext uri="{FF2B5EF4-FFF2-40B4-BE49-F238E27FC236}">
                  <a16:creationId xmlns="" xmlns:a16="http://schemas.microsoft.com/office/drawing/2014/main" id="{C4C49815-0511-4198-84F8-E589D8395C63}"/>
                </a:ext>
              </a:extLst>
            </p:cNvPr>
            <p:cNvGrpSpPr/>
            <p:nvPr/>
          </p:nvGrpSpPr>
          <p:grpSpPr>
            <a:xfrm>
              <a:off x="1031951" y="2187840"/>
              <a:ext cx="2042636" cy="1888860"/>
              <a:chOff x="2894013" y="1827213"/>
              <a:chExt cx="1265238" cy="1169988"/>
            </a:xfrm>
          </p:grpSpPr>
          <p:sp>
            <p:nvSpPr>
              <p:cNvPr id="46" name="Freeform 25">
                <a:extLst>
                  <a:ext uri="{FF2B5EF4-FFF2-40B4-BE49-F238E27FC236}">
                    <a16:creationId xmlns="" xmlns:a16="http://schemas.microsoft.com/office/drawing/2014/main" id="{74257842-9CE6-4E88-8B32-2526B97B3BD4}"/>
                  </a:ext>
                </a:extLst>
              </p:cNvPr>
              <p:cNvSpPr>
                <a:spLocks noEditPoints="1"/>
              </p:cNvSpPr>
              <p:nvPr/>
            </p:nvSpPr>
            <p:spPr bwMode="auto">
              <a:xfrm>
                <a:off x="3000378" y="1893890"/>
                <a:ext cx="1039814" cy="1041401"/>
              </a:xfrm>
              <a:prstGeom prst="ellipse">
                <a:avLst/>
              </a:pr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dirty="0">
                  <a:latin typeface="印品黑体" panose="00000500000000000000" pitchFamily="2" charset="-122"/>
                </a:endParaRPr>
              </a:p>
            </p:txBody>
          </p:sp>
          <p:sp>
            <p:nvSpPr>
              <p:cNvPr id="47" name="Freeform 26">
                <a:extLst>
                  <a:ext uri="{FF2B5EF4-FFF2-40B4-BE49-F238E27FC236}">
                    <a16:creationId xmlns="" xmlns:a16="http://schemas.microsoft.com/office/drawing/2014/main" id="{375EC6D7-A444-461E-A160-9D6F09BAC3FA}"/>
                  </a:ext>
                </a:extLst>
              </p:cNvPr>
              <p:cNvSpPr>
                <a:spLocks noEditPoints="1"/>
              </p:cNvSpPr>
              <p:nvPr/>
            </p:nvSpPr>
            <p:spPr bwMode="auto">
              <a:xfrm>
                <a:off x="2894013" y="1827213"/>
                <a:ext cx="1265238" cy="1169988"/>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id-ID" dirty="0">
                  <a:latin typeface="印品黑体" panose="00000500000000000000" pitchFamily="2" charset="-122"/>
                </a:endParaRPr>
              </a:p>
            </p:txBody>
          </p:sp>
          <p:sp>
            <p:nvSpPr>
              <p:cNvPr id="48" name="Freeform 27">
                <a:extLst>
                  <a:ext uri="{FF2B5EF4-FFF2-40B4-BE49-F238E27FC236}">
                    <a16:creationId xmlns="" xmlns:a16="http://schemas.microsoft.com/office/drawing/2014/main" id="{69CB03DD-EC7C-4016-9A89-AEB21D610230}"/>
                  </a:ext>
                </a:extLst>
              </p:cNvPr>
              <p:cNvSpPr/>
              <p:nvPr/>
            </p:nvSpPr>
            <p:spPr bwMode="auto">
              <a:xfrm>
                <a:off x="3033716" y="1967706"/>
                <a:ext cx="973139"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solidFill>
                <a:schemeClr val="tx1">
                  <a:lumMod val="95000"/>
                  <a:lumOff val="5000"/>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印品黑体" panose="00000500000000000000" pitchFamily="2" charset="-122"/>
                </a:endParaRPr>
              </a:p>
            </p:txBody>
          </p:sp>
        </p:grpSp>
        <p:grpSp>
          <p:nvGrpSpPr>
            <p:cNvPr id="38" name="Group 54">
              <a:extLst>
                <a:ext uri="{FF2B5EF4-FFF2-40B4-BE49-F238E27FC236}">
                  <a16:creationId xmlns="" xmlns:a16="http://schemas.microsoft.com/office/drawing/2014/main" id="{1F59B0CD-3E40-4DE8-91BE-2C27724B964F}"/>
                </a:ext>
              </a:extLst>
            </p:cNvPr>
            <p:cNvGrpSpPr/>
            <p:nvPr/>
          </p:nvGrpSpPr>
          <p:grpSpPr>
            <a:xfrm>
              <a:off x="1698009" y="2894963"/>
              <a:ext cx="690023" cy="539044"/>
              <a:chOff x="2581275" y="1710532"/>
              <a:chExt cx="464344" cy="362744"/>
            </a:xfrm>
            <a:solidFill>
              <a:schemeClr val="bg1"/>
            </a:solidFill>
          </p:grpSpPr>
          <p:sp>
            <p:nvSpPr>
              <p:cNvPr id="39" name="AutoShape 140">
                <a:extLst>
                  <a:ext uri="{FF2B5EF4-FFF2-40B4-BE49-F238E27FC236}">
                    <a16:creationId xmlns="" xmlns:a16="http://schemas.microsoft.com/office/drawing/2014/main" id="{7E2A71D8-5DB6-432B-A61C-236E0F19820F}"/>
                  </a:ext>
                </a:extLst>
              </p:cNvPr>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0" name="AutoShape 141">
                <a:extLst>
                  <a:ext uri="{FF2B5EF4-FFF2-40B4-BE49-F238E27FC236}">
                    <a16:creationId xmlns="" xmlns:a16="http://schemas.microsoft.com/office/drawing/2014/main" id="{B558DAE7-6203-4072-8048-D1E897D18300}"/>
                  </a:ext>
                </a:extLst>
              </p:cNvPr>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1" name="AutoShape 142">
                <a:extLst>
                  <a:ext uri="{FF2B5EF4-FFF2-40B4-BE49-F238E27FC236}">
                    <a16:creationId xmlns="" xmlns:a16="http://schemas.microsoft.com/office/drawing/2014/main" id="{446BD087-7AD4-41A8-9ECE-B97594B7F1EC}"/>
                  </a:ext>
                </a:extLst>
              </p:cNvPr>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2" name="AutoShape 143">
                <a:extLst>
                  <a:ext uri="{FF2B5EF4-FFF2-40B4-BE49-F238E27FC236}">
                    <a16:creationId xmlns="" xmlns:a16="http://schemas.microsoft.com/office/drawing/2014/main" id="{C5D9597A-53A2-4405-A521-971B6221D299}"/>
                  </a:ext>
                </a:extLst>
              </p:cNvPr>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3" name="AutoShape 144">
                <a:extLst>
                  <a:ext uri="{FF2B5EF4-FFF2-40B4-BE49-F238E27FC236}">
                    <a16:creationId xmlns="" xmlns:a16="http://schemas.microsoft.com/office/drawing/2014/main" id="{D211593C-01E3-41FD-B2B7-2C739A60F77E}"/>
                  </a:ext>
                </a:extLst>
              </p:cNvPr>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4" name="AutoShape 145">
                <a:extLst>
                  <a:ext uri="{FF2B5EF4-FFF2-40B4-BE49-F238E27FC236}">
                    <a16:creationId xmlns="" xmlns:a16="http://schemas.microsoft.com/office/drawing/2014/main" id="{B8A6C780-EE49-4192-A77A-753EE3C0176C}"/>
                  </a:ext>
                </a:extLst>
              </p:cNvPr>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5" name="AutoShape 146">
                <a:extLst>
                  <a:ext uri="{FF2B5EF4-FFF2-40B4-BE49-F238E27FC236}">
                    <a16:creationId xmlns="" xmlns:a16="http://schemas.microsoft.com/office/drawing/2014/main" id="{65996A7C-5AB2-499D-8776-05ECF30315DB}"/>
                  </a:ext>
                </a:extLst>
              </p:cNvPr>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grpSp>
      </p:grpSp>
    </p:spTree>
    <p:extLst>
      <p:ext uri="{BB962C8B-B14F-4D97-AF65-F5344CB8AC3E}">
        <p14:creationId xmlns:p14="http://schemas.microsoft.com/office/powerpoint/2010/main" val="283790231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0" presetClass="entr" presetSubtype="0" fill="hold" grpId="0" nodeType="afterEffec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53" presetClass="entr" presetSubtype="0" fill="hold" nodeType="afterEffec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500"/>
                            </p:stCondLst>
                            <p:childTnLst>
                              <p:par>
                                <p:cTn id="24" presetID="10" presetClass="entr" presetSubtype="0" fill="hold" grpId="0" nodeType="afterEffec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Group 60">
            <a:extLst>
              <a:ext uri="{FF2B5EF4-FFF2-40B4-BE49-F238E27FC236}">
                <a16:creationId xmlns="" xmlns:a16="http://schemas.microsoft.com/office/drawing/2014/main" id="{171A9519-62CA-4241-AF25-BAF7BD7B16F0}"/>
              </a:ext>
            </a:extLst>
          </p:cNvPr>
          <p:cNvGrpSpPr/>
          <p:nvPr/>
        </p:nvGrpSpPr>
        <p:grpSpPr>
          <a:xfrm>
            <a:off x="8647450" y="2458223"/>
            <a:ext cx="2557703" cy="3642617"/>
            <a:chOff x="6478443" y="1016361"/>
            <a:chExt cx="1918277" cy="2731963"/>
          </a:xfrm>
        </p:grpSpPr>
        <p:sp>
          <p:nvSpPr>
            <p:cNvPr id="7" name="Rounded Rectangle 53">
              <a:extLst>
                <a:ext uri="{FF2B5EF4-FFF2-40B4-BE49-F238E27FC236}">
                  <a16:creationId xmlns="" xmlns:a16="http://schemas.microsoft.com/office/drawing/2014/main" id="{6C536A9A-DE9A-4174-BEC5-3DC92B5D0C06}"/>
                </a:ext>
              </a:extLst>
            </p:cNvPr>
            <p:cNvSpPr/>
            <p:nvPr/>
          </p:nvSpPr>
          <p:spPr>
            <a:xfrm>
              <a:off x="6478443" y="1016361"/>
              <a:ext cx="1918277" cy="2731963"/>
            </a:xfrm>
            <a:prstGeom prst="roundRect">
              <a:avLst>
                <a:gd name="adj" fmla="val 11205"/>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印品黑体" panose="00000500000000000000" pitchFamily="2" charset="-122"/>
              </a:endParaRPr>
            </a:p>
          </p:txBody>
        </p:sp>
        <p:sp>
          <p:nvSpPr>
            <p:cNvPr id="8" name="Oval 37">
              <a:extLst>
                <a:ext uri="{FF2B5EF4-FFF2-40B4-BE49-F238E27FC236}">
                  <a16:creationId xmlns="" xmlns:a16="http://schemas.microsoft.com/office/drawing/2014/main" id="{FC3B9E04-416C-4BF5-ABA6-6448FC7F4480}"/>
                </a:ext>
              </a:extLst>
            </p:cNvPr>
            <p:cNvSpPr/>
            <p:nvPr/>
          </p:nvSpPr>
          <p:spPr>
            <a:xfrm>
              <a:off x="6911081" y="1319774"/>
              <a:ext cx="1053000" cy="1053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印品黑体" panose="00000500000000000000" pitchFamily="2" charset="-122"/>
              </a:endParaRPr>
            </a:p>
          </p:txBody>
        </p:sp>
      </p:grpSp>
      <p:grpSp>
        <p:nvGrpSpPr>
          <p:cNvPr id="9" name="Group 59">
            <a:extLst>
              <a:ext uri="{FF2B5EF4-FFF2-40B4-BE49-F238E27FC236}">
                <a16:creationId xmlns="" xmlns:a16="http://schemas.microsoft.com/office/drawing/2014/main" id="{2908BA69-F56D-428B-B56F-F128E9C9BEC0}"/>
              </a:ext>
            </a:extLst>
          </p:cNvPr>
          <p:cNvGrpSpPr/>
          <p:nvPr/>
        </p:nvGrpSpPr>
        <p:grpSpPr>
          <a:xfrm>
            <a:off x="6096992" y="2458223"/>
            <a:ext cx="2864940" cy="3642617"/>
            <a:chOff x="4565600" y="1016361"/>
            <a:chExt cx="2148705" cy="2731963"/>
          </a:xfrm>
        </p:grpSpPr>
        <p:grpSp>
          <p:nvGrpSpPr>
            <p:cNvPr id="10" name="Group 56">
              <a:extLst>
                <a:ext uri="{FF2B5EF4-FFF2-40B4-BE49-F238E27FC236}">
                  <a16:creationId xmlns="" xmlns:a16="http://schemas.microsoft.com/office/drawing/2014/main" id="{9747DC28-8C7E-4649-A254-2C4AAEA5AC9E}"/>
                </a:ext>
              </a:extLst>
            </p:cNvPr>
            <p:cNvGrpSpPr/>
            <p:nvPr/>
          </p:nvGrpSpPr>
          <p:grpSpPr>
            <a:xfrm>
              <a:off x="4565600" y="1016361"/>
              <a:ext cx="2148705" cy="2731963"/>
              <a:chOff x="4565600" y="1016361"/>
              <a:chExt cx="2148705" cy="2731963"/>
            </a:xfrm>
          </p:grpSpPr>
          <p:sp>
            <p:nvSpPr>
              <p:cNvPr id="12" name="Rounded Rectangle 51">
                <a:extLst>
                  <a:ext uri="{FF2B5EF4-FFF2-40B4-BE49-F238E27FC236}">
                    <a16:creationId xmlns="" xmlns:a16="http://schemas.microsoft.com/office/drawing/2014/main" id="{BD9C6896-875B-44F3-B672-E7C86A1EFA83}"/>
                  </a:ext>
                </a:extLst>
              </p:cNvPr>
              <p:cNvSpPr/>
              <p:nvPr/>
            </p:nvSpPr>
            <p:spPr>
              <a:xfrm>
                <a:off x="4565600" y="1016361"/>
                <a:ext cx="1918277" cy="2731963"/>
              </a:xfrm>
              <a:prstGeom prst="roundRect">
                <a:avLst>
                  <a:gd name="adj" fmla="val 11205"/>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latin typeface="印品黑体" panose="00000500000000000000" pitchFamily="2" charset="-122"/>
                </a:endParaRPr>
              </a:p>
            </p:txBody>
          </p:sp>
          <p:sp>
            <p:nvSpPr>
              <p:cNvPr id="13" name="Isosceles Triangle 47">
                <a:extLst>
                  <a:ext uri="{FF2B5EF4-FFF2-40B4-BE49-F238E27FC236}">
                    <a16:creationId xmlns="" xmlns:a16="http://schemas.microsoft.com/office/drawing/2014/main" id="{B072BB3A-F077-4E4A-8587-8BC513AB4F46}"/>
                  </a:ext>
                </a:extLst>
              </p:cNvPr>
              <p:cNvSpPr/>
              <p:nvPr/>
            </p:nvSpPr>
            <p:spPr>
              <a:xfrm rot="5400000">
                <a:off x="6351188" y="2267128"/>
                <a:ext cx="495806" cy="230428"/>
              </a:xfrm>
              <a:prstGeom prst="triangle">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印品黑体" panose="00000500000000000000" pitchFamily="2" charset="-122"/>
                </a:endParaRPr>
              </a:p>
            </p:txBody>
          </p:sp>
        </p:grpSp>
        <p:sp>
          <p:nvSpPr>
            <p:cNvPr id="11" name="Oval 43">
              <a:extLst>
                <a:ext uri="{FF2B5EF4-FFF2-40B4-BE49-F238E27FC236}">
                  <a16:creationId xmlns="" xmlns:a16="http://schemas.microsoft.com/office/drawing/2014/main" id="{009A2322-0949-4CA2-9F9C-A3371621E76C}"/>
                </a:ext>
              </a:extLst>
            </p:cNvPr>
            <p:cNvSpPr/>
            <p:nvPr/>
          </p:nvSpPr>
          <p:spPr>
            <a:xfrm>
              <a:off x="4998238" y="1319774"/>
              <a:ext cx="1053000" cy="1053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印品黑体" panose="00000500000000000000" pitchFamily="2" charset="-122"/>
              </a:endParaRPr>
            </a:p>
          </p:txBody>
        </p:sp>
      </p:grpSp>
      <p:cxnSp>
        <p:nvCxnSpPr>
          <p:cNvPr id="14" name="Straight Connector 25">
            <a:extLst>
              <a:ext uri="{FF2B5EF4-FFF2-40B4-BE49-F238E27FC236}">
                <a16:creationId xmlns="" xmlns:a16="http://schemas.microsoft.com/office/drawing/2014/main" id="{89B16A48-20E6-43A9-8354-6E89AA8EFA82}"/>
              </a:ext>
            </a:extLst>
          </p:cNvPr>
          <p:cNvCxnSpPr/>
          <p:nvPr/>
        </p:nvCxnSpPr>
        <p:spPr>
          <a:xfrm>
            <a:off x="1052500" y="2301466"/>
            <a:ext cx="10106051"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oup 58">
            <a:extLst>
              <a:ext uri="{FF2B5EF4-FFF2-40B4-BE49-F238E27FC236}">
                <a16:creationId xmlns="" xmlns:a16="http://schemas.microsoft.com/office/drawing/2014/main" id="{834E5E19-C270-4AFC-A360-E66EAD9D5AA0}"/>
              </a:ext>
            </a:extLst>
          </p:cNvPr>
          <p:cNvGrpSpPr/>
          <p:nvPr/>
        </p:nvGrpSpPr>
        <p:grpSpPr>
          <a:xfrm>
            <a:off x="3546910" y="2458223"/>
            <a:ext cx="2864940" cy="3642617"/>
            <a:chOff x="2653038" y="1016361"/>
            <a:chExt cx="2148705" cy="2731963"/>
          </a:xfrm>
        </p:grpSpPr>
        <p:grpSp>
          <p:nvGrpSpPr>
            <p:cNvPr id="16" name="Group 55">
              <a:extLst>
                <a:ext uri="{FF2B5EF4-FFF2-40B4-BE49-F238E27FC236}">
                  <a16:creationId xmlns="" xmlns:a16="http://schemas.microsoft.com/office/drawing/2014/main" id="{FA7FCF1F-7C6C-4C2B-B5BC-D7DFBD8DA3E1}"/>
                </a:ext>
              </a:extLst>
            </p:cNvPr>
            <p:cNvGrpSpPr/>
            <p:nvPr/>
          </p:nvGrpSpPr>
          <p:grpSpPr>
            <a:xfrm>
              <a:off x="2653038" y="1016361"/>
              <a:ext cx="2148705" cy="2731963"/>
              <a:chOff x="2653038" y="1016361"/>
              <a:chExt cx="2148705" cy="2731963"/>
            </a:xfrm>
          </p:grpSpPr>
          <p:sp>
            <p:nvSpPr>
              <p:cNvPr id="18" name="Rounded Rectangle 50">
                <a:extLst>
                  <a:ext uri="{FF2B5EF4-FFF2-40B4-BE49-F238E27FC236}">
                    <a16:creationId xmlns="" xmlns:a16="http://schemas.microsoft.com/office/drawing/2014/main" id="{825D6855-36E1-4BDE-9F41-4F9426CCBE56}"/>
                  </a:ext>
                </a:extLst>
              </p:cNvPr>
              <p:cNvSpPr/>
              <p:nvPr/>
            </p:nvSpPr>
            <p:spPr>
              <a:xfrm>
                <a:off x="2653038" y="1016361"/>
                <a:ext cx="1918277" cy="2731963"/>
              </a:xfrm>
              <a:prstGeom prst="roundRect">
                <a:avLst>
                  <a:gd name="adj" fmla="val 11205"/>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印品黑体" panose="00000500000000000000" pitchFamily="2" charset="-122"/>
                </a:endParaRPr>
              </a:p>
            </p:txBody>
          </p:sp>
          <p:sp>
            <p:nvSpPr>
              <p:cNvPr id="19" name="Isosceles Triangle 46">
                <a:extLst>
                  <a:ext uri="{FF2B5EF4-FFF2-40B4-BE49-F238E27FC236}">
                    <a16:creationId xmlns="" xmlns:a16="http://schemas.microsoft.com/office/drawing/2014/main" id="{FC989594-82DC-49CF-AB45-36DFA16C684A}"/>
                  </a:ext>
                </a:extLst>
              </p:cNvPr>
              <p:cNvSpPr/>
              <p:nvPr/>
            </p:nvSpPr>
            <p:spPr>
              <a:xfrm rot="5400000">
                <a:off x="4438626" y="2267128"/>
                <a:ext cx="495806" cy="230428"/>
              </a:xfrm>
              <a:prstGeom prst="triangle">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印品黑体" panose="00000500000000000000" pitchFamily="2" charset="-122"/>
                </a:endParaRPr>
              </a:p>
            </p:txBody>
          </p:sp>
        </p:grpSp>
        <p:sp>
          <p:nvSpPr>
            <p:cNvPr id="17" name="Oval 33">
              <a:extLst>
                <a:ext uri="{FF2B5EF4-FFF2-40B4-BE49-F238E27FC236}">
                  <a16:creationId xmlns="" xmlns:a16="http://schemas.microsoft.com/office/drawing/2014/main" id="{04565013-F884-4468-A320-442282C9E53F}"/>
                </a:ext>
              </a:extLst>
            </p:cNvPr>
            <p:cNvSpPr/>
            <p:nvPr/>
          </p:nvSpPr>
          <p:spPr>
            <a:xfrm>
              <a:off x="3085676" y="1319774"/>
              <a:ext cx="1053000" cy="1053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印品黑体" panose="00000500000000000000" pitchFamily="2" charset="-122"/>
              </a:endParaRPr>
            </a:p>
          </p:txBody>
        </p:sp>
      </p:grpSp>
      <p:grpSp>
        <p:nvGrpSpPr>
          <p:cNvPr id="20" name="Group 57">
            <a:extLst>
              <a:ext uri="{FF2B5EF4-FFF2-40B4-BE49-F238E27FC236}">
                <a16:creationId xmlns="" xmlns:a16="http://schemas.microsoft.com/office/drawing/2014/main" id="{C7ACA12F-28F0-4189-8CDF-D1EBAA5EE161}"/>
              </a:ext>
            </a:extLst>
          </p:cNvPr>
          <p:cNvGrpSpPr/>
          <p:nvPr/>
        </p:nvGrpSpPr>
        <p:grpSpPr>
          <a:xfrm>
            <a:off x="998009" y="2458223"/>
            <a:ext cx="2864941" cy="3642617"/>
            <a:chOff x="741363" y="1016361"/>
            <a:chExt cx="2148706" cy="2731963"/>
          </a:xfrm>
        </p:grpSpPr>
        <p:grpSp>
          <p:nvGrpSpPr>
            <p:cNvPr id="21" name="Group 54">
              <a:extLst>
                <a:ext uri="{FF2B5EF4-FFF2-40B4-BE49-F238E27FC236}">
                  <a16:creationId xmlns="" xmlns:a16="http://schemas.microsoft.com/office/drawing/2014/main" id="{2F40B096-DBE4-4BB7-9580-0A629B4FC030}"/>
                </a:ext>
              </a:extLst>
            </p:cNvPr>
            <p:cNvGrpSpPr/>
            <p:nvPr/>
          </p:nvGrpSpPr>
          <p:grpSpPr>
            <a:xfrm>
              <a:off x="741363" y="1016361"/>
              <a:ext cx="2148706" cy="2731963"/>
              <a:chOff x="741363" y="1016361"/>
              <a:chExt cx="2148706" cy="2731963"/>
            </a:xfrm>
          </p:grpSpPr>
          <p:sp>
            <p:nvSpPr>
              <p:cNvPr id="23" name="Rounded Rectangle 49">
                <a:extLst>
                  <a:ext uri="{FF2B5EF4-FFF2-40B4-BE49-F238E27FC236}">
                    <a16:creationId xmlns="" xmlns:a16="http://schemas.microsoft.com/office/drawing/2014/main" id="{581952D0-2F32-4015-BFE7-8FDC29EB7315}"/>
                  </a:ext>
                </a:extLst>
              </p:cNvPr>
              <p:cNvSpPr/>
              <p:nvPr/>
            </p:nvSpPr>
            <p:spPr>
              <a:xfrm>
                <a:off x="741363" y="1016361"/>
                <a:ext cx="1918277" cy="2731963"/>
              </a:xfrm>
              <a:prstGeom prst="roundRect">
                <a:avLst>
                  <a:gd name="adj" fmla="val 11205"/>
                </a:avLst>
              </a:prstGeom>
              <a:solidFill>
                <a:schemeClr val="tx1">
                  <a:lumMod val="95000"/>
                  <a:lumOff val="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印品黑体" panose="00000500000000000000" pitchFamily="2" charset="-122"/>
                </a:endParaRPr>
              </a:p>
            </p:txBody>
          </p:sp>
          <p:sp>
            <p:nvSpPr>
              <p:cNvPr id="24" name="Isosceles Triangle 45">
                <a:extLst>
                  <a:ext uri="{FF2B5EF4-FFF2-40B4-BE49-F238E27FC236}">
                    <a16:creationId xmlns="" xmlns:a16="http://schemas.microsoft.com/office/drawing/2014/main" id="{36EADBB5-BA45-4D22-9340-372E7ADED95A}"/>
                  </a:ext>
                </a:extLst>
              </p:cNvPr>
              <p:cNvSpPr/>
              <p:nvPr/>
            </p:nvSpPr>
            <p:spPr>
              <a:xfrm rot="5400000">
                <a:off x="2526952" y="2267128"/>
                <a:ext cx="495806" cy="230428"/>
              </a:xfrm>
              <a:prstGeom prst="triangle">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印品黑体" panose="00000500000000000000" pitchFamily="2" charset="-122"/>
                </a:endParaRPr>
              </a:p>
            </p:txBody>
          </p:sp>
        </p:grpSp>
        <p:sp>
          <p:nvSpPr>
            <p:cNvPr id="22" name="Oval 40">
              <a:extLst>
                <a:ext uri="{FF2B5EF4-FFF2-40B4-BE49-F238E27FC236}">
                  <a16:creationId xmlns="" xmlns:a16="http://schemas.microsoft.com/office/drawing/2014/main" id="{89298ABC-327C-40D0-BF98-EEDC91F35040}"/>
                </a:ext>
              </a:extLst>
            </p:cNvPr>
            <p:cNvSpPr/>
            <p:nvPr/>
          </p:nvSpPr>
          <p:spPr>
            <a:xfrm>
              <a:off x="1174001" y="1319774"/>
              <a:ext cx="1053000" cy="1053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印品黑体" panose="00000500000000000000" pitchFamily="2" charset="-122"/>
              </a:endParaRPr>
            </a:p>
          </p:txBody>
        </p:sp>
      </p:grpSp>
      <p:sp>
        <p:nvSpPr>
          <p:cNvPr id="25" name="矩形 24">
            <a:extLst>
              <a:ext uri="{FF2B5EF4-FFF2-40B4-BE49-F238E27FC236}">
                <a16:creationId xmlns="" xmlns:a16="http://schemas.microsoft.com/office/drawing/2014/main" id="{0DE0E281-698C-4DAF-8406-CBC307E0216E}"/>
              </a:ext>
            </a:extLst>
          </p:cNvPr>
          <p:cNvSpPr>
            <a:spLocks noChangeArrowheads="1"/>
          </p:cNvSpPr>
          <p:nvPr/>
        </p:nvSpPr>
        <p:spPr bwMode="auto">
          <a:xfrm>
            <a:off x="998009" y="1265652"/>
            <a:ext cx="10160542"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30000"/>
              </a:lnSpc>
              <a:spcBef>
                <a:spcPct val="0"/>
              </a:spcBef>
              <a:buNone/>
            </a:pPr>
            <a:r>
              <a:rPr lang="zh-CN" altLang="en-US" sz="1400" dirty="0">
                <a:solidFill>
                  <a:schemeClr val="tx1"/>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a:t>
            </a:r>
          </a:p>
        </p:txBody>
      </p:sp>
      <p:sp>
        <p:nvSpPr>
          <p:cNvPr id="26" name="矩形 25">
            <a:extLst>
              <a:ext uri="{FF2B5EF4-FFF2-40B4-BE49-F238E27FC236}">
                <a16:creationId xmlns="" xmlns:a16="http://schemas.microsoft.com/office/drawing/2014/main" id="{FD4395EC-6C71-4D43-9CFA-F08D61EE7BA8}"/>
              </a:ext>
            </a:extLst>
          </p:cNvPr>
          <p:cNvSpPr/>
          <p:nvPr/>
        </p:nvSpPr>
        <p:spPr>
          <a:xfrm>
            <a:off x="1615878" y="4477003"/>
            <a:ext cx="1313162"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印品黑体" panose="00000500000000000000" pitchFamily="2" charset="-122"/>
                <a:ea typeface="印品黑体" panose="00000500000000000000" pitchFamily="2" charset="-122"/>
              </a:rPr>
              <a:t>添加标题</a:t>
            </a:r>
          </a:p>
        </p:txBody>
      </p:sp>
      <p:sp>
        <p:nvSpPr>
          <p:cNvPr id="27" name="矩形 47">
            <a:extLst>
              <a:ext uri="{FF2B5EF4-FFF2-40B4-BE49-F238E27FC236}">
                <a16:creationId xmlns="" xmlns:a16="http://schemas.microsoft.com/office/drawing/2014/main" id="{0F751379-71DE-4C1C-9B98-47F34A58EA00}"/>
              </a:ext>
            </a:extLst>
          </p:cNvPr>
          <p:cNvSpPr>
            <a:spLocks noChangeArrowheads="1"/>
          </p:cNvSpPr>
          <p:nvPr/>
        </p:nvSpPr>
        <p:spPr bwMode="auto">
          <a:xfrm>
            <a:off x="1158437" y="4970762"/>
            <a:ext cx="2228045" cy="7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chemeClr val="bg1">
                    <a:lumMod val="95000"/>
                  </a:schemeClr>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在此录入上述图表的综合描述说明，在此录入上述图表的综合描述说明。</a:t>
            </a:r>
          </a:p>
        </p:txBody>
      </p:sp>
      <p:sp>
        <p:nvSpPr>
          <p:cNvPr id="28" name="矩形 27">
            <a:extLst>
              <a:ext uri="{FF2B5EF4-FFF2-40B4-BE49-F238E27FC236}">
                <a16:creationId xmlns="" xmlns:a16="http://schemas.microsoft.com/office/drawing/2014/main" id="{45C66CB9-8427-4DC6-94E4-29AF8F0AA041}"/>
              </a:ext>
            </a:extLst>
          </p:cNvPr>
          <p:cNvSpPr/>
          <p:nvPr/>
        </p:nvSpPr>
        <p:spPr>
          <a:xfrm>
            <a:off x="4168366" y="4477003"/>
            <a:ext cx="1313162"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印品黑体" panose="00000500000000000000" pitchFamily="2" charset="-122"/>
                <a:ea typeface="印品黑体" panose="00000500000000000000" pitchFamily="2" charset="-122"/>
              </a:rPr>
              <a:t>添加标题</a:t>
            </a:r>
          </a:p>
        </p:txBody>
      </p:sp>
      <p:sp>
        <p:nvSpPr>
          <p:cNvPr id="29" name="矩形 47">
            <a:extLst>
              <a:ext uri="{FF2B5EF4-FFF2-40B4-BE49-F238E27FC236}">
                <a16:creationId xmlns="" xmlns:a16="http://schemas.microsoft.com/office/drawing/2014/main" id="{ABCCACFC-362B-47FB-A9BD-D7FD4193075D}"/>
              </a:ext>
            </a:extLst>
          </p:cNvPr>
          <p:cNvSpPr>
            <a:spLocks noChangeArrowheads="1"/>
          </p:cNvSpPr>
          <p:nvPr/>
        </p:nvSpPr>
        <p:spPr bwMode="auto">
          <a:xfrm>
            <a:off x="3710925" y="4970762"/>
            <a:ext cx="2228045" cy="7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chemeClr val="bg1">
                    <a:lumMod val="95000"/>
                  </a:schemeClr>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在此录入上述图表的综合描述说明，在此录入上述图表的综合描述说明。</a:t>
            </a:r>
          </a:p>
        </p:txBody>
      </p:sp>
      <p:sp>
        <p:nvSpPr>
          <p:cNvPr id="30" name="矩形 29">
            <a:extLst>
              <a:ext uri="{FF2B5EF4-FFF2-40B4-BE49-F238E27FC236}">
                <a16:creationId xmlns="" xmlns:a16="http://schemas.microsoft.com/office/drawing/2014/main" id="{AD29C7E9-9DEA-4E70-BF12-0F5A87E13BF2}"/>
              </a:ext>
            </a:extLst>
          </p:cNvPr>
          <p:cNvSpPr/>
          <p:nvPr/>
        </p:nvSpPr>
        <p:spPr>
          <a:xfrm>
            <a:off x="9273342" y="4477003"/>
            <a:ext cx="1313162"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印品黑体" panose="00000500000000000000" pitchFamily="2" charset="-122"/>
                <a:ea typeface="印品黑体" panose="00000500000000000000" pitchFamily="2" charset="-122"/>
              </a:rPr>
              <a:t>添加标题</a:t>
            </a:r>
          </a:p>
        </p:txBody>
      </p:sp>
      <p:sp>
        <p:nvSpPr>
          <p:cNvPr id="31" name="矩形 47">
            <a:extLst>
              <a:ext uri="{FF2B5EF4-FFF2-40B4-BE49-F238E27FC236}">
                <a16:creationId xmlns="" xmlns:a16="http://schemas.microsoft.com/office/drawing/2014/main" id="{9A69CEF9-1F95-43A7-8FB5-75A9188D4607}"/>
              </a:ext>
            </a:extLst>
          </p:cNvPr>
          <p:cNvSpPr>
            <a:spLocks noChangeArrowheads="1"/>
          </p:cNvSpPr>
          <p:nvPr/>
        </p:nvSpPr>
        <p:spPr bwMode="auto">
          <a:xfrm>
            <a:off x="8815901" y="4970762"/>
            <a:ext cx="2228045" cy="7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chemeClr val="bg1">
                    <a:lumMod val="95000"/>
                  </a:schemeClr>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在此录入上述图表的综合描述说明，在此录入上述图表的综合描述说明。</a:t>
            </a:r>
          </a:p>
        </p:txBody>
      </p:sp>
      <p:sp>
        <p:nvSpPr>
          <p:cNvPr id="32" name="矩形 31">
            <a:extLst>
              <a:ext uri="{FF2B5EF4-FFF2-40B4-BE49-F238E27FC236}">
                <a16:creationId xmlns="" xmlns:a16="http://schemas.microsoft.com/office/drawing/2014/main" id="{A25E1533-9C15-49B3-BB54-6491E43A8CB8}"/>
              </a:ext>
            </a:extLst>
          </p:cNvPr>
          <p:cNvSpPr/>
          <p:nvPr/>
        </p:nvSpPr>
        <p:spPr>
          <a:xfrm>
            <a:off x="6720854" y="4477003"/>
            <a:ext cx="1313162"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印品黑体" panose="00000500000000000000" pitchFamily="2" charset="-122"/>
                <a:ea typeface="印品黑体" panose="00000500000000000000" pitchFamily="2" charset="-122"/>
              </a:rPr>
              <a:t>添加标题</a:t>
            </a:r>
          </a:p>
        </p:txBody>
      </p:sp>
      <p:sp>
        <p:nvSpPr>
          <p:cNvPr id="33" name="矩形 47">
            <a:extLst>
              <a:ext uri="{FF2B5EF4-FFF2-40B4-BE49-F238E27FC236}">
                <a16:creationId xmlns="" xmlns:a16="http://schemas.microsoft.com/office/drawing/2014/main" id="{68E04609-03D3-4011-8EDC-691738E4C58E}"/>
              </a:ext>
            </a:extLst>
          </p:cNvPr>
          <p:cNvSpPr>
            <a:spLocks noChangeArrowheads="1"/>
          </p:cNvSpPr>
          <p:nvPr/>
        </p:nvSpPr>
        <p:spPr bwMode="auto">
          <a:xfrm>
            <a:off x="6263413" y="4970762"/>
            <a:ext cx="2228045" cy="7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chemeClr val="bg1">
                    <a:lumMod val="95000"/>
                  </a:schemeClr>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在此录入上述图表的综合描述说明，在此录入上述图表的综合描述说明。</a:t>
            </a:r>
          </a:p>
        </p:txBody>
      </p:sp>
    </p:spTree>
    <p:extLst>
      <p:ext uri="{BB962C8B-B14F-4D97-AF65-F5344CB8AC3E}">
        <p14:creationId xmlns:p14="http://schemas.microsoft.com/office/powerpoint/2010/main" val="280716853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trips(upRight)">
                                      <p:cBhvr>
                                        <p:cTn id="11" dur="500"/>
                                        <p:tgtEl>
                                          <p:spTgt spid="14"/>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400"/>
                                        <p:tgtEl>
                                          <p:spTgt spid="15"/>
                                        </p:tgtEl>
                                        <p:attrNameLst>
                                          <p:attrName>ppt_x</p:attrName>
                                        </p:attrNameLst>
                                      </p:cBhvr>
                                      <p:tavLst>
                                        <p:tav tm="0">
                                          <p:val>
                                            <p:strVal val="#ppt_x-#ppt_w*1.125000"/>
                                          </p:val>
                                        </p:tav>
                                        <p:tav tm="100000">
                                          <p:val>
                                            <p:strVal val="#ppt_x"/>
                                          </p:val>
                                        </p:tav>
                                      </p:tavLst>
                                    </p:anim>
                                    <p:animEffect transition="in" filter="wipe(right)">
                                      <p:cBhvr>
                                        <p:cTn id="28" dur="400"/>
                                        <p:tgtEl>
                                          <p:spTgt spid="15"/>
                                        </p:tgtEl>
                                      </p:cBhvr>
                                    </p:animEffect>
                                  </p:childTnLst>
                                </p:cTn>
                              </p:par>
                            </p:childTnLst>
                          </p:cTn>
                        </p:par>
                        <p:par>
                          <p:cTn id="29" fill="hold">
                            <p:stCondLst>
                              <p:cond delay="24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par>
                          <p:cTn id="36" fill="hold">
                            <p:stCondLst>
                              <p:cond delay="2900"/>
                            </p:stCondLst>
                            <p:childTnLst>
                              <p:par>
                                <p:cTn id="37" presetID="12" presetClass="entr" presetSubtype="8"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400"/>
                                        <p:tgtEl>
                                          <p:spTgt spid="9"/>
                                        </p:tgtEl>
                                        <p:attrNameLst>
                                          <p:attrName>ppt_x</p:attrName>
                                        </p:attrNameLst>
                                      </p:cBhvr>
                                      <p:tavLst>
                                        <p:tav tm="0">
                                          <p:val>
                                            <p:strVal val="#ppt_x-#ppt_w*1.125000"/>
                                          </p:val>
                                        </p:tav>
                                        <p:tav tm="100000">
                                          <p:val>
                                            <p:strVal val="#ppt_x"/>
                                          </p:val>
                                        </p:tav>
                                      </p:tavLst>
                                    </p:anim>
                                    <p:animEffect transition="in" filter="wipe(right)">
                                      <p:cBhvr>
                                        <p:cTn id="40" dur="400"/>
                                        <p:tgtEl>
                                          <p:spTgt spid="9"/>
                                        </p:tgtEl>
                                      </p:cBhvr>
                                    </p:animEffect>
                                  </p:childTnLst>
                                </p:cTn>
                              </p:par>
                            </p:childTnLst>
                          </p:cTn>
                        </p:par>
                        <p:par>
                          <p:cTn id="41" fill="hold">
                            <p:stCondLst>
                              <p:cond delay="3300"/>
                            </p:stCondLst>
                            <p:childTnLst>
                              <p:par>
                                <p:cTn id="42" presetID="14" presetClass="entr" presetSubtype="1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randombar(horizontal)">
                                      <p:cBhvr>
                                        <p:cTn id="47" dur="500"/>
                                        <p:tgtEl>
                                          <p:spTgt spid="33"/>
                                        </p:tgtEl>
                                      </p:cBhvr>
                                    </p:animEffect>
                                  </p:childTnLst>
                                </p:cTn>
                              </p:par>
                            </p:childTnLst>
                          </p:cTn>
                        </p:par>
                        <p:par>
                          <p:cTn id="48" fill="hold">
                            <p:stCondLst>
                              <p:cond delay="3800"/>
                            </p:stCondLst>
                            <p:childTnLst>
                              <p:par>
                                <p:cTn id="49" presetID="2" presetClass="entr" presetSubtype="2" accel="50000" decel="5000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childTnLst>
                          </p:cTn>
                        </p:par>
                        <p:par>
                          <p:cTn id="53" fill="hold">
                            <p:stCondLst>
                              <p:cond delay="4300"/>
                            </p:stCondLst>
                            <p:childTnLst>
                              <p:par>
                                <p:cTn id="54" presetID="14" presetClass="entr" presetSubtype="1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randombar(horizontal)">
                                      <p:cBhvr>
                                        <p:cTn id="56" dur="500"/>
                                        <p:tgtEl>
                                          <p:spTgt spid="3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randombar(horizontal)">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55" name="组合 54">
            <a:extLst>
              <a:ext uri="{FF2B5EF4-FFF2-40B4-BE49-F238E27FC236}">
                <a16:creationId xmlns="" xmlns:a16="http://schemas.microsoft.com/office/drawing/2014/main" id="{9BAECC86-2DEB-4262-9BC4-46D97432486E}"/>
              </a:ext>
            </a:extLst>
          </p:cNvPr>
          <p:cNvGrpSpPr/>
          <p:nvPr/>
        </p:nvGrpSpPr>
        <p:grpSpPr>
          <a:xfrm>
            <a:off x="1824771" y="1736986"/>
            <a:ext cx="1615612" cy="1640252"/>
            <a:chOff x="1262063" y="1483767"/>
            <a:chExt cx="1615612" cy="1640252"/>
          </a:xfrm>
        </p:grpSpPr>
        <p:sp>
          <p:nvSpPr>
            <p:cNvPr id="56" name="Freeform 6">
              <a:extLst>
                <a:ext uri="{FF2B5EF4-FFF2-40B4-BE49-F238E27FC236}">
                  <a16:creationId xmlns="" xmlns:a16="http://schemas.microsoft.com/office/drawing/2014/main" id="{FDE1580F-23B0-4475-B52C-093B12B9F5D9}"/>
                </a:ext>
              </a:extLst>
            </p:cNvPr>
            <p:cNvSpPr>
              <a:spLocks noChangeArrowheads="1"/>
            </p:cNvSpPr>
            <p:nvPr/>
          </p:nvSpPr>
          <p:spPr bwMode="auto">
            <a:xfrm>
              <a:off x="1262063" y="1483767"/>
              <a:ext cx="1615612" cy="1623751"/>
            </a:xfrm>
            <a:custGeom>
              <a:avLst/>
              <a:gdLst>
                <a:gd name="T0" fmla="*/ 104 w 1588"/>
                <a:gd name="T1" fmla="*/ 1596 h 1596"/>
                <a:gd name="T2" fmla="*/ 1470 w 1588"/>
                <a:gd name="T3" fmla="*/ 1596 h 1596"/>
                <a:gd name="T4" fmla="*/ 1470 w 1588"/>
                <a:gd name="T5" fmla="*/ 1596 h 1596"/>
                <a:gd name="T6" fmla="*/ 1488 w 1588"/>
                <a:gd name="T7" fmla="*/ 1596 h 1596"/>
                <a:gd name="T8" fmla="*/ 1506 w 1588"/>
                <a:gd name="T9" fmla="*/ 1594 h 1596"/>
                <a:gd name="T10" fmla="*/ 1520 w 1588"/>
                <a:gd name="T11" fmla="*/ 1590 h 1596"/>
                <a:gd name="T12" fmla="*/ 1534 w 1588"/>
                <a:gd name="T13" fmla="*/ 1584 h 1596"/>
                <a:gd name="T14" fmla="*/ 1548 w 1588"/>
                <a:gd name="T15" fmla="*/ 1578 h 1596"/>
                <a:gd name="T16" fmla="*/ 1558 w 1588"/>
                <a:gd name="T17" fmla="*/ 1570 h 1596"/>
                <a:gd name="T18" fmla="*/ 1566 w 1588"/>
                <a:gd name="T19" fmla="*/ 1562 h 1596"/>
                <a:gd name="T20" fmla="*/ 1574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62 w 1588"/>
                <a:gd name="T39" fmla="*/ 58 h 1596"/>
                <a:gd name="T40" fmla="*/ 862 w 1588"/>
                <a:gd name="T41" fmla="*/ 58 h 1596"/>
                <a:gd name="T42" fmla="*/ 854 w 1588"/>
                <a:gd name="T43" fmla="*/ 44 h 1596"/>
                <a:gd name="T44" fmla="*/ 846 w 1588"/>
                <a:gd name="T45" fmla="*/ 32 h 1596"/>
                <a:gd name="T46" fmla="*/ 836 w 1588"/>
                <a:gd name="T47" fmla="*/ 22 h 1596"/>
                <a:gd name="T48" fmla="*/ 828 w 1588"/>
                <a:gd name="T49" fmla="*/ 14 h 1596"/>
                <a:gd name="T50" fmla="*/ 818 w 1588"/>
                <a:gd name="T51" fmla="*/ 8 h 1596"/>
                <a:gd name="T52" fmla="*/ 808 w 1588"/>
                <a:gd name="T53" fmla="*/ 4 h 1596"/>
                <a:gd name="T54" fmla="*/ 798 w 1588"/>
                <a:gd name="T55" fmla="*/ 0 h 1596"/>
                <a:gd name="T56" fmla="*/ 788 w 1588"/>
                <a:gd name="T57" fmla="*/ 0 h 1596"/>
                <a:gd name="T58" fmla="*/ 778 w 1588"/>
                <a:gd name="T59" fmla="*/ 0 h 1596"/>
                <a:gd name="T60" fmla="*/ 768 w 1588"/>
                <a:gd name="T61" fmla="*/ 4 h 1596"/>
                <a:gd name="T62" fmla="*/ 758 w 1588"/>
                <a:gd name="T63" fmla="*/ 8 h 1596"/>
                <a:gd name="T64" fmla="*/ 748 w 1588"/>
                <a:gd name="T65" fmla="*/ 14 h 1596"/>
                <a:gd name="T66" fmla="*/ 738 w 1588"/>
                <a:gd name="T67" fmla="*/ 22 h 1596"/>
                <a:gd name="T68" fmla="*/ 730 w 1588"/>
                <a:gd name="T69" fmla="*/ 32 h 1596"/>
                <a:gd name="T70" fmla="*/ 722 w 1588"/>
                <a:gd name="T71" fmla="*/ 44 h 1596"/>
                <a:gd name="T72" fmla="*/ 714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2 w 1588"/>
                <a:gd name="T93" fmla="*/ 1556 h 1596"/>
                <a:gd name="T94" fmla="*/ 18 w 1588"/>
                <a:gd name="T95" fmla="*/ 1566 h 1596"/>
                <a:gd name="T96" fmla="*/ 26 w 1588"/>
                <a:gd name="T97" fmla="*/ 1574 h 1596"/>
                <a:gd name="T98" fmla="*/ 36 w 1588"/>
                <a:gd name="T99" fmla="*/ 1580 h 1596"/>
                <a:gd name="T100" fmla="*/ 48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8"/>
                <a:gd name="T169" fmla="*/ 0 h 1596"/>
                <a:gd name="T170" fmla="*/ 1588 w 1588"/>
                <a:gd name="T171" fmla="*/ 1596 h 15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8" h="1596">
                  <a:moveTo>
                    <a:pt x="104" y="1596"/>
                  </a:moveTo>
                  <a:lnTo>
                    <a:pt x="1470" y="1596"/>
                  </a:lnTo>
                  <a:lnTo>
                    <a:pt x="1470" y="1596"/>
                  </a:lnTo>
                  <a:lnTo>
                    <a:pt x="1488" y="1596"/>
                  </a:lnTo>
                  <a:lnTo>
                    <a:pt x="1506" y="1594"/>
                  </a:lnTo>
                  <a:lnTo>
                    <a:pt x="1520" y="1590"/>
                  </a:lnTo>
                  <a:lnTo>
                    <a:pt x="1534" y="1584"/>
                  </a:lnTo>
                  <a:lnTo>
                    <a:pt x="1548" y="1578"/>
                  </a:lnTo>
                  <a:lnTo>
                    <a:pt x="1558" y="1570"/>
                  </a:lnTo>
                  <a:lnTo>
                    <a:pt x="1566" y="1562"/>
                  </a:lnTo>
                  <a:lnTo>
                    <a:pt x="1574" y="1552"/>
                  </a:lnTo>
                  <a:lnTo>
                    <a:pt x="1580" y="1540"/>
                  </a:lnTo>
                  <a:lnTo>
                    <a:pt x="1584" y="1528"/>
                  </a:lnTo>
                  <a:lnTo>
                    <a:pt x="1586" y="1516"/>
                  </a:lnTo>
                  <a:lnTo>
                    <a:pt x="1588" y="1504"/>
                  </a:lnTo>
                  <a:lnTo>
                    <a:pt x="1586" y="1490"/>
                  </a:lnTo>
                  <a:lnTo>
                    <a:pt x="1584" y="1476"/>
                  </a:lnTo>
                  <a:lnTo>
                    <a:pt x="1578" y="1462"/>
                  </a:lnTo>
                  <a:lnTo>
                    <a:pt x="1572" y="1446"/>
                  </a:lnTo>
                  <a:lnTo>
                    <a:pt x="862" y="58"/>
                  </a:lnTo>
                  <a:lnTo>
                    <a:pt x="862" y="58"/>
                  </a:lnTo>
                  <a:lnTo>
                    <a:pt x="854" y="44"/>
                  </a:lnTo>
                  <a:lnTo>
                    <a:pt x="846" y="32"/>
                  </a:lnTo>
                  <a:lnTo>
                    <a:pt x="836" y="22"/>
                  </a:lnTo>
                  <a:lnTo>
                    <a:pt x="828" y="14"/>
                  </a:lnTo>
                  <a:lnTo>
                    <a:pt x="818" y="8"/>
                  </a:lnTo>
                  <a:lnTo>
                    <a:pt x="808" y="4"/>
                  </a:lnTo>
                  <a:lnTo>
                    <a:pt x="798" y="0"/>
                  </a:lnTo>
                  <a:lnTo>
                    <a:pt x="788" y="0"/>
                  </a:lnTo>
                  <a:lnTo>
                    <a:pt x="778" y="0"/>
                  </a:lnTo>
                  <a:lnTo>
                    <a:pt x="768" y="4"/>
                  </a:lnTo>
                  <a:lnTo>
                    <a:pt x="758" y="8"/>
                  </a:lnTo>
                  <a:lnTo>
                    <a:pt x="748" y="14"/>
                  </a:lnTo>
                  <a:lnTo>
                    <a:pt x="738" y="22"/>
                  </a:lnTo>
                  <a:lnTo>
                    <a:pt x="730" y="32"/>
                  </a:lnTo>
                  <a:lnTo>
                    <a:pt x="722" y="44"/>
                  </a:lnTo>
                  <a:lnTo>
                    <a:pt x="714" y="58"/>
                  </a:lnTo>
                  <a:lnTo>
                    <a:pt x="14" y="1456"/>
                  </a:lnTo>
                  <a:lnTo>
                    <a:pt x="14" y="1456"/>
                  </a:lnTo>
                  <a:lnTo>
                    <a:pt x="8" y="1472"/>
                  </a:lnTo>
                  <a:lnTo>
                    <a:pt x="4" y="1486"/>
                  </a:lnTo>
                  <a:lnTo>
                    <a:pt x="0" y="1500"/>
                  </a:lnTo>
                  <a:lnTo>
                    <a:pt x="0" y="1512"/>
                  </a:lnTo>
                  <a:lnTo>
                    <a:pt x="0" y="1524"/>
                  </a:lnTo>
                  <a:lnTo>
                    <a:pt x="2" y="1536"/>
                  </a:lnTo>
                  <a:lnTo>
                    <a:pt x="6" y="1546"/>
                  </a:lnTo>
                  <a:lnTo>
                    <a:pt x="12" y="1556"/>
                  </a:lnTo>
                  <a:lnTo>
                    <a:pt x="18" y="1566"/>
                  </a:lnTo>
                  <a:lnTo>
                    <a:pt x="26" y="1574"/>
                  </a:lnTo>
                  <a:lnTo>
                    <a:pt x="36" y="1580"/>
                  </a:lnTo>
                  <a:lnTo>
                    <a:pt x="48" y="1586"/>
                  </a:lnTo>
                  <a:lnTo>
                    <a:pt x="60" y="1590"/>
                  </a:lnTo>
                  <a:lnTo>
                    <a:pt x="74" y="1594"/>
                  </a:lnTo>
                  <a:lnTo>
                    <a:pt x="88" y="1596"/>
                  </a:lnTo>
                  <a:lnTo>
                    <a:pt x="104" y="1596"/>
                  </a:lnTo>
                  <a:lnTo>
                    <a:pt x="104" y="1596"/>
                  </a:lnTo>
                  <a:close/>
                </a:path>
              </a:pathLst>
            </a:custGeom>
            <a:solidFill>
              <a:schemeClr val="tx2"/>
            </a:solidFill>
            <a:ln>
              <a:noFill/>
            </a:ln>
          </p:spPr>
          <p:txBody>
            <a:bodyPr/>
            <a:lstStyle/>
            <a:p>
              <a:endParaRPr lang="zh-CN" altLang="zh-CN" sz="2000"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57" name="文本框 12">
              <a:extLst>
                <a:ext uri="{FF2B5EF4-FFF2-40B4-BE49-F238E27FC236}">
                  <a16:creationId xmlns="" xmlns:a16="http://schemas.microsoft.com/office/drawing/2014/main" id="{4D3054F7-44C7-4E1B-9CB2-3E43442E2CDE}"/>
                </a:ext>
              </a:extLst>
            </p:cNvPr>
            <p:cNvSpPr>
              <a:spLocks noChangeArrowheads="1"/>
            </p:cNvSpPr>
            <p:nvPr/>
          </p:nvSpPr>
          <p:spPr bwMode="auto">
            <a:xfrm>
              <a:off x="1582540" y="2110478"/>
              <a:ext cx="59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dirty="0">
                  <a:solidFill>
                    <a:schemeClr val="bg1"/>
                  </a:solidFill>
                  <a:latin typeface="印品黑体" panose="00000500000000000000" pitchFamily="2" charset="-122"/>
                  <a:ea typeface="印品黑体" panose="00000500000000000000" pitchFamily="2" charset="-122"/>
                </a:rPr>
                <a:t>01</a:t>
              </a:r>
              <a:endParaRPr lang="zh-CN" altLang="en-US" sz="2800" dirty="0">
                <a:solidFill>
                  <a:schemeClr val="bg1"/>
                </a:solidFill>
                <a:latin typeface="印品黑体" panose="00000500000000000000" pitchFamily="2" charset="-122"/>
                <a:ea typeface="印品黑体" panose="00000500000000000000" pitchFamily="2" charset="-122"/>
              </a:endParaRPr>
            </a:p>
          </p:txBody>
        </p:sp>
        <p:pic>
          <p:nvPicPr>
            <p:cNvPr id="58" name="图片 13">
              <a:extLst>
                <a:ext uri="{FF2B5EF4-FFF2-40B4-BE49-F238E27FC236}">
                  <a16:creationId xmlns="" xmlns:a16="http://schemas.microsoft.com/office/drawing/2014/main" id="{77275BD8-C660-425A-B30E-52DBC5952E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929" y="2161347"/>
              <a:ext cx="327599" cy="3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直接连接符 15">
              <a:extLst>
                <a:ext uri="{FF2B5EF4-FFF2-40B4-BE49-F238E27FC236}">
                  <a16:creationId xmlns="" xmlns:a16="http://schemas.microsoft.com/office/drawing/2014/main" id="{8D485726-F2BD-4A75-A12F-E2CBF1EDF061}"/>
                </a:ext>
              </a:extLst>
            </p:cNvPr>
            <p:cNvSpPr>
              <a:spLocks noChangeShapeType="1"/>
            </p:cNvSpPr>
            <p:nvPr/>
          </p:nvSpPr>
          <p:spPr bwMode="auto">
            <a:xfrm>
              <a:off x="1574401" y="2638503"/>
              <a:ext cx="991953" cy="1017"/>
            </a:xfrm>
            <a:prstGeom prst="line">
              <a:avLst/>
            </a:prstGeom>
            <a:noFill/>
            <a:ln w="6350" cap="flat" cmpd="sng">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sz="2000" dirty="0">
                <a:latin typeface="印品黑体" panose="00000500000000000000" pitchFamily="2" charset="-122"/>
                <a:ea typeface="印品黑体" panose="00000500000000000000" pitchFamily="2" charset="-122"/>
              </a:endParaRPr>
            </a:p>
          </p:txBody>
        </p:sp>
        <p:sp>
          <p:nvSpPr>
            <p:cNvPr id="60" name="矩形 16">
              <a:extLst>
                <a:ext uri="{FF2B5EF4-FFF2-40B4-BE49-F238E27FC236}">
                  <a16:creationId xmlns="" xmlns:a16="http://schemas.microsoft.com/office/drawing/2014/main" id="{187B54F1-C78F-4752-A585-95D6B7C9732D}"/>
                </a:ext>
              </a:extLst>
            </p:cNvPr>
            <p:cNvSpPr>
              <a:spLocks noChangeArrowheads="1"/>
            </p:cNvSpPr>
            <p:nvPr/>
          </p:nvSpPr>
          <p:spPr bwMode="auto">
            <a:xfrm>
              <a:off x="1477293" y="2623241"/>
              <a:ext cx="1210588" cy="50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sz="2000" b="1">
                  <a:solidFill>
                    <a:schemeClr val="bg1"/>
                  </a:solidFill>
                  <a:latin typeface="印品黑体" panose="00000500000000000000" pitchFamily="2" charset="-122"/>
                  <a:ea typeface="印品黑体" panose="00000500000000000000" pitchFamily="2" charset="-122"/>
                  <a:sym typeface="Impact" panose="020B0806030902050204" pitchFamily="34" charset="0"/>
                </a:rPr>
                <a:t>内容说明</a:t>
              </a:r>
              <a:endParaRPr lang="en-US" altLang="zh-CN" sz="2000" b="1">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grpSp>
      <p:grpSp>
        <p:nvGrpSpPr>
          <p:cNvPr id="61" name="组合 60">
            <a:extLst>
              <a:ext uri="{FF2B5EF4-FFF2-40B4-BE49-F238E27FC236}">
                <a16:creationId xmlns="" xmlns:a16="http://schemas.microsoft.com/office/drawing/2014/main" id="{D9078BB5-BDB1-495E-9D5F-4060FFDC2DC7}"/>
              </a:ext>
            </a:extLst>
          </p:cNvPr>
          <p:cNvGrpSpPr/>
          <p:nvPr/>
        </p:nvGrpSpPr>
        <p:grpSpPr>
          <a:xfrm>
            <a:off x="4100690" y="3430458"/>
            <a:ext cx="1605438" cy="1625786"/>
            <a:chOff x="2804423" y="1959905"/>
            <a:chExt cx="1605438" cy="1625786"/>
          </a:xfrm>
        </p:grpSpPr>
        <p:sp>
          <p:nvSpPr>
            <p:cNvPr id="62" name="Freeform 5">
              <a:extLst>
                <a:ext uri="{FF2B5EF4-FFF2-40B4-BE49-F238E27FC236}">
                  <a16:creationId xmlns="" xmlns:a16="http://schemas.microsoft.com/office/drawing/2014/main" id="{C115C977-4A35-40DB-A0E6-C9AF25918FBF}"/>
                </a:ext>
              </a:extLst>
            </p:cNvPr>
            <p:cNvSpPr>
              <a:spLocks noChangeArrowheads="1"/>
            </p:cNvSpPr>
            <p:nvPr/>
          </p:nvSpPr>
          <p:spPr bwMode="auto">
            <a:xfrm>
              <a:off x="2804423" y="1959905"/>
              <a:ext cx="1605438" cy="1625786"/>
            </a:xfrm>
            <a:custGeom>
              <a:avLst/>
              <a:gdLst>
                <a:gd name="T0" fmla="*/ 1472 w 1578"/>
                <a:gd name="T1" fmla="*/ 0 h 1598"/>
                <a:gd name="T2" fmla="*/ 104 w 1578"/>
                <a:gd name="T3" fmla="*/ 0 h 1598"/>
                <a:gd name="T4" fmla="*/ 104 w 1578"/>
                <a:gd name="T5" fmla="*/ 0 h 1598"/>
                <a:gd name="T6" fmla="*/ 88 w 1578"/>
                <a:gd name="T7" fmla="*/ 2 h 1598"/>
                <a:gd name="T8" fmla="*/ 74 w 1578"/>
                <a:gd name="T9" fmla="*/ 4 h 1598"/>
                <a:gd name="T10" fmla="*/ 60 w 1578"/>
                <a:gd name="T11" fmla="*/ 8 h 1598"/>
                <a:gd name="T12" fmla="*/ 48 w 1578"/>
                <a:gd name="T13" fmla="*/ 12 h 1598"/>
                <a:gd name="T14" fmla="*/ 36 w 1578"/>
                <a:gd name="T15" fmla="*/ 18 h 1598"/>
                <a:gd name="T16" fmla="*/ 26 w 1578"/>
                <a:gd name="T17" fmla="*/ 26 h 1598"/>
                <a:gd name="T18" fmla="*/ 18 w 1578"/>
                <a:gd name="T19" fmla="*/ 36 h 1598"/>
                <a:gd name="T20" fmla="*/ 12 w 1578"/>
                <a:gd name="T21" fmla="*/ 46 h 1598"/>
                <a:gd name="T22" fmla="*/ 6 w 1578"/>
                <a:gd name="T23" fmla="*/ 56 h 1598"/>
                <a:gd name="T24" fmla="*/ 2 w 1578"/>
                <a:gd name="T25" fmla="*/ 68 h 1598"/>
                <a:gd name="T26" fmla="*/ 0 w 1578"/>
                <a:gd name="T27" fmla="*/ 80 h 1598"/>
                <a:gd name="T28" fmla="*/ 0 w 1578"/>
                <a:gd name="T29" fmla="*/ 94 h 1598"/>
                <a:gd name="T30" fmla="*/ 0 w 1578"/>
                <a:gd name="T31" fmla="*/ 106 h 1598"/>
                <a:gd name="T32" fmla="*/ 4 w 1578"/>
                <a:gd name="T33" fmla="*/ 120 h 1598"/>
                <a:gd name="T34" fmla="*/ 8 w 1578"/>
                <a:gd name="T35" fmla="*/ 136 h 1598"/>
                <a:gd name="T36" fmla="*/ 14 w 1578"/>
                <a:gd name="T37" fmla="*/ 150 h 1598"/>
                <a:gd name="T38" fmla="*/ 714 w 1578"/>
                <a:gd name="T39" fmla="*/ 1538 h 1598"/>
                <a:gd name="T40" fmla="*/ 714 w 1578"/>
                <a:gd name="T41" fmla="*/ 1538 h 1598"/>
                <a:gd name="T42" fmla="*/ 722 w 1578"/>
                <a:gd name="T43" fmla="*/ 1552 h 1598"/>
                <a:gd name="T44" fmla="*/ 730 w 1578"/>
                <a:gd name="T45" fmla="*/ 1564 h 1598"/>
                <a:gd name="T46" fmla="*/ 738 w 1578"/>
                <a:gd name="T47" fmla="*/ 1574 h 1598"/>
                <a:gd name="T48" fmla="*/ 748 w 1578"/>
                <a:gd name="T49" fmla="*/ 1582 h 1598"/>
                <a:gd name="T50" fmla="*/ 758 w 1578"/>
                <a:gd name="T51" fmla="*/ 1588 h 1598"/>
                <a:gd name="T52" fmla="*/ 768 w 1578"/>
                <a:gd name="T53" fmla="*/ 1594 h 1598"/>
                <a:gd name="T54" fmla="*/ 778 w 1578"/>
                <a:gd name="T55" fmla="*/ 1596 h 1598"/>
                <a:gd name="T56" fmla="*/ 788 w 1578"/>
                <a:gd name="T57" fmla="*/ 1598 h 1598"/>
                <a:gd name="T58" fmla="*/ 800 w 1578"/>
                <a:gd name="T59" fmla="*/ 1596 h 1598"/>
                <a:gd name="T60" fmla="*/ 810 w 1578"/>
                <a:gd name="T61" fmla="*/ 1594 h 1598"/>
                <a:gd name="T62" fmla="*/ 820 w 1578"/>
                <a:gd name="T63" fmla="*/ 1588 h 1598"/>
                <a:gd name="T64" fmla="*/ 830 w 1578"/>
                <a:gd name="T65" fmla="*/ 1582 h 1598"/>
                <a:gd name="T66" fmla="*/ 838 w 1578"/>
                <a:gd name="T67" fmla="*/ 1574 h 1598"/>
                <a:gd name="T68" fmla="*/ 848 w 1578"/>
                <a:gd name="T69" fmla="*/ 1564 h 1598"/>
                <a:gd name="T70" fmla="*/ 856 w 1578"/>
                <a:gd name="T71" fmla="*/ 1552 h 1598"/>
                <a:gd name="T72" fmla="*/ 864 w 1578"/>
                <a:gd name="T73" fmla="*/ 1538 h 1598"/>
                <a:gd name="T74" fmla="*/ 1564 w 1578"/>
                <a:gd name="T75" fmla="*/ 140 h 1598"/>
                <a:gd name="T76" fmla="*/ 1564 w 1578"/>
                <a:gd name="T77" fmla="*/ 140 h 1598"/>
                <a:gd name="T78" fmla="*/ 1570 w 1578"/>
                <a:gd name="T79" fmla="*/ 126 h 1598"/>
                <a:gd name="T80" fmla="*/ 1574 w 1578"/>
                <a:gd name="T81" fmla="*/ 112 h 1598"/>
                <a:gd name="T82" fmla="*/ 1578 w 1578"/>
                <a:gd name="T83" fmla="*/ 98 h 1598"/>
                <a:gd name="T84" fmla="*/ 1578 w 1578"/>
                <a:gd name="T85" fmla="*/ 84 h 1598"/>
                <a:gd name="T86" fmla="*/ 1578 w 1578"/>
                <a:gd name="T87" fmla="*/ 72 h 1598"/>
                <a:gd name="T88" fmla="*/ 1576 w 1578"/>
                <a:gd name="T89" fmla="*/ 60 h 1598"/>
                <a:gd name="T90" fmla="*/ 1572 w 1578"/>
                <a:gd name="T91" fmla="*/ 50 h 1598"/>
                <a:gd name="T92" fmla="*/ 1566 w 1578"/>
                <a:gd name="T93" fmla="*/ 40 h 1598"/>
                <a:gd name="T94" fmla="*/ 1560 w 1578"/>
                <a:gd name="T95" fmla="*/ 32 h 1598"/>
                <a:gd name="T96" fmla="*/ 1552 w 1578"/>
                <a:gd name="T97" fmla="*/ 24 h 1598"/>
                <a:gd name="T98" fmla="*/ 1542 w 1578"/>
                <a:gd name="T99" fmla="*/ 16 h 1598"/>
                <a:gd name="T100" fmla="*/ 1530 w 1578"/>
                <a:gd name="T101" fmla="*/ 10 h 1598"/>
                <a:gd name="T102" fmla="*/ 1518 w 1578"/>
                <a:gd name="T103" fmla="*/ 6 h 1598"/>
                <a:gd name="T104" fmla="*/ 1504 w 1578"/>
                <a:gd name="T105" fmla="*/ 4 h 1598"/>
                <a:gd name="T106" fmla="*/ 1490 w 1578"/>
                <a:gd name="T107" fmla="*/ 0 h 1598"/>
                <a:gd name="T108" fmla="*/ 1472 w 1578"/>
                <a:gd name="T109" fmla="*/ 0 h 1598"/>
                <a:gd name="T110" fmla="*/ 1472 w 1578"/>
                <a:gd name="T111" fmla="*/ 0 h 15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78"/>
                <a:gd name="T169" fmla="*/ 0 h 1598"/>
                <a:gd name="T170" fmla="*/ 1578 w 1578"/>
                <a:gd name="T171" fmla="*/ 1598 h 15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78" h="1598">
                  <a:moveTo>
                    <a:pt x="1472" y="0"/>
                  </a:moveTo>
                  <a:lnTo>
                    <a:pt x="104" y="0"/>
                  </a:lnTo>
                  <a:lnTo>
                    <a:pt x="104" y="0"/>
                  </a:lnTo>
                  <a:lnTo>
                    <a:pt x="88" y="2"/>
                  </a:lnTo>
                  <a:lnTo>
                    <a:pt x="74" y="4"/>
                  </a:lnTo>
                  <a:lnTo>
                    <a:pt x="60" y="8"/>
                  </a:lnTo>
                  <a:lnTo>
                    <a:pt x="48" y="12"/>
                  </a:lnTo>
                  <a:lnTo>
                    <a:pt x="36" y="18"/>
                  </a:lnTo>
                  <a:lnTo>
                    <a:pt x="26" y="26"/>
                  </a:lnTo>
                  <a:lnTo>
                    <a:pt x="18" y="36"/>
                  </a:lnTo>
                  <a:lnTo>
                    <a:pt x="12" y="46"/>
                  </a:lnTo>
                  <a:lnTo>
                    <a:pt x="6" y="56"/>
                  </a:lnTo>
                  <a:lnTo>
                    <a:pt x="2" y="68"/>
                  </a:lnTo>
                  <a:lnTo>
                    <a:pt x="0" y="80"/>
                  </a:lnTo>
                  <a:lnTo>
                    <a:pt x="0" y="94"/>
                  </a:lnTo>
                  <a:lnTo>
                    <a:pt x="0" y="106"/>
                  </a:lnTo>
                  <a:lnTo>
                    <a:pt x="4" y="120"/>
                  </a:lnTo>
                  <a:lnTo>
                    <a:pt x="8" y="136"/>
                  </a:lnTo>
                  <a:lnTo>
                    <a:pt x="14" y="150"/>
                  </a:lnTo>
                  <a:lnTo>
                    <a:pt x="714" y="1538"/>
                  </a:lnTo>
                  <a:lnTo>
                    <a:pt x="714" y="1538"/>
                  </a:lnTo>
                  <a:lnTo>
                    <a:pt x="722" y="1552"/>
                  </a:lnTo>
                  <a:lnTo>
                    <a:pt x="730" y="1564"/>
                  </a:lnTo>
                  <a:lnTo>
                    <a:pt x="738" y="1574"/>
                  </a:lnTo>
                  <a:lnTo>
                    <a:pt x="748" y="1582"/>
                  </a:lnTo>
                  <a:lnTo>
                    <a:pt x="758" y="1588"/>
                  </a:lnTo>
                  <a:lnTo>
                    <a:pt x="768" y="1594"/>
                  </a:lnTo>
                  <a:lnTo>
                    <a:pt x="778" y="1596"/>
                  </a:lnTo>
                  <a:lnTo>
                    <a:pt x="788" y="1598"/>
                  </a:lnTo>
                  <a:lnTo>
                    <a:pt x="800" y="1596"/>
                  </a:lnTo>
                  <a:lnTo>
                    <a:pt x="810" y="1594"/>
                  </a:lnTo>
                  <a:lnTo>
                    <a:pt x="820" y="1588"/>
                  </a:lnTo>
                  <a:lnTo>
                    <a:pt x="830" y="1582"/>
                  </a:lnTo>
                  <a:lnTo>
                    <a:pt x="838" y="1574"/>
                  </a:lnTo>
                  <a:lnTo>
                    <a:pt x="848" y="1564"/>
                  </a:lnTo>
                  <a:lnTo>
                    <a:pt x="856" y="1552"/>
                  </a:lnTo>
                  <a:lnTo>
                    <a:pt x="864" y="1538"/>
                  </a:lnTo>
                  <a:lnTo>
                    <a:pt x="1564" y="140"/>
                  </a:lnTo>
                  <a:lnTo>
                    <a:pt x="1564" y="140"/>
                  </a:lnTo>
                  <a:lnTo>
                    <a:pt x="1570" y="126"/>
                  </a:lnTo>
                  <a:lnTo>
                    <a:pt x="1574" y="112"/>
                  </a:lnTo>
                  <a:lnTo>
                    <a:pt x="1578" y="98"/>
                  </a:lnTo>
                  <a:lnTo>
                    <a:pt x="1578" y="84"/>
                  </a:lnTo>
                  <a:lnTo>
                    <a:pt x="1578" y="72"/>
                  </a:lnTo>
                  <a:lnTo>
                    <a:pt x="1576" y="60"/>
                  </a:lnTo>
                  <a:lnTo>
                    <a:pt x="1572" y="50"/>
                  </a:lnTo>
                  <a:lnTo>
                    <a:pt x="1566" y="40"/>
                  </a:lnTo>
                  <a:lnTo>
                    <a:pt x="1560" y="32"/>
                  </a:lnTo>
                  <a:lnTo>
                    <a:pt x="1552" y="24"/>
                  </a:lnTo>
                  <a:lnTo>
                    <a:pt x="1542" y="16"/>
                  </a:lnTo>
                  <a:lnTo>
                    <a:pt x="1530" y="10"/>
                  </a:lnTo>
                  <a:lnTo>
                    <a:pt x="1518" y="6"/>
                  </a:lnTo>
                  <a:lnTo>
                    <a:pt x="1504" y="4"/>
                  </a:lnTo>
                  <a:lnTo>
                    <a:pt x="1490" y="0"/>
                  </a:lnTo>
                  <a:lnTo>
                    <a:pt x="1472" y="0"/>
                  </a:lnTo>
                  <a:lnTo>
                    <a:pt x="1472" y="0"/>
                  </a:lnTo>
                  <a:close/>
                </a:path>
              </a:pathLst>
            </a:custGeom>
            <a:solidFill>
              <a:srgbClr val="0070C0"/>
            </a:solidFill>
            <a:ln>
              <a:noFill/>
            </a:ln>
          </p:spPr>
          <p:txBody>
            <a:bodyPr/>
            <a:lstStyle/>
            <a:p>
              <a:endParaRPr lang="zh-CN" altLang="zh-CN" sz="2000"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63" name="文本框 21">
              <a:extLst>
                <a:ext uri="{FF2B5EF4-FFF2-40B4-BE49-F238E27FC236}">
                  <a16:creationId xmlns="" xmlns:a16="http://schemas.microsoft.com/office/drawing/2014/main" id="{7A9DFBD0-009C-47C7-90D3-4F6EF5C1E6D6}"/>
                </a:ext>
              </a:extLst>
            </p:cNvPr>
            <p:cNvSpPr>
              <a:spLocks noChangeArrowheads="1"/>
            </p:cNvSpPr>
            <p:nvPr/>
          </p:nvSpPr>
          <p:spPr bwMode="auto">
            <a:xfrm>
              <a:off x="3140161" y="1996531"/>
              <a:ext cx="59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dirty="0">
                  <a:solidFill>
                    <a:schemeClr val="bg1"/>
                  </a:solidFill>
                  <a:latin typeface="印品黑体" panose="00000500000000000000" pitchFamily="2" charset="-122"/>
                  <a:ea typeface="印品黑体" panose="00000500000000000000" pitchFamily="2" charset="-122"/>
                </a:rPr>
                <a:t>02</a:t>
              </a:r>
              <a:endParaRPr lang="zh-CN" altLang="en-US" sz="2800" dirty="0">
                <a:solidFill>
                  <a:schemeClr val="bg1"/>
                </a:solidFill>
                <a:latin typeface="印品黑体" panose="00000500000000000000" pitchFamily="2" charset="-122"/>
                <a:ea typeface="印品黑体" panose="00000500000000000000" pitchFamily="2" charset="-122"/>
              </a:endParaRPr>
            </a:p>
          </p:txBody>
        </p:sp>
        <p:pic>
          <p:nvPicPr>
            <p:cNvPr id="64" name="图片 22">
              <a:extLst>
                <a:ext uri="{FF2B5EF4-FFF2-40B4-BE49-F238E27FC236}">
                  <a16:creationId xmlns="" xmlns:a16="http://schemas.microsoft.com/office/drawing/2014/main" id="{E7A48DDD-96F3-4689-92B4-89C597EB0D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8533" y="2048418"/>
              <a:ext cx="327599" cy="3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直接连接符 23">
              <a:extLst>
                <a:ext uri="{FF2B5EF4-FFF2-40B4-BE49-F238E27FC236}">
                  <a16:creationId xmlns="" xmlns:a16="http://schemas.microsoft.com/office/drawing/2014/main" id="{ED2D7C6B-B21D-4E41-A1FA-8A9800F11A9C}"/>
                </a:ext>
              </a:extLst>
            </p:cNvPr>
            <p:cNvSpPr>
              <a:spLocks noChangeShapeType="1"/>
            </p:cNvSpPr>
            <p:nvPr/>
          </p:nvSpPr>
          <p:spPr bwMode="auto">
            <a:xfrm>
              <a:off x="3096413" y="2499120"/>
              <a:ext cx="991953" cy="0"/>
            </a:xfrm>
            <a:prstGeom prst="line">
              <a:avLst/>
            </a:prstGeom>
            <a:noFill/>
            <a:ln w="6350" cap="flat" cmpd="sng">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sz="2000" dirty="0">
                <a:latin typeface="印品黑体" panose="00000500000000000000" pitchFamily="2" charset="-122"/>
                <a:ea typeface="印品黑体" panose="00000500000000000000" pitchFamily="2" charset="-122"/>
              </a:endParaRPr>
            </a:p>
          </p:txBody>
        </p:sp>
        <p:sp>
          <p:nvSpPr>
            <p:cNvPr id="66" name="矩形 24">
              <a:extLst>
                <a:ext uri="{FF2B5EF4-FFF2-40B4-BE49-F238E27FC236}">
                  <a16:creationId xmlns="" xmlns:a16="http://schemas.microsoft.com/office/drawing/2014/main" id="{AE939C7B-B317-49A9-8E30-93CF9DC5B431}"/>
                </a:ext>
              </a:extLst>
            </p:cNvPr>
            <p:cNvSpPr>
              <a:spLocks noChangeArrowheads="1"/>
            </p:cNvSpPr>
            <p:nvPr/>
          </p:nvSpPr>
          <p:spPr bwMode="auto">
            <a:xfrm>
              <a:off x="3255785" y="2553042"/>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rPr>
                <a:t>内容</a:t>
              </a:r>
              <a:endParaRPr lang="en-US" altLang="zh-CN"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a:p>
              <a:pPr algn="ctr"/>
              <a:r>
                <a:rPr lang="zh-CN" altLang="en-US"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rPr>
                <a:t>说明</a:t>
              </a:r>
              <a:endParaRPr lang="en-US" altLang="zh-CN"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grpSp>
      <p:grpSp>
        <p:nvGrpSpPr>
          <p:cNvPr id="67" name="组合 66">
            <a:extLst>
              <a:ext uri="{FF2B5EF4-FFF2-40B4-BE49-F238E27FC236}">
                <a16:creationId xmlns="" xmlns:a16="http://schemas.microsoft.com/office/drawing/2014/main" id="{5E3C2B66-C1F0-4B3A-B16A-601331EB5FD2}"/>
              </a:ext>
            </a:extLst>
          </p:cNvPr>
          <p:cNvGrpSpPr/>
          <p:nvPr/>
        </p:nvGrpSpPr>
        <p:grpSpPr>
          <a:xfrm>
            <a:off x="8899352" y="3378699"/>
            <a:ext cx="1609508" cy="1625786"/>
            <a:chOff x="6029542" y="1959905"/>
            <a:chExt cx="1609508" cy="1625786"/>
          </a:xfrm>
        </p:grpSpPr>
        <p:sp>
          <p:nvSpPr>
            <p:cNvPr id="68" name="Freeform 8">
              <a:extLst>
                <a:ext uri="{FF2B5EF4-FFF2-40B4-BE49-F238E27FC236}">
                  <a16:creationId xmlns="" xmlns:a16="http://schemas.microsoft.com/office/drawing/2014/main" id="{821F2FD6-B0FF-4BE3-9015-B44C4627A55E}"/>
                </a:ext>
              </a:extLst>
            </p:cNvPr>
            <p:cNvSpPr>
              <a:spLocks noChangeArrowheads="1"/>
            </p:cNvSpPr>
            <p:nvPr/>
          </p:nvSpPr>
          <p:spPr bwMode="auto">
            <a:xfrm>
              <a:off x="6029542" y="1959905"/>
              <a:ext cx="1609508" cy="1625786"/>
            </a:xfrm>
            <a:custGeom>
              <a:avLst/>
              <a:gdLst>
                <a:gd name="T0" fmla="*/ 1476 w 1582"/>
                <a:gd name="T1" fmla="*/ 0 h 1598"/>
                <a:gd name="T2" fmla="*/ 98 w 1582"/>
                <a:gd name="T3" fmla="*/ 0 h 1598"/>
                <a:gd name="T4" fmla="*/ 98 w 1582"/>
                <a:gd name="T5" fmla="*/ 0 h 1598"/>
                <a:gd name="T6" fmla="*/ 84 w 1582"/>
                <a:gd name="T7" fmla="*/ 2 h 1598"/>
                <a:gd name="T8" fmla="*/ 70 w 1582"/>
                <a:gd name="T9" fmla="*/ 4 h 1598"/>
                <a:gd name="T10" fmla="*/ 58 w 1582"/>
                <a:gd name="T11" fmla="*/ 8 h 1598"/>
                <a:gd name="T12" fmla="*/ 46 w 1582"/>
                <a:gd name="T13" fmla="*/ 12 h 1598"/>
                <a:gd name="T14" fmla="*/ 36 w 1582"/>
                <a:gd name="T15" fmla="*/ 18 h 1598"/>
                <a:gd name="T16" fmla="*/ 26 w 1582"/>
                <a:gd name="T17" fmla="*/ 26 h 1598"/>
                <a:gd name="T18" fmla="*/ 18 w 1582"/>
                <a:gd name="T19" fmla="*/ 36 h 1598"/>
                <a:gd name="T20" fmla="*/ 10 w 1582"/>
                <a:gd name="T21" fmla="*/ 46 h 1598"/>
                <a:gd name="T22" fmla="*/ 6 w 1582"/>
                <a:gd name="T23" fmla="*/ 56 h 1598"/>
                <a:gd name="T24" fmla="*/ 2 w 1582"/>
                <a:gd name="T25" fmla="*/ 68 h 1598"/>
                <a:gd name="T26" fmla="*/ 0 w 1582"/>
                <a:gd name="T27" fmla="*/ 80 h 1598"/>
                <a:gd name="T28" fmla="*/ 0 w 1582"/>
                <a:gd name="T29" fmla="*/ 94 h 1598"/>
                <a:gd name="T30" fmla="*/ 2 w 1582"/>
                <a:gd name="T31" fmla="*/ 106 h 1598"/>
                <a:gd name="T32" fmla="*/ 6 w 1582"/>
                <a:gd name="T33" fmla="*/ 120 h 1598"/>
                <a:gd name="T34" fmla="*/ 12 w 1582"/>
                <a:gd name="T35" fmla="*/ 136 h 1598"/>
                <a:gd name="T36" fmla="*/ 20 w 1582"/>
                <a:gd name="T37" fmla="*/ 150 h 1598"/>
                <a:gd name="T38" fmla="*/ 720 w 1582"/>
                <a:gd name="T39" fmla="*/ 1538 h 1598"/>
                <a:gd name="T40" fmla="*/ 720 w 1582"/>
                <a:gd name="T41" fmla="*/ 1538 h 1598"/>
                <a:gd name="T42" fmla="*/ 726 w 1582"/>
                <a:gd name="T43" fmla="*/ 1552 h 1598"/>
                <a:gd name="T44" fmla="*/ 734 w 1582"/>
                <a:gd name="T45" fmla="*/ 1564 h 1598"/>
                <a:gd name="T46" fmla="*/ 744 w 1582"/>
                <a:gd name="T47" fmla="*/ 1574 h 1598"/>
                <a:gd name="T48" fmla="*/ 752 w 1582"/>
                <a:gd name="T49" fmla="*/ 1582 h 1598"/>
                <a:gd name="T50" fmla="*/ 760 w 1582"/>
                <a:gd name="T51" fmla="*/ 1588 h 1598"/>
                <a:gd name="T52" fmla="*/ 770 w 1582"/>
                <a:gd name="T53" fmla="*/ 1594 h 1598"/>
                <a:gd name="T54" fmla="*/ 780 w 1582"/>
                <a:gd name="T55" fmla="*/ 1596 h 1598"/>
                <a:gd name="T56" fmla="*/ 788 w 1582"/>
                <a:gd name="T57" fmla="*/ 1598 h 1598"/>
                <a:gd name="T58" fmla="*/ 798 w 1582"/>
                <a:gd name="T59" fmla="*/ 1596 h 1598"/>
                <a:gd name="T60" fmla="*/ 808 w 1582"/>
                <a:gd name="T61" fmla="*/ 1594 h 1598"/>
                <a:gd name="T62" fmla="*/ 816 w 1582"/>
                <a:gd name="T63" fmla="*/ 1588 h 1598"/>
                <a:gd name="T64" fmla="*/ 826 w 1582"/>
                <a:gd name="T65" fmla="*/ 1582 h 1598"/>
                <a:gd name="T66" fmla="*/ 834 w 1582"/>
                <a:gd name="T67" fmla="*/ 1574 h 1598"/>
                <a:gd name="T68" fmla="*/ 842 w 1582"/>
                <a:gd name="T69" fmla="*/ 1564 h 1598"/>
                <a:gd name="T70" fmla="*/ 850 w 1582"/>
                <a:gd name="T71" fmla="*/ 1552 h 1598"/>
                <a:gd name="T72" fmla="*/ 858 w 1582"/>
                <a:gd name="T73" fmla="*/ 1538 h 1598"/>
                <a:gd name="T74" fmla="*/ 1566 w 1582"/>
                <a:gd name="T75" fmla="*/ 140 h 1598"/>
                <a:gd name="T76" fmla="*/ 1566 w 1582"/>
                <a:gd name="T77" fmla="*/ 140 h 1598"/>
                <a:gd name="T78" fmla="*/ 1572 w 1582"/>
                <a:gd name="T79" fmla="*/ 126 h 1598"/>
                <a:gd name="T80" fmla="*/ 1578 w 1582"/>
                <a:gd name="T81" fmla="*/ 112 h 1598"/>
                <a:gd name="T82" fmla="*/ 1580 w 1582"/>
                <a:gd name="T83" fmla="*/ 98 h 1598"/>
                <a:gd name="T84" fmla="*/ 1582 w 1582"/>
                <a:gd name="T85" fmla="*/ 84 h 1598"/>
                <a:gd name="T86" fmla="*/ 1582 w 1582"/>
                <a:gd name="T87" fmla="*/ 72 h 1598"/>
                <a:gd name="T88" fmla="*/ 1578 w 1582"/>
                <a:gd name="T89" fmla="*/ 60 h 1598"/>
                <a:gd name="T90" fmla="*/ 1576 w 1582"/>
                <a:gd name="T91" fmla="*/ 50 h 1598"/>
                <a:gd name="T92" fmla="*/ 1570 w 1582"/>
                <a:gd name="T93" fmla="*/ 40 h 1598"/>
                <a:gd name="T94" fmla="*/ 1564 w 1582"/>
                <a:gd name="T95" fmla="*/ 32 h 1598"/>
                <a:gd name="T96" fmla="*/ 1554 w 1582"/>
                <a:gd name="T97" fmla="*/ 24 h 1598"/>
                <a:gd name="T98" fmla="*/ 1546 w 1582"/>
                <a:gd name="T99" fmla="*/ 16 h 1598"/>
                <a:gd name="T100" fmla="*/ 1534 w 1582"/>
                <a:gd name="T101" fmla="*/ 10 h 1598"/>
                <a:gd name="T102" fmla="*/ 1522 w 1582"/>
                <a:gd name="T103" fmla="*/ 6 h 1598"/>
                <a:gd name="T104" fmla="*/ 1508 w 1582"/>
                <a:gd name="T105" fmla="*/ 4 h 1598"/>
                <a:gd name="T106" fmla="*/ 1492 w 1582"/>
                <a:gd name="T107" fmla="*/ 0 h 1598"/>
                <a:gd name="T108" fmla="*/ 1476 w 1582"/>
                <a:gd name="T109" fmla="*/ 0 h 1598"/>
                <a:gd name="T110" fmla="*/ 1476 w 1582"/>
                <a:gd name="T111" fmla="*/ 0 h 15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2"/>
                <a:gd name="T169" fmla="*/ 0 h 1598"/>
                <a:gd name="T170" fmla="*/ 1582 w 1582"/>
                <a:gd name="T171" fmla="*/ 1598 h 15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2" h="1598">
                  <a:moveTo>
                    <a:pt x="1476" y="0"/>
                  </a:moveTo>
                  <a:lnTo>
                    <a:pt x="98" y="0"/>
                  </a:lnTo>
                  <a:lnTo>
                    <a:pt x="98" y="0"/>
                  </a:lnTo>
                  <a:lnTo>
                    <a:pt x="84" y="2"/>
                  </a:lnTo>
                  <a:lnTo>
                    <a:pt x="70" y="4"/>
                  </a:lnTo>
                  <a:lnTo>
                    <a:pt x="58" y="8"/>
                  </a:lnTo>
                  <a:lnTo>
                    <a:pt x="46" y="12"/>
                  </a:lnTo>
                  <a:lnTo>
                    <a:pt x="36" y="18"/>
                  </a:lnTo>
                  <a:lnTo>
                    <a:pt x="26" y="26"/>
                  </a:lnTo>
                  <a:lnTo>
                    <a:pt x="18" y="36"/>
                  </a:lnTo>
                  <a:lnTo>
                    <a:pt x="10" y="46"/>
                  </a:lnTo>
                  <a:lnTo>
                    <a:pt x="6" y="56"/>
                  </a:lnTo>
                  <a:lnTo>
                    <a:pt x="2" y="68"/>
                  </a:lnTo>
                  <a:lnTo>
                    <a:pt x="0" y="80"/>
                  </a:lnTo>
                  <a:lnTo>
                    <a:pt x="0" y="94"/>
                  </a:lnTo>
                  <a:lnTo>
                    <a:pt x="2" y="106"/>
                  </a:lnTo>
                  <a:lnTo>
                    <a:pt x="6" y="120"/>
                  </a:lnTo>
                  <a:lnTo>
                    <a:pt x="12" y="136"/>
                  </a:lnTo>
                  <a:lnTo>
                    <a:pt x="20" y="150"/>
                  </a:lnTo>
                  <a:lnTo>
                    <a:pt x="720" y="1538"/>
                  </a:lnTo>
                  <a:lnTo>
                    <a:pt x="720" y="1538"/>
                  </a:lnTo>
                  <a:lnTo>
                    <a:pt x="726" y="1552"/>
                  </a:lnTo>
                  <a:lnTo>
                    <a:pt x="734" y="1564"/>
                  </a:lnTo>
                  <a:lnTo>
                    <a:pt x="744" y="1574"/>
                  </a:lnTo>
                  <a:lnTo>
                    <a:pt x="752" y="1582"/>
                  </a:lnTo>
                  <a:lnTo>
                    <a:pt x="760" y="1588"/>
                  </a:lnTo>
                  <a:lnTo>
                    <a:pt x="770" y="1594"/>
                  </a:lnTo>
                  <a:lnTo>
                    <a:pt x="780" y="1596"/>
                  </a:lnTo>
                  <a:lnTo>
                    <a:pt x="788" y="1598"/>
                  </a:lnTo>
                  <a:lnTo>
                    <a:pt x="798" y="1596"/>
                  </a:lnTo>
                  <a:lnTo>
                    <a:pt x="808" y="1594"/>
                  </a:lnTo>
                  <a:lnTo>
                    <a:pt x="816" y="1588"/>
                  </a:lnTo>
                  <a:lnTo>
                    <a:pt x="826" y="1582"/>
                  </a:lnTo>
                  <a:lnTo>
                    <a:pt x="834" y="1574"/>
                  </a:lnTo>
                  <a:lnTo>
                    <a:pt x="842" y="1564"/>
                  </a:lnTo>
                  <a:lnTo>
                    <a:pt x="850" y="1552"/>
                  </a:lnTo>
                  <a:lnTo>
                    <a:pt x="858" y="1538"/>
                  </a:lnTo>
                  <a:lnTo>
                    <a:pt x="1566" y="140"/>
                  </a:lnTo>
                  <a:lnTo>
                    <a:pt x="1566" y="140"/>
                  </a:lnTo>
                  <a:lnTo>
                    <a:pt x="1572" y="126"/>
                  </a:lnTo>
                  <a:lnTo>
                    <a:pt x="1578" y="112"/>
                  </a:lnTo>
                  <a:lnTo>
                    <a:pt x="1580" y="98"/>
                  </a:lnTo>
                  <a:lnTo>
                    <a:pt x="1582" y="84"/>
                  </a:lnTo>
                  <a:lnTo>
                    <a:pt x="1582" y="72"/>
                  </a:lnTo>
                  <a:lnTo>
                    <a:pt x="1578" y="60"/>
                  </a:lnTo>
                  <a:lnTo>
                    <a:pt x="1576" y="50"/>
                  </a:lnTo>
                  <a:lnTo>
                    <a:pt x="1570" y="40"/>
                  </a:lnTo>
                  <a:lnTo>
                    <a:pt x="1564" y="32"/>
                  </a:lnTo>
                  <a:lnTo>
                    <a:pt x="1554" y="24"/>
                  </a:lnTo>
                  <a:lnTo>
                    <a:pt x="1546" y="16"/>
                  </a:lnTo>
                  <a:lnTo>
                    <a:pt x="1534" y="10"/>
                  </a:lnTo>
                  <a:lnTo>
                    <a:pt x="1522" y="6"/>
                  </a:lnTo>
                  <a:lnTo>
                    <a:pt x="1508" y="4"/>
                  </a:lnTo>
                  <a:lnTo>
                    <a:pt x="1492" y="0"/>
                  </a:lnTo>
                  <a:lnTo>
                    <a:pt x="1476" y="0"/>
                  </a:lnTo>
                  <a:lnTo>
                    <a:pt x="1476" y="0"/>
                  </a:lnTo>
                  <a:close/>
                </a:path>
              </a:pathLst>
            </a:custGeom>
            <a:solidFill>
              <a:schemeClr val="bg1">
                <a:lumMod val="75000"/>
              </a:schemeClr>
            </a:solidFill>
            <a:ln>
              <a:noFill/>
            </a:ln>
          </p:spPr>
          <p:txBody>
            <a:bodyPr/>
            <a:lstStyle/>
            <a:p>
              <a:endParaRPr lang="zh-CN" altLang="zh-CN" sz="2000"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69" name="文本框 25">
              <a:extLst>
                <a:ext uri="{FF2B5EF4-FFF2-40B4-BE49-F238E27FC236}">
                  <a16:creationId xmlns="" xmlns:a16="http://schemas.microsoft.com/office/drawing/2014/main" id="{D13A1323-EA78-4477-A82B-634E320078FE}"/>
                </a:ext>
              </a:extLst>
            </p:cNvPr>
            <p:cNvSpPr>
              <a:spLocks noChangeArrowheads="1"/>
            </p:cNvSpPr>
            <p:nvPr/>
          </p:nvSpPr>
          <p:spPr bwMode="auto">
            <a:xfrm>
              <a:off x="6352054" y="1996531"/>
              <a:ext cx="59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dirty="0">
                  <a:solidFill>
                    <a:schemeClr val="bg1"/>
                  </a:solidFill>
                  <a:latin typeface="印品黑体" panose="00000500000000000000" pitchFamily="2" charset="-122"/>
                  <a:ea typeface="印品黑体" panose="00000500000000000000" pitchFamily="2" charset="-122"/>
                </a:rPr>
                <a:t>04</a:t>
              </a:r>
              <a:endParaRPr lang="zh-CN" altLang="en-US" sz="2800" dirty="0">
                <a:solidFill>
                  <a:schemeClr val="bg1"/>
                </a:solidFill>
                <a:latin typeface="印品黑体" panose="00000500000000000000" pitchFamily="2" charset="-122"/>
                <a:ea typeface="印品黑体" panose="00000500000000000000" pitchFamily="2" charset="-122"/>
              </a:endParaRPr>
            </a:p>
          </p:txBody>
        </p:sp>
        <p:pic>
          <p:nvPicPr>
            <p:cNvPr id="70" name="图片 26">
              <a:extLst>
                <a:ext uri="{FF2B5EF4-FFF2-40B4-BE49-F238E27FC236}">
                  <a16:creationId xmlns="" xmlns:a16="http://schemas.microsoft.com/office/drawing/2014/main" id="{DA38A831-82CC-4121-9A90-7D12A91252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0426" y="2048418"/>
              <a:ext cx="327599" cy="3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直接连接符 27">
              <a:extLst>
                <a:ext uri="{FF2B5EF4-FFF2-40B4-BE49-F238E27FC236}">
                  <a16:creationId xmlns="" xmlns:a16="http://schemas.microsoft.com/office/drawing/2014/main" id="{1863D2E1-550E-43AC-A64B-CDE42CB8E7F9}"/>
                </a:ext>
              </a:extLst>
            </p:cNvPr>
            <p:cNvSpPr>
              <a:spLocks noChangeShapeType="1"/>
            </p:cNvSpPr>
            <p:nvPr/>
          </p:nvSpPr>
          <p:spPr bwMode="auto">
            <a:xfrm>
              <a:off x="6308307" y="2499120"/>
              <a:ext cx="991953" cy="0"/>
            </a:xfrm>
            <a:prstGeom prst="line">
              <a:avLst/>
            </a:prstGeom>
            <a:noFill/>
            <a:ln w="6350" cap="flat" cmpd="sng">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sz="2000" dirty="0">
                <a:latin typeface="印品黑体" panose="00000500000000000000" pitchFamily="2" charset="-122"/>
                <a:ea typeface="印品黑体" panose="00000500000000000000" pitchFamily="2" charset="-122"/>
              </a:endParaRPr>
            </a:p>
          </p:txBody>
        </p:sp>
        <p:sp>
          <p:nvSpPr>
            <p:cNvPr id="72" name="矩形 28">
              <a:extLst>
                <a:ext uri="{FF2B5EF4-FFF2-40B4-BE49-F238E27FC236}">
                  <a16:creationId xmlns="" xmlns:a16="http://schemas.microsoft.com/office/drawing/2014/main" id="{6D62D9CE-D3A7-476D-BD6F-4F7D6AEF3927}"/>
                </a:ext>
              </a:extLst>
            </p:cNvPr>
            <p:cNvSpPr>
              <a:spLocks noChangeArrowheads="1"/>
            </p:cNvSpPr>
            <p:nvPr/>
          </p:nvSpPr>
          <p:spPr bwMode="auto">
            <a:xfrm>
              <a:off x="6467678" y="2553042"/>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rPr>
                <a:t>内容</a:t>
              </a:r>
              <a:endParaRPr lang="en-US" altLang="zh-CN"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a:p>
              <a:pPr algn="ctr"/>
              <a:r>
                <a:rPr lang="zh-CN" altLang="en-US"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rPr>
                <a:t>说明</a:t>
              </a:r>
              <a:endParaRPr lang="en-US" altLang="zh-CN"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grpSp>
      <p:sp>
        <p:nvSpPr>
          <p:cNvPr id="73" name="矩形 72">
            <a:extLst>
              <a:ext uri="{FF2B5EF4-FFF2-40B4-BE49-F238E27FC236}">
                <a16:creationId xmlns="" xmlns:a16="http://schemas.microsoft.com/office/drawing/2014/main" id="{6C055387-BC85-4958-8753-3A28C628D21F}"/>
              </a:ext>
            </a:extLst>
          </p:cNvPr>
          <p:cNvSpPr/>
          <p:nvPr/>
        </p:nvSpPr>
        <p:spPr>
          <a:xfrm>
            <a:off x="1743521" y="4191592"/>
            <a:ext cx="1857336" cy="1169551"/>
          </a:xfrm>
          <a:prstGeom prst="rect">
            <a:avLst/>
          </a:prstGeom>
        </p:spPr>
        <p:txBody>
          <a:bodyPr wrap="square">
            <a:spAutoFit/>
          </a:bodyPr>
          <a:lstStyle/>
          <a:p>
            <a:r>
              <a:rPr lang="zh-CN" altLang="en-US" sz="1400" dirty="0">
                <a:solidFill>
                  <a:schemeClr val="tx1">
                    <a:lumMod val="95000"/>
                    <a:lumOff val="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
        <p:nvSpPr>
          <p:cNvPr id="74" name="矩形 73">
            <a:extLst>
              <a:ext uri="{FF2B5EF4-FFF2-40B4-BE49-F238E27FC236}">
                <a16:creationId xmlns="" xmlns:a16="http://schemas.microsoft.com/office/drawing/2014/main" id="{382E6BDD-69A1-4899-A563-EBA93223411C}"/>
              </a:ext>
            </a:extLst>
          </p:cNvPr>
          <p:cNvSpPr/>
          <p:nvPr/>
        </p:nvSpPr>
        <p:spPr>
          <a:xfrm>
            <a:off x="3989772" y="2057367"/>
            <a:ext cx="1857336" cy="1169551"/>
          </a:xfrm>
          <a:prstGeom prst="rect">
            <a:avLst/>
          </a:prstGeom>
        </p:spPr>
        <p:txBody>
          <a:bodyPr wrap="square">
            <a:spAutoFit/>
          </a:bodyPr>
          <a:lstStyle/>
          <a:p>
            <a:r>
              <a:rPr lang="zh-CN" altLang="en-US" sz="1400" dirty="0">
                <a:solidFill>
                  <a:schemeClr val="tx1">
                    <a:lumMod val="95000"/>
                    <a:lumOff val="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grpSp>
        <p:nvGrpSpPr>
          <p:cNvPr id="75" name="组合 74">
            <a:extLst>
              <a:ext uri="{FF2B5EF4-FFF2-40B4-BE49-F238E27FC236}">
                <a16:creationId xmlns="" xmlns:a16="http://schemas.microsoft.com/office/drawing/2014/main" id="{D524A154-2320-449E-84F5-93F0802C0F61}"/>
              </a:ext>
            </a:extLst>
          </p:cNvPr>
          <p:cNvGrpSpPr/>
          <p:nvPr/>
        </p:nvGrpSpPr>
        <p:grpSpPr>
          <a:xfrm>
            <a:off x="6607177" y="1790177"/>
            <a:ext cx="1615612" cy="1640252"/>
            <a:chOff x="4358992" y="1483767"/>
            <a:chExt cx="1615612" cy="1640252"/>
          </a:xfrm>
        </p:grpSpPr>
        <p:sp>
          <p:nvSpPr>
            <p:cNvPr id="76" name="Freeform 7">
              <a:extLst>
                <a:ext uri="{FF2B5EF4-FFF2-40B4-BE49-F238E27FC236}">
                  <a16:creationId xmlns="" xmlns:a16="http://schemas.microsoft.com/office/drawing/2014/main" id="{06CD210D-A53A-4D01-9BB9-D0EAF4073BA4}"/>
                </a:ext>
              </a:extLst>
            </p:cNvPr>
            <p:cNvSpPr>
              <a:spLocks noChangeArrowheads="1"/>
            </p:cNvSpPr>
            <p:nvPr/>
          </p:nvSpPr>
          <p:spPr bwMode="auto">
            <a:xfrm>
              <a:off x="4358992" y="1483767"/>
              <a:ext cx="1615612" cy="1623751"/>
            </a:xfrm>
            <a:custGeom>
              <a:avLst/>
              <a:gdLst>
                <a:gd name="T0" fmla="*/ 104 w 1588"/>
                <a:gd name="T1" fmla="*/ 1596 h 1596"/>
                <a:gd name="T2" fmla="*/ 1482 w 1588"/>
                <a:gd name="T3" fmla="*/ 1596 h 1596"/>
                <a:gd name="T4" fmla="*/ 1482 w 1588"/>
                <a:gd name="T5" fmla="*/ 1596 h 1596"/>
                <a:gd name="T6" fmla="*/ 1498 w 1588"/>
                <a:gd name="T7" fmla="*/ 1596 h 1596"/>
                <a:gd name="T8" fmla="*/ 1514 w 1588"/>
                <a:gd name="T9" fmla="*/ 1594 h 1596"/>
                <a:gd name="T10" fmla="*/ 1526 w 1588"/>
                <a:gd name="T11" fmla="*/ 1590 h 1596"/>
                <a:gd name="T12" fmla="*/ 1540 w 1588"/>
                <a:gd name="T13" fmla="*/ 1584 h 1596"/>
                <a:gd name="T14" fmla="*/ 1550 w 1588"/>
                <a:gd name="T15" fmla="*/ 1578 h 1596"/>
                <a:gd name="T16" fmla="*/ 1560 w 1588"/>
                <a:gd name="T17" fmla="*/ 1570 h 1596"/>
                <a:gd name="T18" fmla="*/ 1568 w 1588"/>
                <a:gd name="T19" fmla="*/ 1562 h 1596"/>
                <a:gd name="T20" fmla="*/ 1576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72 w 1588"/>
                <a:gd name="T39" fmla="*/ 58 h 1596"/>
                <a:gd name="T40" fmla="*/ 872 w 1588"/>
                <a:gd name="T41" fmla="*/ 58 h 1596"/>
                <a:gd name="T42" fmla="*/ 866 w 1588"/>
                <a:gd name="T43" fmla="*/ 44 h 1596"/>
                <a:gd name="T44" fmla="*/ 856 w 1588"/>
                <a:gd name="T45" fmla="*/ 32 h 1596"/>
                <a:gd name="T46" fmla="*/ 848 w 1588"/>
                <a:gd name="T47" fmla="*/ 22 h 1596"/>
                <a:gd name="T48" fmla="*/ 838 w 1588"/>
                <a:gd name="T49" fmla="*/ 14 h 1596"/>
                <a:gd name="T50" fmla="*/ 830 w 1588"/>
                <a:gd name="T51" fmla="*/ 8 h 1596"/>
                <a:gd name="T52" fmla="*/ 820 w 1588"/>
                <a:gd name="T53" fmla="*/ 4 h 1596"/>
                <a:gd name="T54" fmla="*/ 808 w 1588"/>
                <a:gd name="T55" fmla="*/ 0 h 1596"/>
                <a:gd name="T56" fmla="*/ 798 w 1588"/>
                <a:gd name="T57" fmla="*/ 0 h 1596"/>
                <a:gd name="T58" fmla="*/ 788 w 1588"/>
                <a:gd name="T59" fmla="*/ 0 h 1596"/>
                <a:gd name="T60" fmla="*/ 778 w 1588"/>
                <a:gd name="T61" fmla="*/ 4 h 1596"/>
                <a:gd name="T62" fmla="*/ 768 w 1588"/>
                <a:gd name="T63" fmla="*/ 8 h 1596"/>
                <a:gd name="T64" fmla="*/ 758 w 1588"/>
                <a:gd name="T65" fmla="*/ 14 h 1596"/>
                <a:gd name="T66" fmla="*/ 748 w 1588"/>
                <a:gd name="T67" fmla="*/ 22 h 1596"/>
                <a:gd name="T68" fmla="*/ 740 w 1588"/>
                <a:gd name="T69" fmla="*/ 32 h 1596"/>
                <a:gd name="T70" fmla="*/ 730 w 1588"/>
                <a:gd name="T71" fmla="*/ 44 h 1596"/>
                <a:gd name="T72" fmla="*/ 722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0 w 1588"/>
                <a:gd name="T93" fmla="*/ 1556 h 1596"/>
                <a:gd name="T94" fmla="*/ 18 w 1588"/>
                <a:gd name="T95" fmla="*/ 1566 h 1596"/>
                <a:gd name="T96" fmla="*/ 26 w 1588"/>
                <a:gd name="T97" fmla="*/ 1574 h 1596"/>
                <a:gd name="T98" fmla="*/ 36 w 1588"/>
                <a:gd name="T99" fmla="*/ 1580 h 1596"/>
                <a:gd name="T100" fmla="*/ 46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8"/>
                <a:gd name="T169" fmla="*/ 0 h 1596"/>
                <a:gd name="T170" fmla="*/ 1588 w 1588"/>
                <a:gd name="T171" fmla="*/ 1596 h 15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8" h="1596">
                  <a:moveTo>
                    <a:pt x="104" y="1596"/>
                  </a:moveTo>
                  <a:lnTo>
                    <a:pt x="1482" y="1596"/>
                  </a:lnTo>
                  <a:lnTo>
                    <a:pt x="1482" y="1596"/>
                  </a:lnTo>
                  <a:lnTo>
                    <a:pt x="1498" y="1596"/>
                  </a:lnTo>
                  <a:lnTo>
                    <a:pt x="1514" y="1594"/>
                  </a:lnTo>
                  <a:lnTo>
                    <a:pt x="1526" y="1590"/>
                  </a:lnTo>
                  <a:lnTo>
                    <a:pt x="1540" y="1584"/>
                  </a:lnTo>
                  <a:lnTo>
                    <a:pt x="1550" y="1578"/>
                  </a:lnTo>
                  <a:lnTo>
                    <a:pt x="1560" y="1570"/>
                  </a:lnTo>
                  <a:lnTo>
                    <a:pt x="1568" y="1562"/>
                  </a:lnTo>
                  <a:lnTo>
                    <a:pt x="1576" y="1552"/>
                  </a:lnTo>
                  <a:lnTo>
                    <a:pt x="1580" y="1540"/>
                  </a:lnTo>
                  <a:lnTo>
                    <a:pt x="1584" y="1528"/>
                  </a:lnTo>
                  <a:lnTo>
                    <a:pt x="1586" y="1516"/>
                  </a:lnTo>
                  <a:lnTo>
                    <a:pt x="1588" y="1504"/>
                  </a:lnTo>
                  <a:lnTo>
                    <a:pt x="1586" y="1490"/>
                  </a:lnTo>
                  <a:lnTo>
                    <a:pt x="1584" y="1476"/>
                  </a:lnTo>
                  <a:lnTo>
                    <a:pt x="1578" y="1462"/>
                  </a:lnTo>
                  <a:lnTo>
                    <a:pt x="1572" y="1446"/>
                  </a:lnTo>
                  <a:lnTo>
                    <a:pt x="872" y="58"/>
                  </a:lnTo>
                  <a:lnTo>
                    <a:pt x="872" y="58"/>
                  </a:lnTo>
                  <a:lnTo>
                    <a:pt x="866" y="44"/>
                  </a:lnTo>
                  <a:lnTo>
                    <a:pt x="856" y="32"/>
                  </a:lnTo>
                  <a:lnTo>
                    <a:pt x="848" y="22"/>
                  </a:lnTo>
                  <a:lnTo>
                    <a:pt x="838" y="14"/>
                  </a:lnTo>
                  <a:lnTo>
                    <a:pt x="830" y="8"/>
                  </a:lnTo>
                  <a:lnTo>
                    <a:pt x="820" y="4"/>
                  </a:lnTo>
                  <a:lnTo>
                    <a:pt x="808" y="0"/>
                  </a:lnTo>
                  <a:lnTo>
                    <a:pt x="798" y="0"/>
                  </a:lnTo>
                  <a:lnTo>
                    <a:pt x="788" y="0"/>
                  </a:lnTo>
                  <a:lnTo>
                    <a:pt x="778" y="4"/>
                  </a:lnTo>
                  <a:lnTo>
                    <a:pt x="768" y="8"/>
                  </a:lnTo>
                  <a:lnTo>
                    <a:pt x="758" y="14"/>
                  </a:lnTo>
                  <a:lnTo>
                    <a:pt x="748" y="22"/>
                  </a:lnTo>
                  <a:lnTo>
                    <a:pt x="740" y="32"/>
                  </a:lnTo>
                  <a:lnTo>
                    <a:pt x="730" y="44"/>
                  </a:lnTo>
                  <a:lnTo>
                    <a:pt x="722" y="58"/>
                  </a:lnTo>
                  <a:lnTo>
                    <a:pt x="14" y="1456"/>
                  </a:lnTo>
                  <a:lnTo>
                    <a:pt x="14" y="1456"/>
                  </a:lnTo>
                  <a:lnTo>
                    <a:pt x="8" y="1472"/>
                  </a:lnTo>
                  <a:lnTo>
                    <a:pt x="4" y="1486"/>
                  </a:lnTo>
                  <a:lnTo>
                    <a:pt x="0" y="1500"/>
                  </a:lnTo>
                  <a:lnTo>
                    <a:pt x="0" y="1512"/>
                  </a:lnTo>
                  <a:lnTo>
                    <a:pt x="0" y="1524"/>
                  </a:lnTo>
                  <a:lnTo>
                    <a:pt x="2" y="1536"/>
                  </a:lnTo>
                  <a:lnTo>
                    <a:pt x="6" y="1546"/>
                  </a:lnTo>
                  <a:lnTo>
                    <a:pt x="10" y="1556"/>
                  </a:lnTo>
                  <a:lnTo>
                    <a:pt x="18" y="1566"/>
                  </a:lnTo>
                  <a:lnTo>
                    <a:pt x="26" y="1574"/>
                  </a:lnTo>
                  <a:lnTo>
                    <a:pt x="36" y="1580"/>
                  </a:lnTo>
                  <a:lnTo>
                    <a:pt x="46" y="1586"/>
                  </a:lnTo>
                  <a:lnTo>
                    <a:pt x="60" y="1590"/>
                  </a:lnTo>
                  <a:lnTo>
                    <a:pt x="74" y="1594"/>
                  </a:lnTo>
                  <a:lnTo>
                    <a:pt x="88" y="1596"/>
                  </a:lnTo>
                  <a:lnTo>
                    <a:pt x="104" y="1596"/>
                  </a:lnTo>
                  <a:lnTo>
                    <a:pt x="104" y="1596"/>
                  </a:ln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000"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77" name="文本框 17">
              <a:extLst>
                <a:ext uri="{FF2B5EF4-FFF2-40B4-BE49-F238E27FC236}">
                  <a16:creationId xmlns="" xmlns:a16="http://schemas.microsoft.com/office/drawing/2014/main" id="{5CB8ACB5-7EEA-47C2-9F5B-D7F6E90E0F37}"/>
                </a:ext>
              </a:extLst>
            </p:cNvPr>
            <p:cNvSpPr>
              <a:spLocks noChangeArrowheads="1"/>
            </p:cNvSpPr>
            <p:nvPr/>
          </p:nvSpPr>
          <p:spPr bwMode="auto">
            <a:xfrm>
              <a:off x="4704903" y="2110478"/>
              <a:ext cx="59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dirty="0">
                  <a:solidFill>
                    <a:schemeClr val="bg1"/>
                  </a:solidFill>
                  <a:latin typeface="印品黑体" panose="00000500000000000000" pitchFamily="2" charset="-122"/>
                  <a:ea typeface="印品黑体" panose="00000500000000000000" pitchFamily="2" charset="-122"/>
                </a:rPr>
                <a:t>03</a:t>
              </a:r>
              <a:endParaRPr lang="zh-CN" altLang="en-US" sz="2800" dirty="0">
                <a:solidFill>
                  <a:schemeClr val="bg1"/>
                </a:solidFill>
                <a:latin typeface="印品黑体" panose="00000500000000000000" pitchFamily="2" charset="-122"/>
                <a:ea typeface="印品黑体" panose="00000500000000000000" pitchFamily="2" charset="-122"/>
              </a:endParaRPr>
            </a:p>
          </p:txBody>
        </p:sp>
        <p:pic>
          <p:nvPicPr>
            <p:cNvPr id="78" name="图片 18">
              <a:extLst>
                <a:ext uri="{FF2B5EF4-FFF2-40B4-BE49-F238E27FC236}">
                  <a16:creationId xmlns="" xmlns:a16="http://schemas.microsoft.com/office/drawing/2014/main" id="{DB7A13D3-0B27-44EE-86C7-526A8C9DD3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4293" y="2161347"/>
              <a:ext cx="327599" cy="3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直接连接符 19">
              <a:extLst>
                <a:ext uri="{FF2B5EF4-FFF2-40B4-BE49-F238E27FC236}">
                  <a16:creationId xmlns="" xmlns:a16="http://schemas.microsoft.com/office/drawing/2014/main" id="{1F3D4ECF-1F6B-437A-A5CB-7754C50F9D0B}"/>
                </a:ext>
              </a:extLst>
            </p:cNvPr>
            <p:cNvSpPr>
              <a:spLocks noChangeShapeType="1"/>
            </p:cNvSpPr>
            <p:nvPr/>
          </p:nvSpPr>
          <p:spPr bwMode="auto">
            <a:xfrm>
              <a:off x="4696764" y="2638503"/>
              <a:ext cx="991953" cy="1017"/>
            </a:xfrm>
            <a:prstGeom prst="line">
              <a:avLst/>
            </a:prstGeom>
            <a:noFill/>
            <a:ln w="6350" cap="flat" cmpd="sng">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sz="2000" dirty="0">
                <a:latin typeface="印品黑体" panose="00000500000000000000" pitchFamily="2" charset="-122"/>
                <a:ea typeface="印品黑体" panose="00000500000000000000" pitchFamily="2" charset="-122"/>
              </a:endParaRPr>
            </a:p>
          </p:txBody>
        </p:sp>
        <p:sp>
          <p:nvSpPr>
            <p:cNvPr id="80" name="矩形 20">
              <a:extLst>
                <a:ext uri="{FF2B5EF4-FFF2-40B4-BE49-F238E27FC236}">
                  <a16:creationId xmlns="" xmlns:a16="http://schemas.microsoft.com/office/drawing/2014/main" id="{16199089-4E52-483E-87BE-40EF844DA498}"/>
                </a:ext>
              </a:extLst>
            </p:cNvPr>
            <p:cNvSpPr>
              <a:spLocks noChangeArrowheads="1"/>
            </p:cNvSpPr>
            <p:nvPr/>
          </p:nvSpPr>
          <p:spPr bwMode="auto">
            <a:xfrm>
              <a:off x="4599656" y="2623241"/>
              <a:ext cx="1210588" cy="50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rPr>
                <a:t>内容说明</a:t>
              </a:r>
              <a:endParaRPr lang="en-US" altLang="zh-CN" sz="2000" b="1" dirty="0">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grpSp>
      <p:sp>
        <p:nvSpPr>
          <p:cNvPr id="81" name="矩形 80">
            <a:extLst>
              <a:ext uri="{FF2B5EF4-FFF2-40B4-BE49-F238E27FC236}">
                <a16:creationId xmlns="" xmlns:a16="http://schemas.microsoft.com/office/drawing/2014/main" id="{CCA8DBD0-5A2A-43A5-A65C-22B2CFE41C54}"/>
              </a:ext>
            </a:extLst>
          </p:cNvPr>
          <p:cNvSpPr/>
          <p:nvPr/>
        </p:nvSpPr>
        <p:spPr>
          <a:xfrm>
            <a:off x="6476776" y="4173599"/>
            <a:ext cx="1857336" cy="1169551"/>
          </a:xfrm>
          <a:prstGeom prst="rect">
            <a:avLst/>
          </a:prstGeom>
        </p:spPr>
        <p:txBody>
          <a:bodyPr wrap="square">
            <a:spAutoFit/>
          </a:bodyPr>
          <a:lstStyle/>
          <a:p>
            <a:r>
              <a:rPr lang="zh-CN" altLang="en-US" sz="1400" dirty="0">
                <a:solidFill>
                  <a:schemeClr val="tx1">
                    <a:lumMod val="95000"/>
                    <a:lumOff val="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
        <p:nvSpPr>
          <p:cNvPr id="82" name="矩形 81">
            <a:extLst>
              <a:ext uri="{FF2B5EF4-FFF2-40B4-BE49-F238E27FC236}">
                <a16:creationId xmlns="" xmlns:a16="http://schemas.microsoft.com/office/drawing/2014/main" id="{16915D05-06D3-4072-BEF6-61A7E8A881C1}"/>
              </a:ext>
            </a:extLst>
          </p:cNvPr>
          <p:cNvSpPr/>
          <p:nvPr/>
        </p:nvSpPr>
        <p:spPr>
          <a:xfrm>
            <a:off x="8841568" y="2071941"/>
            <a:ext cx="1857336" cy="1169551"/>
          </a:xfrm>
          <a:prstGeom prst="rect">
            <a:avLst/>
          </a:prstGeom>
        </p:spPr>
        <p:txBody>
          <a:bodyPr wrap="square">
            <a:spAutoFit/>
          </a:bodyPr>
          <a:lstStyle/>
          <a:p>
            <a:r>
              <a:rPr lang="zh-CN" altLang="en-US" sz="1400" dirty="0">
                <a:solidFill>
                  <a:schemeClr val="tx1">
                    <a:lumMod val="95000"/>
                    <a:lumOff val="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Tree>
    <p:extLst>
      <p:ext uri="{BB962C8B-B14F-4D97-AF65-F5344CB8AC3E}">
        <p14:creationId xmlns:p14="http://schemas.microsoft.com/office/powerpoint/2010/main" val="96172558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ppt_x"/>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000"/>
                                        <p:tgtEl>
                                          <p:spTgt spid="74"/>
                                        </p:tgtEl>
                                      </p:cBhvr>
                                    </p:animEffect>
                                    <p:anim calcmode="lin" valueType="num">
                                      <p:cBhvr>
                                        <p:cTn id="26" dur="1000" fill="hold"/>
                                        <p:tgtEl>
                                          <p:spTgt spid="74"/>
                                        </p:tgtEl>
                                        <p:attrNameLst>
                                          <p:attrName>ppt_x</p:attrName>
                                        </p:attrNameLst>
                                      </p:cBhvr>
                                      <p:tavLst>
                                        <p:tav tm="0">
                                          <p:val>
                                            <p:strVal val="#ppt_x"/>
                                          </p:val>
                                        </p:tav>
                                        <p:tav tm="100000">
                                          <p:val>
                                            <p:strVal val="#ppt_x"/>
                                          </p:val>
                                        </p:tav>
                                      </p:tavLst>
                                    </p:anim>
                                    <p:anim calcmode="lin" valueType="num">
                                      <p:cBhvr>
                                        <p:cTn id="27" dur="1000" fill="hold"/>
                                        <p:tgtEl>
                                          <p:spTgt spid="7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1000"/>
                                        <p:tgtEl>
                                          <p:spTgt spid="73"/>
                                        </p:tgtEl>
                                      </p:cBhvr>
                                    </p:animEffect>
                                    <p:anim calcmode="lin" valueType="num">
                                      <p:cBhvr>
                                        <p:cTn id="31" dur="1000" fill="hold"/>
                                        <p:tgtEl>
                                          <p:spTgt spid="73"/>
                                        </p:tgtEl>
                                        <p:attrNameLst>
                                          <p:attrName>ppt_x</p:attrName>
                                        </p:attrNameLst>
                                      </p:cBhvr>
                                      <p:tavLst>
                                        <p:tav tm="0">
                                          <p:val>
                                            <p:strVal val="#ppt_x"/>
                                          </p:val>
                                        </p:tav>
                                        <p:tav tm="100000">
                                          <p:val>
                                            <p:strVal val="#ppt_x"/>
                                          </p:val>
                                        </p:tav>
                                      </p:tavLst>
                                    </p:anim>
                                    <p:anim calcmode="lin" valueType="num">
                                      <p:cBhvr>
                                        <p:cTn id="32" dur="1000" fill="hold"/>
                                        <p:tgtEl>
                                          <p:spTgt spid="7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1000"/>
                                        <p:tgtEl>
                                          <p:spTgt spid="82"/>
                                        </p:tgtEl>
                                      </p:cBhvr>
                                    </p:animEffect>
                                    <p:anim calcmode="lin" valueType="num">
                                      <p:cBhvr>
                                        <p:cTn id="36" dur="1000" fill="hold"/>
                                        <p:tgtEl>
                                          <p:spTgt spid="82"/>
                                        </p:tgtEl>
                                        <p:attrNameLst>
                                          <p:attrName>ppt_x</p:attrName>
                                        </p:attrNameLst>
                                      </p:cBhvr>
                                      <p:tavLst>
                                        <p:tav tm="0">
                                          <p:val>
                                            <p:strVal val="#ppt_x"/>
                                          </p:val>
                                        </p:tav>
                                        <p:tav tm="100000">
                                          <p:val>
                                            <p:strVal val="#ppt_x"/>
                                          </p:val>
                                        </p:tav>
                                      </p:tavLst>
                                    </p:anim>
                                    <p:anim calcmode="lin" valueType="num">
                                      <p:cBhvr>
                                        <p:cTn id="37" dur="1000" fill="hold"/>
                                        <p:tgtEl>
                                          <p:spTgt spid="8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1000"/>
                                        <p:tgtEl>
                                          <p:spTgt spid="81"/>
                                        </p:tgtEl>
                                      </p:cBhvr>
                                    </p:animEffect>
                                    <p:anim calcmode="lin" valueType="num">
                                      <p:cBhvr>
                                        <p:cTn id="41" dur="1000" fill="hold"/>
                                        <p:tgtEl>
                                          <p:spTgt spid="81"/>
                                        </p:tgtEl>
                                        <p:attrNameLst>
                                          <p:attrName>ppt_x</p:attrName>
                                        </p:attrNameLst>
                                      </p:cBhvr>
                                      <p:tavLst>
                                        <p:tav tm="0">
                                          <p:val>
                                            <p:strVal val="#ppt_x"/>
                                          </p:val>
                                        </p:tav>
                                        <p:tav tm="100000">
                                          <p:val>
                                            <p:strVal val="#ppt_x"/>
                                          </p:val>
                                        </p:tav>
                                      </p:tavLst>
                                    </p:anim>
                                    <p:anim calcmode="lin" valueType="num">
                                      <p:cBhvr>
                                        <p:cTn id="42"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81" grpId="0"/>
      <p:bldP spid="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BB6F89E-8689-47DC-A6FB-D67A8716EECC}"/>
              </a:ext>
            </a:extLst>
          </p:cNvPr>
          <p:cNvSpPr/>
          <p:nvPr/>
        </p:nvSpPr>
        <p:spPr>
          <a:xfrm>
            <a:off x="0" y="2094271"/>
            <a:ext cx="12192000" cy="3790335"/>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0" name="Straight Connector 124">
            <a:extLst>
              <a:ext uri="{FF2B5EF4-FFF2-40B4-BE49-F238E27FC236}">
                <a16:creationId xmlns="" xmlns:a16="http://schemas.microsoft.com/office/drawing/2014/main" id="{315AFBDE-A3AE-4D50-9555-4D9335523C2E}"/>
              </a:ext>
            </a:extLst>
          </p:cNvPr>
          <p:cNvCxnSpPr/>
          <p:nvPr/>
        </p:nvCxnSpPr>
        <p:spPr>
          <a:xfrm>
            <a:off x="3818964" y="32496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25">
            <a:extLst>
              <a:ext uri="{FF2B5EF4-FFF2-40B4-BE49-F238E27FC236}">
                <a16:creationId xmlns="" xmlns:a16="http://schemas.microsoft.com/office/drawing/2014/main" id="{6F2C56BC-1250-4716-BAF3-BDCF7E42B65E}"/>
              </a:ext>
            </a:extLst>
          </p:cNvPr>
          <p:cNvCxnSpPr/>
          <p:nvPr/>
        </p:nvCxnSpPr>
        <p:spPr>
          <a:xfrm>
            <a:off x="6513478" y="46212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50">
            <a:extLst>
              <a:ext uri="{FF2B5EF4-FFF2-40B4-BE49-F238E27FC236}">
                <a16:creationId xmlns="" xmlns:a16="http://schemas.microsoft.com/office/drawing/2014/main" id="{64EDEFDD-214B-4826-AF1F-B94A429E8C60}"/>
              </a:ext>
            </a:extLst>
          </p:cNvPr>
          <p:cNvSpPr/>
          <p:nvPr/>
        </p:nvSpPr>
        <p:spPr>
          <a:xfrm>
            <a:off x="0" y="3249637"/>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
        <p:nvSpPr>
          <p:cNvPr id="13" name="Rectangle 6">
            <a:extLst>
              <a:ext uri="{FF2B5EF4-FFF2-40B4-BE49-F238E27FC236}">
                <a16:creationId xmlns="" xmlns:a16="http://schemas.microsoft.com/office/drawing/2014/main" id="{B53BEF6F-261D-4089-84E5-CD1598E70C66}"/>
              </a:ext>
            </a:extLst>
          </p:cNvPr>
          <p:cNvSpPr/>
          <p:nvPr/>
        </p:nvSpPr>
        <p:spPr>
          <a:xfrm>
            <a:off x="0" y="3249637"/>
            <a:ext cx="362857"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cxnSp>
        <p:nvCxnSpPr>
          <p:cNvPr id="15" name="Straight Connector 76">
            <a:extLst>
              <a:ext uri="{FF2B5EF4-FFF2-40B4-BE49-F238E27FC236}">
                <a16:creationId xmlns="" xmlns:a16="http://schemas.microsoft.com/office/drawing/2014/main" id="{A81905C2-BE1A-42D7-91F3-C510C7D5BDBF}"/>
              </a:ext>
            </a:extLst>
          </p:cNvPr>
          <p:cNvCxnSpPr>
            <a:stCxn id="12" idx="3"/>
          </p:cNvCxnSpPr>
          <p:nvPr/>
        </p:nvCxnSpPr>
        <p:spPr>
          <a:xfrm>
            <a:off x="2314714" y="3935437"/>
            <a:ext cx="939474"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78">
            <a:extLst>
              <a:ext uri="{FF2B5EF4-FFF2-40B4-BE49-F238E27FC236}">
                <a16:creationId xmlns="" xmlns:a16="http://schemas.microsoft.com/office/drawing/2014/main" id="{E1C66BCE-BF38-47E4-967D-F724C78D777B}"/>
              </a:ext>
            </a:extLst>
          </p:cNvPr>
          <p:cNvCxnSpPr/>
          <p:nvPr/>
        </p:nvCxnSpPr>
        <p:spPr>
          <a:xfrm>
            <a:off x="6095999" y="2563837"/>
            <a:ext cx="1" cy="685800"/>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89">
            <a:extLst>
              <a:ext uri="{FF2B5EF4-FFF2-40B4-BE49-F238E27FC236}">
                <a16:creationId xmlns="" xmlns:a16="http://schemas.microsoft.com/office/drawing/2014/main" id="{00ED4BC2-BF35-49BB-8D46-52CBB33E634A}"/>
              </a:ext>
            </a:extLst>
          </p:cNvPr>
          <p:cNvCxnSpPr/>
          <p:nvPr/>
        </p:nvCxnSpPr>
        <p:spPr>
          <a:xfrm flipV="1">
            <a:off x="6095999" y="4621239"/>
            <a:ext cx="1" cy="682697"/>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8">
            <a:extLst>
              <a:ext uri="{FF2B5EF4-FFF2-40B4-BE49-F238E27FC236}">
                <a16:creationId xmlns="" xmlns:a16="http://schemas.microsoft.com/office/drawing/2014/main" id="{1B4DDC25-10AE-4DFE-975A-8E853364E7EF}"/>
              </a:ext>
            </a:extLst>
          </p:cNvPr>
          <p:cNvCxnSpPr/>
          <p:nvPr/>
        </p:nvCxnSpPr>
        <p:spPr>
          <a:xfrm>
            <a:off x="3254187" y="2563837"/>
            <a:ext cx="2841812"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0">
            <a:extLst>
              <a:ext uri="{FF2B5EF4-FFF2-40B4-BE49-F238E27FC236}">
                <a16:creationId xmlns="" xmlns:a16="http://schemas.microsoft.com/office/drawing/2014/main" id="{D3F0B3C7-1A68-4700-92E5-A64775FA88E8}"/>
              </a:ext>
            </a:extLst>
          </p:cNvPr>
          <p:cNvCxnSpPr/>
          <p:nvPr/>
        </p:nvCxnSpPr>
        <p:spPr>
          <a:xfrm flipH="1" flipV="1">
            <a:off x="3254187" y="2563837"/>
            <a:ext cx="1" cy="137160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44">
            <a:extLst>
              <a:ext uri="{FF2B5EF4-FFF2-40B4-BE49-F238E27FC236}">
                <a16:creationId xmlns="" xmlns:a16="http://schemas.microsoft.com/office/drawing/2014/main" id="{C1F875B7-CDB1-4418-86AD-24BBC845DA20}"/>
              </a:ext>
            </a:extLst>
          </p:cNvPr>
          <p:cNvCxnSpPr/>
          <p:nvPr/>
        </p:nvCxnSpPr>
        <p:spPr>
          <a:xfrm>
            <a:off x="8937637" y="3933876"/>
            <a:ext cx="943224" cy="2496"/>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45">
            <a:extLst>
              <a:ext uri="{FF2B5EF4-FFF2-40B4-BE49-F238E27FC236}">
                <a16:creationId xmlns="" xmlns:a16="http://schemas.microsoft.com/office/drawing/2014/main" id="{FB4F0670-1D82-43B8-913D-81C5B1FE4663}"/>
              </a:ext>
            </a:extLst>
          </p:cNvPr>
          <p:cNvCxnSpPr/>
          <p:nvPr/>
        </p:nvCxnSpPr>
        <p:spPr>
          <a:xfrm flipH="1" flipV="1">
            <a:off x="8934064" y="3935437"/>
            <a:ext cx="0" cy="1368499"/>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46">
            <a:extLst>
              <a:ext uri="{FF2B5EF4-FFF2-40B4-BE49-F238E27FC236}">
                <a16:creationId xmlns="" xmlns:a16="http://schemas.microsoft.com/office/drawing/2014/main" id="{7A620972-82F1-4129-9230-40CD5130F61C}"/>
              </a:ext>
            </a:extLst>
          </p:cNvPr>
          <p:cNvCxnSpPr/>
          <p:nvPr/>
        </p:nvCxnSpPr>
        <p:spPr>
          <a:xfrm flipV="1">
            <a:off x="6096000" y="5303936"/>
            <a:ext cx="2838064" cy="934"/>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 xmlns:a16="http://schemas.microsoft.com/office/drawing/2014/main" id="{E3F8CCB6-4B33-4204-9B5C-083C660CAB67}"/>
              </a:ext>
            </a:extLst>
          </p:cNvPr>
          <p:cNvSpPr txBox="1"/>
          <p:nvPr/>
        </p:nvSpPr>
        <p:spPr>
          <a:xfrm>
            <a:off x="3792185" y="3538493"/>
            <a:ext cx="4310339" cy="584775"/>
          </a:xfrm>
          <a:prstGeom prst="rect">
            <a:avLst/>
          </a:prstGeom>
          <a:noFill/>
        </p:spPr>
        <p:txBody>
          <a:bodyPr wrap="square" rtlCol="0">
            <a:spAutoFit/>
          </a:bodyPr>
          <a:lstStyle/>
          <a:p>
            <a:pPr algn="ctr"/>
            <a:r>
              <a:rPr lang="zh-CN" altLang="en-US" sz="3200" dirty="0">
                <a:solidFill>
                  <a:schemeClr val="bg1"/>
                </a:solidFill>
                <a:latin typeface="印品黑体" panose="00000500000000000000" pitchFamily="2" charset="-122"/>
                <a:ea typeface="印品黑体" panose="00000500000000000000" pitchFamily="2" charset="-122"/>
              </a:rPr>
              <a:t>点击输入标题内容</a:t>
            </a:r>
            <a:endParaRPr lang="en-US" altLang="zh-CN" sz="3200" dirty="0">
              <a:solidFill>
                <a:schemeClr val="bg1"/>
              </a:solidFill>
              <a:latin typeface="印品黑体" panose="00000500000000000000" pitchFamily="2" charset="-122"/>
              <a:ea typeface="印品黑体" panose="00000500000000000000" pitchFamily="2" charset="-122"/>
            </a:endParaRPr>
          </a:p>
        </p:txBody>
      </p:sp>
      <p:sp>
        <p:nvSpPr>
          <p:cNvPr id="24" name="文本框 23">
            <a:extLst>
              <a:ext uri="{FF2B5EF4-FFF2-40B4-BE49-F238E27FC236}">
                <a16:creationId xmlns="" xmlns:a16="http://schemas.microsoft.com/office/drawing/2014/main" id="{4CD9AFD5-F658-4A42-B788-A9B7680ADFF2}"/>
              </a:ext>
            </a:extLst>
          </p:cNvPr>
          <p:cNvSpPr txBox="1"/>
          <p:nvPr/>
        </p:nvSpPr>
        <p:spPr>
          <a:xfrm>
            <a:off x="891837" y="3379878"/>
            <a:ext cx="763263" cy="1107996"/>
          </a:xfrm>
          <a:prstGeom prst="rect">
            <a:avLst/>
          </a:prstGeom>
          <a:noFill/>
        </p:spPr>
        <p:txBody>
          <a:bodyPr wrap="square" rtlCol="0">
            <a:spAutoFit/>
          </a:bodyPr>
          <a:lstStyle/>
          <a:p>
            <a:pPr algn="ctr"/>
            <a:r>
              <a:rPr lang="en-US" altLang="zh-CN" sz="6600" dirty="0">
                <a:solidFill>
                  <a:schemeClr val="bg1"/>
                </a:solidFill>
                <a:latin typeface="印品黑体" panose="00000500000000000000" pitchFamily="2" charset="-122"/>
                <a:ea typeface="印品黑体" panose="00000500000000000000" pitchFamily="2" charset="-122"/>
              </a:rPr>
              <a:t>3</a:t>
            </a:r>
          </a:p>
        </p:txBody>
      </p:sp>
      <p:sp>
        <p:nvSpPr>
          <p:cNvPr id="25" name="Rectangle 101">
            <a:extLst>
              <a:ext uri="{FF2B5EF4-FFF2-40B4-BE49-F238E27FC236}">
                <a16:creationId xmlns="" xmlns:a16="http://schemas.microsoft.com/office/drawing/2014/main" id="{39A0C7F4-2717-4FED-A10A-04DEB35ED425}"/>
              </a:ext>
            </a:extLst>
          </p:cNvPr>
          <p:cNvSpPr/>
          <p:nvPr/>
        </p:nvSpPr>
        <p:spPr>
          <a:xfrm>
            <a:off x="9889480" y="2743200"/>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Tree>
    <p:extLst>
      <p:ext uri="{BB962C8B-B14F-4D97-AF65-F5344CB8AC3E}">
        <p14:creationId xmlns:p14="http://schemas.microsoft.com/office/powerpoint/2010/main" val="69079698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2" fill="hold" nodeType="withEffec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000"/>
                            </p:stCondLst>
                            <p:childTnLst>
                              <p:par>
                                <p:cTn id="17" presetID="22" presetClass="entr" presetSubtype="4" fill="hold" nodeType="afterEffec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1" fill="hold" nodeType="withEffec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500"/>
                            </p:stCondLst>
                            <p:childTnLst>
                              <p:par>
                                <p:cTn id="24" presetID="22" presetClass="entr" presetSubtype="2" fill="hold" nodeType="afterEffec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8" fill="hold" nodeType="withEffec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2000"/>
                            </p:stCondLst>
                            <p:childTnLst>
                              <p:par>
                                <p:cTn id="31" presetID="22" presetClass="entr" presetSubtype="1" fill="hold" nodeType="afterEffec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4" fill="hold" nodeType="withEffec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2500"/>
                            </p:stCondLst>
                            <p:childTnLst>
                              <p:par>
                                <p:cTn id="38" presetID="2" presetClass="entr" presetSubtype="8" fill="hold" nodeType="afterEffec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2" presetClass="entr" presetSubtype="2" fill="hold" grpId="0" nodeType="withEffec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Group 104">
            <a:extLst>
              <a:ext uri="{FF2B5EF4-FFF2-40B4-BE49-F238E27FC236}">
                <a16:creationId xmlns="" xmlns:a16="http://schemas.microsoft.com/office/drawing/2014/main" id="{73EEC539-C0A1-44AA-9006-E891E0F10B14}"/>
              </a:ext>
            </a:extLst>
          </p:cNvPr>
          <p:cNvGrpSpPr/>
          <p:nvPr/>
        </p:nvGrpSpPr>
        <p:grpSpPr>
          <a:xfrm>
            <a:off x="852715" y="2022353"/>
            <a:ext cx="2153233" cy="3897104"/>
            <a:chOff x="852715" y="2022353"/>
            <a:chExt cx="2153233" cy="3897104"/>
          </a:xfrm>
          <a:solidFill>
            <a:schemeClr val="bg1">
              <a:lumMod val="50000"/>
            </a:schemeClr>
          </a:solidFill>
        </p:grpSpPr>
        <p:sp>
          <p:nvSpPr>
            <p:cNvPr id="7" name="Flowchart: Process 39">
              <a:extLst>
                <a:ext uri="{FF2B5EF4-FFF2-40B4-BE49-F238E27FC236}">
                  <a16:creationId xmlns="" xmlns:a16="http://schemas.microsoft.com/office/drawing/2014/main" id="{2044D997-C09D-40F6-897F-E556EF48EC30}"/>
                </a:ext>
              </a:extLst>
            </p:cNvPr>
            <p:cNvSpPr/>
            <p:nvPr/>
          </p:nvSpPr>
          <p:spPr>
            <a:xfrm>
              <a:off x="852715" y="2022354"/>
              <a:ext cx="2153233" cy="3897103"/>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8" name="Pentagon 42">
              <a:extLst>
                <a:ext uri="{FF2B5EF4-FFF2-40B4-BE49-F238E27FC236}">
                  <a16:creationId xmlns="" xmlns:a16="http://schemas.microsoft.com/office/drawing/2014/main" id="{7974E174-BA50-49F9-BBFF-22FC89B5F3BF}"/>
                </a:ext>
              </a:extLst>
            </p:cNvPr>
            <p:cNvSpPr/>
            <p:nvPr/>
          </p:nvSpPr>
          <p:spPr>
            <a:xfrm rot="5400000">
              <a:off x="1364926" y="1510145"/>
              <a:ext cx="1128810" cy="2153232"/>
            </a:xfrm>
            <a:prstGeom prst="homePlate">
              <a:avLst>
                <a:gd name="adj" fmla="val 807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9" name="Flowchart: Process 44">
              <a:extLst>
                <a:ext uri="{FF2B5EF4-FFF2-40B4-BE49-F238E27FC236}">
                  <a16:creationId xmlns="" xmlns:a16="http://schemas.microsoft.com/office/drawing/2014/main" id="{BF144468-1C90-404E-A490-97D649351F96}"/>
                </a:ext>
              </a:extLst>
            </p:cNvPr>
            <p:cNvSpPr/>
            <p:nvPr/>
          </p:nvSpPr>
          <p:spPr>
            <a:xfrm>
              <a:off x="852715" y="2022353"/>
              <a:ext cx="2153233" cy="425425"/>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印品黑体" panose="00000500000000000000" pitchFamily="2" charset="-122"/>
                  <a:ea typeface="印品黑体" panose="00000500000000000000" pitchFamily="2" charset="-122"/>
                </a:rPr>
                <a:t>小标题</a:t>
              </a:r>
              <a:endParaRPr lang="en-US" dirty="0">
                <a:latin typeface="印品黑体" panose="00000500000000000000" pitchFamily="2" charset="-122"/>
                <a:ea typeface="印品黑体" panose="00000500000000000000" pitchFamily="2" charset="-122"/>
              </a:endParaRPr>
            </a:p>
          </p:txBody>
        </p:sp>
        <p:sp>
          <p:nvSpPr>
            <p:cNvPr id="10" name="Rounded Rectangle 45">
              <a:extLst>
                <a:ext uri="{FF2B5EF4-FFF2-40B4-BE49-F238E27FC236}">
                  <a16:creationId xmlns="" xmlns:a16="http://schemas.microsoft.com/office/drawing/2014/main" id="{48E11E06-C1F8-4D2E-8EBC-83FC799BB8C9}"/>
                </a:ext>
              </a:extLst>
            </p:cNvPr>
            <p:cNvSpPr/>
            <p:nvPr/>
          </p:nvSpPr>
          <p:spPr>
            <a:xfrm>
              <a:off x="1023201" y="5214698"/>
              <a:ext cx="1793225" cy="4458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印品黑体" panose="00000500000000000000" pitchFamily="2" charset="-122"/>
                  <a:ea typeface="印品黑体" panose="00000500000000000000" pitchFamily="2" charset="-122"/>
                </a:rPr>
                <a:t>文字内容</a:t>
              </a:r>
              <a:endParaRPr lang="id-ID" sz="1200" b="1" dirty="0">
                <a:latin typeface="印品黑体" panose="00000500000000000000" pitchFamily="2" charset="-122"/>
                <a:ea typeface="印品黑体" panose="00000500000000000000" pitchFamily="2" charset="-122"/>
              </a:endParaRPr>
            </a:p>
          </p:txBody>
        </p:sp>
        <p:grpSp>
          <p:nvGrpSpPr>
            <p:cNvPr id="11" name="Group 83">
              <a:extLst>
                <a:ext uri="{FF2B5EF4-FFF2-40B4-BE49-F238E27FC236}">
                  <a16:creationId xmlns="" xmlns:a16="http://schemas.microsoft.com/office/drawing/2014/main" id="{1ED33CEC-9176-4FC7-BB20-D4D752575746}"/>
                </a:ext>
              </a:extLst>
            </p:cNvPr>
            <p:cNvGrpSpPr/>
            <p:nvPr/>
          </p:nvGrpSpPr>
          <p:grpSpPr>
            <a:xfrm>
              <a:off x="1770208" y="2530061"/>
              <a:ext cx="339946" cy="495543"/>
              <a:chOff x="3582988" y="3510757"/>
              <a:chExt cx="319088" cy="465138"/>
            </a:xfrm>
            <a:grpFill/>
          </p:grpSpPr>
          <p:sp>
            <p:nvSpPr>
              <p:cNvPr id="13" name="AutoShape 113">
                <a:extLst>
                  <a:ext uri="{FF2B5EF4-FFF2-40B4-BE49-F238E27FC236}">
                    <a16:creationId xmlns="" xmlns:a16="http://schemas.microsoft.com/office/drawing/2014/main" id="{D82BB8E7-B812-4B28-82B8-99761F8F8DB5}"/>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14" name="AutoShape 114">
                <a:extLst>
                  <a:ext uri="{FF2B5EF4-FFF2-40B4-BE49-F238E27FC236}">
                    <a16:creationId xmlns="" xmlns:a16="http://schemas.microsoft.com/office/drawing/2014/main" id="{5AE2FC18-3147-4622-8517-358EFEFAEDC4}"/>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grpSp>
        <p:sp>
          <p:nvSpPr>
            <p:cNvPr id="12" name="Rectangle 100">
              <a:extLst>
                <a:ext uri="{FF2B5EF4-FFF2-40B4-BE49-F238E27FC236}">
                  <a16:creationId xmlns="" xmlns:a16="http://schemas.microsoft.com/office/drawing/2014/main" id="{473B6DEC-6E8A-4BA1-A3DF-B6BA8DA52AF4}"/>
                </a:ext>
              </a:extLst>
            </p:cNvPr>
            <p:cNvSpPr/>
            <p:nvPr/>
          </p:nvSpPr>
          <p:spPr>
            <a:xfrm>
              <a:off x="1023201" y="3355394"/>
              <a:ext cx="1793225" cy="1675330"/>
            </a:xfrm>
            <a:prstGeom prst="rect">
              <a:avLst/>
            </a:prstGeom>
            <a:grpFill/>
          </p:spPr>
          <p:txBody>
            <a:bodyPr wrap="square">
              <a:spAutoFit/>
            </a:bodyPr>
            <a:lstStyle/>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p:txBody>
        </p:sp>
      </p:grpSp>
      <p:grpSp>
        <p:nvGrpSpPr>
          <p:cNvPr id="15" name="Group 105">
            <a:extLst>
              <a:ext uri="{FF2B5EF4-FFF2-40B4-BE49-F238E27FC236}">
                <a16:creationId xmlns="" xmlns:a16="http://schemas.microsoft.com/office/drawing/2014/main" id="{A3AC214E-32F7-4DE0-97D0-FC77E6AD5437}"/>
              </a:ext>
            </a:extLst>
          </p:cNvPr>
          <p:cNvGrpSpPr/>
          <p:nvPr/>
        </p:nvGrpSpPr>
        <p:grpSpPr>
          <a:xfrm>
            <a:off x="3641811" y="2022353"/>
            <a:ext cx="2153233" cy="3897104"/>
            <a:chOff x="3600007" y="2022353"/>
            <a:chExt cx="2153233" cy="3897104"/>
          </a:xfrm>
          <a:solidFill>
            <a:schemeClr val="bg1">
              <a:lumMod val="50000"/>
            </a:schemeClr>
          </a:solidFill>
        </p:grpSpPr>
        <p:sp>
          <p:nvSpPr>
            <p:cNvPr id="16" name="Flowchart: Process 88">
              <a:extLst>
                <a:ext uri="{FF2B5EF4-FFF2-40B4-BE49-F238E27FC236}">
                  <a16:creationId xmlns="" xmlns:a16="http://schemas.microsoft.com/office/drawing/2014/main" id="{E07E7371-F5E3-4565-BF1B-92FD994E7C81}"/>
                </a:ext>
              </a:extLst>
            </p:cNvPr>
            <p:cNvSpPr/>
            <p:nvPr/>
          </p:nvSpPr>
          <p:spPr>
            <a:xfrm>
              <a:off x="3600007" y="2022354"/>
              <a:ext cx="2153233" cy="3897103"/>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17" name="Pentagon 89">
              <a:extLst>
                <a:ext uri="{FF2B5EF4-FFF2-40B4-BE49-F238E27FC236}">
                  <a16:creationId xmlns="" xmlns:a16="http://schemas.microsoft.com/office/drawing/2014/main" id="{7A955378-0B58-4E07-AB67-151048039F1D}"/>
                </a:ext>
              </a:extLst>
            </p:cNvPr>
            <p:cNvSpPr/>
            <p:nvPr/>
          </p:nvSpPr>
          <p:spPr>
            <a:xfrm rot="5400000">
              <a:off x="4112218" y="1510145"/>
              <a:ext cx="1128810" cy="2153232"/>
            </a:xfrm>
            <a:prstGeom prst="homePlate">
              <a:avLst>
                <a:gd name="adj" fmla="val 807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18" name="Flowchart: Process 90">
              <a:extLst>
                <a:ext uri="{FF2B5EF4-FFF2-40B4-BE49-F238E27FC236}">
                  <a16:creationId xmlns="" xmlns:a16="http://schemas.microsoft.com/office/drawing/2014/main" id="{95FD7AE8-D795-4721-9D1F-15B699BF8F62}"/>
                </a:ext>
              </a:extLst>
            </p:cNvPr>
            <p:cNvSpPr/>
            <p:nvPr/>
          </p:nvSpPr>
          <p:spPr>
            <a:xfrm>
              <a:off x="3600007" y="2022353"/>
              <a:ext cx="2153233" cy="425425"/>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印品黑体" panose="00000500000000000000" pitchFamily="2" charset="-122"/>
                  <a:ea typeface="印品黑体" panose="00000500000000000000" pitchFamily="2" charset="-122"/>
                </a:rPr>
                <a:t>小标题</a:t>
              </a:r>
              <a:endParaRPr lang="en-US" altLang="zh-CN" dirty="0">
                <a:latin typeface="印品黑体" panose="00000500000000000000" pitchFamily="2" charset="-122"/>
                <a:ea typeface="印品黑体" panose="00000500000000000000" pitchFamily="2" charset="-122"/>
              </a:endParaRPr>
            </a:p>
          </p:txBody>
        </p:sp>
        <p:sp>
          <p:nvSpPr>
            <p:cNvPr id="19" name="Rounded Rectangle 91">
              <a:extLst>
                <a:ext uri="{FF2B5EF4-FFF2-40B4-BE49-F238E27FC236}">
                  <a16:creationId xmlns="" xmlns:a16="http://schemas.microsoft.com/office/drawing/2014/main" id="{E46E8E3B-8D39-4027-83E2-A963D5EDFD60}"/>
                </a:ext>
              </a:extLst>
            </p:cNvPr>
            <p:cNvSpPr/>
            <p:nvPr/>
          </p:nvSpPr>
          <p:spPr>
            <a:xfrm>
              <a:off x="3770493" y="5214698"/>
              <a:ext cx="1793225" cy="4458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印品黑体" panose="00000500000000000000" pitchFamily="2" charset="-122"/>
                  <a:ea typeface="印品黑体" panose="00000500000000000000" pitchFamily="2" charset="-122"/>
                </a:rPr>
                <a:t>文字内容</a:t>
              </a:r>
              <a:endParaRPr lang="id-ID" altLang="zh-CN" sz="1200" b="1" dirty="0">
                <a:latin typeface="印品黑体" panose="00000500000000000000" pitchFamily="2" charset="-122"/>
                <a:ea typeface="印品黑体" panose="00000500000000000000" pitchFamily="2" charset="-122"/>
              </a:endParaRPr>
            </a:p>
          </p:txBody>
        </p:sp>
        <p:sp>
          <p:nvSpPr>
            <p:cNvPr id="20" name="AutoShape 149">
              <a:extLst>
                <a:ext uri="{FF2B5EF4-FFF2-40B4-BE49-F238E27FC236}">
                  <a16:creationId xmlns="" xmlns:a16="http://schemas.microsoft.com/office/drawing/2014/main" id="{DFED2F21-0540-43DB-8851-C854B0C8C0B1}"/>
                </a:ext>
              </a:extLst>
            </p:cNvPr>
            <p:cNvSpPr/>
            <p:nvPr/>
          </p:nvSpPr>
          <p:spPr bwMode="auto">
            <a:xfrm>
              <a:off x="4427301" y="2609400"/>
              <a:ext cx="494697" cy="356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21" name="Rectangle 101">
              <a:extLst>
                <a:ext uri="{FF2B5EF4-FFF2-40B4-BE49-F238E27FC236}">
                  <a16:creationId xmlns="" xmlns:a16="http://schemas.microsoft.com/office/drawing/2014/main" id="{26A00536-138E-4561-9B0B-F127B49F8F03}"/>
                </a:ext>
              </a:extLst>
            </p:cNvPr>
            <p:cNvSpPr/>
            <p:nvPr/>
          </p:nvSpPr>
          <p:spPr>
            <a:xfrm>
              <a:off x="3780010" y="3355394"/>
              <a:ext cx="1793225" cy="1675330"/>
            </a:xfrm>
            <a:prstGeom prst="rect">
              <a:avLst/>
            </a:prstGeom>
            <a:grpFill/>
          </p:spPr>
          <p:txBody>
            <a:bodyPr wrap="square">
              <a:spAutoFit/>
            </a:bodyPr>
            <a:lstStyle/>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p:txBody>
        </p:sp>
      </p:grpSp>
      <p:grpSp>
        <p:nvGrpSpPr>
          <p:cNvPr id="22" name="Group 106">
            <a:extLst>
              <a:ext uri="{FF2B5EF4-FFF2-40B4-BE49-F238E27FC236}">
                <a16:creationId xmlns="" xmlns:a16="http://schemas.microsoft.com/office/drawing/2014/main" id="{41CEA9B5-95B2-4C21-B9CD-511762906803}"/>
              </a:ext>
            </a:extLst>
          </p:cNvPr>
          <p:cNvGrpSpPr/>
          <p:nvPr/>
        </p:nvGrpSpPr>
        <p:grpSpPr>
          <a:xfrm>
            <a:off x="6417088" y="2022353"/>
            <a:ext cx="2153233" cy="3897104"/>
            <a:chOff x="6464261" y="2022353"/>
            <a:chExt cx="2153233" cy="3897104"/>
          </a:xfrm>
          <a:solidFill>
            <a:schemeClr val="bg1">
              <a:lumMod val="50000"/>
            </a:schemeClr>
          </a:solidFill>
        </p:grpSpPr>
        <p:sp>
          <p:nvSpPr>
            <p:cNvPr id="23" name="Flowchart: Process 92">
              <a:extLst>
                <a:ext uri="{FF2B5EF4-FFF2-40B4-BE49-F238E27FC236}">
                  <a16:creationId xmlns="" xmlns:a16="http://schemas.microsoft.com/office/drawing/2014/main" id="{FFFA49F7-7B94-41F6-8BAB-0AD3692DA34E}"/>
                </a:ext>
              </a:extLst>
            </p:cNvPr>
            <p:cNvSpPr/>
            <p:nvPr/>
          </p:nvSpPr>
          <p:spPr>
            <a:xfrm>
              <a:off x="6464261" y="2022354"/>
              <a:ext cx="2153233" cy="3897103"/>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24" name="Pentagon 93">
              <a:extLst>
                <a:ext uri="{FF2B5EF4-FFF2-40B4-BE49-F238E27FC236}">
                  <a16:creationId xmlns="" xmlns:a16="http://schemas.microsoft.com/office/drawing/2014/main" id="{A3EF923C-5775-430B-8914-1952442CE910}"/>
                </a:ext>
              </a:extLst>
            </p:cNvPr>
            <p:cNvSpPr/>
            <p:nvPr/>
          </p:nvSpPr>
          <p:spPr>
            <a:xfrm rot="5400000">
              <a:off x="6976472" y="1510145"/>
              <a:ext cx="1128810" cy="2153232"/>
            </a:xfrm>
            <a:prstGeom prst="homePlate">
              <a:avLst>
                <a:gd name="adj" fmla="val 807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25" name="Flowchart: Process 94">
              <a:extLst>
                <a:ext uri="{FF2B5EF4-FFF2-40B4-BE49-F238E27FC236}">
                  <a16:creationId xmlns="" xmlns:a16="http://schemas.microsoft.com/office/drawing/2014/main" id="{181A365A-3BA0-4E04-B80C-A4DF608CC37A}"/>
                </a:ext>
              </a:extLst>
            </p:cNvPr>
            <p:cNvSpPr/>
            <p:nvPr/>
          </p:nvSpPr>
          <p:spPr>
            <a:xfrm>
              <a:off x="6464261" y="2022353"/>
              <a:ext cx="2153233" cy="425425"/>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印品黑体" panose="00000500000000000000" pitchFamily="2" charset="-122"/>
                  <a:ea typeface="印品黑体" panose="00000500000000000000" pitchFamily="2" charset="-122"/>
                </a:rPr>
                <a:t>小标题</a:t>
              </a:r>
              <a:endParaRPr lang="en-US" altLang="zh-CN" dirty="0">
                <a:latin typeface="印品黑体" panose="00000500000000000000" pitchFamily="2" charset="-122"/>
                <a:ea typeface="印品黑体" panose="00000500000000000000" pitchFamily="2" charset="-122"/>
              </a:endParaRPr>
            </a:p>
          </p:txBody>
        </p:sp>
        <p:sp>
          <p:nvSpPr>
            <p:cNvPr id="26" name="Rounded Rectangle 95">
              <a:extLst>
                <a:ext uri="{FF2B5EF4-FFF2-40B4-BE49-F238E27FC236}">
                  <a16:creationId xmlns="" xmlns:a16="http://schemas.microsoft.com/office/drawing/2014/main" id="{4A1E10D1-D031-414E-BD9A-154C4525BD09}"/>
                </a:ext>
              </a:extLst>
            </p:cNvPr>
            <p:cNvSpPr/>
            <p:nvPr/>
          </p:nvSpPr>
          <p:spPr>
            <a:xfrm>
              <a:off x="6634747" y="5214698"/>
              <a:ext cx="1793225" cy="4458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印品黑体" panose="00000500000000000000" pitchFamily="2" charset="-122"/>
                  <a:ea typeface="印品黑体" panose="00000500000000000000" pitchFamily="2" charset="-122"/>
                </a:rPr>
                <a:t>文字内容</a:t>
              </a:r>
              <a:endParaRPr lang="id-ID" altLang="zh-CN" sz="1200" b="1" dirty="0">
                <a:latin typeface="印品黑体" panose="00000500000000000000" pitchFamily="2" charset="-122"/>
                <a:ea typeface="印品黑体" panose="00000500000000000000" pitchFamily="2" charset="-122"/>
              </a:endParaRPr>
            </a:p>
          </p:txBody>
        </p:sp>
        <p:grpSp>
          <p:nvGrpSpPr>
            <p:cNvPr id="27" name="Group 71">
              <a:extLst>
                <a:ext uri="{FF2B5EF4-FFF2-40B4-BE49-F238E27FC236}">
                  <a16:creationId xmlns="" xmlns:a16="http://schemas.microsoft.com/office/drawing/2014/main" id="{2AA9A7C2-70B1-4E26-80AB-9B70F17554F7}"/>
                </a:ext>
              </a:extLst>
            </p:cNvPr>
            <p:cNvGrpSpPr/>
            <p:nvPr/>
          </p:nvGrpSpPr>
          <p:grpSpPr>
            <a:xfrm>
              <a:off x="7289646" y="2528247"/>
              <a:ext cx="494697" cy="495543"/>
              <a:chOff x="7275629" y="3973834"/>
              <a:chExt cx="464344" cy="465138"/>
            </a:xfrm>
            <a:grpFill/>
          </p:grpSpPr>
          <p:sp>
            <p:nvSpPr>
              <p:cNvPr id="29" name="AutoShape 37">
                <a:extLst>
                  <a:ext uri="{FF2B5EF4-FFF2-40B4-BE49-F238E27FC236}">
                    <a16:creationId xmlns="" xmlns:a16="http://schemas.microsoft.com/office/drawing/2014/main" id="{2A4E8403-92C2-4096-9718-C80FDD88B540}"/>
                  </a:ext>
                </a:extLst>
              </p:cNvPr>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30" name="AutoShape 38">
                <a:extLst>
                  <a:ext uri="{FF2B5EF4-FFF2-40B4-BE49-F238E27FC236}">
                    <a16:creationId xmlns="" xmlns:a16="http://schemas.microsoft.com/office/drawing/2014/main" id="{A0CB6F0E-90B0-4620-8022-CE324EB576AA}"/>
                  </a:ext>
                </a:extLst>
              </p:cNvPr>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31" name="AutoShape 39">
                <a:extLst>
                  <a:ext uri="{FF2B5EF4-FFF2-40B4-BE49-F238E27FC236}">
                    <a16:creationId xmlns="" xmlns:a16="http://schemas.microsoft.com/office/drawing/2014/main" id="{0B40F115-51B6-47A9-8EEE-9822D1EF7EFF}"/>
                  </a:ext>
                </a:extLst>
              </p:cNvPr>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32" name="AutoShape 40">
                <a:extLst>
                  <a:ext uri="{FF2B5EF4-FFF2-40B4-BE49-F238E27FC236}">
                    <a16:creationId xmlns="" xmlns:a16="http://schemas.microsoft.com/office/drawing/2014/main" id="{EB854F58-DDC7-4AE7-9FB9-53FD39B7D886}"/>
                  </a:ext>
                </a:extLst>
              </p:cNvPr>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33" name="AutoShape 41">
                <a:extLst>
                  <a:ext uri="{FF2B5EF4-FFF2-40B4-BE49-F238E27FC236}">
                    <a16:creationId xmlns="" xmlns:a16="http://schemas.microsoft.com/office/drawing/2014/main" id="{323E65D5-9678-4AEF-93BB-30B8464FE5F3}"/>
                  </a:ext>
                </a:extLst>
              </p:cNvPr>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34" name="AutoShape 42">
                <a:extLst>
                  <a:ext uri="{FF2B5EF4-FFF2-40B4-BE49-F238E27FC236}">
                    <a16:creationId xmlns="" xmlns:a16="http://schemas.microsoft.com/office/drawing/2014/main" id="{BCA485F5-C9C9-4D12-9919-B75C483B3361}"/>
                  </a:ext>
                </a:extLst>
              </p:cNvPr>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grpSp>
        <p:sp>
          <p:nvSpPr>
            <p:cNvPr id="28" name="Rectangle 102">
              <a:extLst>
                <a:ext uri="{FF2B5EF4-FFF2-40B4-BE49-F238E27FC236}">
                  <a16:creationId xmlns="" xmlns:a16="http://schemas.microsoft.com/office/drawing/2014/main" id="{A18B7710-96A9-4F36-9756-A67AE9C1D1EC}"/>
                </a:ext>
              </a:extLst>
            </p:cNvPr>
            <p:cNvSpPr/>
            <p:nvPr/>
          </p:nvSpPr>
          <p:spPr>
            <a:xfrm>
              <a:off x="6634746" y="3355394"/>
              <a:ext cx="1793225" cy="1675330"/>
            </a:xfrm>
            <a:prstGeom prst="rect">
              <a:avLst/>
            </a:prstGeom>
            <a:grpFill/>
          </p:spPr>
          <p:txBody>
            <a:bodyPr wrap="square">
              <a:spAutoFit/>
            </a:bodyPr>
            <a:lstStyle/>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p:txBody>
        </p:sp>
      </p:grpSp>
      <p:grpSp>
        <p:nvGrpSpPr>
          <p:cNvPr id="35" name="Group 107">
            <a:extLst>
              <a:ext uri="{FF2B5EF4-FFF2-40B4-BE49-F238E27FC236}">
                <a16:creationId xmlns="" xmlns:a16="http://schemas.microsoft.com/office/drawing/2014/main" id="{04EC4A4E-42C2-4A72-B8AE-637D3F094D63}"/>
              </a:ext>
            </a:extLst>
          </p:cNvPr>
          <p:cNvGrpSpPr/>
          <p:nvPr/>
        </p:nvGrpSpPr>
        <p:grpSpPr>
          <a:xfrm>
            <a:off x="9192368" y="2022353"/>
            <a:ext cx="2153233" cy="3897104"/>
            <a:chOff x="9192368" y="2022353"/>
            <a:chExt cx="2153233" cy="3897104"/>
          </a:xfrm>
          <a:solidFill>
            <a:schemeClr val="bg1">
              <a:lumMod val="50000"/>
            </a:schemeClr>
          </a:solidFill>
        </p:grpSpPr>
        <p:sp>
          <p:nvSpPr>
            <p:cNvPr id="36" name="Flowchart: Process 96">
              <a:extLst>
                <a:ext uri="{FF2B5EF4-FFF2-40B4-BE49-F238E27FC236}">
                  <a16:creationId xmlns="" xmlns:a16="http://schemas.microsoft.com/office/drawing/2014/main" id="{31E353F3-9CDB-4267-8B61-CA1F83347327}"/>
                </a:ext>
              </a:extLst>
            </p:cNvPr>
            <p:cNvSpPr/>
            <p:nvPr/>
          </p:nvSpPr>
          <p:spPr>
            <a:xfrm>
              <a:off x="9192368" y="2022354"/>
              <a:ext cx="2153233" cy="3897103"/>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37" name="Pentagon 97">
              <a:extLst>
                <a:ext uri="{FF2B5EF4-FFF2-40B4-BE49-F238E27FC236}">
                  <a16:creationId xmlns="" xmlns:a16="http://schemas.microsoft.com/office/drawing/2014/main" id="{93135D75-58D0-4A6A-883D-7EDF92060CC2}"/>
                </a:ext>
              </a:extLst>
            </p:cNvPr>
            <p:cNvSpPr/>
            <p:nvPr/>
          </p:nvSpPr>
          <p:spPr>
            <a:xfrm rot="5400000">
              <a:off x="9704579" y="1510145"/>
              <a:ext cx="1128810" cy="2153232"/>
            </a:xfrm>
            <a:prstGeom prst="homePlate">
              <a:avLst>
                <a:gd name="adj" fmla="val 807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ndParaRPr>
            </a:p>
          </p:txBody>
        </p:sp>
        <p:sp>
          <p:nvSpPr>
            <p:cNvPr id="38" name="Flowchart: Process 98">
              <a:extLst>
                <a:ext uri="{FF2B5EF4-FFF2-40B4-BE49-F238E27FC236}">
                  <a16:creationId xmlns="" xmlns:a16="http://schemas.microsoft.com/office/drawing/2014/main" id="{0A0A18CF-D206-432B-B04E-F50A06BF5C51}"/>
                </a:ext>
              </a:extLst>
            </p:cNvPr>
            <p:cNvSpPr/>
            <p:nvPr/>
          </p:nvSpPr>
          <p:spPr>
            <a:xfrm>
              <a:off x="9192368" y="2022353"/>
              <a:ext cx="2153233" cy="425425"/>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印品黑体" panose="00000500000000000000" pitchFamily="2" charset="-122"/>
                  <a:ea typeface="印品黑体" panose="00000500000000000000" pitchFamily="2" charset="-122"/>
                </a:rPr>
                <a:t>小标题</a:t>
              </a:r>
              <a:endParaRPr lang="en-US" altLang="zh-CN" dirty="0">
                <a:latin typeface="印品黑体" panose="00000500000000000000" pitchFamily="2" charset="-122"/>
                <a:ea typeface="印品黑体" panose="00000500000000000000" pitchFamily="2" charset="-122"/>
              </a:endParaRPr>
            </a:p>
          </p:txBody>
        </p:sp>
        <p:sp>
          <p:nvSpPr>
            <p:cNvPr id="39" name="Rounded Rectangle 99">
              <a:extLst>
                <a:ext uri="{FF2B5EF4-FFF2-40B4-BE49-F238E27FC236}">
                  <a16:creationId xmlns="" xmlns:a16="http://schemas.microsoft.com/office/drawing/2014/main" id="{28605E18-9AAE-4FB7-A3B2-8723C64051E5}"/>
                </a:ext>
              </a:extLst>
            </p:cNvPr>
            <p:cNvSpPr/>
            <p:nvPr/>
          </p:nvSpPr>
          <p:spPr>
            <a:xfrm>
              <a:off x="9362854" y="5214698"/>
              <a:ext cx="1793225" cy="4458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印品黑体" panose="00000500000000000000" pitchFamily="2" charset="-122"/>
                  <a:ea typeface="印品黑体" panose="00000500000000000000" pitchFamily="2" charset="-122"/>
                </a:rPr>
                <a:t>文字内容</a:t>
              </a:r>
              <a:endParaRPr lang="id-ID" altLang="zh-CN" sz="1200" b="1" dirty="0">
                <a:latin typeface="印品黑体" panose="00000500000000000000" pitchFamily="2" charset="-122"/>
                <a:ea typeface="印品黑体" panose="00000500000000000000" pitchFamily="2" charset="-122"/>
              </a:endParaRPr>
            </a:p>
          </p:txBody>
        </p:sp>
        <p:grpSp>
          <p:nvGrpSpPr>
            <p:cNvPr id="40" name="Group 78">
              <a:extLst>
                <a:ext uri="{FF2B5EF4-FFF2-40B4-BE49-F238E27FC236}">
                  <a16:creationId xmlns="" xmlns:a16="http://schemas.microsoft.com/office/drawing/2014/main" id="{9B9DACD5-50BC-4F27-BC2F-69B26CC52230}"/>
                </a:ext>
              </a:extLst>
            </p:cNvPr>
            <p:cNvGrpSpPr/>
            <p:nvPr/>
          </p:nvGrpSpPr>
          <p:grpSpPr>
            <a:xfrm>
              <a:off x="10029833" y="2552653"/>
              <a:ext cx="494697" cy="494697"/>
              <a:chOff x="8216107" y="2577307"/>
              <a:chExt cx="464344" cy="464344"/>
            </a:xfrm>
            <a:grpFill/>
          </p:grpSpPr>
          <p:sp>
            <p:nvSpPr>
              <p:cNvPr id="42" name="AutoShape 52">
                <a:extLst>
                  <a:ext uri="{FF2B5EF4-FFF2-40B4-BE49-F238E27FC236}">
                    <a16:creationId xmlns="" xmlns:a16="http://schemas.microsoft.com/office/drawing/2014/main" id="{7979D8D1-9A03-458F-8DE2-830E55DA00A8}"/>
                  </a:ext>
                </a:extLst>
              </p:cNvPr>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3" name="AutoShape 53">
                <a:extLst>
                  <a:ext uri="{FF2B5EF4-FFF2-40B4-BE49-F238E27FC236}">
                    <a16:creationId xmlns="" xmlns:a16="http://schemas.microsoft.com/office/drawing/2014/main" id="{A556E6FD-5797-4BF6-B50B-289B015487A5}"/>
                  </a:ext>
                </a:extLst>
              </p:cNvPr>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4" name="AutoShape 54">
                <a:extLst>
                  <a:ext uri="{FF2B5EF4-FFF2-40B4-BE49-F238E27FC236}">
                    <a16:creationId xmlns="" xmlns:a16="http://schemas.microsoft.com/office/drawing/2014/main" id="{01780BD9-04AE-41BB-9EEA-9543D56FD07A}"/>
                  </a:ext>
                </a:extLst>
              </p:cNvPr>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sp>
            <p:nvSpPr>
              <p:cNvPr id="45" name="AutoShape 55">
                <a:extLst>
                  <a:ext uri="{FF2B5EF4-FFF2-40B4-BE49-F238E27FC236}">
                    <a16:creationId xmlns="" xmlns:a16="http://schemas.microsoft.com/office/drawing/2014/main" id="{6D82E1C6-3DB6-4349-8E18-5DAF993BAD18}"/>
                  </a:ext>
                </a:extLst>
              </p:cNvPr>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p14="http://schemas.microsoft.com/office/powerpoint/2010/main" xmlns:p15="http://schemas.microsoft.com/office/powerpoint/2012/main" xmlns:a14="http://schemas.microsoft.com/office/drawing/2010/main" xmlns=""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印品黑体" panose="00000500000000000000" pitchFamily="2" charset="-122"/>
                  <a:sym typeface="Gill Sans" charset="0"/>
                </a:endParaRPr>
              </a:p>
            </p:txBody>
          </p:sp>
        </p:grpSp>
        <p:sp>
          <p:nvSpPr>
            <p:cNvPr id="41" name="Rectangle 103">
              <a:extLst>
                <a:ext uri="{FF2B5EF4-FFF2-40B4-BE49-F238E27FC236}">
                  <a16:creationId xmlns="" xmlns:a16="http://schemas.microsoft.com/office/drawing/2014/main" id="{300B90C5-BF6D-45A8-9FE5-F763BD2D3733}"/>
                </a:ext>
              </a:extLst>
            </p:cNvPr>
            <p:cNvSpPr/>
            <p:nvPr/>
          </p:nvSpPr>
          <p:spPr>
            <a:xfrm>
              <a:off x="9380568" y="3355394"/>
              <a:ext cx="1793225" cy="1675330"/>
            </a:xfrm>
            <a:prstGeom prst="rect">
              <a:avLst/>
            </a:prstGeom>
            <a:grpFill/>
          </p:spPr>
          <p:txBody>
            <a:bodyPr wrap="square">
              <a:spAutoFit/>
            </a:bodyPr>
            <a:lstStyle/>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a:p>
              <a:pPr algn="ctr">
                <a:lnSpc>
                  <a:spcPct val="150000"/>
                </a:lnSpc>
              </a:pPr>
              <a:r>
                <a:rPr lang="zh-CN" altLang="zh-CN" sz="1400" dirty="0">
                  <a:solidFill>
                    <a:schemeClr val="bg1">
                      <a:lumMod val="9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bg1">
                    <a:lumMod val="95000"/>
                  </a:schemeClr>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383846102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00" fill="hold"/>
                                        <p:tgtEl>
                                          <p:spTgt spid="6"/>
                                        </p:tgtEl>
                                        <p:attrNameLst>
                                          <p:attrName>ppt_x</p:attrName>
                                        </p:attrNameLst>
                                      </p:cBhvr>
                                      <p:tavLst>
                                        <p:tav tm="0">
                                          <p:val>
                                            <p:strVal val="0-#ppt_w/2"/>
                                          </p:val>
                                        </p:tav>
                                        <p:tav tm="100000">
                                          <p:val>
                                            <p:strVal val="#ppt_x"/>
                                          </p:val>
                                        </p:tav>
                                      </p:tavLst>
                                    </p:anim>
                                    <p:anim calcmode="lin" valueType="num">
                                      <p:cBhvr additive="base">
                                        <p:cTn id="8" dur="8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00" fill="hold"/>
                                        <p:tgtEl>
                                          <p:spTgt spid="15"/>
                                        </p:tgtEl>
                                        <p:attrNameLst>
                                          <p:attrName>ppt_x</p:attrName>
                                        </p:attrNameLst>
                                      </p:cBhvr>
                                      <p:tavLst>
                                        <p:tav tm="0">
                                          <p:val>
                                            <p:strVal val="#ppt_x"/>
                                          </p:val>
                                        </p:tav>
                                        <p:tav tm="100000">
                                          <p:val>
                                            <p:strVal val="#ppt_x"/>
                                          </p:val>
                                        </p:tav>
                                      </p:tavLst>
                                    </p:anim>
                                    <p:anim calcmode="lin" valueType="num">
                                      <p:cBhvr additive="base">
                                        <p:cTn id="13" dur="7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700" fill="hold"/>
                                        <p:tgtEl>
                                          <p:spTgt spid="22"/>
                                        </p:tgtEl>
                                        <p:attrNameLst>
                                          <p:attrName>ppt_x</p:attrName>
                                        </p:attrNameLst>
                                      </p:cBhvr>
                                      <p:tavLst>
                                        <p:tav tm="0">
                                          <p:val>
                                            <p:strVal val="#ppt_x"/>
                                          </p:val>
                                        </p:tav>
                                        <p:tav tm="100000">
                                          <p:val>
                                            <p:strVal val="#ppt_x"/>
                                          </p:val>
                                        </p:tav>
                                      </p:tavLst>
                                    </p:anim>
                                    <p:anim calcmode="lin" valueType="num">
                                      <p:cBhvr additive="base">
                                        <p:cTn id="18" dur="7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200"/>
                            </p:stCondLst>
                            <p:childTnLst>
                              <p:par>
                                <p:cTn id="20" presetID="2" presetClass="entr" presetSubtype="2"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700" fill="hold"/>
                                        <p:tgtEl>
                                          <p:spTgt spid="35"/>
                                        </p:tgtEl>
                                        <p:attrNameLst>
                                          <p:attrName>ppt_x</p:attrName>
                                        </p:attrNameLst>
                                      </p:cBhvr>
                                      <p:tavLst>
                                        <p:tav tm="0">
                                          <p:val>
                                            <p:strVal val="1+#ppt_w/2"/>
                                          </p:val>
                                        </p:tav>
                                        <p:tav tm="100000">
                                          <p:val>
                                            <p:strVal val="#ppt_x"/>
                                          </p:val>
                                        </p:tav>
                                      </p:tavLst>
                                    </p:anim>
                                    <p:anim calcmode="lin" valueType="num">
                                      <p:cBhvr additive="base">
                                        <p:cTn id="23" dur="7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组合 5">
            <a:extLst>
              <a:ext uri="{FF2B5EF4-FFF2-40B4-BE49-F238E27FC236}">
                <a16:creationId xmlns="" xmlns:a16="http://schemas.microsoft.com/office/drawing/2014/main" id="{8A52F314-CFD3-4FFB-8697-3F5BF694DB04}"/>
              </a:ext>
            </a:extLst>
          </p:cNvPr>
          <p:cNvGrpSpPr/>
          <p:nvPr/>
        </p:nvGrpSpPr>
        <p:grpSpPr>
          <a:xfrm>
            <a:off x="4319231" y="3498108"/>
            <a:ext cx="1890181" cy="1895415"/>
            <a:chOff x="3779303" y="2394804"/>
            <a:chExt cx="1890181" cy="1895415"/>
          </a:xfrm>
        </p:grpSpPr>
        <p:sp>
          <p:nvSpPr>
            <p:cNvPr id="7" name="Freeform 5">
              <a:extLst>
                <a:ext uri="{FF2B5EF4-FFF2-40B4-BE49-F238E27FC236}">
                  <a16:creationId xmlns="" xmlns:a16="http://schemas.microsoft.com/office/drawing/2014/main" id="{A14F53AB-C904-4CFF-8C81-C2B61DD72FB5}"/>
                </a:ext>
              </a:extLst>
            </p:cNvPr>
            <p:cNvSpPr>
              <a:spLocks noChangeArrowheads="1"/>
            </p:cNvSpPr>
            <p:nvPr/>
          </p:nvSpPr>
          <p:spPr bwMode="auto">
            <a:xfrm>
              <a:off x="3779303" y="2394804"/>
              <a:ext cx="1890181" cy="1895415"/>
            </a:xfrm>
            <a:custGeom>
              <a:avLst/>
              <a:gdLst>
                <a:gd name="T0" fmla="*/ 335 w 2021"/>
                <a:gd name="T1" fmla="*/ 1759 h 2026"/>
                <a:gd name="T2" fmla="*/ 449 w 2021"/>
                <a:gd name="T3" fmla="*/ 1853 h 2026"/>
                <a:gd name="T4" fmla="*/ 559 w 2021"/>
                <a:gd name="T5" fmla="*/ 1928 h 2026"/>
                <a:gd name="T6" fmla="*/ 666 w 2021"/>
                <a:gd name="T7" fmla="*/ 1982 h 2026"/>
                <a:gd name="T8" fmla="*/ 769 w 2021"/>
                <a:gd name="T9" fmla="*/ 2014 h 2026"/>
                <a:gd name="T10" fmla="*/ 871 w 2021"/>
                <a:gd name="T11" fmla="*/ 2026 h 2026"/>
                <a:gd name="T12" fmla="*/ 910 w 2021"/>
                <a:gd name="T13" fmla="*/ 2025 h 2026"/>
                <a:gd name="T14" fmla="*/ 985 w 2021"/>
                <a:gd name="T15" fmla="*/ 2012 h 2026"/>
                <a:gd name="T16" fmla="*/ 1092 w 2021"/>
                <a:gd name="T17" fmla="*/ 1971 h 2026"/>
                <a:gd name="T18" fmla="*/ 1194 w 2021"/>
                <a:gd name="T19" fmla="*/ 1906 h 2026"/>
                <a:gd name="T20" fmla="*/ 1288 w 2021"/>
                <a:gd name="T21" fmla="*/ 1822 h 2026"/>
                <a:gd name="T22" fmla="*/ 1377 w 2021"/>
                <a:gd name="T23" fmla="*/ 1720 h 2026"/>
                <a:gd name="T24" fmla="*/ 1459 w 2021"/>
                <a:gd name="T25" fmla="*/ 1605 h 2026"/>
                <a:gd name="T26" fmla="*/ 1534 w 2021"/>
                <a:gd name="T27" fmla="*/ 1479 h 2026"/>
                <a:gd name="T28" fmla="*/ 1602 w 2021"/>
                <a:gd name="T29" fmla="*/ 1347 h 2026"/>
                <a:gd name="T30" fmla="*/ 1685 w 2021"/>
                <a:gd name="T31" fmla="*/ 1165 h 2026"/>
                <a:gd name="T32" fmla="*/ 1754 w 2021"/>
                <a:gd name="T33" fmla="*/ 985 h 2026"/>
                <a:gd name="T34" fmla="*/ 1833 w 2021"/>
                <a:gd name="T35" fmla="*/ 756 h 2026"/>
                <a:gd name="T36" fmla="*/ 1898 w 2021"/>
                <a:gd name="T37" fmla="*/ 536 h 2026"/>
                <a:gd name="T38" fmla="*/ 1965 w 2021"/>
                <a:gd name="T39" fmla="*/ 276 h 2026"/>
                <a:gd name="T40" fmla="*/ 2021 w 2021"/>
                <a:gd name="T41" fmla="*/ 0 h 2026"/>
                <a:gd name="T42" fmla="*/ 1842 w 2021"/>
                <a:gd name="T43" fmla="*/ 37 h 2026"/>
                <a:gd name="T44" fmla="*/ 1516 w 2021"/>
                <a:gd name="T45" fmla="*/ 115 h 2026"/>
                <a:gd name="T46" fmla="*/ 1286 w 2021"/>
                <a:gd name="T47" fmla="*/ 182 h 2026"/>
                <a:gd name="T48" fmla="*/ 1044 w 2021"/>
                <a:gd name="T49" fmla="*/ 263 h 2026"/>
                <a:gd name="T50" fmla="*/ 802 w 2021"/>
                <a:gd name="T51" fmla="*/ 358 h 2026"/>
                <a:gd name="T52" fmla="*/ 573 w 2021"/>
                <a:gd name="T53" fmla="*/ 468 h 2026"/>
                <a:gd name="T54" fmla="*/ 433 w 2021"/>
                <a:gd name="T55" fmla="*/ 551 h 2026"/>
                <a:gd name="T56" fmla="*/ 336 w 2021"/>
                <a:gd name="T57" fmla="*/ 616 h 2026"/>
                <a:gd name="T58" fmla="*/ 249 w 2021"/>
                <a:gd name="T59" fmla="*/ 687 h 2026"/>
                <a:gd name="T60" fmla="*/ 173 w 2021"/>
                <a:gd name="T61" fmla="*/ 760 h 2026"/>
                <a:gd name="T62" fmla="*/ 109 w 2021"/>
                <a:gd name="T63" fmla="*/ 838 h 2026"/>
                <a:gd name="T64" fmla="*/ 59 w 2021"/>
                <a:gd name="T65" fmla="*/ 921 h 2026"/>
                <a:gd name="T66" fmla="*/ 24 w 2021"/>
                <a:gd name="T67" fmla="*/ 1006 h 2026"/>
                <a:gd name="T68" fmla="*/ 12 w 2021"/>
                <a:gd name="T69" fmla="*/ 1046 h 2026"/>
                <a:gd name="T70" fmla="*/ 1 w 2021"/>
                <a:gd name="T71" fmla="*/ 1109 h 2026"/>
                <a:gd name="T72" fmla="*/ 0 w 2021"/>
                <a:gd name="T73" fmla="*/ 1173 h 2026"/>
                <a:gd name="T74" fmla="*/ 8 w 2021"/>
                <a:gd name="T75" fmla="*/ 1237 h 2026"/>
                <a:gd name="T76" fmla="*/ 24 w 2021"/>
                <a:gd name="T77" fmla="*/ 1304 h 2026"/>
                <a:gd name="T78" fmla="*/ 47 w 2021"/>
                <a:gd name="T79" fmla="*/ 1372 h 2026"/>
                <a:gd name="T80" fmla="*/ 81 w 2021"/>
                <a:gd name="T81" fmla="*/ 1440 h 2026"/>
                <a:gd name="T82" fmla="*/ 171 w 2021"/>
                <a:gd name="T83" fmla="*/ 1580 h 2026"/>
                <a:gd name="T84" fmla="*/ 297 w 2021"/>
                <a:gd name="T85" fmla="*/ 1724 h 20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1"/>
                <a:gd name="T130" fmla="*/ 0 h 2026"/>
                <a:gd name="T131" fmla="*/ 2021 w 2021"/>
                <a:gd name="T132" fmla="*/ 2026 h 20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1" h="2026">
                  <a:moveTo>
                    <a:pt x="297" y="1724"/>
                  </a:moveTo>
                  <a:lnTo>
                    <a:pt x="297" y="1724"/>
                  </a:lnTo>
                  <a:lnTo>
                    <a:pt x="335" y="1759"/>
                  </a:lnTo>
                  <a:lnTo>
                    <a:pt x="374" y="1793"/>
                  </a:lnTo>
                  <a:lnTo>
                    <a:pt x="412" y="1825"/>
                  </a:lnTo>
                  <a:lnTo>
                    <a:pt x="449" y="1853"/>
                  </a:lnTo>
                  <a:lnTo>
                    <a:pt x="485" y="1881"/>
                  </a:lnTo>
                  <a:lnTo>
                    <a:pt x="522" y="1906"/>
                  </a:lnTo>
                  <a:lnTo>
                    <a:pt x="559" y="1928"/>
                  </a:lnTo>
                  <a:lnTo>
                    <a:pt x="594" y="1948"/>
                  </a:lnTo>
                  <a:lnTo>
                    <a:pt x="630" y="1966"/>
                  </a:lnTo>
                  <a:lnTo>
                    <a:pt x="666" y="1982"/>
                  </a:lnTo>
                  <a:lnTo>
                    <a:pt x="700" y="1995"/>
                  </a:lnTo>
                  <a:lnTo>
                    <a:pt x="735" y="2006"/>
                  </a:lnTo>
                  <a:lnTo>
                    <a:pt x="769" y="2014"/>
                  </a:lnTo>
                  <a:lnTo>
                    <a:pt x="803" y="2021"/>
                  </a:lnTo>
                  <a:lnTo>
                    <a:pt x="837" y="2025"/>
                  </a:lnTo>
                  <a:lnTo>
                    <a:pt x="871" y="2026"/>
                  </a:lnTo>
                  <a:lnTo>
                    <a:pt x="871" y="2026"/>
                  </a:lnTo>
                  <a:lnTo>
                    <a:pt x="891" y="2026"/>
                  </a:lnTo>
                  <a:lnTo>
                    <a:pt x="910" y="2025"/>
                  </a:lnTo>
                  <a:lnTo>
                    <a:pt x="929" y="2022"/>
                  </a:lnTo>
                  <a:lnTo>
                    <a:pt x="948" y="2019"/>
                  </a:lnTo>
                  <a:lnTo>
                    <a:pt x="985" y="2012"/>
                  </a:lnTo>
                  <a:lnTo>
                    <a:pt x="1022" y="2001"/>
                  </a:lnTo>
                  <a:lnTo>
                    <a:pt x="1058" y="1987"/>
                  </a:lnTo>
                  <a:lnTo>
                    <a:pt x="1092" y="1971"/>
                  </a:lnTo>
                  <a:lnTo>
                    <a:pt x="1128" y="1951"/>
                  </a:lnTo>
                  <a:lnTo>
                    <a:pt x="1160" y="1931"/>
                  </a:lnTo>
                  <a:lnTo>
                    <a:pt x="1194" y="1906"/>
                  </a:lnTo>
                  <a:lnTo>
                    <a:pt x="1226" y="1880"/>
                  </a:lnTo>
                  <a:lnTo>
                    <a:pt x="1258" y="1852"/>
                  </a:lnTo>
                  <a:lnTo>
                    <a:pt x="1288" y="1822"/>
                  </a:lnTo>
                  <a:lnTo>
                    <a:pt x="1319" y="1789"/>
                  </a:lnTo>
                  <a:lnTo>
                    <a:pt x="1349" y="1755"/>
                  </a:lnTo>
                  <a:lnTo>
                    <a:pt x="1377" y="1720"/>
                  </a:lnTo>
                  <a:lnTo>
                    <a:pt x="1405" y="1683"/>
                  </a:lnTo>
                  <a:lnTo>
                    <a:pt x="1432" y="1644"/>
                  </a:lnTo>
                  <a:lnTo>
                    <a:pt x="1459" y="1605"/>
                  </a:lnTo>
                  <a:lnTo>
                    <a:pt x="1485" y="1564"/>
                  </a:lnTo>
                  <a:lnTo>
                    <a:pt x="1510" y="1522"/>
                  </a:lnTo>
                  <a:lnTo>
                    <a:pt x="1534" y="1479"/>
                  </a:lnTo>
                  <a:lnTo>
                    <a:pt x="1558" y="1436"/>
                  </a:lnTo>
                  <a:lnTo>
                    <a:pt x="1580" y="1392"/>
                  </a:lnTo>
                  <a:lnTo>
                    <a:pt x="1602" y="1347"/>
                  </a:lnTo>
                  <a:lnTo>
                    <a:pt x="1625" y="1303"/>
                  </a:lnTo>
                  <a:lnTo>
                    <a:pt x="1646" y="1257"/>
                  </a:lnTo>
                  <a:lnTo>
                    <a:pt x="1685" y="1165"/>
                  </a:lnTo>
                  <a:lnTo>
                    <a:pt x="1721" y="1074"/>
                  </a:lnTo>
                  <a:lnTo>
                    <a:pt x="1754" y="985"/>
                  </a:lnTo>
                  <a:lnTo>
                    <a:pt x="1754" y="985"/>
                  </a:lnTo>
                  <a:lnTo>
                    <a:pt x="1782" y="908"/>
                  </a:lnTo>
                  <a:lnTo>
                    <a:pt x="1808" y="832"/>
                  </a:lnTo>
                  <a:lnTo>
                    <a:pt x="1833" y="756"/>
                  </a:lnTo>
                  <a:lnTo>
                    <a:pt x="1856" y="681"/>
                  </a:lnTo>
                  <a:lnTo>
                    <a:pt x="1878" y="608"/>
                  </a:lnTo>
                  <a:lnTo>
                    <a:pt x="1898" y="536"/>
                  </a:lnTo>
                  <a:lnTo>
                    <a:pt x="1916" y="467"/>
                  </a:lnTo>
                  <a:lnTo>
                    <a:pt x="1935" y="400"/>
                  </a:lnTo>
                  <a:lnTo>
                    <a:pt x="1965" y="276"/>
                  </a:lnTo>
                  <a:lnTo>
                    <a:pt x="1988" y="166"/>
                  </a:lnTo>
                  <a:lnTo>
                    <a:pt x="2008" y="73"/>
                  </a:lnTo>
                  <a:lnTo>
                    <a:pt x="2021" y="0"/>
                  </a:lnTo>
                  <a:lnTo>
                    <a:pt x="2021" y="0"/>
                  </a:lnTo>
                  <a:lnTo>
                    <a:pt x="1943" y="14"/>
                  </a:lnTo>
                  <a:lnTo>
                    <a:pt x="1842" y="37"/>
                  </a:lnTo>
                  <a:lnTo>
                    <a:pt x="1723" y="63"/>
                  </a:lnTo>
                  <a:lnTo>
                    <a:pt x="1588" y="97"/>
                  </a:lnTo>
                  <a:lnTo>
                    <a:pt x="1516" y="115"/>
                  </a:lnTo>
                  <a:lnTo>
                    <a:pt x="1440" y="136"/>
                  </a:lnTo>
                  <a:lnTo>
                    <a:pt x="1364" y="158"/>
                  </a:lnTo>
                  <a:lnTo>
                    <a:pt x="1286" y="182"/>
                  </a:lnTo>
                  <a:lnTo>
                    <a:pt x="1206" y="207"/>
                  </a:lnTo>
                  <a:lnTo>
                    <a:pt x="1125" y="234"/>
                  </a:lnTo>
                  <a:lnTo>
                    <a:pt x="1044" y="263"/>
                  </a:lnTo>
                  <a:lnTo>
                    <a:pt x="963" y="293"/>
                  </a:lnTo>
                  <a:lnTo>
                    <a:pt x="882" y="324"/>
                  </a:lnTo>
                  <a:lnTo>
                    <a:pt x="802" y="358"/>
                  </a:lnTo>
                  <a:lnTo>
                    <a:pt x="725" y="394"/>
                  </a:lnTo>
                  <a:lnTo>
                    <a:pt x="648" y="430"/>
                  </a:lnTo>
                  <a:lnTo>
                    <a:pt x="573" y="468"/>
                  </a:lnTo>
                  <a:lnTo>
                    <a:pt x="501" y="509"/>
                  </a:lnTo>
                  <a:lnTo>
                    <a:pt x="467" y="530"/>
                  </a:lnTo>
                  <a:lnTo>
                    <a:pt x="433" y="551"/>
                  </a:lnTo>
                  <a:lnTo>
                    <a:pt x="399" y="572"/>
                  </a:lnTo>
                  <a:lnTo>
                    <a:pt x="368" y="594"/>
                  </a:lnTo>
                  <a:lnTo>
                    <a:pt x="336" y="616"/>
                  </a:lnTo>
                  <a:lnTo>
                    <a:pt x="306" y="640"/>
                  </a:lnTo>
                  <a:lnTo>
                    <a:pt x="277" y="663"/>
                  </a:lnTo>
                  <a:lnTo>
                    <a:pt x="249" y="687"/>
                  </a:lnTo>
                  <a:lnTo>
                    <a:pt x="222" y="710"/>
                  </a:lnTo>
                  <a:lnTo>
                    <a:pt x="198" y="735"/>
                  </a:lnTo>
                  <a:lnTo>
                    <a:pt x="173" y="760"/>
                  </a:lnTo>
                  <a:lnTo>
                    <a:pt x="150" y="786"/>
                  </a:lnTo>
                  <a:lnTo>
                    <a:pt x="128" y="812"/>
                  </a:lnTo>
                  <a:lnTo>
                    <a:pt x="109" y="838"/>
                  </a:lnTo>
                  <a:lnTo>
                    <a:pt x="90" y="866"/>
                  </a:lnTo>
                  <a:lnTo>
                    <a:pt x="73" y="892"/>
                  </a:lnTo>
                  <a:lnTo>
                    <a:pt x="59" y="921"/>
                  </a:lnTo>
                  <a:lnTo>
                    <a:pt x="44" y="948"/>
                  </a:lnTo>
                  <a:lnTo>
                    <a:pt x="33" y="977"/>
                  </a:lnTo>
                  <a:lnTo>
                    <a:pt x="24" y="1006"/>
                  </a:lnTo>
                  <a:lnTo>
                    <a:pt x="24" y="1006"/>
                  </a:lnTo>
                  <a:lnTo>
                    <a:pt x="17" y="1027"/>
                  </a:lnTo>
                  <a:lnTo>
                    <a:pt x="12" y="1046"/>
                  </a:lnTo>
                  <a:lnTo>
                    <a:pt x="8" y="1067"/>
                  </a:lnTo>
                  <a:lnTo>
                    <a:pt x="4" y="1088"/>
                  </a:lnTo>
                  <a:lnTo>
                    <a:pt x="1" y="1109"/>
                  </a:lnTo>
                  <a:lnTo>
                    <a:pt x="0" y="1130"/>
                  </a:lnTo>
                  <a:lnTo>
                    <a:pt x="0" y="1151"/>
                  </a:lnTo>
                  <a:lnTo>
                    <a:pt x="0" y="1173"/>
                  </a:lnTo>
                  <a:lnTo>
                    <a:pt x="1" y="1194"/>
                  </a:lnTo>
                  <a:lnTo>
                    <a:pt x="4" y="1216"/>
                  </a:lnTo>
                  <a:lnTo>
                    <a:pt x="8" y="1237"/>
                  </a:lnTo>
                  <a:lnTo>
                    <a:pt x="12" y="1260"/>
                  </a:lnTo>
                  <a:lnTo>
                    <a:pt x="17" y="1282"/>
                  </a:lnTo>
                  <a:lnTo>
                    <a:pt x="24" y="1304"/>
                  </a:lnTo>
                  <a:lnTo>
                    <a:pt x="30" y="1326"/>
                  </a:lnTo>
                  <a:lnTo>
                    <a:pt x="38" y="1348"/>
                  </a:lnTo>
                  <a:lnTo>
                    <a:pt x="47" y="1372"/>
                  </a:lnTo>
                  <a:lnTo>
                    <a:pt x="58" y="1394"/>
                  </a:lnTo>
                  <a:lnTo>
                    <a:pt x="68" y="1418"/>
                  </a:lnTo>
                  <a:lnTo>
                    <a:pt x="81" y="1440"/>
                  </a:lnTo>
                  <a:lnTo>
                    <a:pt x="107" y="1487"/>
                  </a:lnTo>
                  <a:lnTo>
                    <a:pt x="137" y="1533"/>
                  </a:lnTo>
                  <a:lnTo>
                    <a:pt x="171" y="1580"/>
                  </a:lnTo>
                  <a:lnTo>
                    <a:pt x="209" y="1628"/>
                  </a:lnTo>
                  <a:lnTo>
                    <a:pt x="251" y="1675"/>
                  </a:lnTo>
                  <a:lnTo>
                    <a:pt x="297" y="1724"/>
                  </a:lnTo>
                  <a:lnTo>
                    <a:pt x="297" y="1724"/>
                  </a:lnTo>
                  <a:close/>
                </a:path>
              </a:pathLst>
            </a:custGeom>
            <a:solidFill>
              <a:srgbClr val="00B0F0"/>
            </a:solidFill>
            <a:ln w="76200" cmpd="sng">
              <a:solidFill>
                <a:schemeClr val="bg1"/>
              </a:solidFill>
              <a:miter lim="800000"/>
              <a:headEnd/>
              <a:tailEnd/>
            </a:ln>
          </p:spPr>
          <p:txBody>
            <a:bodyPr/>
            <a:lstStyle/>
            <a:p>
              <a:endParaRPr lang="zh-CN" altLang="zh-CN"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8" name="矩形 12">
              <a:extLst>
                <a:ext uri="{FF2B5EF4-FFF2-40B4-BE49-F238E27FC236}">
                  <a16:creationId xmlns="" xmlns:a16="http://schemas.microsoft.com/office/drawing/2014/main" id="{551AA68F-BCD4-441B-BE1D-6F9029848F98}"/>
                </a:ext>
              </a:extLst>
            </p:cNvPr>
            <p:cNvSpPr>
              <a:spLocks noChangeArrowheads="1"/>
            </p:cNvSpPr>
            <p:nvPr/>
          </p:nvSpPr>
          <p:spPr bwMode="auto">
            <a:xfrm rot="2644672">
              <a:off x="3893723" y="3483178"/>
              <a:ext cx="1005403" cy="41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sz="1600" b="1">
                  <a:solidFill>
                    <a:schemeClr val="bg1"/>
                  </a:solidFill>
                  <a:latin typeface="印品黑体" panose="00000500000000000000" pitchFamily="2" charset="-122"/>
                  <a:ea typeface="印品黑体" panose="00000500000000000000" pitchFamily="2" charset="-122"/>
                  <a:sym typeface="Impact" panose="020B0806030902050204" pitchFamily="34" charset="0"/>
                </a:rPr>
                <a:t>内容说明</a:t>
              </a:r>
              <a:endParaRPr lang="en-US" altLang="zh-CN" sz="1600" b="1">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9" name="文本框 13">
              <a:extLst>
                <a:ext uri="{FF2B5EF4-FFF2-40B4-BE49-F238E27FC236}">
                  <a16:creationId xmlns="" xmlns:a16="http://schemas.microsoft.com/office/drawing/2014/main" id="{9069825B-F71B-4340-BE74-BC1BCACA5C84}"/>
                </a:ext>
              </a:extLst>
            </p:cNvPr>
            <p:cNvSpPr>
              <a:spLocks noChangeArrowheads="1"/>
            </p:cNvSpPr>
            <p:nvPr/>
          </p:nvSpPr>
          <p:spPr bwMode="auto">
            <a:xfrm rot="2644672">
              <a:off x="4989124" y="2639163"/>
              <a:ext cx="509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b="1" dirty="0">
                  <a:solidFill>
                    <a:schemeClr val="bg1"/>
                  </a:solidFill>
                  <a:latin typeface="印品黑体" panose="00000500000000000000" pitchFamily="2" charset="-122"/>
                  <a:ea typeface="印品黑体" panose="00000500000000000000" pitchFamily="2" charset="-122"/>
                </a:rPr>
                <a:t>01</a:t>
              </a:r>
              <a:endParaRPr lang="zh-CN" altLang="en-US" sz="2000" b="1" dirty="0">
                <a:solidFill>
                  <a:schemeClr val="bg1"/>
                </a:solidFill>
                <a:latin typeface="印品黑体" panose="00000500000000000000" pitchFamily="2" charset="-122"/>
                <a:ea typeface="印品黑体" panose="00000500000000000000" pitchFamily="2" charset="-122"/>
              </a:endParaRPr>
            </a:p>
          </p:txBody>
        </p:sp>
        <p:pic>
          <p:nvPicPr>
            <p:cNvPr id="10" name="图片 27">
              <a:extLst>
                <a:ext uri="{FF2B5EF4-FFF2-40B4-BE49-F238E27FC236}">
                  <a16:creationId xmlns="" xmlns:a16="http://schemas.microsoft.com/office/drawing/2014/main" id="{F26F48C9-06FA-42C0-9DEA-D73FABCB9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93745">
              <a:off x="4293063" y="2850995"/>
              <a:ext cx="893191" cy="8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10">
            <a:extLst>
              <a:ext uri="{FF2B5EF4-FFF2-40B4-BE49-F238E27FC236}">
                <a16:creationId xmlns="" xmlns:a16="http://schemas.microsoft.com/office/drawing/2014/main" id="{DDD692A7-7AD3-4C10-A391-A9A87E24E445}"/>
              </a:ext>
            </a:extLst>
          </p:cNvPr>
          <p:cNvGrpSpPr/>
          <p:nvPr/>
        </p:nvGrpSpPr>
        <p:grpSpPr>
          <a:xfrm>
            <a:off x="5940740" y="1595655"/>
            <a:ext cx="1890181" cy="1895414"/>
            <a:chOff x="3779303" y="780257"/>
            <a:chExt cx="1890181" cy="1895414"/>
          </a:xfrm>
        </p:grpSpPr>
        <p:sp>
          <p:nvSpPr>
            <p:cNvPr id="12" name="Freeform 5">
              <a:extLst>
                <a:ext uri="{FF2B5EF4-FFF2-40B4-BE49-F238E27FC236}">
                  <a16:creationId xmlns="" xmlns:a16="http://schemas.microsoft.com/office/drawing/2014/main" id="{E90C6C57-EC8D-4275-8233-93018AA86232}"/>
                </a:ext>
              </a:extLst>
            </p:cNvPr>
            <p:cNvSpPr>
              <a:spLocks noChangeArrowheads="1"/>
            </p:cNvSpPr>
            <p:nvPr/>
          </p:nvSpPr>
          <p:spPr bwMode="auto">
            <a:xfrm>
              <a:off x="3779303" y="780257"/>
              <a:ext cx="1890181" cy="1895414"/>
            </a:xfrm>
            <a:custGeom>
              <a:avLst/>
              <a:gdLst>
                <a:gd name="T0" fmla="*/ 335 w 2021"/>
                <a:gd name="T1" fmla="*/ 1759 h 2026"/>
                <a:gd name="T2" fmla="*/ 449 w 2021"/>
                <a:gd name="T3" fmla="*/ 1853 h 2026"/>
                <a:gd name="T4" fmla="*/ 559 w 2021"/>
                <a:gd name="T5" fmla="*/ 1928 h 2026"/>
                <a:gd name="T6" fmla="*/ 666 w 2021"/>
                <a:gd name="T7" fmla="*/ 1982 h 2026"/>
                <a:gd name="T8" fmla="*/ 769 w 2021"/>
                <a:gd name="T9" fmla="*/ 2014 h 2026"/>
                <a:gd name="T10" fmla="*/ 871 w 2021"/>
                <a:gd name="T11" fmla="*/ 2026 h 2026"/>
                <a:gd name="T12" fmla="*/ 910 w 2021"/>
                <a:gd name="T13" fmla="*/ 2025 h 2026"/>
                <a:gd name="T14" fmla="*/ 985 w 2021"/>
                <a:gd name="T15" fmla="*/ 2012 h 2026"/>
                <a:gd name="T16" fmla="*/ 1092 w 2021"/>
                <a:gd name="T17" fmla="*/ 1971 h 2026"/>
                <a:gd name="T18" fmla="*/ 1194 w 2021"/>
                <a:gd name="T19" fmla="*/ 1906 h 2026"/>
                <a:gd name="T20" fmla="*/ 1288 w 2021"/>
                <a:gd name="T21" fmla="*/ 1822 h 2026"/>
                <a:gd name="T22" fmla="*/ 1377 w 2021"/>
                <a:gd name="T23" fmla="*/ 1720 h 2026"/>
                <a:gd name="T24" fmla="*/ 1459 w 2021"/>
                <a:gd name="T25" fmla="*/ 1605 h 2026"/>
                <a:gd name="T26" fmla="*/ 1534 w 2021"/>
                <a:gd name="T27" fmla="*/ 1479 h 2026"/>
                <a:gd name="T28" fmla="*/ 1602 w 2021"/>
                <a:gd name="T29" fmla="*/ 1347 h 2026"/>
                <a:gd name="T30" fmla="*/ 1685 w 2021"/>
                <a:gd name="T31" fmla="*/ 1165 h 2026"/>
                <a:gd name="T32" fmla="*/ 1754 w 2021"/>
                <a:gd name="T33" fmla="*/ 985 h 2026"/>
                <a:gd name="T34" fmla="*/ 1833 w 2021"/>
                <a:gd name="T35" fmla="*/ 756 h 2026"/>
                <a:gd name="T36" fmla="*/ 1898 w 2021"/>
                <a:gd name="T37" fmla="*/ 536 h 2026"/>
                <a:gd name="T38" fmla="*/ 1965 w 2021"/>
                <a:gd name="T39" fmla="*/ 276 h 2026"/>
                <a:gd name="T40" fmla="*/ 2021 w 2021"/>
                <a:gd name="T41" fmla="*/ 0 h 2026"/>
                <a:gd name="T42" fmla="*/ 1842 w 2021"/>
                <a:gd name="T43" fmla="*/ 37 h 2026"/>
                <a:gd name="T44" fmla="*/ 1516 w 2021"/>
                <a:gd name="T45" fmla="*/ 115 h 2026"/>
                <a:gd name="T46" fmla="*/ 1286 w 2021"/>
                <a:gd name="T47" fmla="*/ 182 h 2026"/>
                <a:gd name="T48" fmla="*/ 1044 w 2021"/>
                <a:gd name="T49" fmla="*/ 263 h 2026"/>
                <a:gd name="T50" fmla="*/ 802 w 2021"/>
                <a:gd name="T51" fmla="*/ 358 h 2026"/>
                <a:gd name="T52" fmla="*/ 573 w 2021"/>
                <a:gd name="T53" fmla="*/ 468 h 2026"/>
                <a:gd name="T54" fmla="*/ 433 w 2021"/>
                <a:gd name="T55" fmla="*/ 551 h 2026"/>
                <a:gd name="T56" fmla="*/ 336 w 2021"/>
                <a:gd name="T57" fmla="*/ 616 h 2026"/>
                <a:gd name="T58" fmla="*/ 249 w 2021"/>
                <a:gd name="T59" fmla="*/ 687 h 2026"/>
                <a:gd name="T60" fmla="*/ 173 w 2021"/>
                <a:gd name="T61" fmla="*/ 760 h 2026"/>
                <a:gd name="T62" fmla="*/ 109 w 2021"/>
                <a:gd name="T63" fmla="*/ 838 h 2026"/>
                <a:gd name="T64" fmla="*/ 59 w 2021"/>
                <a:gd name="T65" fmla="*/ 921 h 2026"/>
                <a:gd name="T66" fmla="*/ 24 w 2021"/>
                <a:gd name="T67" fmla="*/ 1006 h 2026"/>
                <a:gd name="T68" fmla="*/ 12 w 2021"/>
                <a:gd name="T69" fmla="*/ 1046 h 2026"/>
                <a:gd name="T70" fmla="*/ 1 w 2021"/>
                <a:gd name="T71" fmla="*/ 1109 h 2026"/>
                <a:gd name="T72" fmla="*/ 0 w 2021"/>
                <a:gd name="T73" fmla="*/ 1173 h 2026"/>
                <a:gd name="T74" fmla="*/ 8 w 2021"/>
                <a:gd name="T75" fmla="*/ 1237 h 2026"/>
                <a:gd name="T76" fmla="*/ 24 w 2021"/>
                <a:gd name="T77" fmla="*/ 1304 h 2026"/>
                <a:gd name="T78" fmla="*/ 47 w 2021"/>
                <a:gd name="T79" fmla="*/ 1372 h 2026"/>
                <a:gd name="T80" fmla="*/ 81 w 2021"/>
                <a:gd name="T81" fmla="*/ 1440 h 2026"/>
                <a:gd name="T82" fmla="*/ 171 w 2021"/>
                <a:gd name="T83" fmla="*/ 1580 h 2026"/>
                <a:gd name="T84" fmla="*/ 297 w 2021"/>
                <a:gd name="T85" fmla="*/ 1724 h 20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1"/>
                <a:gd name="T130" fmla="*/ 0 h 2026"/>
                <a:gd name="T131" fmla="*/ 2021 w 2021"/>
                <a:gd name="T132" fmla="*/ 2026 h 20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1" h="2026">
                  <a:moveTo>
                    <a:pt x="297" y="1724"/>
                  </a:moveTo>
                  <a:lnTo>
                    <a:pt x="297" y="1724"/>
                  </a:lnTo>
                  <a:lnTo>
                    <a:pt x="335" y="1759"/>
                  </a:lnTo>
                  <a:lnTo>
                    <a:pt x="374" y="1793"/>
                  </a:lnTo>
                  <a:lnTo>
                    <a:pt x="412" y="1825"/>
                  </a:lnTo>
                  <a:lnTo>
                    <a:pt x="449" y="1853"/>
                  </a:lnTo>
                  <a:lnTo>
                    <a:pt x="485" y="1881"/>
                  </a:lnTo>
                  <a:lnTo>
                    <a:pt x="522" y="1906"/>
                  </a:lnTo>
                  <a:lnTo>
                    <a:pt x="559" y="1928"/>
                  </a:lnTo>
                  <a:lnTo>
                    <a:pt x="594" y="1948"/>
                  </a:lnTo>
                  <a:lnTo>
                    <a:pt x="630" y="1966"/>
                  </a:lnTo>
                  <a:lnTo>
                    <a:pt x="666" y="1982"/>
                  </a:lnTo>
                  <a:lnTo>
                    <a:pt x="700" y="1995"/>
                  </a:lnTo>
                  <a:lnTo>
                    <a:pt x="735" y="2006"/>
                  </a:lnTo>
                  <a:lnTo>
                    <a:pt x="769" y="2014"/>
                  </a:lnTo>
                  <a:lnTo>
                    <a:pt x="803" y="2021"/>
                  </a:lnTo>
                  <a:lnTo>
                    <a:pt x="837" y="2025"/>
                  </a:lnTo>
                  <a:lnTo>
                    <a:pt x="871" y="2026"/>
                  </a:lnTo>
                  <a:lnTo>
                    <a:pt x="871" y="2026"/>
                  </a:lnTo>
                  <a:lnTo>
                    <a:pt x="891" y="2026"/>
                  </a:lnTo>
                  <a:lnTo>
                    <a:pt x="910" y="2025"/>
                  </a:lnTo>
                  <a:lnTo>
                    <a:pt x="929" y="2022"/>
                  </a:lnTo>
                  <a:lnTo>
                    <a:pt x="948" y="2019"/>
                  </a:lnTo>
                  <a:lnTo>
                    <a:pt x="985" y="2012"/>
                  </a:lnTo>
                  <a:lnTo>
                    <a:pt x="1022" y="2001"/>
                  </a:lnTo>
                  <a:lnTo>
                    <a:pt x="1058" y="1987"/>
                  </a:lnTo>
                  <a:lnTo>
                    <a:pt x="1092" y="1971"/>
                  </a:lnTo>
                  <a:lnTo>
                    <a:pt x="1128" y="1951"/>
                  </a:lnTo>
                  <a:lnTo>
                    <a:pt x="1160" y="1931"/>
                  </a:lnTo>
                  <a:lnTo>
                    <a:pt x="1194" y="1906"/>
                  </a:lnTo>
                  <a:lnTo>
                    <a:pt x="1226" y="1880"/>
                  </a:lnTo>
                  <a:lnTo>
                    <a:pt x="1258" y="1852"/>
                  </a:lnTo>
                  <a:lnTo>
                    <a:pt x="1288" y="1822"/>
                  </a:lnTo>
                  <a:lnTo>
                    <a:pt x="1319" y="1789"/>
                  </a:lnTo>
                  <a:lnTo>
                    <a:pt x="1349" y="1755"/>
                  </a:lnTo>
                  <a:lnTo>
                    <a:pt x="1377" y="1720"/>
                  </a:lnTo>
                  <a:lnTo>
                    <a:pt x="1405" y="1683"/>
                  </a:lnTo>
                  <a:lnTo>
                    <a:pt x="1432" y="1644"/>
                  </a:lnTo>
                  <a:lnTo>
                    <a:pt x="1459" y="1605"/>
                  </a:lnTo>
                  <a:lnTo>
                    <a:pt x="1485" y="1564"/>
                  </a:lnTo>
                  <a:lnTo>
                    <a:pt x="1510" y="1522"/>
                  </a:lnTo>
                  <a:lnTo>
                    <a:pt x="1534" y="1479"/>
                  </a:lnTo>
                  <a:lnTo>
                    <a:pt x="1558" y="1436"/>
                  </a:lnTo>
                  <a:lnTo>
                    <a:pt x="1580" y="1392"/>
                  </a:lnTo>
                  <a:lnTo>
                    <a:pt x="1602" y="1347"/>
                  </a:lnTo>
                  <a:lnTo>
                    <a:pt x="1625" y="1303"/>
                  </a:lnTo>
                  <a:lnTo>
                    <a:pt x="1646" y="1257"/>
                  </a:lnTo>
                  <a:lnTo>
                    <a:pt x="1685" y="1165"/>
                  </a:lnTo>
                  <a:lnTo>
                    <a:pt x="1721" y="1074"/>
                  </a:lnTo>
                  <a:lnTo>
                    <a:pt x="1754" y="985"/>
                  </a:lnTo>
                  <a:lnTo>
                    <a:pt x="1754" y="985"/>
                  </a:lnTo>
                  <a:lnTo>
                    <a:pt x="1782" y="908"/>
                  </a:lnTo>
                  <a:lnTo>
                    <a:pt x="1808" y="832"/>
                  </a:lnTo>
                  <a:lnTo>
                    <a:pt x="1833" y="756"/>
                  </a:lnTo>
                  <a:lnTo>
                    <a:pt x="1856" y="681"/>
                  </a:lnTo>
                  <a:lnTo>
                    <a:pt x="1878" y="608"/>
                  </a:lnTo>
                  <a:lnTo>
                    <a:pt x="1898" y="536"/>
                  </a:lnTo>
                  <a:lnTo>
                    <a:pt x="1916" y="467"/>
                  </a:lnTo>
                  <a:lnTo>
                    <a:pt x="1935" y="400"/>
                  </a:lnTo>
                  <a:lnTo>
                    <a:pt x="1965" y="276"/>
                  </a:lnTo>
                  <a:lnTo>
                    <a:pt x="1988" y="166"/>
                  </a:lnTo>
                  <a:lnTo>
                    <a:pt x="2008" y="73"/>
                  </a:lnTo>
                  <a:lnTo>
                    <a:pt x="2021" y="0"/>
                  </a:lnTo>
                  <a:lnTo>
                    <a:pt x="2021" y="0"/>
                  </a:lnTo>
                  <a:lnTo>
                    <a:pt x="1943" y="14"/>
                  </a:lnTo>
                  <a:lnTo>
                    <a:pt x="1842" y="37"/>
                  </a:lnTo>
                  <a:lnTo>
                    <a:pt x="1723" y="63"/>
                  </a:lnTo>
                  <a:lnTo>
                    <a:pt x="1588" y="97"/>
                  </a:lnTo>
                  <a:lnTo>
                    <a:pt x="1516" y="115"/>
                  </a:lnTo>
                  <a:lnTo>
                    <a:pt x="1440" y="136"/>
                  </a:lnTo>
                  <a:lnTo>
                    <a:pt x="1364" y="158"/>
                  </a:lnTo>
                  <a:lnTo>
                    <a:pt x="1286" y="182"/>
                  </a:lnTo>
                  <a:lnTo>
                    <a:pt x="1206" y="207"/>
                  </a:lnTo>
                  <a:lnTo>
                    <a:pt x="1125" y="234"/>
                  </a:lnTo>
                  <a:lnTo>
                    <a:pt x="1044" y="263"/>
                  </a:lnTo>
                  <a:lnTo>
                    <a:pt x="963" y="293"/>
                  </a:lnTo>
                  <a:lnTo>
                    <a:pt x="882" y="324"/>
                  </a:lnTo>
                  <a:lnTo>
                    <a:pt x="802" y="358"/>
                  </a:lnTo>
                  <a:lnTo>
                    <a:pt x="725" y="394"/>
                  </a:lnTo>
                  <a:lnTo>
                    <a:pt x="648" y="430"/>
                  </a:lnTo>
                  <a:lnTo>
                    <a:pt x="573" y="468"/>
                  </a:lnTo>
                  <a:lnTo>
                    <a:pt x="501" y="509"/>
                  </a:lnTo>
                  <a:lnTo>
                    <a:pt x="467" y="530"/>
                  </a:lnTo>
                  <a:lnTo>
                    <a:pt x="433" y="551"/>
                  </a:lnTo>
                  <a:lnTo>
                    <a:pt x="399" y="572"/>
                  </a:lnTo>
                  <a:lnTo>
                    <a:pt x="368" y="594"/>
                  </a:lnTo>
                  <a:lnTo>
                    <a:pt x="336" y="616"/>
                  </a:lnTo>
                  <a:lnTo>
                    <a:pt x="306" y="640"/>
                  </a:lnTo>
                  <a:lnTo>
                    <a:pt x="277" y="663"/>
                  </a:lnTo>
                  <a:lnTo>
                    <a:pt x="249" y="687"/>
                  </a:lnTo>
                  <a:lnTo>
                    <a:pt x="222" y="710"/>
                  </a:lnTo>
                  <a:lnTo>
                    <a:pt x="198" y="735"/>
                  </a:lnTo>
                  <a:lnTo>
                    <a:pt x="173" y="760"/>
                  </a:lnTo>
                  <a:lnTo>
                    <a:pt x="150" y="786"/>
                  </a:lnTo>
                  <a:lnTo>
                    <a:pt x="128" y="812"/>
                  </a:lnTo>
                  <a:lnTo>
                    <a:pt x="109" y="838"/>
                  </a:lnTo>
                  <a:lnTo>
                    <a:pt x="90" y="866"/>
                  </a:lnTo>
                  <a:lnTo>
                    <a:pt x="73" y="892"/>
                  </a:lnTo>
                  <a:lnTo>
                    <a:pt x="59" y="921"/>
                  </a:lnTo>
                  <a:lnTo>
                    <a:pt x="44" y="948"/>
                  </a:lnTo>
                  <a:lnTo>
                    <a:pt x="33" y="977"/>
                  </a:lnTo>
                  <a:lnTo>
                    <a:pt x="24" y="1006"/>
                  </a:lnTo>
                  <a:lnTo>
                    <a:pt x="24" y="1006"/>
                  </a:lnTo>
                  <a:lnTo>
                    <a:pt x="17" y="1027"/>
                  </a:lnTo>
                  <a:lnTo>
                    <a:pt x="12" y="1046"/>
                  </a:lnTo>
                  <a:lnTo>
                    <a:pt x="8" y="1067"/>
                  </a:lnTo>
                  <a:lnTo>
                    <a:pt x="4" y="1088"/>
                  </a:lnTo>
                  <a:lnTo>
                    <a:pt x="1" y="1109"/>
                  </a:lnTo>
                  <a:lnTo>
                    <a:pt x="0" y="1130"/>
                  </a:lnTo>
                  <a:lnTo>
                    <a:pt x="0" y="1151"/>
                  </a:lnTo>
                  <a:lnTo>
                    <a:pt x="0" y="1173"/>
                  </a:lnTo>
                  <a:lnTo>
                    <a:pt x="1" y="1194"/>
                  </a:lnTo>
                  <a:lnTo>
                    <a:pt x="4" y="1216"/>
                  </a:lnTo>
                  <a:lnTo>
                    <a:pt x="8" y="1237"/>
                  </a:lnTo>
                  <a:lnTo>
                    <a:pt x="12" y="1260"/>
                  </a:lnTo>
                  <a:lnTo>
                    <a:pt x="17" y="1282"/>
                  </a:lnTo>
                  <a:lnTo>
                    <a:pt x="24" y="1304"/>
                  </a:lnTo>
                  <a:lnTo>
                    <a:pt x="30" y="1326"/>
                  </a:lnTo>
                  <a:lnTo>
                    <a:pt x="38" y="1348"/>
                  </a:lnTo>
                  <a:lnTo>
                    <a:pt x="47" y="1372"/>
                  </a:lnTo>
                  <a:lnTo>
                    <a:pt x="58" y="1394"/>
                  </a:lnTo>
                  <a:lnTo>
                    <a:pt x="68" y="1418"/>
                  </a:lnTo>
                  <a:lnTo>
                    <a:pt x="81" y="1440"/>
                  </a:lnTo>
                  <a:lnTo>
                    <a:pt x="107" y="1487"/>
                  </a:lnTo>
                  <a:lnTo>
                    <a:pt x="137" y="1533"/>
                  </a:lnTo>
                  <a:lnTo>
                    <a:pt x="171" y="1580"/>
                  </a:lnTo>
                  <a:lnTo>
                    <a:pt x="209" y="1628"/>
                  </a:lnTo>
                  <a:lnTo>
                    <a:pt x="251" y="1675"/>
                  </a:lnTo>
                  <a:lnTo>
                    <a:pt x="297" y="1724"/>
                  </a:lnTo>
                  <a:lnTo>
                    <a:pt x="297" y="1724"/>
                  </a:lnTo>
                  <a:close/>
                </a:path>
              </a:pathLst>
            </a:custGeom>
            <a:solidFill>
              <a:schemeClr val="bg1">
                <a:lumMod val="65000"/>
              </a:schemeClr>
            </a:solidFill>
            <a:ln>
              <a:noFill/>
            </a:ln>
          </p:spPr>
          <p:txBody>
            <a:bodyPr/>
            <a:lstStyle/>
            <a:p>
              <a:endParaRPr lang="zh-CN" altLang="zh-CN"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13" name="矩形 15">
              <a:extLst>
                <a:ext uri="{FF2B5EF4-FFF2-40B4-BE49-F238E27FC236}">
                  <a16:creationId xmlns="" xmlns:a16="http://schemas.microsoft.com/office/drawing/2014/main" id="{5774C1D6-4DE0-4873-AE3D-A83E9D95D1DE}"/>
                </a:ext>
              </a:extLst>
            </p:cNvPr>
            <p:cNvSpPr>
              <a:spLocks noChangeArrowheads="1"/>
            </p:cNvSpPr>
            <p:nvPr/>
          </p:nvSpPr>
          <p:spPr bwMode="auto">
            <a:xfrm rot="2644672">
              <a:off x="3955217" y="1791620"/>
              <a:ext cx="1005403" cy="41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sz="1600" b="1">
                  <a:solidFill>
                    <a:schemeClr val="bg1"/>
                  </a:solidFill>
                  <a:latin typeface="印品黑体" panose="00000500000000000000" pitchFamily="2" charset="-122"/>
                  <a:ea typeface="印品黑体" panose="00000500000000000000" pitchFamily="2" charset="-122"/>
                  <a:sym typeface="Impact" panose="020B0806030902050204" pitchFamily="34" charset="0"/>
                </a:rPr>
                <a:t>内容说明</a:t>
              </a:r>
              <a:endParaRPr lang="en-US" altLang="zh-CN" sz="1600" b="1">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14" name="文本框 16">
              <a:extLst>
                <a:ext uri="{FF2B5EF4-FFF2-40B4-BE49-F238E27FC236}">
                  <a16:creationId xmlns="" xmlns:a16="http://schemas.microsoft.com/office/drawing/2014/main" id="{50FD6E0F-DAD2-4463-80CB-47CBD51D15B1}"/>
                </a:ext>
              </a:extLst>
            </p:cNvPr>
            <p:cNvSpPr>
              <a:spLocks noChangeArrowheads="1"/>
            </p:cNvSpPr>
            <p:nvPr/>
          </p:nvSpPr>
          <p:spPr bwMode="auto">
            <a:xfrm rot="2644672">
              <a:off x="5030120" y="932156"/>
              <a:ext cx="508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b="1" dirty="0">
                  <a:solidFill>
                    <a:schemeClr val="bg1"/>
                  </a:solidFill>
                  <a:latin typeface="印品黑体" panose="00000500000000000000" pitchFamily="2" charset="-122"/>
                  <a:ea typeface="印品黑体" panose="00000500000000000000" pitchFamily="2" charset="-122"/>
                </a:rPr>
                <a:t>03</a:t>
              </a:r>
              <a:endParaRPr lang="zh-CN" altLang="en-US" sz="2000" b="1" dirty="0">
                <a:solidFill>
                  <a:schemeClr val="bg1"/>
                </a:solidFill>
                <a:latin typeface="印品黑体" panose="00000500000000000000" pitchFamily="2" charset="-122"/>
                <a:ea typeface="印品黑体" panose="00000500000000000000" pitchFamily="2" charset="-122"/>
              </a:endParaRPr>
            </a:p>
          </p:txBody>
        </p:sp>
        <p:pic>
          <p:nvPicPr>
            <p:cNvPr id="15" name="图片 28">
              <a:extLst>
                <a:ext uri="{FF2B5EF4-FFF2-40B4-BE49-F238E27FC236}">
                  <a16:creationId xmlns="" xmlns:a16="http://schemas.microsoft.com/office/drawing/2014/main" id="{10634080-576C-49BA-A569-DA5BA9844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33936">
              <a:off x="4418668" y="1131776"/>
              <a:ext cx="893191" cy="8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a:extLst>
              <a:ext uri="{FF2B5EF4-FFF2-40B4-BE49-F238E27FC236}">
                <a16:creationId xmlns="" xmlns:a16="http://schemas.microsoft.com/office/drawing/2014/main" id="{38D5E59E-277B-44F7-8F29-A06125A1B346}"/>
              </a:ext>
            </a:extLst>
          </p:cNvPr>
          <p:cNvGrpSpPr/>
          <p:nvPr/>
        </p:nvGrpSpPr>
        <p:grpSpPr>
          <a:xfrm>
            <a:off x="3623919" y="1696699"/>
            <a:ext cx="1895415" cy="1890181"/>
            <a:chOff x="2682876" y="1628963"/>
            <a:chExt cx="1895415" cy="1890181"/>
          </a:xfrm>
        </p:grpSpPr>
        <p:sp>
          <p:nvSpPr>
            <p:cNvPr id="17" name="Freeform 5">
              <a:extLst>
                <a:ext uri="{FF2B5EF4-FFF2-40B4-BE49-F238E27FC236}">
                  <a16:creationId xmlns="" xmlns:a16="http://schemas.microsoft.com/office/drawing/2014/main" id="{302DBC88-3B78-489F-A517-A73CDD5EB4EB}"/>
                </a:ext>
              </a:extLst>
            </p:cNvPr>
            <p:cNvSpPr>
              <a:spLocks noChangeArrowheads="1"/>
            </p:cNvSpPr>
            <p:nvPr/>
          </p:nvSpPr>
          <p:spPr bwMode="auto">
            <a:xfrm rot="15848862">
              <a:off x="2685493" y="1626346"/>
              <a:ext cx="1890181" cy="1895415"/>
            </a:xfrm>
            <a:custGeom>
              <a:avLst/>
              <a:gdLst>
                <a:gd name="T0" fmla="*/ 335 w 2021"/>
                <a:gd name="T1" fmla="*/ 1759 h 2026"/>
                <a:gd name="T2" fmla="*/ 449 w 2021"/>
                <a:gd name="T3" fmla="*/ 1853 h 2026"/>
                <a:gd name="T4" fmla="*/ 559 w 2021"/>
                <a:gd name="T5" fmla="*/ 1928 h 2026"/>
                <a:gd name="T6" fmla="*/ 666 w 2021"/>
                <a:gd name="T7" fmla="*/ 1982 h 2026"/>
                <a:gd name="T8" fmla="*/ 769 w 2021"/>
                <a:gd name="T9" fmla="*/ 2014 h 2026"/>
                <a:gd name="T10" fmla="*/ 871 w 2021"/>
                <a:gd name="T11" fmla="*/ 2026 h 2026"/>
                <a:gd name="T12" fmla="*/ 910 w 2021"/>
                <a:gd name="T13" fmla="*/ 2025 h 2026"/>
                <a:gd name="T14" fmla="*/ 985 w 2021"/>
                <a:gd name="T15" fmla="*/ 2012 h 2026"/>
                <a:gd name="T16" fmla="*/ 1092 w 2021"/>
                <a:gd name="T17" fmla="*/ 1971 h 2026"/>
                <a:gd name="T18" fmla="*/ 1194 w 2021"/>
                <a:gd name="T19" fmla="*/ 1906 h 2026"/>
                <a:gd name="T20" fmla="*/ 1288 w 2021"/>
                <a:gd name="T21" fmla="*/ 1822 h 2026"/>
                <a:gd name="T22" fmla="*/ 1377 w 2021"/>
                <a:gd name="T23" fmla="*/ 1720 h 2026"/>
                <a:gd name="T24" fmla="*/ 1459 w 2021"/>
                <a:gd name="T25" fmla="*/ 1605 h 2026"/>
                <a:gd name="T26" fmla="*/ 1534 w 2021"/>
                <a:gd name="T27" fmla="*/ 1479 h 2026"/>
                <a:gd name="T28" fmla="*/ 1602 w 2021"/>
                <a:gd name="T29" fmla="*/ 1347 h 2026"/>
                <a:gd name="T30" fmla="*/ 1685 w 2021"/>
                <a:gd name="T31" fmla="*/ 1165 h 2026"/>
                <a:gd name="T32" fmla="*/ 1754 w 2021"/>
                <a:gd name="T33" fmla="*/ 985 h 2026"/>
                <a:gd name="T34" fmla="*/ 1833 w 2021"/>
                <a:gd name="T35" fmla="*/ 756 h 2026"/>
                <a:gd name="T36" fmla="*/ 1898 w 2021"/>
                <a:gd name="T37" fmla="*/ 536 h 2026"/>
                <a:gd name="T38" fmla="*/ 1965 w 2021"/>
                <a:gd name="T39" fmla="*/ 276 h 2026"/>
                <a:gd name="T40" fmla="*/ 2021 w 2021"/>
                <a:gd name="T41" fmla="*/ 0 h 2026"/>
                <a:gd name="T42" fmla="*/ 1842 w 2021"/>
                <a:gd name="T43" fmla="*/ 37 h 2026"/>
                <a:gd name="T44" fmla="*/ 1516 w 2021"/>
                <a:gd name="T45" fmla="*/ 115 h 2026"/>
                <a:gd name="T46" fmla="*/ 1286 w 2021"/>
                <a:gd name="T47" fmla="*/ 182 h 2026"/>
                <a:gd name="T48" fmla="*/ 1044 w 2021"/>
                <a:gd name="T49" fmla="*/ 263 h 2026"/>
                <a:gd name="T50" fmla="*/ 802 w 2021"/>
                <a:gd name="T51" fmla="*/ 358 h 2026"/>
                <a:gd name="T52" fmla="*/ 573 w 2021"/>
                <a:gd name="T53" fmla="*/ 468 h 2026"/>
                <a:gd name="T54" fmla="*/ 433 w 2021"/>
                <a:gd name="T55" fmla="*/ 551 h 2026"/>
                <a:gd name="T56" fmla="*/ 336 w 2021"/>
                <a:gd name="T57" fmla="*/ 616 h 2026"/>
                <a:gd name="T58" fmla="*/ 249 w 2021"/>
                <a:gd name="T59" fmla="*/ 687 h 2026"/>
                <a:gd name="T60" fmla="*/ 173 w 2021"/>
                <a:gd name="T61" fmla="*/ 760 h 2026"/>
                <a:gd name="T62" fmla="*/ 109 w 2021"/>
                <a:gd name="T63" fmla="*/ 838 h 2026"/>
                <a:gd name="T64" fmla="*/ 59 w 2021"/>
                <a:gd name="T65" fmla="*/ 921 h 2026"/>
                <a:gd name="T66" fmla="*/ 24 w 2021"/>
                <a:gd name="T67" fmla="*/ 1006 h 2026"/>
                <a:gd name="T68" fmla="*/ 12 w 2021"/>
                <a:gd name="T69" fmla="*/ 1046 h 2026"/>
                <a:gd name="T70" fmla="*/ 1 w 2021"/>
                <a:gd name="T71" fmla="*/ 1109 h 2026"/>
                <a:gd name="T72" fmla="*/ 0 w 2021"/>
                <a:gd name="T73" fmla="*/ 1173 h 2026"/>
                <a:gd name="T74" fmla="*/ 8 w 2021"/>
                <a:gd name="T75" fmla="*/ 1237 h 2026"/>
                <a:gd name="T76" fmla="*/ 24 w 2021"/>
                <a:gd name="T77" fmla="*/ 1304 h 2026"/>
                <a:gd name="T78" fmla="*/ 47 w 2021"/>
                <a:gd name="T79" fmla="*/ 1372 h 2026"/>
                <a:gd name="T80" fmla="*/ 81 w 2021"/>
                <a:gd name="T81" fmla="*/ 1440 h 2026"/>
                <a:gd name="T82" fmla="*/ 171 w 2021"/>
                <a:gd name="T83" fmla="*/ 1580 h 2026"/>
                <a:gd name="T84" fmla="*/ 297 w 2021"/>
                <a:gd name="T85" fmla="*/ 1724 h 20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1"/>
                <a:gd name="T130" fmla="*/ 0 h 2026"/>
                <a:gd name="T131" fmla="*/ 2021 w 2021"/>
                <a:gd name="T132" fmla="*/ 2026 h 20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1" h="2026">
                  <a:moveTo>
                    <a:pt x="297" y="1724"/>
                  </a:moveTo>
                  <a:lnTo>
                    <a:pt x="297" y="1724"/>
                  </a:lnTo>
                  <a:lnTo>
                    <a:pt x="335" y="1759"/>
                  </a:lnTo>
                  <a:lnTo>
                    <a:pt x="374" y="1793"/>
                  </a:lnTo>
                  <a:lnTo>
                    <a:pt x="412" y="1825"/>
                  </a:lnTo>
                  <a:lnTo>
                    <a:pt x="449" y="1853"/>
                  </a:lnTo>
                  <a:lnTo>
                    <a:pt x="485" y="1881"/>
                  </a:lnTo>
                  <a:lnTo>
                    <a:pt x="522" y="1906"/>
                  </a:lnTo>
                  <a:lnTo>
                    <a:pt x="559" y="1928"/>
                  </a:lnTo>
                  <a:lnTo>
                    <a:pt x="594" y="1948"/>
                  </a:lnTo>
                  <a:lnTo>
                    <a:pt x="630" y="1966"/>
                  </a:lnTo>
                  <a:lnTo>
                    <a:pt x="666" y="1982"/>
                  </a:lnTo>
                  <a:lnTo>
                    <a:pt x="700" y="1995"/>
                  </a:lnTo>
                  <a:lnTo>
                    <a:pt x="735" y="2006"/>
                  </a:lnTo>
                  <a:lnTo>
                    <a:pt x="769" y="2014"/>
                  </a:lnTo>
                  <a:lnTo>
                    <a:pt x="803" y="2021"/>
                  </a:lnTo>
                  <a:lnTo>
                    <a:pt x="837" y="2025"/>
                  </a:lnTo>
                  <a:lnTo>
                    <a:pt x="871" y="2026"/>
                  </a:lnTo>
                  <a:lnTo>
                    <a:pt x="871" y="2026"/>
                  </a:lnTo>
                  <a:lnTo>
                    <a:pt x="891" y="2026"/>
                  </a:lnTo>
                  <a:lnTo>
                    <a:pt x="910" y="2025"/>
                  </a:lnTo>
                  <a:lnTo>
                    <a:pt x="929" y="2022"/>
                  </a:lnTo>
                  <a:lnTo>
                    <a:pt x="948" y="2019"/>
                  </a:lnTo>
                  <a:lnTo>
                    <a:pt x="985" y="2012"/>
                  </a:lnTo>
                  <a:lnTo>
                    <a:pt x="1022" y="2001"/>
                  </a:lnTo>
                  <a:lnTo>
                    <a:pt x="1058" y="1987"/>
                  </a:lnTo>
                  <a:lnTo>
                    <a:pt x="1092" y="1971"/>
                  </a:lnTo>
                  <a:lnTo>
                    <a:pt x="1128" y="1951"/>
                  </a:lnTo>
                  <a:lnTo>
                    <a:pt x="1160" y="1931"/>
                  </a:lnTo>
                  <a:lnTo>
                    <a:pt x="1194" y="1906"/>
                  </a:lnTo>
                  <a:lnTo>
                    <a:pt x="1226" y="1880"/>
                  </a:lnTo>
                  <a:lnTo>
                    <a:pt x="1258" y="1852"/>
                  </a:lnTo>
                  <a:lnTo>
                    <a:pt x="1288" y="1822"/>
                  </a:lnTo>
                  <a:lnTo>
                    <a:pt x="1319" y="1789"/>
                  </a:lnTo>
                  <a:lnTo>
                    <a:pt x="1349" y="1755"/>
                  </a:lnTo>
                  <a:lnTo>
                    <a:pt x="1377" y="1720"/>
                  </a:lnTo>
                  <a:lnTo>
                    <a:pt x="1405" y="1683"/>
                  </a:lnTo>
                  <a:lnTo>
                    <a:pt x="1432" y="1644"/>
                  </a:lnTo>
                  <a:lnTo>
                    <a:pt x="1459" y="1605"/>
                  </a:lnTo>
                  <a:lnTo>
                    <a:pt x="1485" y="1564"/>
                  </a:lnTo>
                  <a:lnTo>
                    <a:pt x="1510" y="1522"/>
                  </a:lnTo>
                  <a:lnTo>
                    <a:pt x="1534" y="1479"/>
                  </a:lnTo>
                  <a:lnTo>
                    <a:pt x="1558" y="1436"/>
                  </a:lnTo>
                  <a:lnTo>
                    <a:pt x="1580" y="1392"/>
                  </a:lnTo>
                  <a:lnTo>
                    <a:pt x="1602" y="1347"/>
                  </a:lnTo>
                  <a:lnTo>
                    <a:pt x="1625" y="1303"/>
                  </a:lnTo>
                  <a:lnTo>
                    <a:pt x="1646" y="1257"/>
                  </a:lnTo>
                  <a:lnTo>
                    <a:pt x="1685" y="1165"/>
                  </a:lnTo>
                  <a:lnTo>
                    <a:pt x="1721" y="1074"/>
                  </a:lnTo>
                  <a:lnTo>
                    <a:pt x="1754" y="985"/>
                  </a:lnTo>
                  <a:lnTo>
                    <a:pt x="1754" y="985"/>
                  </a:lnTo>
                  <a:lnTo>
                    <a:pt x="1782" y="908"/>
                  </a:lnTo>
                  <a:lnTo>
                    <a:pt x="1808" y="832"/>
                  </a:lnTo>
                  <a:lnTo>
                    <a:pt x="1833" y="756"/>
                  </a:lnTo>
                  <a:lnTo>
                    <a:pt x="1856" y="681"/>
                  </a:lnTo>
                  <a:lnTo>
                    <a:pt x="1878" y="608"/>
                  </a:lnTo>
                  <a:lnTo>
                    <a:pt x="1898" y="536"/>
                  </a:lnTo>
                  <a:lnTo>
                    <a:pt x="1916" y="467"/>
                  </a:lnTo>
                  <a:lnTo>
                    <a:pt x="1935" y="400"/>
                  </a:lnTo>
                  <a:lnTo>
                    <a:pt x="1965" y="276"/>
                  </a:lnTo>
                  <a:lnTo>
                    <a:pt x="1988" y="166"/>
                  </a:lnTo>
                  <a:lnTo>
                    <a:pt x="2008" y="73"/>
                  </a:lnTo>
                  <a:lnTo>
                    <a:pt x="2021" y="0"/>
                  </a:lnTo>
                  <a:lnTo>
                    <a:pt x="2021" y="0"/>
                  </a:lnTo>
                  <a:lnTo>
                    <a:pt x="1943" y="14"/>
                  </a:lnTo>
                  <a:lnTo>
                    <a:pt x="1842" y="37"/>
                  </a:lnTo>
                  <a:lnTo>
                    <a:pt x="1723" y="63"/>
                  </a:lnTo>
                  <a:lnTo>
                    <a:pt x="1588" y="97"/>
                  </a:lnTo>
                  <a:lnTo>
                    <a:pt x="1516" y="115"/>
                  </a:lnTo>
                  <a:lnTo>
                    <a:pt x="1440" y="136"/>
                  </a:lnTo>
                  <a:lnTo>
                    <a:pt x="1364" y="158"/>
                  </a:lnTo>
                  <a:lnTo>
                    <a:pt x="1286" y="182"/>
                  </a:lnTo>
                  <a:lnTo>
                    <a:pt x="1206" y="207"/>
                  </a:lnTo>
                  <a:lnTo>
                    <a:pt x="1125" y="234"/>
                  </a:lnTo>
                  <a:lnTo>
                    <a:pt x="1044" y="263"/>
                  </a:lnTo>
                  <a:lnTo>
                    <a:pt x="963" y="293"/>
                  </a:lnTo>
                  <a:lnTo>
                    <a:pt x="882" y="324"/>
                  </a:lnTo>
                  <a:lnTo>
                    <a:pt x="802" y="358"/>
                  </a:lnTo>
                  <a:lnTo>
                    <a:pt x="725" y="394"/>
                  </a:lnTo>
                  <a:lnTo>
                    <a:pt x="648" y="430"/>
                  </a:lnTo>
                  <a:lnTo>
                    <a:pt x="573" y="468"/>
                  </a:lnTo>
                  <a:lnTo>
                    <a:pt x="501" y="509"/>
                  </a:lnTo>
                  <a:lnTo>
                    <a:pt x="467" y="530"/>
                  </a:lnTo>
                  <a:lnTo>
                    <a:pt x="433" y="551"/>
                  </a:lnTo>
                  <a:lnTo>
                    <a:pt x="399" y="572"/>
                  </a:lnTo>
                  <a:lnTo>
                    <a:pt x="368" y="594"/>
                  </a:lnTo>
                  <a:lnTo>
                    <a:pt x="336" y="616"/>
                  </a:lnTo>
                  <a:lnTo>
                    <a:pt x="306" y="640"/>
                  </a:lnTo>
                  <a:lnTo>
                    <a:pt x="277" y="663"/>
                  </a:lnTo>
                  <a:lnTo>
                    <a:pt x="249" y="687"/>
                  </a:lnTo>
                  <a:lnTo>
                    <a:pt x="222" y="710"/>
                  </a:lnTo>
                  <a:lnTo>
                    <a:pt x="198" y="735"/>
                  </a:lnTo>
                  <a:lnTo>
                    <a:pt x="173" y="760"/>
                  </a:lnTo>
                  <a:lnTo>
                    <a:pt x="150" y="786"/>
                  </a:lnTo>
                  <a:lnTo>
                    <a:pt x="128" y="812"/>
                  </a:lnTo>
                  <a:lnTo>
                    <a:pt x="109" y="838"/>
                  </a:lnTo>
                  <a:lnTo>
                    <a:pt x="90" y="866"/>
                  </a:lnTo>
                  <a:lnTo>
                    <a:pt x="73" y="892"/>
                  </a:lnTo>
                  <a:lnTo>
                    <a:pt x="59" y="921"/>
                  </a:lnTo>
                  <a:lnTo>
                    <a:pt x="44" y="948"/>
                  </a:lnTo>
                  <a:lnTo>
                    <a:pt x="33" y="977"/>
                  </a:lnTo>
                  <a:lnTo>
                    <a:pt x="24" y="1006"/>
                  </a:lnTo>
                  <a:lnTo>
                    <a:pt x="24" y="1006"/>
                  </a:lnTo>
                  <a:lnTo>
                    <a:pt x="17" y="1027"/>
                  </a:lnTo>
                  <a:lnTo>
                    <a:pt x="12" y="1046"/>
                  </a:lnTo>
                  <a:lnTo>
                    <a:pt x="8" y="1067"/>
                  </a:lnTo>
                  <a:lnTo>
                    <a:pt x="4" y="1088"/>
                  </a:lnTo>
                  <a:lnTo>
                    <a:pt x="1" y="1109"/>
                  </a:lnTo>
                  <a:lnTo>
                    <a:pt x="0" y="1130"/>
                  </a:lnTo>
                  <a:lnTo>
                    <a:pt x="0" y="1151"/>
                  </a:lnTo>
                  <a:lnTo>
                    <a:pt x="0" y="1173"/>
                  </a:lnTo>
                  <a:lnTo>
                    <a:pt x="1" y="1194"/>
                  </a:lnTo>
                  <a:lnTo>
                    <a:pt x="4" y="1216"/>
                  </a:lnTo>
                  <a:lnTo>
                    <a:pt x="8" y="1237"/>
                  </a:lnTo>
                  <a:lnTo>
                    <a:pt x="12" y="1260"/>
                  </a:lnTo>
                  <a:lnTo>
                    <a:pt x="17" y="1282"/>
                  </a:lnTo>
                  <a:lnTo>
                    <a:pt x="24" y="1304"/>
                  </a:lnTo>
                  <a:lnTo>
                    <a:pt x="30" y="1326"/>
                  </a:lnTo>
                  <a:lnTo>
                    <a:pt x="38" y="1348"/>
                  </a:lnTo>
                  <a:lnTo>
                    <a:pt x="47" y="1372"/>
                  </a:lnTo>
                  <a:lnTo>
                    <a:pt x="58" y="1394"/>
                  </a:lnTo>
                  <a:lnTo>
                    <a:pt x="68" y="1418"/>
                  </a:lnTo>
                  <a:lnTo>
                    <a:pt x="81" y="1440"/>
                  </a:lnTo>
                  <a:lnTo>
                    <a:pt x="107" y="1487"/>
                  </a:lnTo>
                  <a:lnTo>
                    <a:pt x="137" y="1533"/>
                  </a:lnTo>
                  <a:lnTo>
                    <a:pt x="171" y="1580"/>
                  </a:lnTo>
                  <a:lnTo>
                    <a:pt x="209" y="1628"/>
                  </a:lnTo>
                  <a:lnTo>
                    <a:pt x="251" y="1675"/>
                  </a:lnTo>
                  <a:lnTo>
                    <a:pt x="297" y="1724"/>
                  </a:lnTo>
                  <a:lnTo>
                    <a:pt x="297" y="1724"/>
                  </a:lnTo>
                  <a:close/>
                </a:path>
              </a:pathLst>
            </a:custGeom>
            <a:solidFill>
              <a:srgbClr val="0070C0"/>
            </a:solidFill>
            <a:ln w="76200" cmpd="sng">
              <a:solidFill>
                <a:schemeClr val="bg1"/>
              </a:solidFill>
              <a:miter lim="800000"/>
              <a:headEnd/>
              <a:tailEnd/>
            </a:ln>
          </p:spPr>
          <p:txBody>
            <a:bodyPr/>
            <a:lstStyle/>
            <a:p>
              <a:endParaRPr lang="zh-CN" altLang="zh-CN" dirty="0">
                <a:solidFill>
                  <a:srgbClr val="000000"/>
                </a:solidFill>
                <a:latin typeface="印品黑体" panose="00000500000000000000" pitchFamily="2" charset="-122"/>
                <a:ea typeface="印品黑体" panose="00000500000000000000" pitchFamily="2" charset="-122"/>
                <a:sym typeface="Impact" panose="020B0806030902050204" pitchFamily="34" charset="0"/>
              </a:endParaRPr>
            </a:p>
          </p:txBody>
        </p:sp>
        <p:grpSp>
          <p:nvGrpSpPr>
            <p:cNvPr id="18" name="组合 17">
              <a:extLst>
                <a:ext uri="{FF2B5EF4-FFF2-40B4-BE49-F238E27FC236}">
                  <a16:creationId xmlns="" xmlns:a16="http://schemas.microsoft.com/office/drawing/2014/main" id="{1AD628A6-3DF4-402C-9E12-63B93CFC8C8E}"/>
                </a:ext>
              </a:extLst>
            </p:cNvPr>
            <p:cNvGrpSpPr/>
            <p:nvPr/>
          </p:nvGrpSpPr>
          <p:grpSpPr>
            <a:xfrm>
              <a:off x="2829415" y="1896872"/>
              <a:ext cx="1577758" cy="1118996"/>
              <a:chOff x="2829415" y="1896872"/>
              <a:chExt cx="1577758" cy="1118996"/>
            </a:xfrm>
          </p:grpSpPr>
          <p:sp>
            <p:nvSpPr>
              <p:cNvPr id="19" name="矩形 18">
                <a:extLst>
                  <a:ext uri="{FF2B5EF4-FFF2-40B4-BE49-F238E27FC236}">
                    <a16:creationId xmlns="" xmlns:a16="http://schemas.microsoft.com/office/drawing/2014/main" id="{5C2CBD0E-8EF3-4B0D-B1C9-CD519E8F0C17}"/>
                  </a:ext>
                </a:extLst>
              </p:cNvPr>
              <p:cNvSpPr>
                <a:spLocks noChangeArrowheads="1"/>
              </p:cNvSpPr>
              <p:nvPr/>
            </p:nvSpPr>
            <p:spPr bwMode="auto">
              <a:xfrm rot="18955328" flipH="1">
                <a:off x="3401770" y="2598894"/>
                <a:ext cx="1005403" cy="41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sz="1600" b="1" dirty="0">
                    <a:solidFill>
                      <a:schemeClr val="bg1"/>
                    </a:solidFill>
                    <a:latin typeface="印品黑体" panose="00000500000000000000" pitchFamily="2" charset="-122"/>
                    <a:ea typeface="印品黑体" panose="00000500000000000000" pitchFamily="2" charset="-122"/>
                    <a:sym typeface="Impact" panose="020B0806030902050204" pitchFamily="34" charset="0"/>
                  </a:rPr>
                  <a:t>内容说明</a:t>
                </a:r>
                <a:endParaRPr lang="en-US" altLang="zh-CN" sz="1600" b="1" dirty="0">
                  <a:solidFill>
                    <a:schemeClr val="bg1"/>
                  </a:solidFill>
                  <a:latin typeface="印品黑体" panose="00000500000000000000" pitchFamily="2" charset="-122"/>
                  <a:ea typeface="印品黑体" panose="00000500000000000000" pitchFamily="2" charset="-122"/>
                  <a:sym typeface="Impact" panose="020B0806030902050204" pitchFamily="34" charset="0"/>
                </a:endParaRPr>
              </a:p>
            </p:txBody>
          </p:sp>
          <p:sp>
            <p:nvSpPr>
              <p:cNvPr id="20" name="文本框 19">
                <a:extLst>
                  <a:ext uri="{FF2B5EF4-FFF2-40B4-BE49-F238E27FC236}">
                    <a16:creationId xmlns="" xmlns:a16="http://schemas.microsoft.com/office/drawing/2014/main" id="{7C8BBED2-049B-4533-B86B-592247D8F224}"/>
                  </a:ext>
                </a:extLst>
              </p:cNvPr>
              <p:cNvSpPr>
                <a:spLocks noChangeArrowheads="1"/>
              </p:cNvSpPr>
              <p:nvPr/>
            </p:nvSpPr>
            <p:spPr bwMode="auto">
              <a:xfrm rot="18955328" flipH="1">
                <a:off x="2829415" y="1896872"/>
                <a:ext cx="508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b="1">
                    <a:solidFill>
                      <a:schemeClr val="bg1"/>
                    </a:solidFill>
                    <a:latin typeface="印品黑体" panose="00000500000000000000" pitchFamily="2" charset="-122"/>
                    <a:ea typeface="印品黑体" panose="00000500000000000000" pitchFamily="2" charset="-122"/>
                  </a:rPr>
                  <a:t>02</a:t>
                </a:r>
                <a:endParaRPr lang="zh-CN" altLang="en-US" sz="2000" b="1">
                  <a:solidFill>
                    <a:schemeClr val="bg1"/>
                  </a:solidFill>
                  <a:latin typeface="印品黑体" panose="00000500000000000000" pitchFamily="2" charset="-122"/>
                  <a:ea typeface="印品黑体" panose="00000500000000000000" pitchFamily="2" charset="-122"/>
                </a:endParaRPr>
              </a:p>
            </p:txBody>
          </p:sp>
          <p:pic>
            <p:nvPicPr>
              <p:cNvPr id="21" name="图片 29">
                <a:extLst>
                  <a:ext uri="{FF2B5EF4-FFF2-40B4-BE49-F238E27FC236}">
                    <a16:creationId xmlns="" xmlns:a16="http://schemas.microsoft.com/office/drawing/2014/main" id="{7362B7B6-27E6-46BC-9820-62C0A2737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66064" flipH="1">
                <a:off x="3059691" y="2031945"/>
                <a:ext cx="893191" cy="8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矩形 21">
            <a:extLst>
              <a:ext uri="{FF2B5EF4-FFF2-40B4-BE49-F238E27FC236}">
                <a16:creationId xmlns="" xmlns:a16="http://schemas.microsoft.com/office/drawing/2014/main" id="{9301CBE7-F6AD-4FFB-AA28-BB9137255797}"/>
              </a:ext>
            </a:extLst>
          </p:cNvPr>
          <p:cNvSpPr/>
          <p:nvPr/>
        </p:nvSpPr>
        <p:spPr>
          <a:xfrm>
            <a:off x="1288927" y="4195855"/>
            <a:ext cx="2357212" cy="954107"/>
          </a:xfrm>
          <a:prstGeom prst="rect">
            <a:avLst/>
          </a:prstGeom>
        </p:spPr>
        <p:txBody>
          <a:bodyPr wrap="square">
            <a:spAutoFit/>
          </a:bodyPr>
          <a:lstStyle/>
          <a:p>
            <a:r>
              <a:rPr lang="zh-CN" altLang="en-US" sz="1400" dirty="0">
                <a:solidFill>
                  <a:schemeClr val="bg1">
                    <a:lumMod val="6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
        <p:nvSpPr>
          <p:cNvPr id="23" name="矩形 22">
            <a:extLst>
              <a:ext uri="{FF2B5EF4-FFF2-40B4-BE49-F238E27FC236}">
                <a16:creationId xmlns="" xmlns:a16="http://schemas.microsoft.com/office/drawing/2014/main" id="{49DC599D-C012-4817-AB28-A6F02EBA2BBB}"/>
              </a:ext>
            </a:extLst>
          </p:cNvPr>
          <p:cNvSpPr/>
          <p:nvPr/>
        </p:nvSpPr>
        <p:spPr>
          <a:xfrm>
            <a:off x="7649961" y="4196250"/>
            <a:ext cx="2591318" cy="738664"/>
          </a:xfrm>
          <a:prstGeom prst="rect">
            <a:avLst/>
          </a:prstGeom>
        </p:spPr>
        <p:txBody>
          <a:bodyPr wrap="square">
            <a:spAutoFit/>
          </a:bodyPr>
          <a:lstStyle/>
          <a:p>
            <a:r>
              <a:rPr lang="zh-CN" altLang="en-US" sz="1400" dirty="0">
                <a:solidFill>
                  <a:schemeClr val="bg1">
                    <a:lumMod val="6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
        <p:nvSpPr>
          <p:cNvPr id="24" name="矩形 23">
            <a:extLst>
              <a:ext uri="{FF2B5EF4-FFF2-40B4-BE49-F238E27FC236}">
                <a16:creationId xmlns="" xmlns:a16="http://schemas.microsoft.com/office/drawing/2014/main" id="{727D8315-61D5-4452-A251-121681643D18}"/>
              </a:ext>
            </a:extLst>
          </p:cNvPr>
          <p:cNvSpPr/>
          <p:nvPr/>
        </p:nvSpPr>
        <p:spPr>
          <a:xfrm>
            <a:off x="7659666" y="2213358"/>
            <a:ext cx="2581613" cy="738664"/>
          </a:xfrm>
          <a:prstGeom prst="rect">
            <a:avLst/>
          </a:prstGeom>
        </p:spPr>
        <p:txBody>
          <a:bodyPr wrap="square">
            <a:spAutoFit/>
          </a:bodyPr>
          <a:lstStyle/>
          <a:p>
            <a:r>
              <a:rPr lang="zh-CN" altLang="en-US" sz="1400" dirty="0">
                <a:solidFill>
                  <a:schemeClr val="bg1">
                    <a:lumMod val="6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Tree>
    <p:extLst>
      <p:ext uri="{BB962C8B-B14F-4D97-AF65-F5344CB8AC3E}">
        <p14:creationId xmlns:p14="http://schemas.microsoft.com/office/powerpoint/2010/main" val="265253395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组合 5">
            <a:extLst>
              <a:ext uri="{FF2B5EF4-FFF2-40B4-BE49-F238E27FC236}">
                <a16:creationId xmlns="" xmlns:a16="http://schemas.microsoft.com/office/drawing/2014/main" id="{8EDE69D1-CFCA-49AB-9BF3-E050338A6F94}"/>
              </a:ext>
            </a:extLst>
          </p:cNvPr>
          <p:cNvGrpSpPr/>
          <p:nvPr/>
        </p:nvGrpSpPr>
        <p:grpSpPr>
          <a:xfrm>
            <a:off x="-5556" y="3778249"/>
            <a:ext cx="12196763" cy="2143126"/>
            <a:chOff x="-5556" y="3778249"/>
            <a:chExt cx="12196763" cy="2143126"/>
          </a:xfrm>
          <a:solidFill>
            <a:schemeClr val="bg1">
              <a:lumMod val="50000"/>
            </a:schemeClr>
          </a:solidFill>
        </p:grpSpPr>
        <p:sp>
          <p:nvSpPr>
            <p:cNvPr id="7" name="矩形 6">
              <a:extLst>
                <a:ext uri="{FF2B5EF4-FFF2-40B4-BE49-F238E27FC236}">
                  <a16:creationId xmlns="" xmlns:a16="http://schemas.microsoft.com/office/drawing/2014/main" id="{AB020E45-7A1E-4E60-B2FA-16950DB85683}"/>
                </a:ext>
              </a:extLst>
            </p:cNvPr>
            <p:cNvSpPr/>
            <p:nvPr/>
          </p:nvSpPr>
          <p:spPr>
            <a:xfrm>
              <a:off x="3934619" y="3778250"/>
              <a:ext cx="8256588" cy="2143125"/>
            </a:xfrm>
            <a:prstGeom prst="rect">
              <a:avLst/>
            </a:prstGeom>
            <a:grpFill/>
            <a:ln w="1270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1" hangingPunct="1"/>
              <a:endParaRPr lang="zh-CN" altLang="zh-CN" dirty="0">
                <a:solidFill>
                  <a:srgbClr val="FFFFFF"/>
                </a:solidFill>
                <a:latin typeface="印品黑体" panose="00000500000000000000" pitchFamily="2" charset="-122"/>
                <a:ea typeface="印品黑体" panose="00000500000000000000" pitchFamily="2" charset="-122"/>
                <a:sym typeface="宋体" panose="02010600030101010101" pitchFamily="2" charset="-122"/>
              </a:endParaRPr>
            </a:p>
          </p:txBody>
        </p:sp>
        <p:sp>
          <p:nvSpPr>
            <p:cNvPr id="8" name="矩形 7">
              <a:extLst>
                <a:ext uri="{FF2B5EF4-FFF2-40B4-BE49-F238E27FC236}">
                  <a16:creationId xmlns="" xmlns:a16="http://schemas.microsoft.com/office/drawing/2014/main" id="{154D77A4-404F-4096-A7A5-3BA88BB6A73D}"/>
                </a:ext>
              </a:extLst>
            </p:cNvPr>
            <p:cNvSpPr/>
            <p:nvPr/>
          </p:nvSpPr>
          <p:spPr>
            <a:xfrm>
              <a:off x="-5556" y="3778250"/>
              <a:ext cx="890588" cy="2143125"/>
            </a:xfrm>
            <a:prstGeom prst="rect">
              <a:avLst/>
            </a:prstGeom>
            <a:grpFill/>
            <a:ln w="1270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1" hangingPunct="1"/>
              <a:endParaRPr lang="zh-CN" altLang="zh-CN" dirty="0">
                <a:solidFill>
                  <a:srgbClr val="FFFFFF"/>
                </a:solidFill>
                <a:latin typeface="印品黑体" panose="00000500000000000000" pitchFamily="2" charset="-122"/>
                <a:ea typeface="印品黑体" panose="00000500000000000000" pitchFamily="2" charset="-122"/>
                <a:sym typeface="宋体" panose="02010600030101010101" pitchFamily="2" charset="-122"/>
              </a:endParaRPr>
            </a:p>
          </p:txBody>
        </p:sp>
        <p:pic>
          <p:nvPicPr>
            <p:cNvPr id="9" name="图片 8">
              <a:extLst>
                <a:ext uri="{FF2B5EF4-FFF2-40B4-BE49-F238E27FC236}">
                  <a16:creationId xmlns="" xmlns:a16="http://schemas.microsoft.com/office/drawing/2014/main" id="{ED81D7EA-0E3C-4704-841A-61B18053F5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90" b="4090"/>
            <a:stretch/>
          </p:blipFill>
          <p:spPr>
            <a:xfrm>
              <a:off x="885032" y="3778249"/>
              <a:ext cx="3501053" cy="214312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pic>
      </p:grpSp>
      <p:grpSp>
        <p:nvGrpSpPr>
          <p:cNvPr id="10" name="组合 9">
            <a:extLst>
              <a:ext uri="{FF2B5EF4-FFF2-40B4-BE49-F238E27FC236}">
                <a16:creationId xmlns="" xmlns:a16="http://schemas.microsoft.com/office/drawing/2014/main" id="{16E25366-3117-40D2-9481-9B2DDA51C5D2}"/>
              </a:ext>
            </a:extLst>
          </p:cNvPr>
          <p:cNvGrpSpPr/>
          <p:nvPr/>
        </p:nvGrpSpPr>
        <p:grpSpPr>
          <a:xfrm>
            <a:off x="794" y="1603375"/>
            <a:ext cx="12196763" cy="2143125"/>
            <a:chOff x="794" y="1603375"/>
            <a:chExt cx="12196763" cy="2143125"/>
          </a:xfrm>
          <a:solidFill>
            <a:schemeClr val="bg1">
              <a:lumMod val="50000"/>
            </a:schemeClr>
          </a:solidFill>
        </p:grpSpPr>
        <p:sp>
          <p:nvSpPr>
            <p:cNvPr id="11" name="矩形 10">
              <a:extLst>
                <a:ext uri="{FF2B5EF4-FFF2-40B4-BE49-F238E27FC236}">
                  <a16:creationId xmlns="" xmlns:a16="http://schemas.microsoft.com/office/drawing/2014/main" id="{901155C3-4947-4E10-9ACA-5B723FFA77A3}"/>
                </a:ext>
              </a:extLst>
            </p:cNvPr>
            <p:cNvSpPr/>
            <p:nvPr/>
          </p:nvSpPr>
          <p:spPr>
            <a:xfrm>
              <a:off x="11189494" y="1603375"/>
              <a:ext cx="1008063" cy="2143125"/>
            </a:xfrm>
            <a:prstGeom prst="rect">
              <a:avLst/>
            </a:prstGeom>
            <a:grpFill/>
            <a:ln w="1270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1" hangingPunct="1"/>
              <a:endParaRPr lang="zh-CN" altLang="zh-CN" dirty="0">
                <a:solidFill>
                  <a:srgbClr val="FFFFFF"/>
                </a:solidFill>
                <a:latin typeface="印品黑体" panose="00000500000000000000" pitchFamily="2" charset="-122"/>
                <a:ea typeface="印品黑体" panose="00000500000000000000" pitchFamily="2" charset="-122"/>
                <a:sym typeface="宋体" panose="02010600030101010101" pitchFamily="2" charset="-122"/>
              </a:endParaRPr>
            </a:p>
          </p:txBody>
        </p:sp>
        <p:sp>
          <p:nvSpPr>
            <p:cNvPr id="12" name="矩形 11">
              <a:extLst>
                <a:ext uri="{FF2B5EF4-FFF2-40B4-BE49-F238E27FC236}">
                  <a16:creationId xmlns="" xmlns:a16="http://schemas.microsoft.com/office/drawing/2014/main" id="{335C83F1-C95A-491C-B26B-FC522CEC02BC}"/>
                </a:ext>
              </a:extLst>
            </p:cNvPr>
            <p:cNvSpPr/>
            <p:nvPr/>
          </p:nvSpPr>
          <p:spPr>
            <a:xfrm>
              <a:off x="794" y="1603375"/>
              <a:ext cx="8255000" cy="2143125"/>
            </a:xfrm>
            <a:prstGeom prst="rect">
              <a:avLst/>
            </a:prstGeom>
            <a:grpFill/>
            <a:ln w="1270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1" hangingPunct="1"/>
              <a:endParaRPr lang="zh-CN" altLang="zh-CN" dirty="0">
                <a:solidFill>
                  <a:srgbClr val="FFFFFF"/>
                </a:solidFill>
                <a:latin typeface="印品黑体" panose="00000500000000000000" pitchFamily="2" charset="-122"/>
                <a:ea typeface="印品黑体" panose="00000500000000000000" pitchFamily="2" charset="-122"/>
                <a:sym typeface="宋体" panose="02010600030101010101" pitchFamily="2" charset="-122"/>
              </a:endParaRPr>
            </a:p>
          </p:txBody>
        </p:sp>
        <p:pic>
          <p:nvPicPr>
            <p:cNvPr id="13" name="图片 12">
              <a:extLst>
                <a:ext uri="{FF2B5EF4-FFF2-40B4-BE49-F238E27FC236}">
                  <a16:creationId xmlns="" xmlns:a16="http://schemas.microsoft.com/office/drawing/2014/main" id="{D1F9B44D-28E6-4947-A238-C063F24DD949}"/>
                </a:ext>
              </a:extLst>
            </p:cNvPr>
            <p:cNvPicPr>
              <a:picLocks noChangeAspect="1"/>
            </p:cNvPicPr>
            <p:nvPr/>
          </p:nvPicPr>
          <p:blipFill rotWithShape="1">
            <a:blip r:embed="rId5"/>
            <a:srcRect t="1006" b="1006"/>
            <a:stretch/>
          </p:blipFill>
          <p:spPr>
            <a:xfrm>
              <a:off x="7573109" y="1603375"/>
              <a:ext cx="3732102" cy="2143125"/>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p:spPr>
        </p:pic>
      </p:grpSp>
      <p:grpSp>
        <p:nvGrpSpPr>
          <p:cNvPr id="14" name="组合 13">
            <a:extLst>
              <a:ext uri="{FF2B5EF4-FFF2-40B4-BE49-F238E27FC236}">
                <a16:creationId xmlns="" xmlns:a16="http://schemas.microsoft.com/office/drawing/2014/main" id="{6CF0493D-D360-4ECE-A9BA-7E79EBC1175B}"/>
              </a:ext>
            </a:extLst>
          </p:cNvPr>
          <p:cNvGrpSpPr/>
          <p:nvPr/>
        </p:nvGrpSpPr>
        <p:grpSpPr>
          <a:xfrm>
            <a:off x="1990419" y="2151717"/>
            <a:ext cx="4275747" cy="1428333"/>
            <a:chOff x="1990419" y="2151717"/>
            <a:chExt cx="4275747" cy="1428333"/>
          </a:xfrm>
        </p:grpSpPr>
        <p:sp>
          <p:nvSpPr>
            <p:cNvPr id="15" name="文本框 14">
              <a:extLst>
                <a:ext uri="{FF2B5EF4-FFF2-40B4-BE49-F238E27FC236}">
                  <a16:creationId xmlns="" xmlns:a16="http://schemas.microsoft.com/office/drawing/2014/main" id="{C7E71906-C76B-4A90-8E35-475D91CB18B6}"/>
                </a:ext>
              </a:extLst>
            </p:cNvPr>
            <p:cNvSpPr/>
            <p:nvPr/>
          </p:nvSpPr>
          <p:spPr>
            <a:xfrm>
              <a:off x="2599670" y="2151717"/>
              <a:ext cx="3057247" cy="523220"/>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印品黑体" panose="00000500000000000000" pitchFamily="2" charset="-122"/>
                  <a:ea typeface="印品黑体" panose="00000500000000000000" pitchFamily="2" charset="-122"/>
                </a:rPr>
                <a:t>点击输入标题内容</a:t>
              </a:r>
              <a:endParaRPr lang="en-US" altLang="zh-CN" sz="2800" dirty="0">
                <a:solidFill>
                  <a:schemeClr val="bg1"/>
                </a:solidFill>
                <a:latin typeface="印品黑体" panose="00000500000000000000" pitchFamily="2" charset="-122"/>
                <a:ea typeface="印品黑体" panose="00000500000000000000" pitchFamily="2" charset="-122"/>
              </a:endParaRPr>
            </a:p>
          </p:txBody>
        </p:sp>
        <p:sp>
          <p:nvSpPr>
            <p:cNvPr id="16" name="TextBox 35">
              <a:extLst>
                <a:ext uri="{FF2B5EF4-FFF2-40B4-BE49-F238E27FC236}">
                  <a16:creationId xmlns="" xmlns:a16="http://schemas.microsoft.com/office/drawing/2014/main" id="{84F8BF70-4726-43A3-9C51-A7D2E3AF8E99}"/>
                </a:ext>
              </a:extLst>
            </p:cNvPr>
            <p:cNvSpPr txBox="1"/>
            <p:nvPr/>
          </p:nvSpPr>
          <p:spPr>
            <a:xfrm>
              <a:off x="1990419" y="2841386"/>
              <a:ext cx="4275747" cy="73866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印品黑体" panose="00000500000000000000" pitchFamily="2" charset="-122"/>
                  <a:ea typeface="印品黑体" panose="00000500000000000000" pitchFamily="2" charset="-122"/>
                  <a:sym typeface="+mn-ea"/>
                </a:rPr>
                <a:t> </a:t>
              </a:r>
              <a:r>
                <a:rPr lang="zh-CN" altLang="zh-CN" sz="1400" dirty="0">
                  <a:solidFill>
                    <a:schemeClr val="bg1"/>
                  </a:solidFill>
                  <a:latin typeface="印品黑体" panose="00000500000000000000" pitchFamily="2" charset="-122"/>
                  <a:ea typeface="印品黑体" panose="00000500000000000000" pitchFamily="2" charset="-122"/>
                  <a:sym typeface="+mn-ea"/>
                </a:rPr>
                <a:t>请输入您要替换的文字内容</a:t>
              </a:r>
              <a:r>
                <a:rPr lang="zh-CN" altLang="en-US" sz="1400" dirty="0">
                  <a:solidFill>
                    <a:schemeClr val="bg1"/>
                  </a:solidFill>
                  <a:latin typeface="印品黑体" panose="00000500000000000000" pitchFamily="2" charset="-122"/>
                  <a:ea typeface="印品黑体" panose="00000500000000000000" pitchFamily="2" charset="-122"/>
                  <a:sym typeface="+mn-ea"/>
                </a:rPr>
                <a:t>，</a:t>
              </a:r>
              <a:r>
                <a:rPr lang="en-US" altLang="zh-CN" sz="1400" dirty="0">
                  <a:solidFill>
                    <a:schemeClr val="bg1"/>
                  </a:solidFill>
                  <a:latin typeface="印品黑体" panose="00000500000000000000" pitchFamily="2" charset="-122"/>
                  <a:ea typeface="印品黑体" panose="00000500000000000000" pitchFamily="2" charset="-122"/>
                  <a:sym typeface="+mn-ea"/>
                </a:rPr>
                <a:t> </a:t>
              </a:r>
              <a:r>
                <a:rPr lang="zh-CN" altLang="zh-CN" sz="1400" dirty="0">
                  <a:solidFill>
                    <a:schemeClr val="bg1"/>
                  </a:solidFill>
                  <a:latin typeface="印品黑体" panose="00000500000000000000" pitchFamily="2" charset="-122"/>
                  <a:ea typeface="印品黑体" panose="00000500000000000000" pitchFamily="2" charset="-122"/>
                  <a:sym typeface="+mn-ea"/>
                </a:rPr>
                <a:t>请输入您要替换的文字内容</a:t>
              </a:r>
              <a:endParaRPr lang="en-US" altLang="zh-CN" sz="1400" dirty="0">
                <a:solidFill>
                  <a:schemeClr val="bg1"/>
                </a:solidFill>
                <a:latin typeface="印品黑体" panose="00000500000000000000" pitchFamily="2" charset="-122"/>
                <a:ea typeface="印品黑体" panose="00000500000000000000" pitchFamily="2" charset="-122"/>
              </a:endParaRPr>
            </a:p>
            <a:p>
              <a:pPr algn="ctr"/>
              <a:endParaRPr lang="en-US" altLang="zh-CN" sz="1400" dirty="0">
                <a:solidFill>
                  <a:schemeClr val="bg1"/>
                </a:solidFill>
                <a:latin typeface="印品黑体" panose="00000500000000000000" pitchFamily="2" charset="-122"/>
                <a:ea typeface="印品黑体" panose="00000500000000000000" pitchFamily="2" charset="-122"/>
              </a:endParaRPr>
            </a:p>
          </p:txBody>
        </p:sp>
      </p:grpSp>
      <p:grpSp>
        <p:nvGrpSpPr>
          <p:cNvPr id="17" name="组合 16">
            <a:extLst>
              <a:ext uri="{FF2B5EF4-FFF2-40B4-BE49-F238E27FC236}">
                <a16:creationId xmlns="" xmlns:a16="http://schemas.microsoft.com/office/drawing/2014/main" id="{E0A1A0A7-15D0-4507-8693-D51006295DD8}"/>
              </a:ext>
            </a:extLst>
          </p:cNvPr>
          <p:cNvGrpSpPr/>
          <p:nvPr/>
        </p:nvGrpSpPr>
        <p:grpSpPr>
          <a:xfrm>
            <a:off x="5925039" y="4205983"/>
            <a:ext cx="4275747" cy="1428333"/>
            <a:chOff x="1990419" y="2151717"/>
            <a:chExt cx="4275747" cy="1428333"/>
          </a:xfrm>
        </p:grpSpPr>
        <p:sp>
          <p:nvSpPr>
            <p:cNvPr id="18" name="文本框 14">
              <a:extLst>
                <a:ext uri="{FF2B5EF4-FFF2-40B4-BE49-F238E27FC236}">
                  <a16:creationId xmlns="" xmlns:a16="http://schemas.microsoft.com/office/drawing/2014/main" id="{913A4115-969C-4D45-B764-E7CFA8FCC958}"/>
                </a:ext>
              </a:extLst>
            </p:cNvPr>
            <p:cNvSpPr/>
            <p:nvPr/>
          </p:nvSpPr>
          <p:spPr>
            <a:xfrm>
              <a:off x="2599670" y="2151717"/>
              <a:ext cx="3057247" cy="523220"/>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印品黑体" panose="00000500000000000000" pitchFamily="2" charset="-122"/>
                  <a:ea typeface="印品黑体" panose="00000500000000000000" pitchFamily="2" charset="-122"/>
                </a:rPr>
                <a:t>点击输入标题内容</a:t>
              </a:r>
              <a:endParaRPr lang="en-US" altLang="zh-CN" sz="2800" dirty="0">
                <a:solidFill>
                  <a:schemeClr val="bg1"/>
                </a:solidFill>
                <a:latin typeface="印品黑体" panose="00000500000000000000" pitchFamily="2" charset="-122"/>
                <a:ea typeface="印品黑体" panose="00000500000000000000" pitchFamily="2" charset="-122"/>
              </a:endParaRPr>
            </a:p>
          </p:txBody>
        </p:sp>
        <p:sp>
          <p:nvSpPr>
            <p:cNvPr id="19" name="TextBox 35">
              <a:extLst>
                <a:ext uri="{FF2B5EF4-FFF2-40B4-BE49-F238E27FC236}">
                  <a16:creationId xmlns="" xmlns:a16="http://schemas.microsoft.com/office/drawing/2014/main" id="{1FA4C4AA-6B56-432B-A5C9-58A1F1336C90}"/>
                </a:ext>
              </a:extLst>
            </p:cNvPr>
            <p:cNvSpPr txBox="1"/>
            <p:nvPr/>
          </p:nvSpPr>
          <p:spPr>
            <a:xfrm>
              <a:off x="1990419" y="2841386"/>
              <a:ext cx="4275747" cy="73866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印品黑体" panose="00000500000000000000" pitchFamily="2" charset="-122"/>
                  <a:ea typeface="印品黑体" panose="00000500000000000000" pitchFamily="2" charset="-122"/>
                  <a:sym typeface="+mn-ea"/>
                </a:rPr>
                <a:t> </a:t>
              </a:r>
              <a:r>
                <a:rPr lang="zh-CN" altLang="zh-CN" sz="1400" dirty="0">
                  <a:solidFill>
                    <a:schemeClr val="bg1"/>
                  </a:solidFill>
                  <a:latin typeface="印品黑体" panose="00000500000000000000" pitchFamily="2" charset="-122"/>
                  <a:ea typeface="印品黑体" panose="00000500000000000000" pitchFamily="2" charset="-122"/>
                  <a:sym typeface="+mn-ea"/>
                </a:rPr>
                <a:t>请输入您要替换的文字内容</a:t>
              </a:r>
              <a:r>
                <a:rPr lang="zh-CN" altLang="en-US" sz="1400" dirty="0">
                  <a:solidFill>
                    <a:schemeClr val="bg1"/>
                  </a:solidFill>
                  <a:latin typeface="印品黑体" panose="00000500000000000000" pitchFamily="2" charset="-122"/>
                  <a:ea typeface="印品黑体" panose="00000500000000000000" pitchFamily="2" charset="-122"/>
                  <a:sym typeface="+mn-ea"/>
                </a:rPr>
                <a:t>，</a:t>
              </a:r>
              <a:r>
                <a:rPr lang="en-US" altLang="zh-CN" sz="1400" dirty="0">
                  <a:solidFill>
                    <a:schemeClr val="bg1"/>
                  </a:solidFill>
                  <a:latin typeface="印品黑体" panose="00000500000000000000" pitchFamily="2" charset="-122"/>
                  <a:ea typeface="印品黑体" panose="00000500000000000000" pitchFamily="2" charset="-122"/>
                  <a:sym typeface="+mn-ea"/>
                </a:rPr>
                <a:t> </a:t>
              </a:r>
              <a:r>
                <a:rPr lang="zh-CN" altLang="zh-CN" sz="1400" dirty="0">
                  <a:solidFill>
                    <a:schemeClr val="bg1"/>
                  </a:solidFill>
                  <a:latin typeface="印品黑体" panose="00000500000000000000" pitchFamily="2" charset="-122"/>
                  <a:ea typeface="印品黑体" panose="00000500000000000000" pitchFamily="2" charset="-122"/>
                  <a:sym typeface="+mn-ea"/>
                </a:rPr>
                <a:t>请输入您要替换的文字内容</a:t>
              </a:r>
              <a:endParaRPr lang="en-US" altLang="zh-CN" sz="1400" dirty="0">
                <a:solidFill>
                  <a:schemeClr val="bg1"/>
                </a:solidFill>
                <a:latin typeface="印品黑体" panose="00000500000000000000" pitchFamily="2" charset="-122"/>
                <a:ea typeface="印品黑体" panose="00000500000000000000" pitchFamily="2" charset="-122"/>
              </a:endParaRPr>
            </a:p>
            <a:p>
              <a:pPr algn="ctr"/>
              <a:endParaRPr lang="en-US" altLang="zh-CN" sz="1400" dirty="0">
                <a:solidFill>
                  <a:schemeClr val="bg1"/>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40772565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800"/>
                                        <p:tgtEl>
                                          <p:spTgt spid="10"/>
                                        </p:tgtEl>
                                      </p:cBhvr>
                                    </p:animEffect>
                                  </p:childTnLst>
                                </p:cTn>
                              </p:par>
                            </p:childTnLst>
                          </p:cTn>
                        </p:par>
                        <p:par>
                          <p:cTn id="8" fill="hold">
                            <p:stCondLst>
                              <p:cond delay="8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3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800"/>
                                        <p:tgtEl>
                                          <p:spTgt spid="6"/>
                                        </p:tgtEl>
                                      </p:cBhvr>
                                    </p:animEffect>
                                  </p:childTnLst>
                                </p:cTn>
                              </p:par>
                            </p:childTnLst>
                          </p:cTn>
                        </p:par>
                        <p:par>
                          <p:cTn id="16" fill="hold">
                            <p:stCondLst>
                              <p:cond delay="21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A320AAB-BF79-493F-B32C-FE55210B3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66" b="6866"/>
          <a:stretch/>
        </p:blipFill>
        <p:spPr>
          <a:xfrm>
            <a:off x="0" y="0"/>
            <a:ext cx="12192000" cy="6858000"/>
          </a:xfrm>
          <a:prstGeom prst="rect">
            <a:avLst/>
          </a:prstGeom>
        </p:spPr>
      </p:pic>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
        <p:nvSpPr>
          <p:cNvPr id="6" name="矩形 5">
            <a:extLst>
              <a:ext uri="{FF2B5EF4-FFF2-40B4-BE49-F238E27FC236}">
                <a16:creationId xmlns="" xmlns:a16="http://schemas.microsoft.com/office/drawing/2014/main" id="{423479FC-5224-428E-BF42-5AC6C58D660D}"/>
              </a:ext>
            </a:extLst>
          </p:cNvPr>
          <p:cNvSpPr/>
          <p:nvPr/>
        </p:nvSpPr>
        <p:spPr>
          <a:xfrm>
            <a:off x="0" y="1772529"/>
            <a:ext cx="12192000" cy="3784209"/>
          </a:xfrm>
          <a:prstGeom prst="rect">
            <a:avLst/>
          </a:prstGeom>
          <a:solidFill>
            <a:schemeClr val="tx1">
              <a:lumMod val="95000"/>
              <a:lumOff val="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nvGrpSpPr>
          <p:cNvPr id="7" name="组合 6">
            <a:extLst>
              <a:ext uri="{FF2B5EF4-FFF2-40B4-BE49-F238E27FC236}">
                <a16:creationId xmlns="" xmlns:a16="http://schemas.microsoft.com/office/drawing/2014/main" id="{46AB5849-BF67-40DC-97DC-B0D431A81C33}"/>
              </a:ext>
            </a:extLst>
          </p:cNvPr>
          <p:cNvGrpSpPr/>
          <p:nvPr/>
        </p:nvGrpSpPr>
        <p:grpSpPr>
          <a:xfrm>
            <a:off x="2383625" y="1817357"/>
            <a:ext cx="7676642" cy="3739381"/>
            <a:chOff x="1541185" y="1748561"/>
            <a:chExt cx="10140672" cy="4939638"/>
          </a:xfrm>
        </p:grpSpPr>
        <p:sp>
          <p:nvSpPr>
            <p:cNvPr id="8" name="Freeform 5">
              <a:extLst>
                <a:ext uri="{FF2B5EF4-FFF2-40B4-BE49-F238E27FC236}">
                  <a16:creationId xmlns="" xmlns:a16="http://schemas.microsoft.com/office/drawing/2014/main" id="{811365C0-73B5-4D8A-8F2B-1F0C961F49B9}"/>
                </a:ext>
              </a:extLst>
            </p:cNvPr>
            <p:cNvSpPr>
              <a:spLocks/>
            </p:cNvSpPr>
            <p:nvPr/>
          </p:nvSpPr>
          <p:spPr bwMode="auto">
            <a:xfrm>
              <a:off x="6008688" y="2609912"/>
              <a:ext cx="287337" cy="681037"/>
            </a:xfrm>
            <a:custGeom>
              <a:avLst/>
              <a:gdLst>
                <a:gd name="T0" fmla="*/ 28 w 28"/>
                <a:gd name="T1" fmla="*/ 65 h 66"/>
                <a:gd name="T2" fmla="*/ 28 w 28"/>
                <a:gd name="T3" fmla="*/ 0 h 66"/>
                <a:gd name="T4" fmla="*/ 28 w 28"/>
                <a:gd name="T5" fmla="*/ 0 h 66"/>
                <a:gd name="T6" fmla="*/ 0 w 28"/>
                <a:gd name="T7" fmla="*/ 2 h 66"/>
                <a:gd name="T8" fmla="*/ 7 w 28"/>
                <a:gd name="T9" fmla="*/ 66 h 66"/>
                <a:gd name="T10" fmla="*/ 28 w 28"/>
                <a:gd name="T11" fmla="*/ 65 h 66"/>
              </a:gdLst>
              <a:ahLst/>
              <a:cxnLst>
                <a:cxn ang="0">
                  <a:pos x="T0" y="T1"/>
                </a:cxn>
                <a:cxn ang="0">
                  <a:pos x="T2" y="T3"/>
                </a:cxn>
                <a:cxn ang="0">
                  <a:pos x="T4" y="T5"/>
                </a:cxn>
                <a:cxn ang="0">
                  <a:pos x="T6" y="T7"/>
                </a:cxn>
                <a:cxn ang="0">
                  <a:pos x="T8" y="T9"/>
                </a:cxn>
                <a:cxn ang="0">
                  <a:pos x="T10" y="T11"/>
                </a:cxn>
              </a:cxnLst>
              <a:rect l="0" t="0" r="r" b="b"/>
              <a:pathLst>
                <a:path w="28" h="66">
                  <a:moveTo>
                    <a:pt x="28" y="65"/>
                  </a:moveTo>
                  <a:cubicBezTo>
                    <a:pt x="28" y="0"/>
                    <a:pt x="28" y="0"/>
                    <a:pt x="28" y="0"/>
                  </a:cubicBezTo>
                  <a:cubicBezTo>
                    <a:pt x="28" y="0"/>
                    <a:pt x="28" y="0"/>
                    <a:pt x="28" y="0"/>
                  </a:cubicBezTo>
                  <a:cubicBezTo>
                    <a:pt x="18" y="0"/>
                    <a:pt x="9" y="1"/>
                    <a:pt x="0" y="2"/>
                  </a:cubicBezTo>
                  <a:cubicBezTo>
                    <a:pt x="7" y="66"/>
                    <a:pt x="7" y="66"/>
                    <a:pt x="7" y="66"/>
                  </a:cubicBezTo>
                  <a:cubicBezTo>
                    <a:pt x="14" y="65"/>
                    <a:pt x="21" y="65"/>
                    <a:pt x="28" y="6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9" name="Freeform 6">
              <a:extLst>
                <a:ext uri="{FF2B5EF4-FFF2-40B4-BE49-F238E27FC236}">
                  <a16:creationId xmlns="" xmlns:a16="http://schemas.microsoft.com/office/drawing/2014/main" id="{2ED768C2-B66C-4187-9C2D-04644C3C53FE}"/>
                </a:ext>
              </a:extLst>
            </p:cNvPr>
            <p:cNvSpPr>
              <a:spLocks/>
            </p:cNvSpPr>
            <p:nvPr/>
          </p:nvSpPr>
          <p:spPr bwMode="auto">
            <a:xfrm>
              <a:off x="6973888" y="2692462"/>
              <a:ext cx="388937" cy="700087"/>
            </a:xfrm>
            <a:custGeom>
              <a:avLst/>
              <a:gdLst>
                <a:gd name="T0" fmla="*/ 19 w 38"/>
                <a:gd name="T1" fmla="*/ 68 h 68"/>
                <a:gd name="T2" fmla="*/ 38 w 38"/>
                <a:gd name="T3" fmla="*/ 6 h 68"/>
                <a:gd name="T4" fmla="*/ 13 w 38"/>
                <a:gd name="T5" fmla="*/ 0 h 68"/>
                <a:gd name="T6" fmla="*/ 0 w 38"/>
                <a:gd name="T7" fmla="*/ 63 h 68"/>
                <a:gd name="T8" fmla="*/ 19 w 38"/>
                <a:gd name="T9" fmla="*/ 68 h 68"/>
              </a:gdLst>
              <a:ahLst/>
              <a:cxnLst>
                <a:cxn ang="0">
                  <a:pos x="T0" y="T1"/>
                </a:cxn>
                <a:cxn ang="0">
                  <a:pos x="T2" y="T3"/>
                </a:cxn>
                <a:cxn ang="0">
                  <a:pos x="T4" y="T5"/>
                </a:cxn>
                <a:cxn ang="0">
                  <a:pos x="T6" y="T7"/>
                </a:cxn>
                <a:cxn ang="0">
                  <a:pos x="T8" y="T9"/>
                </a:cxn>
              </a:cxnLst>
              <a:rect l="0" t="0" r="r" b="b"/>
              <a:pathLst>
                <a:path w="38" h="68">
                  <a:moveTo>
                    <a:pt x="19" y="68"/>
                  </a:moveTo>
                  <a:cubicBezTo>
                    <a:pt x="38" y="6"/>
                    <a:pt x="38" y="6"/>
                    <a:pt x="38" y="6"/>
                  </a:cubicBezTo>
                  <a:cubicBezTo>
                    <a:pt x="30" y="4"/>
                    <a:pt x="21" y="2"/>
                    <a:pt x="13" y="0"/>
                  </a:cubicBezTo>
                  <a:cubicBezTo>
                    <a:pt x="0" y="63"/>
                    <a:pt x="0" y="63"/>
                    <a:pt x="0" y="63"/>
                  </a:cubicBezTo>
                  <a:cubicBezTo>
                    <a:pt x="7" y="65"/>
                    <a:pt x="13" y="66"/>
                    <a:pt x="19"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0" name="Freeform 7">
              <a:extLst>
                <a:ext uri="{FF2B5EF4-FFF2-40B4-BE49-F238E27FC236}">
                  <a16:creationId xmlns="" xmlns:a16="http://schemas.microsoft.com/office/drawing/2014/main" id="{0E2E0A9A-CA86-434C-8D1F-FDBEFC4C7A97}"/>
                </a:ext>
              </a:extLst>
            </p:cNvPr>
            <p:cNvSpPr>
              <a:spLocks/>
            </p:cNvSpPr>
            <p:nvPr/>
          </p:nvSpPr>
          <p:spPr bwMode="auto">
            <a:xfrm>
              <a:off x="6378575" y="2609912"/>
              <a:ext cx="276225" cy="681037"/>
            </a:xfrm>
            <a:custGeom>
              <a:avLst/>
              <a:gdLst>
                <a:gd name="T0" fmla="*/ 20 w 27"/>
                <a:gd name="T1" fmla="*/ 66 h 66"/>
                <a:gd name="T2" fmla="*/ 27 w 27"/>
                <a:gd name="T3" fmla="*/ 1 h 66"/>
                <a:gd name="T4" fmla="*/ 0 w 27"/>
                <a:gd name="T5" fmla="*/ 0 h 66"/>
                <a:gd name="T6" fmla="*/ 0 w 27"/>
                <a:gd name="T7" fmla="*/ 65 h 66"/>
                <a:gd name="T8" fmla="*/ 20 w 27"/>
                <a:gd name="T9" fmla="*/ 66 h 66"/>
              </a:gdLst>
              <a:ahLst/>
              <a:cxnLst>
                <a:cxn ang="0">
                  <a:pos x="T0" y="T1"/>
                </a:cxn>
                <a:cxn ang="0">
                  <a:pos x="T2" y="T3"/>
                </a:cxn>
                <a:cxn ang="0">
                  <a:pos x="T4" y="T5"/>
                </a:cxn>
                <a:cxn ang="0">
                  <a:pos x="T6" y="T7"/>
                </a:cxn>
                <a:cxn ang="0">
                  <a:pos x="T8" y="T9"/>
                </a:cxn>
              </a:cxnLst>
              <a:rect l="0" t="0" r="r" b="b"/>
              <a:pathLst>
                <a:path w="27" h="66">
                  <a:moveTo>
                    <a:pt x="20" y="66"/>
                  </a:moveTo>
                  <a:cubicBezTo>
                    <a:pt x="27" y="1"/>
                    <a:pt x="27" y="1"/>
                    <a:pt x="27" y="1"/>
                  </a:cubicBezTo>
                  <a:cubicBezTo>
                    <a:pt x="18" y="1"/>
                    <a:pt x="9" y="0"/>
                    <a:pt x="0" y="0"/>
                  </a:cubicBezTo>
                  <a:cubicBezTo>
                    <a:pt x="0" y="65"/>
                    <a:pt x="0" y="65"/>
                    <a:pt x="0" y="65"/>
                  </a:cubicBezTo>
                  <a:cubicBezTo>
                    <a:pt x="7" y="65"/>
                    <a:pt x="14" y="65"/>
                    <a:pt x="20" y="6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1" name="Freeform 8">
              <a:extLst>
                <a:ext uri="{FF2B5EF4-FFF2-40B4-BE49-F238E27FC236}">
                  <a16:creationId xmlns="" xmlns:a16="http://schemas.microsoft.com/office/drawing/2014/main" id="{0AE80DB5-FF57-454F-A270-5C6F08C3DB56}"/>
                </a:ext>
              </a:extLst>
            </p:cNvPr>
            <p:cNvSpPr>
              <a:spLocks/>
            </p:cNvSpPr>
            <p:nvPr/>
          </p:nvSpPr>
          <p:spPr bwMode="auto">
            <a:xfrm>
              <a:off x="6675438" y="2630549"/>
              <a:ext cx="339725" cy="700087"/>
            </a:xfrm>
            <a:custGeom>
              <a:avLst/>
              <a:gdLst>
                <a:gd name="T0" fmla="*/ 21 w 33"/>
                <a:gd name="T1" fmla="*/ 68 h 68"/>
                <a:gd name="T2" fmla="*/ 21 w 33"/>
                <a:gd name="T3" fmla="*/ 68 h 68"/>
                <a:gd name="T4" fmla="*/ 33 w 33"/>
                <a:gd name="T5" fmla="*/ 4 h 68"/>
                <a:gd name="T6" fmla="*/ 32 w 33"/>
                <a:gd name="T7" fmla="*/ 4 h 68"/>
                <a:gd name="T8" fmla="*/ 6 w 33"/>
                <a:gd name="T9" fmla="*/ 0 h 68"/>
                <a:gd name="T10" fmla="*/ 0 w 33"/>
                <a:gd name="T11" fmla="*/ 65 h 68"/>
                <a:gd name="T12" fmla="*/ 21 w 3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33" h="68">
                  <a:moveTo>
                    <a:pt x="21" y="68"/>
                  </a:moveTo>
                  <a:cubicBezTo>
                    <a:pt x="21" y="68"/>
                    <a:pt x="21" y="68"/>
                    <a:pt x="21" y="68"/>
                  </a:cubicBezTo>
                  <a:cubicBezTo>
                    <a:pt x="33" y="4"/>
                    <a:pt x="33" y="4"/>
                    <a:pt x="33" y="4"/>
                  </a:cubicBezTo>
                  <a:cubicBezTo>
                    <a:pt x="33" y="4"/>
                    <a:pt x="33" y="4"/>
                    <a:pt x="32" y="4"/>
                  </a:cubicBezTo>
                  <a:cubicBezTo>
                    <a:pt x="24" y="3"/>
                    <a:pt x="15" y="1"/>
                    <a:pt x="6" y="0"/>
                  </a:cubicBezTo>
                  <a:cubicBezTo>
                    <a:pt x="0" y="65"/>
                    <a:pt x="0" y="65"/>
                    <a:pt x="0" y="65"/>
                  </a:cubicBezTo>
                  <a:cubicBezTo>
                    <a:pt x="7" y="66"/>
                    <a:pt x="14" y="67"/>
                    <a:pt x="21"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2" name="Freeform 9">
              <a:extLst>
                <a:ext uri="{FF2B5EF4-FFF2-40B4-BE49-F238E27FC236}">
                  <a16:creationId xmlns="" xmlns:a16="http://schemas.microsoft.com/office/drawing/2014/main" id="{1FD28A2D-3D3C-4555-ADCB-1998BAA53D2D}"/>
                </a:ext>
              </a:extLst>
            </p:cNvPr>
            <p:cNvSpPr>
              <a:spLocks/>
            </p:cNvSpPr>
            <p:nvPr/>
          </p:nvSpPr>
          <p:spPr bwMode="auto">
            <a:xfrm>
              <a:off x="5659438" y="2641662"/>
              <a:ext cx="328612" cy="688975"/>
            </a:xfrm>
            <a:custGeom>
              <a:avLst/>
              <a:gdLst>
                <a:gd name="T0" fmla="*/ 14 w 32"/>
                <a:gd name="T1" fmla="*/ 66 h 67"/>
                <a:gd name="T2" fmla="*/ 32 w 32"/>
                <a:gd name="T3" fmla="*/ 64 h 67"/>
                <a:gd name="T4" fmla="*/ 26 w 32"/>
                <a:gd name="T5" fmla="*/ 0 h 67"/>
                <a:gd name="T6" fmla="*/ 3 w 32"/>
                <a:gd name="T7" fmla="*/ 3 h 67"/>
                <a:gd name="T8" fmla="*/ 0 w 32"/>
                <a:gd name="T9" fmla="*/ 3 h 67"/>
                <a:gd name="T10" fmla="*/ 12 w 32"/>
                <a:gd name="T11" fmla="*/ 67 h 67"/>
                <a:gd name="T12" fmla="*/ 14 w 32"/>
                <a:gd name="T13" fmla="*/ 66 h 67"/>
              </a:gdLst>
              <a:ahLst/>
              <a:cxnLst>
                <a:cxn ang="0">
                  <a:pos x="T0" y="T1"/>
                </a:cxn>
                <a:cxn ang="0">
                  <a:pos x="T2" y="T3"/>
                </a:cxn>
                <a:cxn ang="0">
                  <a:pos x="T4" y="T5"/>
                </a:cxn>
                <a:cxn ang="0">
                  <a:pos x="T6" y="T7"/>
                </a:cxn>
                <a:cxn ang="0">
                  <a:pos x="T8" y="T9"/>
                </a:cxn>
                <a:cxn ang="0">
                  <a:pos x="T10" y="T11"/>
                </a:cxn>
                <a:cxn ang="0">
                  <a:pos x="T12" y="T13"/>
                </a:cxn>
              </a:cxnLst>
              <a:rect l="0" t="0" r="r" b="b"/>
              <a:pathLst>
                <a:path w="32" h="67">
                  <a:moveTo>
                    <a:pt x="14" y="66"/>
                  </a:moveTo>
                  <a:cubicBezTo>
                    <a:pt x="20" y="65"/>
                    <a:pt x="26" y="65"/>
                    <a:pt x="32" y="64"/>
                  </a:cubicBezTo>
                  <a:cubicBezTo>
                    <a:pt x="26" y="0"/>
                    <a:pt x="26" y="0"/>
                    <a:pt x="26" y="0"/>
                  </a:cubicBezTo>
                  <a:cubicBezTo>
                    <a:pt x="18" y="0"/>
                    <a:pt x="11" y="1"/>
                    <a:pt x="3" y="3"/>
                  </a:cubicBezTo>
                  <a:cubicBezTo>
                    <a:pt x="2" y="3"/>
                    <a:pt x="1" y="3"/>
                    <a:pt x="0" y="3"/>
                  </a:cubicBezTo>
                  <a:cubicBezTo>
                    <a:pt x="12" y="67"/>
                    <a:pt x="12" y="67"/>
                    <a:pt x="12" y="67"/>
                  </a:cubicBezTo>
                  <a:cubicBezTo>
                    <a:pt x="13" y="67"/>
                    <a:pt x="14" y="67"/>
                    <a:pt x="14" y="6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3" name="Freeform 10">
              <a:extLst>
                <a:ext uri="{FF2B5EF4-FFF2-40B4-BE49-F238E27FC236}">
                  <a16:creationId xmlns="" xmlns:a16="http://schemas.microsoft.com/office/drawing/2014/main" id="{BC9B4959-4F72-4236-B05D-2E7E0FE9ABCB}"/>
                </a:ext>
              </a:extLst>
            </p:cNvPr>
            <p:cNvSpPr>
              <a:spLocks/>
            </p:cNvSpPr>
            <p:nvPr/>
          </p:nvSpPr>
          <p:spPr bwMode="auto">
            <a:xfrm>
              <a:off x="4960938" y="2786124"/>
              <a:ext cx="441325" cy="709612"/>
            </a:xfrm>
            <a:custGeom>
              <a:avLst/>
              <a:gdLst>
                <a:gd name="T0" fmla="*/ 41 w 43"/>
                <a:gd name="T1" fmla="*/ 63 h 69"/>
                <a:gd name="T2" fmla="*/ 43 w 43"/>
                <a:gd name="T3" fmla="*/ 62 h 69"/>
                <a:gd name="T4" fmla="*/ 24 w 43"/>
                <a:gd name="T5" fmla="*/ 0 h 69"/>
                <a:gd name="T6" fmla="*/ 20 w 43"/>
                <a:gd name="T7" fmla="*/ 2 h 69"/>
                <a:gd name="T8" fmla="*/ 0 w 43"/>
                <a:gd name="T9" fmla="*/ 9 h 69"/>
                <a:gd name="T10" fmla="*/ 24 w 43"/>
                <a:gd name="T11" fmla="*/ 69 h 69"/>
                <a:gd name="T12" fmla="*/ 41 w 43"/>
                <a:gd name="T13" fmla="*/ 63 h 69"/>
              </a:gdLst>
              <a:ahLst/>
              <a:cxnLst>
                <a:cxn ang="0">
                  <a:pos x="T0" y="T1"/>
                </a:cxn>
                <a:cxn ang="0">
                  <a:pos x="T2" y="T3"/>
                </a:cxn>
                <a:cxn ang="0">
                  <a:pos x="T4" y="T5"/>
                </a:cxn>
                <a:cxn ang="0">
                  <a:pos x="T6" y="T7"/>
                </a:cxn>
                <a:cxn ang="0">
                  <a:pos x="T8" y="T9"/>
                </a:cxn>
                <a:cxn ang="0">
                  <a:pos x="T10" y="T11"/>
                </a:cxn>
                <a:cxn ang="0">
                  <a:pos x="T12" y="T13"/>
                </a:cxn>
              </a:cxnLst>
              <a:rect l="0" t="0" r="r" b="b"/>
              <a:pathLst>
                <a:path w="43" h="69">
                  <a:moveTo>
                    <a:pt x="41" y="63"/>
                  </a:moveTo>
                  <a:cubicBezTo>
                    <a:pt x="41" y="63"/>
                    <a:pt x="42" y="62"/>
                    <a:pt x="43" y="62"/>
                  </a:cubicBezTo>
                  <a:cubicBezTo>
                    <a:pt x="24" y="0"/>
                    <a:pt x="24" y="0"/>
                    <a:pt x="24" y="0"/>
                  </a:cubicBezTo>
                  <a:cubicBezTo>
                    <a:pt x="23" y="1"/>
                    <a:pt x="22" y="1"/>
                    <a:pt x="20" y="2"/>
                  </a:cubicBezTo>
                  <a:cubicBezTo>
                    <a:pt x="13" y="4"/>
                    <a:pt x="6" y="6"/>
                    <a:pt x="0" y="9"/>
                  </a:cubicBezTo>
                  <a:cubicBezTo>
                    <a:pt x="24" y="69"/>
                    <a:pt x="24" y="69"/>
                    <a:pt x="24" y="69"/>
                  </a:cubicBezTo>
                  <a:cubicBezTo>
                    <a:pt x="30" y="67"/>
                    <a:pt x="35" y="65"/>
                    <a:pt x="41" y="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4" name="Freeform 11">
              <a:extLst>
                <a:ext uri="{FF2B5EF4-FFF2-40B4-BE49-F238E27FC236}">
                  <a16:creationId xmlns="" xmlns:a16="http://schemas.microsoft.com/office/drawing/2014/main" id="{3476E22F-5708-46F9-B7A3-C94296550CF8}"/>
                </a:ext>
              </a:extLst>
            </p:cNvPr>
            <p:cNvSpPr>
              <a:spLocks/>
            </p:cNvSpPr>
            <p:nvPr/>
          </p:nvSpPr>
          <p:spPr bwMode="auto">
            <a:xfrm>
              <a:off x="9047163" y="4618099"/>
              <a:ext cx="696912" cy="504825"/>
            </a:xfrm>
            <a:custGeom>
              <a:avLst/>
              <a:gdLst>
                <a:gd name="T0" fmla="*/ 2 w 68"/>
                <a:gd name="T1" fmla="*/ 34 h 49"/>
                <a:gd name="T2" fmla="*/ 9 w 68"/>
                <a:gd name="T3" fmla="*/ 49 h 49"/>
                <a:gd name="T4" fmla="*/ 68 w 68"/>
                <a:gd name="T5" fmla="*/ 25 h 49"/>
                <a:gd name="T6" fmla="*/ 60 w 68"/>
                <a:gd name="T7" fmla="*/ 5 h 49"/>
                <a:gd name="T8" fmla="*/ 57 w 68"/>
                <a:gd name="T9" fmla="*/ 0 h 49"/>
                <a:gd name="T10" fmla="*/ 0 w 68"/>
                <a:gd name="T11" fmla="*/ 31 h 49"/>
                <a:gd name="T12" fmla="*/ 2 w 68"/>
                <a:gd name="T13" fmla="*/ 34 h 49"/>
              </a:gdLst>
              <a:ahLst/>
              <a:cxnLst>
                <a:cxn ang="0">
                  <a:pos x="T0" y="T1"/>
                </a:cxn>
                <a:cxn ang="0">
                  <a:pos x="T2" y="T3"/>
                </a:cxn>
                <a:cxn ang="0">
                  <a:pos x="T4" y="T5"/>
                </a:cxn>
                <a:cxn ang="0">
                  <a:pos x="T6" y="T7"/>
                </a:cxn>
                <a:cxn ang="0">
                  <a:pos x="T8" y="T9"/>
                </a:cxn>
                <a:cxn ang="0">
                  <a:pos x="T10" y="T11"/>
                </a:cxn>
                <a:cxn ang="0">
                  <a:pos x="T12" y="T13"/>
                </a:cxn>
              </a:cxnLst>
              <a:rect l="0" t="0" r="r" b="b"/>
              <a:pathLst>
                <a:path w="68" h="49">
                  <a:moveTo>
                    <a:pt x="2" y="34"/>
                  </a:moveTo>
                  <a:cubicBezTo>
                    <a:pt x="4" y="39"/>
                    <a:pt x="6" y="44"/>
                    <a:pt x="9" y="49"/>
                  </a:cubicBezTo>
                  <a:cubicBezTo>
                    <a:pt x="68" y="25"/>
                    <a:pt x="68" y="25"/>
                    <a:pt x="68" y="25"/>
                  </a:cubicBezTo>
                  <a:cubicBezTo>
                    <a:pt x="66" y="18"/>
                    <a:pt x="63" y="12"/>
                    <a:pt x="60" y="5"/>
                  </a:cubicBezTo>
                  <a:cubicBezTo>
                    <a:pt x="59" y="4"/>
                    <a:pt x="58" y="2"/>
                    <a:pt x="57" y="0"/>
                  </a:cubicBezTo>
                  <a:cubicBezTo>
                    <a:pt x="0" y="31"/>
                    <a:pt x="0" y="31"/>
                    <a:pt x="0" y="31"/>
                  </a:cubicBezTo>
                  <a:cubicBezTo>
                    <a:pt x="0" y="32"/>
                    <a:pt x="1" y="33"/>
                    <a:pt x="2" y="3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5" name="Freeform 12">
              <a:extLst>
                <a:ext uri="{FF2B5EF4-FFF2-40B4-BE49-F238E27FC236}">
                  <a16:creationId xmlns="" xmlns:a16="http://schemas.microsoft.com/office/drawing/2014/main" id="{022576D6-59C3-4B94-9285-D9C1AF5D773A}"/>
                </a:ext>
              </a:extLst>
            </p:cNvPr>
            <p:cNvSpPr>
              <a:spLocks/>
            </p:cNvSpPr>
            <p:nvPr/>
          </p:nvSpPr>
          <p:spPr bwMode="auto">
            <a:xfrm>
              <a:off x="4314825" y="3073462"/>
              <a:ext cx="544512" cy="700087"/>
            </a:xfrm>
            <a:custGeom>
              <a:avLst/>
              <a:gdLst>
                <a:gd name="T0" fmla="*/ 53 w 53"/>
                <a:gd name="T1" fmla="*/ 57 h 68"/>
                <a:gd name="T2" fmla="*/ 22 w 53"/>
                <a:gd name="T3" fmla="*/ 0 h 68"/>
                <a:gd name="T4" fmla="*/ 0 w 53"/>
                <a:gd name="T5" fmla="*/ 14 h 68"/>
                <a:gd name="T6" fmla="*/ 36 w 53"/>
                <a:gd name="T7" fmla="*/ 68 h 68"/>
                <a:gd name="T8" fmla="*/ 53 w 53"/>
                <a:gd name="T9" fmla="*/ 57 h 68"/>
              </a:gdLst>
              <a:ahLst/>
              <a:cxnLst>
                <a:cxn ang="0">
                  <a:pos x="T0" y="T1"/>
                </a:cxn>
                <a:cxn ang="0">
                  <a:pos x="T2" y="T3"/>
                </a:cxn>
                <a:cxn ang="0">
                  <a:pos x="T4" y="T5"/>
                </a:cxn>
                <a:cxn ang="0">
                  <a:pos x="T6" y="T7"/>
                </a:cxn>
                <a:cxn ang="0">
                  <a:pos x="T8" y="T9"/>
                </a:cxn>
              </a:cxnLst>
              <a:rect l="0" t="0" r="r" b="b"/>
              <a:pathLst>
                <a:path w="53" h="68">
                  <a:moveTo>
                    <a:pt x="53" y="57"/>
                  </a:moveTo>
                  <a:cubicBezTo>
                    <a:pt x="22" y="0"/>
                    <a:pt x="22" y="0"/>
                    <a:pt x="22" y="0"/>
                  </a:cubicBezTo>
                  <a:cubicBezTo>
                    <a:pt x="15" y="5"/>
                    <a:pt x="7" y="9"/>
                    <a:pt x="0" y="14"/>
                  </a:cubicBezTo>
                  <a:cubicBezTo>
                    <a:pt x="36" y="68"/>
                    <a:pt x="36" y="68"/>
                    <a:pt x="36" y="68"/>
                  </a:cubicBezTo>
                  <a:cubicBezTo>
                    <a:pt x="41" y="64"/>
                    <a:pt x="47" y="61"/>
                    <a:pt x="53" y="5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6" name="Freeform 13">
              <a:extLst>
                <a:ext uri="{FF2B5EF4-FFF2-40B4-BE49-F238E27FC236}">
                  <a16:creationId xmlns="" xmlns:a16="http://schemas.microsoft.com/office/drawing/2014/main" id="{D71D7048-2598-4882-BEB7-F1D5440C8C23}"/>
                </a:ext>
              </a:extLst>
            </p:cNvPr>
            <p:cNvSpPr>
              <a:spLocks/>
            </p:cNvSpPr>
            <p:nvPr/>
          </p:nvSpPr>
          <p:spPr bwMode="auto">
            <a:xfrm>
              <a:off x="5300663" y="2692462"/>
              <a:ext cx="400050" cy="711200"/>
            </a:xfrm>
            <a:custGeom>
              <a:avLst/>
              <a:gdLst>
                <a:gd name="T0" fmla="*/ 39 w 39"/>
                <a:gd name="T1" fmla="*/ 63 h 69"/>
                <a:gd name="T2" fmla="*/ 26 w 39"/>
                <a:gd name="T3" fmla="*/ 0 h 69"/>
                <a:gd name="T4" fmla="*/ 0 w 39"/>
                <a:gd name="T5" fmla="*/ 7 h 69"/>
                <a:gd name="T6" fmla="*/ 19 w 39"/>
                <a:gd name="T7" fmla="*/ 69 h 69"/>
                <a:gd name="T8" fmla="*/ 39 w 39"/>
                <a:gd name="T9" fmla="*/ 63 h 69"/>
              </a:gdLst>
              <a:ahLst/>
              <a:cxnLst>
                <a:cxn ang="0">
                  <a:pos x="T0" y="T1"/>
                </a:cxn>
                <a:cxn ang="0">
                  <a:pos x="T2" y="T3"/>
                </a:cxn>
                <a:cxn ang="0">
                  <a:pos x="T4" y="T5"/>
                </a:cxn>
                <a:cxn ang="0">
                  <a:pos x="T6" y="T7"/>
                </a:cxn>
                <a:cxn ang="0">
                  <a:pos x="T8" y="T9"/>
                </a:cxn>
              </a:cxnLst>
              <a:rect l="0" t="0" r="r" b="b"/>
              <a:pathLst>
                <a:path w="39" h="69">
                  <a:moveTo>
                    <a:pt x="39" y="63"/>
                  </a:moveTo>
                  <a:cubicBezTo>
                    <a:pt x="26" y="0"/>
                    <a:pt x="26" y="0"/>
                    <a:pt x="26" y="0"/>
                  </a:cubicBezTo>
                  <a:cubicBezTo>
                    <a:pt x="17" y="2"/>
                    <a:pt x="8" y="4"/>
                    <a:pt x="0" y="7"/>
                  </a:cubicBezTo>
                  <a:cubicBezTo>
                    <a:pt x="19" y="69"/>
                    <a:pt x="19" y="69"/>
                    <a:pt x="19" y="69"/>
                  </a:cubicBezTo>
                  <a:cubicBezTo>
                    <a:pt x="25" y="67"/>
                    <a:pt x="32" y="65"/>
                    <a:pt x="39" y="6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7" name="Freeform 14">
              <a:extLst>
                <a:ext uri="{FF2B5EF4-FFF2-40B4-BE49-F238E27FC236}">
                  <a16:creationId xmlns="" xmlns:a16="http://schemas.microsoft.com/office/drawing/2014/main" id="{8F926685-15BE-40FA-81C4-A1562A278FEF}"/>
                </a:ext>
              </a:extLst>
            </p:cNvPr>
            <p:cNvSpPr>
              <a:spLocks/>
            </p:cNvSpPr>
            <p:nvPr/>
          </p:nvSpPr>
          <p:spPr bwMode="auto">
            <a:xfrm>
              <a:off x="4622800" y="2908362"/>
              <a:ext cx="503237" cy="711200"/>
            </a:xfrm>
            <a:custGeom>
              <a:avLst/>
              <a:gdLst>
                <a:gd name="T0" fmla="*/ 36 w 49"/>
                <a:gd name="T1" fmla="*/ 66 h 69"/>
                <a:gd name="T2" fmla="*/ 49 w 49"/>
                <a:gd name="T3" fmla="*/ 60 h 69"/>
                <a:gd name="T4" fmla="*/ 25 w 49"/>
                <a:gd name="T5" fmla="*/ 0 h 69"/>
                <a:gd name="T6" fmla="*/ 8 w 49"/>
                <a:gd name="T7" fmla="*/ 8 h 69"/>
                <a:gd name="T8" fmla="*/ 0 w 49"/>
                <a:gd name="T9" fmla="*/ 12 h 69"/>
                <a:gd name="T10" fmla="*/ 30 w 49"/>
                <a:gd name="T11" fmla="*/ 69 h 69"/>
                <a:gd name="T12" fmla="*/ 36 w 49"/>
                <a:gd name="T13" fmla="*/ 66 h 69"/>
              </a:gdLst>
              <a:ahLst/>
              <a:cxnLst>
                <a:cxn ang="0">
                  <a:pos x="T0" y="T1"/>
                </a:cxn>
                <a:cxn ang="0">
                  <a:pos x="T2" y="T3"/>
                </a:cxn>
                <a:cxn ang="0">
                  <a:pos x="T4" y="T5"/>
                </a:cxn>
                <a:cxn ang="0">
                  <a:pos x="T6" y="T7"/>
                </a:cxn>
                <a:cxn ang="0">
                  <a:pos x="T8" y="T9"/>
                </a:cxn>
                <a:cxn ang="0">
                  <a:pos x="T10" y="T11"/>
                </a:cxn>
                <a:cxn ang="0">
                  <a:pos x="T12" y="T13"/>
                </a:cxn>
              </a:cxnLst>
              <a:rect l="0" t="0" r="r" b="b"/>
              <a:pathLst>
                <a:path w="49" h="69">
                  <a:moveTo>
                    <a:pt x="36" y="66"/>
                  </a:moveTo>
                  <a:cubicBezTo>
                    <a:pt x="41" y="64"/>
                    <a:pt x="45" y="62"/>
                    <a:pt x="49" y="60"/>
                  </a:cubicBezTo>
                  <a:cubicBezTo>
                    <a:pt x="25" y="0"/>
                    <a:pt x="25" y="0"/>
                    <a:pt x="25" y="0"/>
                  </a:cubicBezTo>
                  <a:cubicBezTo>
                    <a:pt x="19" y="3"/>
                    <a:pt x="13" y="5"/>
                    <a:pt x="8" y="8"/>
                  </a:cubicBezTo>
                  <a:cubicBezTo>
                    <a:pt x="5" y="9"/>
                    <a:pt x="3" y="11"/>
                    <a:pt x="0" y="12"/>
                  </a:cubicBezTo>
                  <a:cubicBezTo>
                    <a:pt x="30" y="69"/>
                    <a:pt x="30" y="69"/>
                    <a:pt x="30" y="69"/>
                  </a:cubicBezTo>
                  <a:cubicBezTo>
                    <a:pt x="32" y="68"/>
                    <a:pt x="34" y="67"/>
                    <a:pt x="36" y="6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8" name="Freeform 15">
              <a:extLst>
                <a:ext uri="{FF2B5EF4-FFF2-40B4-BE49-F238E27FC236}">
                  <a16:creationId xmlns="" xmlns:a16="http://schemas.microsoft.com/office/drawing/2014/main" id="{55AA9EEA-8819-42A7-B01C-AEEED4EC5831}"/>
                </a:ext>
              </a:extLst>
            </p:cNvPr>
            <p:cNvSpPr>
              <a:spLocks/>
            </p:cNvSpPr>
            <p:nvPr/>
          </p:nvSpPr>
          <p:spPr bwMode="auto">
            <a:xfrm>
              <a:off x="9263063" y="5299137"/>
              <a:ext cx="708025" cy="401637"/>
            </a:xfrm>
            <a:custGeom>
              <a:avLst/>
              <a:gdLst>
                <a:gd name="T0" fmla="*/ 5 w 69"/>
                <a:gd name="T1" fmla="*/ 39 h 39"/>
                <a:gd name="T2" fmla="*/ 69 w 69"/>
                <a:gd name="T3" fmla="*/ 26 h 39"/>
                <a:gd name="T4" fmla="*/ 62 w 69"/>
                <a:gd name="T5" fmla="*/ 0 h 39"/>
                <a:gd name="T6" fmla="*/ 0 w 69"/>
                <a:gd name="T7" fmla="*/ 19 h 39"/>
                <a:gd name="T8" fmla="*/ 5 w 69"/>
                <a:gd name="T9" fmla="*/ 39 h 39"/>
              </a:gdLst>
              <a:ahLst/>
              <a:cxnLst>
                <a:cxn ang="0">
                  <a:pos x="T0" y="T1"/>
                </a:cxn>
                <a:cxn ang="0">
                  <a:pos x="T2" y="T3"/>
                </a:cxn>
                <a:cxn ang="0">
                  <a:pos x="T4" y="T5"/>
                </a:cxn>
                <a:cxn ang="0">
                  <a:pos x="T6" y="T7"/>
                </a:cxn>
                <a:cxn ang="0">
                  <a:pos x="T8" y="T9"/>
                </a:cxn>
              </a:cxnLst>
              <a:rect l="0" t="0" r="r" b="b"/>
              <a:pathLst>
                <a:path w="69" h="39">
                  <a:moveTo>
                    <a:pt x="5" y="39"/>
                  </a:moveTo>
                  <a:cubicBezTo>
                    <a:pt x="69" y="26"/>
                    <a:pt x="69" y="26"/>
                    <a:pt x="69" y="26"/>
                  </a:cubicBezTo>
                  <a:cubicBezTo>
                    <a:pt x="67" y="17"/>
                    <a:pt x="65" y="9"/>
                    <a:pt x="62" y="0"/>
                  </a:cubicBezTo>
                  <a:cubicBezTo>
                    <a:pt x="0" y="19"/>
                    <a:pt x="0" y="19"/>
                    <a:pt x="0" y="19"/>
                  </a:cubicBezTo>
                  <a:cubicBezTo>
                    <a:pt x="2" y="25"/>
                    <a:pt x="4" y="32"/>
                    <a:pt x="5" y="39"/>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19" name="Freeform 16">
              <a:extLst>
                <a:ext uri="{FF2B5EF4-FFF2-40B4-BE49-F238E27FC236}">
                  <a16:creationId xmlns="" xmlns:a16="http://schemas.microsoft.com/office/drawing/2014/main" id="{040CBA0B-635C-4727-B6E4-EA477C87AE36}"/>
                </a:ext>
              </a:extLst>
            </p:cNvPr>
            <p:cNvSpPr>
              <a:spLocks/>
            </p:cNvSpPr>
            <p:nvPr/>
          </p:nvSpPr>
          <p:spPr bwMode="auto">
            <a:xfrm>
              <a:off x="8523288" y="3732274"/>
              <a:ext cx="657225" cy="628650"/>
            </a:xfrm>
            <a:custGeom>
              <a:avLst/>
              <a:gdLst>
                <a:gd name="T0" fmla="*/ 14 w 64"/>
                <a:gd name="T1" fmla="*/ 61 h 61"/>
                <a:gd name="T2" fmla="*/ 64 w 64"/>
                <a:gd name="T3" fmla="*/ 20 h 61"/>
                <a:gd name="T4" fmla="*/ 46 w 64"/>
                <a:gd name="T5" fmla="*/ 0 h 61"/>
                <a:gd name="T6" fmla="*/ 0 w 64"/>
                <a:gd name="T7" fmla="*/ 46 h 61"/>
                <a:gd name="T8" fmla="*/ 14 w 64"/>
                <a:gd name="T9" fmla="*/ 61 h 61"/>
              </a:gdLst>
              <a:ahLst/>
              <a:cxnLst>
                <a:cxn ang="0">
                  <a:pos x="T0" y="T1"/>
                </a:cxn>
                <a:cxn ang="0">
                  <a:pos x="T2" y="T3"/>
                </a:cxn>
                <a:cxn ang="0">
                  <a:pos x="T4" y="T5"/>
                </a:cxn>
                <a:cxn ang="0">
                  <a:pos x="T6" y="T7"/>
                </a:cxn>
                <a:cxn ang="0">
                  <a:pos x="T8" y="T9"/>
                </a:cxn>
              </a:cxnLst>
              <a:rect l="0" t="0" r="r" b="b"/>
              <a:pathLst>
                <a:path w="64" h="61">
                  <a:moveTo>
                    <a:pt x="14" y="61"/>
                  </a:moveTo>
                  <a:cubicBezTo>
                    <a:pt x="64" y="20"/>
                    <a:pt x="64" y="20"/>
                    <a:pt x="64" y="20"/>
                  </a:cubicBezTo>
                  <a:cubicBezTo>
                    <a:pt x="58" y="13"/>
                    <a:pt x="52" y="7"/>
                    <a:pt x="46" y="0"/>
                  </a:cubicBezTo>
                  <a:cubicBezTo>
                    <a:pt x="0" y="46"/>
                    <a:pt x="0" y="46"/>
                    <a:pt x="0" y="46"/>
                  </a:cubicBezTo>
                  <a:cubicBezTo>
                    <a:pt x="5" y="51"/>
                    <a:pt x="9" y="56"/>
                    <a:pt x="14" y="61"/>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Freeform 17">
              <a:extLst>
                <a:ext uri="{FF2B5EF4-FFF2-40B4-BE49-F238E27FC236}">
                  <a16:creationId xmlns="" xmlns:a16="http://schemas.microsoft.com/office/drawing/2014/main" id="{A0D8C075-DB0F-455B-B4A9-453B4A680DE8}"/>
                </a:ext>
              </a:extLst>
            </p:cNvPr>
            <p:cNvSpPr>
              <a:spLocks/>
            </p:cNvSpPr>
            <p:nvPr/>
          </p:nvSpPr>
          <p:spPr bwMode="auto">
            <a:xfrm>
              <a:off x="9334500" y="5659499"/>
              <a:ext cx="687387" cy="328612"/>
            </a:xfrm>
            <a:custGeom>
              <a:avLst/>
              <a:gdLst>
                <a:gd name="T0" fmla="*/ 3 w 67"/>
                <a:gd name="T1" fmla="*/ 32 h 32"/>
                <a:gd name="T2" fmla="*/ 67 w 67"/>
                <a:gd name="T3" fmla="*/ 26 h 32"/>
                <a:gd name="T4" fmla="*/ 63 w 67"/>
                <a:gd name="T5" fmla="*/ 0 h 32"/>
                <a:gd name="T6" fmla="*/ 63 w 67"/>
                <a:gd name="T7" fmla="*/ 0 h 32"/>
                <a:gd name="T8" fmla="*/ 0 w 67"/>
                <a:gd name="T9" fmla="*/ 12 h 32"/>
                <a:gd name="T10" fmla="*/ 3 w 67"/>
                <a:gd name="T11" fmla="*/ 32 h 32"/>
              </a:gdLst>
              <a:ahLst/>
              <a:cxnLst>
                <a:cxn ang="0">
                  <a:pos x="T0" y="T1"/>
                </a:cxn>
                <a:cxn ang="0">
                  <a:pos x="T2" y="T3"/>
                </a:cxn>
                <a:cxn ang="0">
                  <a:pos x="T4" y="T5"/>
                </a:cxn>
                <a:cxn ang="0">
                  <a:pos x="T6" y="T7"/>
                </a:cxn>
                <a:cxn ang="0">
                  <a:pos x="T8" y="T9"/>
                </a:cxn>
                <a:cxn ang="0">
                  <a:pos x="T10" y="T11"/>
                </a:cxn>
              </a:cxnLst>
              <a:rect l="0" t="0" r="r" b="b"/>
              <a:pathLst>
                <a:path w="67" h="32">
                  <a:moveTo>
                    <a:pt x="3" y="32"/>
                  </a:moveTo>
                  <a:cubicBezTo>
                    <a:pt x="67" y="26"/>
                    <a:pt x="67" y="26"/>
                    <a:pt x="67" y="26"/>
                  </a:cubicBezTo>
                  <a:cubicBezTo>
                    <a:pt x="66" y="17"/>
                    <a:pt x="65" y="9"/>
                    <a:pt x="63" y="0"/>
                  </a:cubicBezTo>
                  <a:cubicBezTo>
                    <a:pt x="63" y="0"/>
                    <a:pt x="63" y="0"/>
                    <a:pt x="63" y="0"/>
                  </a:cubicBezTo>
                  <a:cubicBezTo>
                    <a:pt x="0" y="12"/>
                    <a:pt x="0" y="12"/>
                    <a:pt x="0" y="12"/>
                  </a:cubicBezTo>
                  <a:cubicBezTo>
                    <a:pt x="1" y="19"/>
                    <a:pt x="2" y="26"/>
                    <a:pt x="3" y="3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8">
              <a:extLst>
                <a:ext uri="{FF2B5EF4-FFF2-40B4-BE49-F238E27FC236}">
                  <a16:creationId xmlns="" xmlns:a16="http://schemas.microsoft.com/office/drawing/2014/main" id="{D71D16F5-7219-4EC1-9217-B0DC8D4EC2CD}"/>
                </a:ext>
              </a:extLst>
            </p:cNvPr>
            <p:cNvSpPr>
              <a:spLocks/>
            </p:cNvSpPr>
            <p:nvPr/>
          </p:nvSpPr>
          <p:spPr bwMode="auto">
            <a:xfrm>
              <a:off x="8297863" y="3486212"/>
              <a:ext cx="625475" cy="658812"/>
            </a:xfrm>
            <a:custGeom>
              <a:avLst/>
              <a:gdLst>
                <a:gd name="T0" fmla="*/ 16 w 61"/>
                <a:gd name="T1" fmla="*/ 64 h 64"/>
                <a:gd name="T2" fmla="*/ 61 w 61"/>
                <a:gd name="T3" fmla="*/ 18 h 64"/>
                <a:gd name="T4" fmla="*/ 41 w 61"/>
                <a:gd name="T5" fmla="*/ 0 h 64"/>
                <a:gd name="T6" fmla="*/ 0 w 61"/>
                <a:gd name="T7" fmla="*/ 50 h 64"/>
                <a:gd name="T8" fmla="*/ 16 w 61"/>
                <a:gd name="T9" fmla="*/ 64 h 64"/>
              </a:gdLst>
              <a:ahLst/>
              <a:cxnLst>
                <a:cxn ang="0">
                  <a:pos x="T0" y="T1"/>
                </a:cxn>
                <a:cxn ang="0">
                  <a:pos x="T2" y="T3"/>
                </a:cxn>
                <a:cxn ang="0">
                  <a:pos x="T4" y="T5"/>
                </a:cxn>
                <a:cxn ang="0">
                  <a:pos x="T6" y="T7"/>
                </a:cxn>
                <a:cxn ang="0">
                  <a:pos x="T8" y="T9"/>
                </a:cxn>
              </a:cxnLst>
              <a:rect l="0" t="0" r="r" b="b"/>
              <a:pathLst>
                <a:path w="61" h="64">
                  <a:moveTo>
                    <a:pt x="16" y="64"/>
                  </a:moveTo>
                  <a:cubicBezTo>
                    <a:pt x="61" y="18"/>
                    <a:pt x="61" y="18"/>
                    <a:pt x="61" y="18"/>
                  </a:cubicBezTo>
                  <a:cubicBezTo>
                    <a:pt x="55" y="12"/>
                    <a:pt x="48" y="6"/>
                    <a:pt x="41" y="0"/>
                  </a:cubicBezTo>
                  <a:cubicBezTo>
                    <a:pt x="0" y="50"/>
                    <a:pt x="0" y="50"/>
                    <a:pt x="0" y="50"/>
                  </a:cubicBezTo>
                  <a:cubicBezTo>
                    <a:pt x="6" y="54"/>
                    <a:pt x="11" y="59"/>
                    <a:pt x="16" y="6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2" name="Freeform 19">
              <a:extLst>
                <a:ext uri="{FF2B5EF4-FFF2-40B4-BE49-F238E27FC236}">
                  <a16:creationId xmlns="" xmlns:a16="http://schemas.microsoft.com/office/drawing/2014/main" id="{E8D27495-3F8F-4695-971C-CE32491A86B2}"/>
                </a:ext>
              </a:extLst>
            </p:cNvPr>
            <p:cNvSpPr>
              <a:spLocks/>
            </p:cNvSpPr>
            <p:nvPr/>
          </p:nvSpPr>
          <p:spPr bwMode="auto">
            <a:xfrm>
              <a:off x="9169400" y="4959412"/>
              <a:ext cx="708025" cy="452437"/>
            </a:xfrm>
            <a:custGeom>
              <a:avLst/>
              <a:gdLst>
                <a:gd name="T0" fmla="*/ 7 w 69"/>
                <a:gd name="T1" fmla="*/ 44 h 44"/>
                <a:gd name="T2" fmla="*/ 69 w 69"/>
                <a:gd name="T3" fmla="*/ 25 h 44"/>
                <a:gd name="T4" fmla="*/ 60 w 69"/>
                <a:gd name="T5" fmla="*/ 0 h 44"/>
                <a:gd name="T6" fmla="*/ 0 w 69"/>
                <a:gd name="T7" fmla="*/ 25 h 44"/>
                <a:gd name="T8" fmla="*/ 7 w 69"/>
                <a:gd name="T9" fmla="*/ 44 h 44"/>
              </a:gdLst>
              <a:ahLst/>
              <a:cxnLst>
                <a:cxn ang="0">
                  <a:pos x="T0" y="T1"/>
                </a:cxn>
                <a:cxn ang="0">
                  <a:pos x="T2" y="T3"/>
                </a:cxn>
                <a:cxn ang="0">
                  <a:pos x="T4" y="T5"/>
                </a:cxn>
                <a:cxn ang="0">
                  <a:pos x="T6" y="T7"/>
                </a:cxn>
                <a:cxn ang="0">
                  <a:pos x="T8" y="T9"/>
                </a:cxn>
              </a:cxnLst>
              <a:rect l="0" t="0" r="r" b="b"/>
              <a:pathLst>
                <a:path w="69" h="44">
                  <a:moveTo>
                    <a:pt x="7" y="44"/>
                  </a:moveTo>
                  <a:cubicBezTo>
                    <a:pt x="69" y="25"/>
                    <a:pt x="69" y="25"/>
                    <a:pt x="69" y="25"/>
                  </a:cubicBezTo>
                  <a:cubicBezTo>
                    <a:pt x="66" y="16"/>
                    <a:pt x="63" y="8"/>
                    <a:pt x="60" y="0"/>
                  </a:cubicBezTo>
                  <a:cubicBezTo>
                    <a:pt x="0" y="25"/>
                    <a:pt x="0" y="25"/>
                    <a:pt x="0" y="25"/>
                  </a:cubicBezTo>
                  <a:cubicBezTo>
                    <a:pt x="2" y="31"/>
                    <a:pt x="5" y="37"/>
                    <a:pt x="7" y="4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Freeform 20">
              <a:extLst>
                <a:ext uri="{FF2B5EF4-FFF2-40B4-BE49-F238E27FC236}">
                  <a16:creationId xmlns="" xmlns:a16="http://schemas.microsoft.com/office/drawing/2014/main" id="{5777885E-4973-4FC4-8B7F-16910FE29F4B}"/>
                </a:ext>
              </a:extLst>
            </p:cNvPr>
            <p:cNvSpPr>
              <a:spLocks/>
            </p:cNvSpPr>
            <p:nvPr/>
          </p:nvSpPr>
          <p:spPr bwMode="auto">
            <a:xfrm>
              <a:off x="8718550" y="4011674"/>
              <a:ext cx="677862" cy="596900"/>
            </a:xfrm>
            <a:custGeom>
              <a:avLst/>
              <a:gdLst>
                <a:gd name="T0" fmla="*/ 13 w 66"/>
                <a:gd name="T1" fmla="*/ 58 h 58"/>
                <a:gd name="T2" fmla="*/ 66 w 66"/>
                <a:gd name="T3" fmla="*/ 22 h 58"/>
                <a:gd name="T4" fmla="*/ 50 w 66"/>
                <a:gd name="T5" fmla="*/ 0 h 58"/>
                <a:gd name="T6" fmla="*/ 0 w 66"/>
                <a:gd name="T7" fmla="*/ 41 h 58"/>
                <a:gd name="T8" fmla="*/ 13 w 66"/>
                <a:gd name="T9" fmla="*/ 58 h 58"/>
              </a:gdLst>
              <a:ahLst/>
              <a:cxnLst>
                <a:cxn ang="0">
                  <a:pos x="T0" y="T1"/>
                </a:cxn>
                <a:cxn ang="0">
                  <a:pos x="T2" y="T3"/>
                </a:cxn>
                <a:cxn ang="0">
                  <a:pos x="T4" y="T5"/>
                </a:cxn>
                <a:cxn ang="0">
                  <a:pos x="T6" y="T7"/>
                </a:cxn>
                <a:cxn ang="0">
                  <a:pos x="T8" y="T9"/>
                </a:cxn>
              </a:cxnLst>
              <a:rect l="0" t="0" r="r" b="b"/>
              <a:pathLst>
                <a:path w="66" h="58">
                  <a:moveTo>
                    <a:pt x="13" y="58"/>
                  </a:moveTo>
                  <a:cubicBezTo>
                    <a:pt x="66" y="22"/>
                    <a:pt x="66" y="22"/>
                    <a:pt x="66" y="22"/>
                  </a:cubicBezTo>
                  <a:cubicBezTo>
                    <a:pt x="61" y="14"/>
                    <a:pt x="56" y="7"/>
                    <a:pt x="50" y="0"/>
                  </a:cubicBezTo>
                  <a:cubicBezTo>
                    <a:pt x="0" y="41"/>
                    <a:pt x="0" y="41"/>
                    <a:pt x="0" y="41"/>
                  </a:cubicBezTo>
                  <a:cubicBezTo>
                    <a:pt x="5" y="46"/>
                    <a:pt x="9" y="52"/>
                    <a:pt x="13" y="58"/>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21">
              <a:extLst>
                <a:ext uri="{FF2B5EF4-FFF2-40B4-BE49-F238E27FC236}">
                  <a16:creationId xmlns="" xmlns:a16="http://schemas.microsoft.com/office/drawing/2014/main" id="{033D5AB5-C89C-419D-AC17-9632E85C436F}"/>
                </a:ext>
              </a:extLst>
            </p:cNvPr>
            <p:cNvSpPr>
              <a:spLocks/>
            </p:cNvSpPr>
            <p:nvPr/>
          </p:nvSpPr>
          <p:spPr bwMode="auto">
            <a:xfrm>
              <a:off x="8893175" y="4310124"/>
              <a:ext cx="696912" cy="546100"/>
            </a:xfrm>
            <a:custGeom>
              <a:avLst/>
              <a:gdLst>
                <a:gd name="T0" fmla="*/ 11 w 68"/>
                <a:gd name="T1" fmla="*/ 53 h 53"/>
                <a:gd name="T2" fmla="*/ 68 w 68"/>
                <a:gd name="T3" fmla="*/ 23 h 53"/>
                <a:gd name="T4" fmla="*/ 54 w 68"/>
                <a:gd name="T5" fmla="*/ 0 h 53"/>
                <a:gd name="T6" fmla="*/ 0 w 68"/>
                <a:gd name="T7" fmla="*/ 36 h 53"/>
                <a:gd name="T8" fmla="*/ 11 w 68"/>
                <a:gd name="T9" fmla="*/ 53 h 53"/>
              </a:gdLst>
              <a:ahLst/>
              <a:cxnLst>
                <a:cxn ang="0">
                  <a:pos x="T0" y="T1"/>
                </a:cxn>
                <a:cxn ang="0">
                  <a:pos x="T2" y="T3"/>
                </a:cxn>
                <a:cxn ang="0">
                  <a:pos x="T4" y="T5"/>
                </a:cxn>
                <a:cxn ang="0">
                  <a:pos x="T6" y="T7"/>
                </a:cxn>
                <a:cxn ang="0">
                  <a:pos x="T8" y="T9"/>
                </a:cxn>
              </a:cxnLst>
              <a:rect l="0" t="0" r="r" b="b"/>
              <a:pathLst>
                <a:path w="68" h="53">
                  <a:moveTo>
                    <a:pt x="11" y="53"/>
                  </a:moveTo>
                  <a:cubicBezTo>
                    <a:pt x="68" y="23"/>
                    <a:pt x="68" y="23"/>
                    <a:pt x="68" y="23"/>
                  </a:cubicBezTo>
                  <a:cubicBezTo>
                    <a:pt x="64" y="15"/>
                    <a:pt x="59" y="7"/>
                    <a:pt x="54" y="0"/>
                  </a:cubicBezTo>
                  <a:cubicBezTo>
                    <a:pt x="0" y="36"/>
                    <a:pt x="0" y="36"/>
                    <a:pt x="0" y="36"/>
                  </a:cubicBezTo>
                  <a:cubicBezTo>
                    <a:pt x="4" y="42"/>
                    <a:pt x="8" y="47"/>
                    <a:pt x="11" y="53"/>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5" name="Freeform 22">
              <a:extLst>
                <a:ext uri="{FF2B5EF4-FFF2-40B4-BE49-F238E27FC236}">
                  <a16:creationId xmlns="" xmlns:a16="http://schemas.microsoft.com/office/drawing/2014/main" id="{47B7D75B-A061-4093-8AB1-75F63F7ECFA9}"/>
                </a:ext>
              </a:extLst>
            </p:cNvPr>
            <p:cNvSpPr>
              <a:spLocks/>
            </p:cNvSpPr>
            <p:nvPr/>
          </p:nvSpPr>
          <p:spPr bwMode="auto">
            <a:xfrm>
              <a:off x="7261225" y="2786124"/>
              <a:ext cx="450850" cy="709612"/>
            </a:xfrm>
            <a:custGeom>
              <a:avLst/>
              <a:gdLst>
                <a:gd name="T0" fmla="*/ 20 w 44"/>
                <a:gd name="T1" fmla="*/ 69 h 69"/>
                <a:gd name="T2" fmla="*/ 44 w 44"/>
                <a:gd name="T3" fmla="*/ 9 h 69"/>
                <a:gd name="T4" fmla="*/ 19 w 44"/>
                <a:gd name="T5" fmla="*/ 0 h 69"/>
                <a:gd name="T6" fmla="*/ 0 w 44"/>
                <a:gd name="T7" fmla="*/ 62 h 69"/>
                <a:gd name="T8" fmla="*/ 20 w 44"/>
                <a:gd name="T9" fmla="*/ 69 h 69"/>
              </a:gdLst>
              <a:ahLst/>
              <a:cxnLst>
                <a:cxn ang="0">
                  <a:pos x="T0" y="T1"/>
                </a:cxn>
                <a:cxn ang="0">
                  <a:pos x="T2" y="T3"/>
                </a:cxn>
                <a:cxn ang="0">
                  <a:pos x="T4" y="T5"/>
                </a:cxn>
                <a:cxn ang="0">
                  <a:pos x="T6" y="T7"/>
                </a:cxn>
                <a:cxn ang="0">
                  <a:pos x="T8" y="T9"/>
                </a:cxn>
              </a:cxnLst>
              <a:rect l="0" t="0" r="r" b="b"/>
              <a:pathLst>
                <a:path w="44" h="69">
                  <a:moveTo>
                    <a:pt x="20" y="69"/>
                  </a:moveTo>
                  <a:cubicBezTo>
                    <a:pt x="44" y="9"/>
                    <a:pt x="44" y="9"/>
                    <a:pt x="44" y="9"/>
                  </a:cubicBezTo>
                  <a:cubicBezTo>
                    <a:pt x="36" y="6"/>
                    <a:pt x="27" y="3"/>
                    <a:pt x="19" y="0"/>
                  </a:cubicBezTo>
                  <a:cubicBezTo>
                    <a:pt x="0" y="62"/>
                    <a:pt x="0" y="62"/>
                    <a:pt x="0" y="62"/>
                  </a:cubicBezTo>
                  <a:cubicBezTo>
                    <a:pt x="6" y="64"/>
                    <a:pt x="13" y="66"/>
                    <a:pt x="20" y="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Freeform 23">
              <a:extLst>
                <a:ext uri="{FF2B5EF4-FFF2-40B4-BE49-F238E27FC236}">
                  <a16:creationId xmlns="" xmlns:a16="http://schemas.microsoft.com/office/drawing/2014/main" id="{6360E45E-61D0-4933-9C02-47F2A1FE38A7}"/>
                </a:ext>
              </a:extLst>
            </p:cNvPr>
            <p:cNvSpPr>
              <a:spLocks/>
            </p:cNvSpPr>
            <p:nvPr/>
          </p:nvSpPr>
          <p:spPr bwMode="auto">
            <a:xfrm>
              <a:off x="8072438" y="3270312"/>
              <a:ext cx="584200" cy="668337"/>
            </a:xfrm>
            <a:custGeom>
              <a:avLst/>
              <a:gdLst>
                <a:gd name="T0" fmla="*/ 15 w 57"/>
                <a:gd name="T1" fmla="*/ 65 h 65"/>
                <a:gd name="T2" fmla="*/ 57 w 57"/>
                <a:gd name="T3" fmla="*/ 15 h 65"/>
                <a:gd name="T4" fmla="*/ 35 w 57"/>
                <a:gd name="T5" fmla="*/ 0 h 65"/>
                <a:gd name="T6" fmla="*/ 0 w 57"/>
                <a:gd name="T7" fmla="*/ 53 h 65"/>
                <a:gd name="T8" fmla="*/ 15 w 57"/>
                <a:gd name="T9" fmla="*/ 65 h 65"/>
              </a:gdLst>
              <a:ahLst/>
              <a:cxnLst>
                <a:cxn ang="0">
                  <a:pos x="T0" y="T1"/>
                </a:cxn>
                <a:cxn ang="0">
                  <a:pos x="T2" y="T3"/>
                </a:cxn>
                <a:cxn ang="0">
                  <a:pos x="T4" y="T5"/>
                </a:cxn>
                <a:cxn ang="0">
                  <a:pos x="T6" y="T7"/>
                </a:cxn>
                <a:cxn ang="0">
                  <a:pos x="T8" y="T9"/>
                </a:cxn>
              </a:cxnLst>
              <a:rect l="0" t="0" r="r" b="b"/>
              <a:pathLst>
                <a:path w="57" h="65">
                  <a:moveTo>
                    <a:pt x="15" y="65"/>
                  </a:moveTo>
                  <a:cubicBezTo>
                    <a:pt x="57" y="15"/>
                    <a:pt x="57" y="15"/>
                    <a:pt x="57" y="15"/>
                  </a:cubicBezTo>
                  <a:cubicBezTo>
                    <a:pt x="50" y="10"/>
                    <a:pt x="43" y="5"/>
                    <a:pt x="35" y="0"/>
                  </a:cubicBezTo>
                  <a:cubicBezTo>
                    <a:pt x="0" y="53"/>
                    <a:pt x="0" y="53"/>
                    <a:pt x="0" y="53"/>
                  </a:cubicBezTo>
                  <a:cubicBezTo>
                    <a:pt x="5" y="57"/>
                    <a:pt x="10" y="61"/>
                    <a:pt x="15" y="6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4">
              <a:extLst>
                <a:ext uri="{FF2B5EF4-FFF2-40B4-BE49-F238E27FC236}">
                  <a16:creationId xmlns="" xmlns:a16="http://schemas.microsoft.com/office/drawing/2014/main" id="{86BAC021-44F9-4289-9E8B-CBA99A3F8315}"/>
                </a:ext>
              </a:extLst>
            </p:cNvPr>
            <p:cNvSpPr>
              <a:spLocks/>
            </p:cNvSpPr>
            <p:nvPr/>
          </p:nvSpPr>
          <p:spPr bwMode="auto">
            <a:xfrm>
              <a:off x="7804150" y="3073462"/>
              <a:ext cx="555625" cy="700087"/>
            </a:xfrm>
            <a:custGeom>
              <a:avLst/>
              <a:gdLst>
                <a:gd name="T0" fmla="*/ 18 w 54"/>
                <a:gd name="T1" fmla="*/ 68 h 68"/>
                <a:gd name="T2" fmla="*/ 54 w 54"/>
                <a:gd name="T3" fmla="*/ 14 h 68"/>
                <a:gd name="T4" fmla="*/ 31 w 54"/>
                <a:gd name="T5" fmla="*/ 0 h 68"/>
                <a:gd name="T6" fmla="*/ 0 w 54"/>
                <a:gd name="T7" fmla="*/ 57 h 68"/>
                <a:gd name="T8" fmla="*/ 18 w 54"/>
                <a:gd name="T9" fmla="*/ 68 h 68"/>
              </a:gdLst>
              <a:ahLst/>
              <a:cxnLst>
                <a:cxn ang="0">
                  <a:pos x="T0" y="T1"/>
                </a:cxn>
                <a:cxn ang="0">
                  <a:pos x="T2" y="T3"/>
                </a:cxn>
                <a:cxn ang="0">
                  <a:pos x="T4" y="T5"/>
                </a:cxn>
                <a:cxn ang="0">
                  <a:pos x="T6" y="T7"/>
                </a:cxn>
                <a:cxn ang="0">
                  <a:pos x="T8" y="T9"/>
                </a:cxn>
              </a:cxnLst>
              <a:rect l="0" t="0" r="r" b="b"/>
              <a:pathLst>
                <a:path w="54" h="68">
                  <a:moveTo>
                    <a:pt x="18" y="68"/>
                  </a:moveTo>
                  <a:cubicBezTo>
                    <a:pt x="54" y="14"/>
                    <a:pt x="54" y="14"/>
                    <a:pt x="54" y="14"/>
                  </a:cubicBezTo>
                  <a:cubicBezTo>
                    <a:pt x="47" y="9"/>
                    <a:pt x="39" y="4"/>
                    <a:pt x="31" y="0"/>
                  </a:cubicBezTo>
                  <a:cubicBezTo>
                    <a:pt x="0" y="57"/>
                    <a:pt x="0" y="57"/>
                    <a:pt x="0" y="57"/>
                  </a:cubicBezTo>
                  <a:cubicBezTo>
                    <a:pt x="6" y="60"/>
                    <a:pt x="12" y="64"/>
                    <a:pt x="18"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8" name="Freeform 25">
              <a:extLst>
                <a:ext uri="{FF2B5EF4-FFF2-40B4-BE49-F238E27FC236}">
                  <a16:creationId xmlns="" xmlns:a16="http://schemas.microsoft.com/office/drawing/2014/main" id="{1C078D0D-2C20-4323-973B-9C4FD868EC62}"/>
                </a:ext>
              </a:extLst>
            </p:cNvPr>
            <p:cNvSpPr>
              <a:spLocks/>
            </p:cNvSpPr>
            <p:nvPr/>
          </p:nvSpPr>
          <p:spPr bwMode="auto">
            <a:xfrm>
              <a:off x="7548563" y="2908362"/>
              <a:ext cx="492125" cy="711200"/>
            </a:xfrm>
            <a:custGeom>
              <a:avLst/>
              <a:gdLst>
                <a:gd name="T0" fmla="*/ 14 w 48"/>
                <a:gd name="T1" fmla="*/ 67 h 69"/>
                <a:gd name="T2" fmla="*/ 18 w 48"/>
                <a:gd name="T3" fmla="*/ 69 h 69"/>
                <a:gd name="T4" fmla="*/ 48 w 48"/>
                <a:gd name="T5" fmla="*/ 12 h 69"/>
                <a:gd name="T6" fmla="*/ 43 w 48"/>
                <a:gd name="T7" fmla="*/ 9 h 69"/>
                <a:gd name="T8" fmla="*/ 24 w 48"/>
                <a:gd name="T9" fmla="*/ 0 h 69"/>
                <a:gd name="T10" fmla="*/ 0 w 48"/>
                <a:gd name="T11" fmla="*/ 60 h 69"/>
                <a:gd name="T12" fmla="*/ 14 w 48"/>
                <a:gd name="T13" fmla="*/ 67 h 69"/>
              </a:gdLst>
              <a:ahLst/>
              <a:cxnLst>
                <a:cxn ang="0">
                  <a:pos x="T0" y="T1"/>
                </a:cxn>
                <a:cxn ang="0">
                  <a:pos x="T2" y="T3"/>
                </a:cxn>
                <a:cxn ang="0">
                  <a:pos x="T4" y="T5"/>
                </a:cxn>
                <a:cxn ang="0">
                  <a:pos x="T6" y="T7"/>
                </a:cxn>
                <a:cxn ang="0">
                  <a:pos x="T8" y="T9"/>
                </a:cxn>
                <a:cxn ang="0">
                  <a:pos x="T10" y="T11"/>
                </a:cxn>
                <a:cxn ang="0">
                  <a:pos x="T12" y="T13"/>
                </a:cxn>
              </a:cxnLst>
              <a:rect l="0" t="0" r="r" b="b"/>
              <a:pathLst>
                <a:path w="48" h="69">
                  <a:moveTo>
                    <a:pt x="14" y="67"/>
                  </a:moveTo>
                  <a:cubicBezTo>
                    <a:pt x="15" y="68"/>
                    <a:pt x="17" y="68"/>
                    <a:pt x="18" y="69"/>
                  </a:cubicBezTo>
                  <a:cubicBezTo>
                    <a:pt x="48" y="12"/>
                    <a:pt x="48" y="12"/>
                    <a:pt x="48" y="12"/>
                  </a:cubicBezTo>
                  <a:cubicBezTo>
                    <a:pt x="46" y="11"/>
                    <a:pt x="45" y="10"/>
                    <a:pt x="43" y="9"/>
                  </a:cubicBezTo>
                  <a:cubicBezTo>
                    <a:pt x="37" y="6"/>
                    <a:pt x="31" y="3"/>
                    <a:pt x="24" y="0"/>
                  </a:cubicBezTo>
                  <a:cubicBezTo>
                    <a:pt x="0" y="60"/>
                    <a:pt x="0" y="60"/>
                    <a:pt x="0" y="60"/>
                  </a:cubicBezTo>
                  <a:cubicBezTo>
                    <a:pt x="5" y="62"/>
                    <a:pt x="10" y="65"/>
                    <a:pt x="14"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9" name="Freeform 26">
              <a:extLst>
                <a:ext uri="{FF2B5EF4-FFF2-40B4-BE49-F238E27FC236}">
                  <a16:creationId xmlns="" xmlns:a16="http://schemas.microsoft.com/office/drawing/2014/main" id="{C5DC0D47-3722-4AD8-AD25-7F24C6605F6A}"/>
                </a:ext>
              </a:extLst>
            </p:cNvPr>
            <p:cNvSpPr>
              <a:spLocks/>
            </p:cNvSpPr>
            <p:nvPr/>
          </p:nvSpPr>
          <p:spPr bwMode="auto">
            <a:xfrm>
              <a:off x="2652713" y="5659499"/>
              <a:ext cx="687387" cy="339725"/>
            </a:xfrm>
            <a:custGeom>
              <a:avLst/>
              <a:gdLst>
                <a:gd name="T0" fmla="*/ 67 w 67"/>
                <a:gd name="T1" fmla="*/ 12 h 33"/>
                <a:gd name="T2" fmla="*/ 4 w 67"/>
                <a:gd name="T3" fmla="*/ 0 h 33"/>
                <a:gd name="T4" fmla="*/ 0 w 67"/>
                <a:gd name="T5" fmla="*/ 26 h 33"/>
                <a:gd name="T6" fmla="*/ 64 w 67"/>
                <a:gd name="T7" fmla="*/ 33 h 33"/>
                <a:gd name="T8" fmla="*/ 67 w 67"/>
                <a:gd name="T9" fmla="*/ 12 h 33"/>
              </a:gdLst>
              <a:ahLst/>
              <a:cxnLst>
                <a:cxn ang="0">
                  <a:pos x="T0" y="T1"/>
                </a:cxn>
                <a:cxn ang="0">
                  <a:pos x="T2" y="T3"/>
                </a:cxn>
                <a:cxn ang="0">
                  <a:pos x="T4" y="T5"/>
                </a:cxn>
                <a:cxn ang="0">
                  <a:pos x="T6" y="T7"/>
                </a:cxn>
                <a:cxn ang="0">
                  <a:pos x="T8" y="T9"/>
                </a:cxn>
              </a:cxnLst>
              <a:rect l="0" t="0" r="r" b="b"/>
              <a:pathLst>
                <a:path w="67" h="33">
                  <a:moveTo>
                    <a:pt x="67" y="12"/>
                  </a:moveTo>
                  <a:cubicBezTo>
                    <a:pt x="4" y="0"/>
                    <a:pt x="4" y="0"/>
                    <a:pt x="4" y="0"/>
                  </a:cubicBezTo>
                  <a:cubicBezTo>
                    <a:pt x="2" y="8"/>
                    <a:pt x="1" y="17"/>
                    <a:pt x="0" y="26"/>
                  </a:cubicBezTo>
                  <a:cubicBezTo>
                    <a:pt x="64" y="33"/>
                    <a:pt x="64" y="33"/>
                    <a:pt x="64" y="33"/>
                  </a:cubicBezTo>
                  <a:cubicBezTo>
                    <a:pt x="65" y="26"/>
                    <a:pt x="66" y="19"/>
                    <a:pt x="67" y="1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0" name="Freeform 27">
              <a:extLst>
                <a:ext uri="{FF2B5EF4-FFF2-40B4-BE49-F238E27FC236}">
                  <a16:creationId xmlns="" xmlns:a16="http://schemas.microsoft.com/office/drawing/2014/main" id="{A2EB45BF-193D-44D2-8905-D12D6DFCB0B4}"/>
                </a:ext>
              </a:extLst>
            </p:cNvPr>
            <p:cNvSpPr>
              <a:spLocks/>
            </p:cNvSpPr>
            <p:nvPr/>
          </p:nvSpPr>
          <p:spPr bwMode="auto">
            <a:xfrm>
              <a:off x="2703513" y="5299137"/>
              <a:ext cx="708025" cy="401637"/>
            </a:xfrm>
            <a:custGeom>
              <a:avLst/>
              <a:gdLst>
                <a:gd name="T0" fmla="*/ 69 w 69"/>
                <a:gd name="T1" fmla="*/ 19 h 39"/>
                <a:gd name="T2" fmla="*/ 7 w 69"/>
                <a:gd name="T3" fmla="*/ 0 h 39"/>
                <a:gd name="T4" fmla="*/ 0 w 69"/>
                <a:gd name="T5" fmla="*/ 26 h 39"/>
                <a:gd name="T6" fmla="*/ 64 w 69"/>
                <a:gd name="T7" fmla="*/ 39 h 39"/>
                <a:gd name="T8" fmla="*/ 69 w 69"/>
                <a:gd name="T9" fmla="*/ 19 h 39"/>
              </a:gdLst>
              <a:ahLst/>
              <a:cxnLst>
                <a:cxn ang="0">
                  <a:pos x="T0" y="T1"/>
                </a:cxn>
                <a:cxn ang="0">
                  <a:pos x="T2" y="T3"/>
                </a:cxn>
                <a:cxn ang="0">
                  <a:pos x="T4" y="T5"/>
                </a:cxn>
                <a:cxn ang="0">
                  <a:pos x="T6" y="T7"/>
                </a:cxn>
                <a:cxn ang="0">
                  <a:pos x="T8" y="T9"/>
                </a:cxn>
              </a:cxnLst>
              <a:rect l="0" t="0" r="r" b="b"/>
              <a:pathLst>
                <a:path w="69" h="39">
                  <a:moveTo>
                    <a:pt x="69" y="19"/>
                  </a:moveTo>
                  <a:cubicBezTo>
                    <a:pt x="7" y="0"/>
                    <a:pt x="7" y="0"/>
                    <a:pt x="7" y="0"/>
                  </a:cubicBezTo>
                  <a:cubicBezTo>
                    <a:pt x="4" y="9"/>
                    <a:pt x="2" y="17"/>
                    <a:pt x="0" y="26"/>
                  </a:cubicBezTo>
                  <a:cubicBezTo>
                    <a:pt x="64" y="39"/>
                    <a:pt x="64" y="39"/>
                    <a:pt x="64" y="39"/>
                  </a:cubicBezTo>
                  <a:cubicBezTo>
                    <a:pt x="65" y="32"/>
                    <a:pt x="67" y="26"/>
                    <a:pt x="69" y="1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1" name="Freeform 28">
              <a:extLst>
                <a:ext uri="{FF2B5EF4-FFF2-40B4-BE49-F238E27FC236}">
                  <a16:creationId xmlns="" xmlns:a16="http://schemas.microsoft.com/office/drawing/2014/main" id="{0448B601-234C-458A-BF11-16AB94F19F6A}"/>
                </a:ext>
              </a:extLst>
            </p:cNvPr>
            <p:cNvSpPr>
              <a:spLocks/>
            </p:cNvSpPr>
            <p:nvPr/>
          </p:nvSpPr>
          <p:spPr bwMode="auto">
            <a:xfrm>
              <a:off x="4017963" y="3270312"/>
              <a:ext cx="595312" cy="679450"/>
            </a:xfrm>
            <a:custGeom>
              <a:avLst/>
              <a:gdLst>
                <a:gd name="T0" fmla="*/ 58 w 58"/>
                <a:gd name="T1" fmla="*/ 54 h 66"/>
                <a:gd name="T2" fmla="*/ 22 w 58"/>
                <a:gd name="T3" fmla="*/ 0 h 66"/>
                <a:gd name="T4" fmla="*/ 0 w 58"/>
                <a:gd name="T5" fmla="*/ 16 h 66"/>
                <a:gd name="T6" fmla="*/ 41 w 58"/>
                <a:gd name="T7" fmla="*/ 66 h 66"/>
                <a:gd name="T8" fmla="*/ 58 w 58"/>
                <a:gd name="T9" fmla="*/ 54 h 66"/>
              </a:gdLst>
              <a:ahLst/>
              <a:cxnLst>
                <a:cxn ang="0">
                  <a:pos x="T0" y="T1"/>
                </a:cxn>
                <a:cxn ang="0">
                  <a:pos x="T2" y="T3"/>
                </a:cxn>
                <a:cxn ang="0">
                  <a:pos x="T4" y="T5"/>
                </a:cxn>
                <a:cxn ang="0">
                  <a:pos x="T6" y="T7"/>
                </a:cxn>
                <a:cxn ang="0">
                  <a:pos x="T8" y="T9"/>
                </a:cxn>
              </a:cxnLst>
              <a:rect l="0" t="0" r="r" b="b"/>
              <a:pathLst>
                <a:path w="58" h="66">
                  <a:moveTo>
                    <a:pt x="58" y="54"/>
                  </a:moveTo>
                  <a:cubicBezTo>
                    <a:pt x="22" y="0"/>
                    <a:pt x="22" y="0"/>
                    <a:pt x="22" y="0"/>
                  </a:cubicBezTo>
                  <a:cubicBezTo>
                    <a:pt x="14" y="5"/>
                    <a:pt x="7" y="10"/>
                    <a:pt x="0" y="16"/>
                  </a:cubicBezTo>
                  <a:cubicBezTo>
                    <a:pt x="41" y="66"/>
                    <a:pt x="41" y="66"/>
                    <a:pt x="41" y="66"/>
                  </a:cubicBezTo>
                  <a:cubicBezTo>
                    <a:pt x="46" y="62"/>
                    <a:pt x="52" y="58"/>
                    <a:pt x="58" y="5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2" name="Freeform 29">
              <a:extLst>
                <a:ext uri="{FF2B5EF4-FFF2-40B4-BE49-F238E27FC236}">
                  <a16:creationId xmlns="" xmlns:a16="http://schemas.microsoft.com/office/drawing/2014/main" id="{94878CB9-25E0-4164-BD9C-6FA04E7AAD62}"/>
                </a:ext>
              </a:extLst>
            </p:cNvPr>
            <p:cNvSpPr>
              <a:spLocks/>
            </p:cNvSpPr>
            <p:nvPr/>
          </p:nvSpPr>
          <p:spPr bwMode="auto">
            <a:xfrm>
              <a:off x="2795588" y="4948299"/>
              <a:ext cx="708025" cy="463550"/>
            </a:xfrm>
            <a:custGeom>
              <a:avLst/>
              <a:gdLst>
                <a:gd name="T0" fmla="*/ 66 w 69"/>
                <a:gd name="T1" fmla="*/ 34 h 45"/>
                <a:gd name="T2" fmla="*/ 69 w 69"/>
                <a:gd name="T3" fmla="*/ 25 h 45"/>
                <a:gd name="T4" fmla="*/ 9 w 69"/>
                <a:gd name="T5" fmla="*/ 0 h 45"/>
                <a:gd name="T6" fmla="*/ 5 w 69"/>
                <a:gd name="T7" fmla="*/ 13 h 45"/>
                <a:gd name="T8" fmla="*/ 0 w 69"/>
                <a:gd name="T9" fmla="*/ 26 h 45"/>
                <a:gd name="T10" fmla="*/ 62 w 69"/>
                <a:gd name="T11" fmla="*/ 45 h 45"/>
                <a:gd name="T12" fmla="*/ 66 w 69"/>
                <a:gd name="T13" fmla="*/ 34 h 45"/>
              </a:gdLst>
              <a:ahLst/>
              <a:cxnLst>
                <a:cxn ang="0">
                  <a:pos x="T0" y="T1"/>
                </a:cxn>
                <a:cxn ang="0">
                  <a:pos x="T2" y="T3"/>
                </a:cxn>
                <a:cxn ang="0">
                  <a:pos x="T4" y="T5"/>
                </a:cxn>
                <a:cxn ang="0">
                  <a:pos x="T6" y="T7"/>
                </a:cxn>
                <a:cxn ang="0">
                  <a:pos x="T8" y="T9"/>
                </a:cxn>
                <a:cxn ang="0">
                  <a:pos x="T10" y="T11"/>
                </a:cxn>
                <a:cxn ang="0">
                  <a:pos x="T12" y="T13"/>
                </a:cxn>
              </a:cxnLst>
              <a:rect l="0" t="0" r="r" b="b"/>
              <a:pathLst>
                <a:path w="69" h="45">
                  <a:moveTo>
                    <a:pt x="66" y="34"/>
                  </a:moveTo>
                  <a:cubicBezTo>
                    <a:pt x="67" y="31"/>
                    <a:pt x="68" y="28"/>
                    <a:pt x="69" y="25"/>
                  </a:cubicBezTo>
                  <a:cubicBezTo>
                    <a:pt x="9" y="0"/>
                    <a:pt x="9" y="0"/>
                    <a:pt x="9" y="0"/>
                  </a:cubicBezTo>
                  <a:cubicBezTo>
                    <a:pt x="8" y="4"/>
                    <a:pt x="6" y="9"/>
                    <a:pt x="5" y="13"/>
                  </a:cubicBezTo>
                  <a:cubicBezTo>
                    <a:pt x="3" y="17"/>
                    <a:pt x="2" y="21"/>
                    <a:pt x="0" y="26"/>
                  </a:cubicBezTo>
                  <a:cubicBezTo>
                    <a:pt x="62" y="45"/>
                    <a:pt x="62" y="45"/>
                    <a:pt x="62" y="45"/>
                  </a:cubicBezTo>
                  <a:cubicBezTo>
                    <a:pt x="63" y="41"/>
                    <a:pt x="65" y="38"/>
                    <a:pt x="66" y="3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3" name="Freeform 30">
              <a:extLst>
                <a:ext uri="{FF2B5EF4-FFF2-40B4-BE49-F238E27FC236}">
                  <a16:creationId xmlns="" xmlns:a16="http://schemas.microsoft.com/office/drawing/2014/main" id="{B26E451A-72FC-47B3-84C7-EE495C3E9E62}"/>
                </a:ext>
              </a:extLst>
            </p:cNvPr>
            <p:cNvSpPr>
              <a:spLocks/>
            </p:cNvSpPr>
            <p:nvPr/>
          </p:nvSpPr>
          <p:spPr bwMode="auto">
            <a:xfrm>
              <a:off x="3751263" y="3495737"/>
              <a:ext cx="614362" cy="649287"/>
            </a:xfrm>
            <a:custGeom>
              <a:avLst/>
              <a:gdLst>
                <a:gd name="T0" fmla="*/ 58 w 60"/>
                <a:gd name="T1" fmla="*/ 51 h 63"/>
                <a:gd name="T2" fmla="*/ 60 w 60"/>
                <a:gd name="T3" fmla="*/ 50 h 63"/>
                <a:gd name="T4" fmla="*/ 19 w 60"/>
                <a:gd name="T5" fmla="*/ 0 h 63"/>
                <a:gd name="T6" fmla="*/ 16 w 60"/>
                <a:gd name="T7" fmla="*/ 2 h 63"/>
                <a:gd name="T8" fmla="*/ 0 w 60"/>
                <a:gd name="T9" fmla="*/ 17 h 63"/>
                <a:gd name="T10" fmla="*/ 45 w 60"/>
                <a:gd name="T11" fmla="*/ 63 h 63"/>
                <a:gd name="T12" fmla="*/ 58 w 60"/>
                <a:gd name="T13" fmla="*/ 51 h 63"/>
              </a:gdLst>
              <a:ahLst/>
              <a:cxnLst>
                <a:cxn ang="0">
                  <a:pos x="T0" y="T1"/>
                </a:cxn>
                <a:cxn ang="0">
                  <a:pos x="T2" y="T3"/>
                </a:cxn>
                <a:cxn ang="0">
                  <a:pos x="T4" y="T5"/>
                </a:cxn>
                <a:cxn ang="0">
                  <a:pos x="T6" y="T7"/>
                </a:cxn>
                <a:cxn ang="0">
                  <a:pos x="T8" y="T9"/>
                </a:cxn>
                <a:cxn ang="0">
                  <a:pos x="T10" y="T11"/>
                </a:cxn>
                <a:cxn ang="0">
                  <a:pos x="T12" y="T13"/>
                </a:cxn>
              </a:cxnLst>
              <a:rect l="0" t="0" r="r" b="b"/>
              <a:pathLst>
                <a:path w="60" h="63">
                  <a:moveTo>
                    <a:pt x="58" y="51"/>
                  </a:moveTo>
                  <a:cubicBezTo>
                    <a:pt x="59" y="51"/>
                    <a:pt x="59" y="50"/>
                    <a:pt x="60" y="50"/>
                  </a:cubicBezTo>
                  <a:cubicBezTo>
                    <a:pt x="19" y="0"/>
                    <a:pt x="19" y="0"/>
                    <a:pt x="19" y="0"/>
                  </a:cubicBezTo>
                  <a:cubicBezTo>
                    <a:pt x="18" y="0"/>
                    <a:pt x="17" y="1"/>
                    <a:pt x="16" y="2"/>
                  </a:cubicBezTo>
                  <a:cubicBezTo>
                    <a:pt x="10" y="7"/>
                    <a:pt x="5" y="12"/>
                    <a:pt x="0" y="17"/>
                  </a:cubicBezTo>
                  <a:cubicBezTo>
                    <a:pt x="45" y="63"/>
                    <a:pt x="45" y="63"/>
                    <a:pt x="45" y="63"/>
                  </a:cubicBezTo>
                  <a:cubicBezTo>
                    <a:pt x="50" y="59"/>
                    <a:pt x="54" y="55"/>
                    <a:pt x="58" y="51"/>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4" name="Freeform 31">
              <a:extLst>
                <a:ext uri="{FF2B5EF4-FFF2-40B4-BE49-F238E27FC236}">
                  <a16:creationId xmlns="" xmlns:a16="http://schemas.microsoft.com/office/drawing/2014/main" id="{07F9B7C0-B6B2-4B2A-AEE5-7D4E59A57809}"/>
                </a:ext>
              </a:extLst>
            </p:cNvPr>
            <p:cNvSpPr>
              <a:spLocks/>
            </p:cNvSpPr>
            <p:nvPr/>
          </p:nvSpPr>
          <p:spPr bwMode="auto">
            <a:xfrm>
              <a:off x="3494088" y="3732274"/>
              <a:ext cx="657225" cy="628650"/>
            </a:xfrm>
            <a:custGeom>
              <a:avLst/>
              <a:gdLst>
                <a:gd name="T0" fmla="*/ 57 w 64"/>
                <a:gd name="T1" fmla="*/ 54 h 61"/>
                <a:gd name="T2" fmla="*/ 64 w 64"/>
                <a:gd name="T3" fmla="*/ 46 h 61"/>
                <a:gd name="T4" fmla="*/ 19 w 64"/>
                <a:gd name="T5" fmla="*/ 0 h 61"/>
                <a:gd name="T6" fmla="*/ 9 w 64"/>
                <a:gd name="T7" fmla="*/ 11 h 61"/>
                <a:gd name="T8" fmla="*/ 0 w 64"/>
                <a:gd name="T9" fmla="*/ 20 h 61"/>
                <a:gd name="T10" fmla="*/ 50 w 64"/>
                <a:gd name="T11" fmla="*/ 61 h 61"/>
                <a:gd name="T12" fmla="*/ 57 w 64"/>
                <a:gd name="T13" fmla="*/ 54 h 61"/>
              </a:gdLst>
              <a:ahLst/>
              <a:cxnLst>
                <a:cxn ang="0">
                  <a:pos x="T0" y="T1"/>
                </a:cxn>
                <a:cxn ang="0">
                  <a:pos x="T2" y="T3"/>
                </a:cxn>
                <a:cxn ang="0">
                  <a:pos x="T4" y="T5"/>
                </a:cxn>
                <a:cxn ang="0">
                  <a:pos x="T6" y="T7"/>
                </a:cxn>
                <a:cxn ang="0">
                  <a:pos x="T8" y="T9"/>
                </a:cxn>
                <a:cxn ang="0">
                  <a:pos x="T10" y="T11"/>
                </a:cxn>
                <a:cxn ang="0">
                  <a:pos x="T12" y="T13"/>
                </a:cxn>
              </a:cxnLst>
              <a:rect l="0" t="0" r="r" b="b"/>
              <a:pathLst>
                <a:path w="64" h="61">
                  <a:moveTo>
                    <a:pt x="57" y="54"/>
                  </a:moveTo>
                  <a:cubicBezTo>
                    <a:pt x="59" y="51"/>
                    <a:pt x="62" y="49"/>
                    <a:pt x="64" y="46"/>
                  </a:cubicBezTo>
                  <a:cubicBezTo>
                    <a:pt x="19" y="0"/>
                    <a:pt x="19" y="0"/>
                    <a:pt x="19" y="0"/>
                  </a:cubicBezTo>
                  <a:cubicBezTo>
                    <a:pt x="15" y="4"/>
                    <a:pt x="12" y="7"/>
                    <a:pt x="9" y="11"/>
                  </a:cubicBezTo>
                  <a:cubicBezTo>
                    <a:pt x="6" y="14"/>
                    <a:pt x="3" y="17"/>
                    <a:pt x="0" y="20"/>
                  </a:cubicBezTo>
                  <a:cubicBezTo>
                    <a:pt x="50" y="61"/>
                    <a:pt x="50" y="61"/>
                    <a:pt x="50" y="61"/>
                  </a:cubicBezTo>
                  <a:cubicBezTo>
                    <a:pt x="52" y="59"/>
                    <a:pt x="55" y="56"/>
                    <a:pt x="57" y="5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5" name="Freeform 32">
              <a:extLst>
                <a:ext uri="{FF2B5EF4-FFF2-40B4-BE49-F238E27FC236}">
                  <a16:creationId xmlns="" xmlns:a16="http://schemas.microsoft.com/office/drawing/2014/main" id="{90E32361-6D21-4C32-9A4C-ABC60BCDDA70}"/>
                </a:ext>
              </a:extLst>
            </p:cNvPr>
            <p:cNvSpPr>
              <a:spLocks/>
            </p:cNvSpPr>
            <p:nvPr/>
          </p:nvSpPr>
          <p:spPr bwMode="auto">
            <a:xfrm>
              <a:off x="2928938" y="4618099"/>
              <a:ext cx="698500" cy="504825"/>
            </a:xfrm>
            <a:custGeom>
              <a:avLst/>
              <a:gdLst>
                <a:gd name="T0" fmla="*/ 68 w 68"/>
                <a:gd name="T1" fmla="*/ 31 h 49"/>
                <a:gd name="T2" fmla="*/ 11 w 68"/>
                <a:gd name="T3" fmla="*/ 0 h 49"/>
                <a:gd name="T4" fmla="*/ 0 w 68"/>
                <a:gd name="T5" fmla="*/ 24 h 49"/>
                <a:gd name="T6" fmla="*/ 60 w 68"/>
                <a:gd name="T7" fmla="*/ 49 h 49"/>
                <a:gd name="T8" fmla="*/ 68 w 68"/>
                <a:gd name="T9" fmla="*/ 31 h 49"/>
              </a:gdLst>
              <a:ahLst/>
              <a:cxnLst>
                <a:cxn ang="0">
                  <a:pos x="T0" y="T1"/>
                </a:cxn>
                <a:cxn ang="0">
                  <a:pos x="T2" y="T3"/>
                </a:cxn>
                <a:cxn ang="0">
                  <a:pos x="T4" y="T5"/>
                </a:cxn>
                <a:cxn ang="0">
                  <a:pos x="T6" y="T7"/>
                </a:cxn>
                <a:cxn ang="0">
                  <a:pos x="T8" y="T9"/>
                </a:cxn>
              </a:cxnLst>
              <a:rect l="0" t="0" r="r" b="b"/>
              <a:pathLst>
                <a:path w="68" h="49">
                  <a:moveTo>
                    <a:pt x="68" y="31"/>
                  </a:moveTo>
                  <a:cubicBezTo>
                    <a:pt x="11" y="0"/>
                    <a:pt x="11" y="0"/>
                    <a:pt x="11" y="0"/>
                  </a:cubicBezTo>
                  <a:cubicBezTo>
                    <a:pt x="7" y="8"/>
                    <a:pt x="3" y="16"/>
                    <a:pt x="0" y="24"/>
                  </a:cubicBezTo>
                  <a:cubicBezTo>
                    <a:pt x="60" y="49"/>
                    <a:pt x="60" y="49"/>
                    <a:pt x="60" y="49"/>
                  </a:cubicBezTo>
                  <a:cubicBezTo>
                    <a:pt x="62" y="43"/>
                    <a:pt x="65" y="37"/>
                    <a:pt x="68" y="31"/>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6" name="Freeform 33">
              <a:extLst>
                <a:ext uri="{FF2B5EF4-FFF2-40B4-BE49-F238E27FC236}">
                  <a16:creationId xmlns="" xmlns:a16="http://schemas.microsoft.com/office/drawing/2014/main" id="{4CAAE5FD-4F63-4C59-B90B-416ADAF5E73D}"/>
                </a:ext>
              </a:extLst>
            </p:cNvPr>
            <p:cNvSpPr>
              <a:spLocks/>
            </p:cNvSpPr>
            <p:nvPr/>
          </p:nvSpPr>
          <p:spPr bwMode="auto">
            <a:xfrm>
              <a:off x="3278188" y="4011674"/>
              <a:ext cx="677862" cy="585787"/>
            </a:xfrm>
            <a:custGeom>
              <a:avLst/>
              <a:gdLst>
                <a:gd name="T0" fmla="*/ 55 w 66"/>
                <a:gd name="T1" fmla="*/ 56 h 57"/>
                <a:gd name="T2" fmla="*/ 66 w 66"/>
                <a:gd name="T3" fmla="*/ 41 h 57"/>
                <a:gd name="T4" fmla="*/ 16 w 66"/>
                <a:gd name="T5" fmla="*/ 0 h 57"/>
                <a:gd name="T6" fmla="*/ 1 w 66"/>
                <a:gd name="T7" fmla="*/ 19 h 57"/>
                <a:gd name="T8" fmla="*/ 0 w 66"/>
                <a:gd name="T9" fmla="*/ 21 h 57"/>
                <a:gd name="T10" fmla="*/ 54 w 66"/>
                <a:gd name="T11" fmla="*/ 57 h 57"/>
                <a:gd name="T12" fmla="*/ 55 w 66"/>
                <a:gd name="T13" fmla="*/ 56 h 57"/>
              </a:gdLst>
              <a:ahLst/>
              <a:cxnLst>
                <a:cxn ang="0">
                  <a:pos x="T0" y="T1"/>
                </a:cxn>
                <a:cxn ang="0">
                  <a:pos x="T2" y="T3"/>
                </a:cxn>
                <a:cxn ang="0">
                  <a:pos x="T4" y="T5"/>
                </a:cxn>
                <a:cxn ang="0">
                  <a:pos x="T6" y="T7"/>
                </a:cxn>
                <a:cxn ang="0">
                  <a:pos x="T8" y="T9"/>
                </a:cxn>
                <a:cxn ang="0">
                  <a:pos x="T10" y="T11"/>
                </a:cxn>
                <a:cxn ang="0">
                  <a:pos x="T12" y="T13"/>
                </a:cxn>
              </a:cxnLst>
              <a:rect l="0" t="0" r="r" b="b"/>
              <a:pathLst>
                <a:path w="66" h="57">
                  <a:moveTo>
                    <a:pt x="55" y="56"/>
                  </a:moveTo>
                  <a:cubicBezTo>
                    <a:pt x="58" y="51"/>
                    <a:pt x="62" y="46"/>
                    <a:pt x="66" y="41"/>
                  </a:cubicBezTo>
                  <a:cubicBezTo>
                    <a:pt x="16" y="0"/>
                    <a:pt x="16" y="0"/>
                    <a:pt x="16" y="0"/>
                  </a:cubicBezTo>
                  <a:cubicBezTo>
                    <a:pt x="11" y="6"/>
                    <a:pt x="6" y="13"/>
                    <a:pt x="1" y="19"/>
                  </a:cubicBezTo>
                  <a:cubicBezTo>
                    <a:pt x="1" y="20"/>
                    <a:pt x="1" y="21"/>
                    <a:pt x="0" y="21"/>
                  </a:cubicBezTo>
                  <a:cubicBezTo>
                    <a:pt x="54" y="57"/>
                    <a:pt x="54" y="57"/>
                    <a:pt x="54" y="57"/>
                  </a:cubicBezTo>
                  <a:cubicBezTo>
                    <a:pt x="54" y="57"/>
                    <a:pt x="54" y="57"/>
                    <a:pt x="55" y="5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7" name="Freeform 34">
              <a:extLst>
                <a:ext uri="{FF2B5EF4-FFF2-40B4-BE49-F238E27FC236}">
                  <a16:creationId xmlns="" xmlns:a16="http://schemas.microsoft.com/office/drawing/2014/main" id="{1082CB48-0287-4F09-A6CC-CBA3EED10FB1}"/>
                </a:ext>
              </a:extLst>
            </p:cNvPr>
            <p:cNvSpPr>
              <a:spLocks/>
            </p:cNvSpPr>
            <p:nvPr/>
          </p:nvSpPr>
          <p:spPr bwMode="auto">
            <a:xfrm>
              <a:off x="3082925" y="4299012"/>
              <a:ext cx="698500" cy="557212"/>
            </a:xfrm>
            <a:custGeom>
              <a:avLst/>
              <a:gdLst>
                <a:gd name="T0" fmla="*/ 68 w 68"/>
                <a:gd name="T1" fmla="*/ 37 h 54"/>
                <a:gd name="T2" fmla="*/ 14 w 68"/>
                <a:gd name="T3" fmla="*/ 0 h 54"/>
                <a:gd name="T4" fmla="*/ 0 w 68"/>
                <a:gd name="T5" fmla="*/ 24 h 54"/>
                <a:gd name="T6" fmla="*/ 57 w 68"/>
                <a:gd name="T7" fmla="*/ 54 h 54"/>
                <a:gd name="T8" fmla="*/ 68 w 68"/>
                <a:gd name="T9" fmla="*/ 37 h 54"/>
              </a:gdLst>
              <a:ahLst/>
              <a:cxnLst>
                <a:cxn ang="0">
                  <a:pos x="T0" y="T1"/>
                </a:cxn>
                <a:cxn ang="0">
                  <a:pos x="T2" y="T3"/>
                </a:cxn>
                <a:cxn ang="0">
                  <a:pos x="T4" y="T5"/>
                </a:cxn>
                <a:cxn ang="0">
                  <a:pos x="T6" y="T7"/>
                </a:cxn>
                <a:cxn ang="0">
                  <a:pos x="T8" y="T9"/>
                </a:cxn>
              </a:cxnLst>
              <a:rect l="0" t="0" r="r" b="b"/>
              <a:pathLst>
                <a:path w="68" h="54">
                  <a:moveTo>
                    <a:pt x="68" y="37"/>
                  </a:moveTo>
                  <a:cubicBezTo>
                    <a:pt x="14" y="0"/>
                    <a:pt x="14" y="0"/>
                    <a:pt x="14" y="0"/>
                  </a:cubicBezTo>
                  <a:cubicBezTo>
                    <a:pt x="9" y="8"/>
                    <a:pt x="5" y="16"/>
                    <a:pt x="0" y="24"/>
                  </a:cubicBezTo>
                  <a:cubicBezTo>
                    <a:pt x="57" y="54"/>
                    <a:pt x="57" y="54"/>
                    <a:pt x="57" y="54"/>
                  </a:cubicBezTo>
                  <a:cubicBezTo>
                    <a:pt x="61" y="48"/>
                    <a:pt x="64" y="42"/>
                    <a:pt x="68"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8" name="Freeform 68">
              <a:extLst>
                <a:ext uri="{FF2B5EF4-FFF2-40B4-BE49-F238E27FC236}">
                  <a16:creationId xmlns="" xmlns:a16="http://schemas.microsoft.com/office/drawing/2014/main" id="{875B6AE5-A08F-4CC3-95AC-5E07F0FC6680}"/>
                </a:ext>
              </a:extLst>
            </p:cNvPr>
            <p:cNvSpPr>
              <a:spLocks/>
            </p:cNvSpPr>
            <p:nvPr/>
          </p:nvSpPr>
          <p:spPr bwMode="auto">
            <a:xfrm>
              <a:off x="2416175" y="2384487"/>
              <a:ext cx="7842250" cy="3635375"/>
            </a:xfrm>
            <a:custGeom>
              <a:avLst/>
              <a:gdLst>
                <a:gd name="T0" fmla="*/ 18 w 764"/>
                <a:gd name="T1" fmla="*/ 309 h 353"/>
                <a:gd name="T2" fmla="*/ 32 w 764"/>
                <a:gd name="T3" fmla="*/ 258 h 353"/>
                <a:gd name="T4" fmla="*/ 52 w 764"/>
                <a:gd name="T5" fmla="*/ 212 h 353"/>
                <a:gd name="T6" fmla="*/ 77 w 764"/>
                <a:gd name="T7" fmla="*/ 171 h 353"/>
                <a:gd name="T8" fmla="*/ 106 w 764"/>
                <a:gd name="T9" fmla="*/ 135 h 353"/>
                <a:gd name="T10" fmla="*/ 139 w 764"/>
                <a:gd name="T11" fmla="*/ 102 h 353"/>
                <a:gd name="T12" fmla="*/ 177 w 764"/>
                <a:gd name="T13" fmla="*/ 74 h 353"/>
                <a:gd name="T14" fmla="*/ 218 w 764"/>
                <a:gd name="T15" fmla="*/ 50 h 353"/>
                <a:gd name="T16" fmla="*/ 265 w 764"/>
                <a:gd name="T17" fmla="*/ 31 h 353"/>
                <a:gd name="T18" fmla="*/ 317 w 764"/>
                <a:gd name="T19" fmla="*/ 18 h 353"/>
                <a:gd name="T20" fmla="*/ 377 w 764"/>
                <a:gd name="T21" fmla="*/ 12 h 353"/>
                <a:gd name="T22" fmla="*/ 382 w 764"/>
                <a:gd name="T23" fmla="*/ 12 h 353"/>
                <a:gd name="T24" fmla="*/ 449 w 764"/>
                <a:gd name="T25" fmla="*/ 18 h 353"/>
                <a:gd name="T26" fmla="*/ 548 w 764"/>
                <a:gd name="T27" fmla="*/ 51 h 353"/>
                <a:gd name="T28" fmla="*/ 715 w 764"/>
                <a:gd name="T29" fmla="*/ 218 h 353"/>
                <a:gd name="T30" fmla="*/ 748 w 764"/>
                <a:gd name="T31" fmla="*/ 316 h 353"/>
                <a:gd name="T32" fmla="*/ 752 w 764"/>
                <a:gd name="T33" fmla="*/ 353 h 353"/>
                <a:gd name="T34" fmla="*/ 764 w 764"/>
                <a:gd name="T35" fmla="*/ 353 h 353"/>
                <a:gd name="T36" fmla="*/ 759 w 764"/>
                <a:gd name="T37" fmla="*/ 314 h 353"/>
                <a:gd name="T38" fmla="*/ 725 w 764"/>
                <a:gd name="T39" fmla="*/ 213 h 353"/>
                <a:gd name="T40" fmla="*/ 553 w 764"/>
                <a:gd name="T41" fmla="*/ 41 h 353"/>
                <a:gd name="T42" fmla="*/ 451 w 764"/>
                <a:gd name="T43" fmla="*/ 7 h 353"/>
                <a:gd name="T44" fmla="*/ 382 w 764"/>
                <a:gd name="T45" fmla="*/ 0 h 353"/>
                <a:gd name="T46" fmla="*/ 377 w 764"/>
                <a:gd name="T47" fmla="*/ 1 h 353"/>
                <a:gd name="T48" fmla="*/ 315 w 764"/>
                <a:gd name="T49" fmla="*/ 6 h 353"/>
                <a:gd name="T50" fmla="*/ 261 w 764"/>
                <a:gd name="T51" fmla="*/ 20 h 353"/>
                <a:gd name="T52" fmla="*/ 213 w 764"/>
                <a:gd name="T53" fmla="*/ 40 h 353"/>
                <a:gd name="T54" fmla="*/ 170 w 764"/>
                <a:gd name="T55" fmla="*/ 64 h 353"/>
                <a:gd name="T56" fmla="*/ 132 w 764"/>
                <a:gd name="T57" fmla="*/ 94 h 353"/>
                <a:gd name="T58" fmla="*/ 98 w 764"/>
                <a:gd name="T59" fmla="*/ 127 h 353"/>
                <a:gd name="T60" fmla="*/ 68 w 764"/>
                <a:gd name="T61" fmla="*/ 165 h 353"/>
                <a:gd name="T62" fmla="*/ 42 w 764"/>
                <a:gd name="T63" fmla="*/ 207 h 353"/>
                <a:gd name="T64" fmla="*/ 21 w 764"/>
                <a:gd name="T65" fmla="*/ 254 h 353"/>
                <a:gd name="T66" fmla="*/ 7 w 764"/>
                <a:gd name="T67" fmla="*/ 307 h 353"/>
                <a:gd name="T68" fmla="*/ 0 w 764"/>
                <a:gd name="T69" fmla="*/ 353 h 353"/>
                <a:gd name="T70" fmla="*/ 12 w 764"/>
                <a:gd name="T71" fmla="*/ 353 h 353"/>
                <a:gd name="T72" fmla="*/ 18 w 764"/>
                <a:gd name="T73" fmla="*/ 30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353">
                  <a:moveTo>
                    <a:pt x="18" y="309"/>
                  </a:moveTo>
                  <a:cubicBezTo>
                    <a:pt x="21" y="292"/>
                    <a:pt x="26" y="275"/>
                    <a:pt x="32" y="258"/>
                  </a:cubicBezTo>
                  <a:cubicBezTo>
                    <a:pt x="38" y="242"/>
                    <a:pt x="45" y="227"/>
                    <a:pt x="52" y="212"/>
                  </a:cubicBezTo>
                  <a:cubicBezTo>
                    <a:pt x="60" y="198"/>
                    <a:pt x="68" y="184"/>
                    <a:pt x="77" y="171"/>
                  </a:cubicBezTo>
                  <a:cubicBezTo>
                    <a:pt x="86" y="159"/>
                    <a:pt x="96" y="146"/>
                    <a:pt x="106" y="135"/>
                  </a:cubicBezTo>
                  <a:cubicBezTo>
                    <a:pt x="116" y="123"/>
                    <a:pt x="127" y="112"/>
                    <a:pt x="139" y="102"/>
                  </a:cubicBezTo>
                  <a:cubicBezTo>
                    <a:pt x="151" y="92"/>
                    <a:pt x="163" y="83"/>
                    <a:pt x="177" y="74"/>
                  </a:cubicBezTo>
                  <a:cubicBezTo>
                    <a:pt x="190" y="65"/>
                    <a:pt x="204" y="57"/>
                    <a:pt x="218" y="50"/>
                  </a:cubicBezTo>
                  <a:cubicBezTo>
                    <a:pt x="233" y="42"/>
                    <a:pt x="249" y="36"/>
                    <a:pt x="265" y="31"/>
                  </a:cubicBezTo>
                  <a:cubicBezTo>
                    <a:pt x="282" y="25"/>
                    <a:pt x="299" y="21"/>
                    <a:pt x="317" y="18"/>
                  </a:cubicBezTo>
                  <a:cubicBezTo>
                    <a:pt x="337" y="14"/>
                    <a:pt x="357" y="12"/>
                    <a:pt x="377" y="12"/>
                  </a:cubicBezTo>
                  <a:cubicBezTo>
                    <a:pt x="379" y="12"/>
                    <a:pt x="381" y="12"/>
                    <a:pt x="382" y="12"/>
                  </a:cubicBezTo>
                  <a:cubicBezTo>
                    <a:pt x="405" y="12"/>
                    <a:pt x="427" y="14"/>
                    <a:pt x="449" y="18"/>
                  </a:cubicBezTo>
                  <a:cubicBezTo>
                    <a:pt x="484" y="24"/>
                    <a:pt x="517" y="36"/>
                    <a:pt x="548" y="51"/>
                  </a:cubicBezTo>
                  <a:cubicBezTo>
                    <a:pt x="620" y="87"/>
                    <a:pt x="679" y="146"/>
                    <a:pt x="715" y="218"/>
                  </a:cubicBezTo>
                  <a:cubicBezTo>
                    <a:pt x="730" y="248"/>
                    <a:pt x="741" y="282"/>
                    <a:pt x="748" y="316"/>
                  </a:cubicBezTo>
                  <a:cubicBezTo>
                    <a:pt x="750" y="328"/>
                    <a:pt x="751" y="340"/>
                    <a:pt x="752" y="353"/>
                  </a:cubicBezTo>
                  <a:cubicBezTo>
                    <a:pt x="764" y="353"/>
                    <a:pt x="764" y="353"/>
                    <a:pt x="764" y="353"/>
                  </a:cubicBezTo>
                  <a:cubicBezTo>
                    <a:pt x="763" y="340"/>
                    <a:pt x="761" y="327"/>
                    <a:pt x="759" y="314"/>
                  </a:cubicBezTo>
                  <a:cubicBezTo>
                    <a:pt x="752" y="278"/>
                    <a:pt x="741" y="244"/>
                    <a:pt x="725" y="213"/>
                  </a:cubicBezTo>
                  <a:cubicBezTo>
                    <a:pt x="688" y="138"/>
                    <a:pt x="627" y="78"/>
                    <a:pt x="553" y="41"/>
                  </a:cubicBezTo>
                  <a:cubicBezTo>
                    <a:pt x="521" y="25"/>
                    <a:pt x="487" y="13"/>
                    <a:pt x="451" y="7"/>
                  </a:cubicBezTo>
                  <a:cubicBezTo>
                    <a:pt x="429" y="3"/>
                    <a:pt x="406" y="0"/>
                    <a:pt x="382" y="0"/>
                  </a:cubicBezTo>
                  <a:cubicBezTo>
                    <a:pt x="380" y="0"/>
                    <a:pt x="379" y="1"/>
                    <a:pt x="377" y="1"/>
                  </a:cubicBezTo>
                  <a:cubicBezTo>
                    <a:pt x="356" y="1"/>
                    <a:pt x="336" y="3"/>
                    <a:pt x="315" y="6"/>
                  </a:cubicBezTo>
                  <a:cubicBezTo>
                    <a:pt x="297" y="10"/>
                    <a:pt x="279" y="14"/>
                    <a:pt x="261" y="20"/>
                  </a:cubicBezTo>
                  <a:cubicBezTo>
                    <a:pt x="245" y="26"/>
                    <a:pt x="229" y="32"/>
                    <a:pt x="213" y="40"/>
                  </a:cubicBezTo>
                  <a:cubicBezTo>
                    <a:pt x="198" y="47"/>
                    <a:pt x="184" y="55"/>
                    <a:pt x="170" y="64"/>
                  </a:cubicBezTo>
                  <a:cubicBezTo>
                    <a:pt x="157" y="73"/>
                    <a:pt x="144" y="83"/>
                    <a:pt x="132" y="94"/>
                  </a:cubicBezTo>
                  <a:cubicBezTo>
                    <a:pt x="120" y="104"/>
                    <a:pt x="108" y="115"/>
                    <a:pt x="98" y="127"/>
                  </a:cubicBezTo>
                  <a:cubicBezTo>
                    <a:pt x="87" y="139"/>
                    <a:pt x="77" y="152"/>
                    <a:pt x="68" y="165"/>
                  </a:cubicBezTo>
                  <a:cubicBezTo>
                    <a:pt x="58" y="178"/>
                    <a:pt x="50" y="193"/>
                    <a:pt x="42" y="207"/>
                  </a:cubicBezTo>
                  <a:cubicBezTo>
                    <a:pt x="34" y="222"/>
                    <a:pt x="27" y="238"/>
                    <a:pt x="21" y="254"/>
                  </a:cubicBezTo>
                  <a:cubicBezTo>
                    <a:pt x="15" y="271"/>
                    <a:pt x="10" y="289"/>
                    <a:pt x="7" y="307"/>
                  </a:cubicBezTo>
                  <a:cubicBezTo>
                    <a:pt x="4" y="322"/>
                    <a:pt x="2" y="337"/>
                    <a:pt x="0" y="353"/>
                  </a:cubicBezTo>
                  <a:cubicBezTo>
                    <a:pt x="12" y="353"/>
                    <a:pt x="12" y="353"/>
                    <a:pt x="12" y="353"/>
                  </a:cubicBezTo>
                  <a:cubicBezTo>
                    <a:pt x="13" y="338"/>
                    <a:pt x="15" y="324"/>
                    <a:pt x="18" y="3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9" name="Freeform 69">
              <a:extLst>
                <a:ext uri="{FF2B5EF4-FFF2-40B4-BE49-F238E27FC236}">
                  <a16:creationId xmlns="" xmlns:a16="http://schemas.microsoft.com/office/drawing/2014/main" id="{908D4834-E7DB-4BAC-8230-3867863444E1}"/>
                </a:ext>
              </a:extLst>
            </p:cNvPr>
            <p:cNvSpPr>
              <a:spLocks/>
            </p:cNvSpPr>
            <p:nvPr/>
          </p:nvSpPr>
          <p:spPr bwMode="auto">
            <a:xfrm>
              <a:off x="3443288" y="3403662"/>
              <a:ext cx="5788025" cy="2616200"/>
            </a:xfrm>
            <a:custGeom>
              <a:avLst/>
              <a:gdLst>
                <a:gd name="T0" fmla="*/ 561 w 564"/>
                <a:gd name="T1" fmla="*/ 233 h 254"/>
                <a:gd name="T2" fmla="*/ 536 w 564"/>
                <a:gd name="T3" fmla="*/ 158 h 254"/>
                <a:gd name="T4" fmla="*/ 409 w 564"/>
                <a:gd name="T5" fmla="*/ 30 h 254"/>
                <a:gd name="T6" fmla="*/ 333 w 564"/>
                <a:gd name="T7" fmla="*/ 5 h 254"/>
                <a:gd name="T8" fmla="*/ 282 w 564"/>
                <a:gd name="T9" fmla="*/ 0 h 254"/>
                <a:gd name="T10" fmla="*/ 279 w 564"/>
                <a:gd name="T11" fmla="*/ 1 h 254"/>
                <a:gd name="T12" fmla="*/ 233 w 564"/>
                <a:gd name="T13" fmla="*/ 5 h 254"/>
                <a:gd name="T14" fmla="*/ 193 w 564"/>
                <a:gd name="T15" fmla="*/ 15 h 254"/>
                <a:gd name="T16" fmla="*/ 157 w 564"/>
                <a:gd name="T17" fmla="*/ 30 h 254"/>
                <a:gd name="T18" fmla="*/ 125 w 564"/>
                <a:gd name="T19" fmla="*/ 48 h 254"/>
                <a:gd name="T20" fmla="*/ 96 w 564"/>
                <a:gd name="T21" fmla="*/ 70 h 254"/>
                <a:gd name="T22" fmla="*/ 71 w 564"/>
                <a:gd name="T23" fmla="*/ 94 h 254"/>
                <a:gd name="T24" fmla="*/ 49 w 564"/>
                <a:gd name="T25" fmla="*/ 122 h 254"/>
                <a:gd name="T26" fmla="*/ 30 w 564"/>
                <a:gd name="T27" fmla="*/ 154 h 254"/>
                <a:gd name="T28" fmla="*/ 15 w 564"/>
                <a:gd name="T29" fmla="*/ 189 h 254"/>
                <a:gd name="T30" fmla="*/ 4 w 564"/>
                <a:gd name="T31" fmla="*/ 228 h 254"/>
                <a:gd name="T32" fmla="*/ 0 w 564"/>
                <a:gd name="T33" fmla="*/ 254 h 254"/>
                <a:gd name="T34" fmla="*/ 7 w 564"/>
                <a:gd name="T35" fmla="*/ 254 h 254"/>
                <a:gd name="T36" fmla="*/ 10 w 564"/>
                <a:gd name="T37" fmla="*/ 229 h 254"/>
                <a:gd name="T38" fmla="*/ 21 w 564"/>
                <a:gd name="T39" fmla="*/ 191 h 254"/>
                <a:gd name="T40" fmla="*/ 36 w 564"/>
                <a:gd name="T41" fmla="*/ 157 h 254"/>
                <a:gd name="T42" fmla="*/ 54 w 564"/>
                <a:gd name="T43" fmla="*/ 126 h 254"/>
                <a:gd name="T44" fmla="*/ 76 w 564"/>
                <a:gd name="T45" fmla="*/ 99 h 254"/>
                <a:gd name="T46" fmla="*/ 101 w 564"/>
                <a:gd name="T47" fmla="*/ 75 h 254"/>
                <a:gd name="T48" fmla="*/ 129 w 564"/>
                <a:gd name="T49" fmla="*/ 53 h 254"/>
                <a:gd name="T50" fmla="*/ 160 w 564"/>
                <a:gd name="T51" fmla="*/ 36 h 254"/>
                <a:gd name="T52" fmla="*/ 195 w 564"/>
                <a:gd name="T53" fmla="*/ 21 h 254"/>
                <a:gd name="T54" fmla="*/ 234 w 564"/>
                <a:gd name="T55" fmla="*/ 11 h 254"/>
                <a:gd name="T56" fmla="*/ 279 w 564"/>
                <a:gd name="T57" fmla="*/ 7 h 254"/>
                <a:gd name="T58" fmla="*/ 282 w 564"/>
                <a:gd name="T59" fmla="*/ 7 h 254"/>
                <a:gd name="T60" fmla="*/ 332 w 564"/>
                <a:gd name="T61" fmla="*/ 12 h 254"/>
                <a:gd name="T62" fmla="*/ 406 w 564"/>
                <a:gd name="T63" fmla="*/ 36 h 254"/>
                <a:gd name="T64" fmla="*/ 530 w 564"/>
                <a:gd name="T65" fmla="*/ 161 h 254"/>
                <a:gd name="T66" fmla="*/ 555 w 564"/>
                <a:gd name="T67" fmla="*/ 234 h 254"/>
                <a:gd name="T68" fmla="*/ 558 w 564"/>
                <a:gd name="T69" fmla="*/ 254 h 254"/>
                <a:gd name="T70" fmla="*/ 564 w 564"/>
                <a:gd name="T71" fmla="*/ 254 h 254"/>
                <a:gd name="T72" fmla="*/ 561 w 564"/>
                <a:gd name="T73" fmla="*/ 2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4" h="254">
                  <a:moveTo>
                    <a:pt x="561" y="233"/>
                  </a:moveTo>
                  <a:cubicBezTo>
                    <a:pt x="557" y="207"/>
                    <a:pt x="548" y="181"/>
                    <a:pt x="536" y="158"/>
                  </a:cubicBezTo>
                  <a:cubicBezTo>
                    <a:pt x="509" y="103"/>
                    <a:pt x="464" y="58"/>
                    <a:pt x="409" y="30"/>
                  </a:cubicBezTo>
                  <a:cubicBezTo>
                    <a:pt x="385" y="19"/>
                    <a:pt x="360" y="10"/>
                    <a:pt x="333" y="5"/>
                  </a:cubicBezTo>
                  <a:cubicBezTo>
                    <a:pt x="317" y="2"/>
                    <a:pt x="300" y="0"/>
                    <a:pt x="282" y="0"/>
                  </a:cubicBezTo>
                  <a:cubicBezTo>
                    <a:pt x="281" y="0"/>
                    <a:pt x="280" y="1"/>
                    <a:pt x="279" y="1"/>
                  </a:cubicBezTo>
                  <a:cubicBezTo>
                    <a:pt x="263" y="1"/>
                    <a:pt x="248" y="2"/>
                    <a:pt x="233" y="5"/>
                  </a:cubicBezTo>
                  <a:cubicBezTo>
                    <a:pt x="219" y="7"/>
                    <a:pt x="206" y="11"/>
                    <a:pt x="193" y="15"/>
                  </a:cubicBezTo>
                  <a:cubicBezTo>
                    <a:pt x="180" y="19"/>
                    <a:pt x="168" y="24"/>
                    <a:pt x="157" y="30"/>
                  </a:cubicBezTo>
                  <a:cubicBezTo>
                    <a:pt x="146" y="35"/>
                    <a:pt x="135" y="41"/>
                    <a:pt x="125" y="48"/>
                  </a:cubicBezTo>
                  <a:cubicBezTo>
                    <a:pt x="115" y="55"/>
                    <a:pt x="106" y="62"/>
                    <a:pt x="96" y="70"/>
                  </a:cubicBezTo>
                  <a:cubicBezTo>
                    <a:pt x="88" y="77"/>
                    <a:pt x="79" y="86"/>
                    <a:pt x="71" y="94"/>
                  </a:cubicBezTo>
                  <a:cubicBezTo>
                    <a:pt x="63" y="103"/>
                    <a:pt x="56" y="113"/>
                    <a:pt x="49" y="122"/>
                  </a:cubicBezTo>
                  <a:cubicBezTo>
                    <a:pt x="42" y="132"/>
                    <a:pt x="36" y="143"/>
                    <a:pt x="30" y="154"/>
                  </a:cubicBezTo>
                  <a:cubicBezTo>
                    <a:pt x="24" y="165"/>
                    <a:pt x="19" y="177"/>
                    <a:pt x="15" y="189"/>
                  </a:cubicBezTo>
                  <a:cubicBezTo>
                    <a:pt x="10" y="201"/>
                    <a:pt x="6" y="214"/>
                    <a:pt x="4" y="228"/>
                  </a:cubicBezTo>
                  <a:cubicBezTo>
                    <a:pt x="2" y="236"/>
                    <a:pt x="1" y="245"/>
                    <a:pt x="0" y="254"/>
                  </a:cubicBezTo>
                  <a:cubicBezTo>
                    <a:pt x="7" y="254"/>
                    <a:pt x="7" y="254"/>
                    <a:pt x="7" y="254"/>
                  </a:cubicBezTo>
                  <a:cubicBezTo>
                    <a:pt x="7" y="245"/>
                    <a:pt x="9" y="237"/>
                    <a:pt x="10" y="229"/>
                  </a:cubicBezTo>
                  <a:cubicBezTo>
                    <a:pt x="13" y="216"/>
                    <a:pt x="17" y="203"/>
                    <a:pt x="21" y="191"/>
                  </a:cubicBezTo>
                  <a:cubicBezTo>
                    <a:pt x="25" y="179"/>
                    <a:pt x="30" y="168"/>
                    <a:pt x="36" y="157"/>
                  </a:cubicBezTo>
                  <a:cubicBezTo>
                    <a:pt x="41" y="146"/>
                    <a:pt x="48" y="136"/>
                    <a:pt x="54" y="126"/>
                  </a:cubicBezTo>
                  <a:cubicBezTo>
                    <a:pt x="61" y="117"/>
                    <a:pt x="68" y="108"/>
                    <a:pt x="76" y="99"/>
                  </a:cubicBezTo>
                  <a:cubicBezTo>
                    <a:pt x="84" y="90"/>
                    <a:pt x="92" y="82"/>
                    <a:pt x="101" y="75"/>
                  </a:cubicBezTo>
                  <a:cubicBezTo>
                    <a:pt x="110" y="67"/>
                    <a:pt x="119" y="60"/>
                    <a:pt x="129" y="53"/>
                  </a:cubicBezTo>
                  <a:cubicBezTo>
                    <a:pt x="139" y="47"/>
                    <a:pt x="149" y="41"/>
                    <a:pt x="160" y="36"/>
                  </a:cubicBezTo>
                  <a:cubicBezTo>
                    <a:pt x="171" y="30"/>
                    <a:pt x="183" y="25"/>
                    <a:pt x="195" y="21"/>
                  </a:cubicBezTo>
                  <a:cubicBezTo>
                    <a:pt x="207" y="17"/>
                    <a:pt x="220" y="14"/>
                    <a:pt x="234" y="11"/>
                  </a:cubicBezTo>
                  <a:cubicBezTo>
                    <a:pt x="248" y="9"/>
                    <a:pt x="263" y="7"/>
                    <a:pt x="279" y="7"/>
                  </a:cubicBezTo>
                  <a:cubicBezTo>
                    <a:pt x="280" y="7"/>
                    <a:pt x="281" y="7"/>
                    <a:pt x="282" y="7"/>
                  </a:cubicBezTo>
                  <a:cubicBezTo>
                    <a:pt x="299" y="7"/>
                    <a:pt x="316" y="9"/>
                    <a:pt x="332" y="12"/>
                  </a:cubicBezTo>
                  <a:cubicBezTo>
                    <a:pt x="358" y="17"/>
                    <a:pt x="383" y="25"/>
                    <a:pt x="406" y="36"/>
                  </a:cubicBezTo>
                  <a:cubicBezTo>
                    <a:pt x="460" y="63"/>
                    <a:pt x="503" y="107"/>
                    <a:pt x="530" y="161"/>
                  </a:cubicBezTo>
                  <a:cubicBezTo>
                    <a:pt x="542" y="184"/>
                    <a:pt x="550" y="208"/>
                    <a:pt x="555" y="234"/>
                  </a:cubicBezTo>
                  <a:cubicBezTo>
                    <a:pt x="556" y="241"/>
                    <a:pt x="557" y="247"/>
                    <a:pt x="558" y="254"/>
                  </a:cubicBezTo>
                  <a:cubicBezTo>
                    <a:pt x="564" y="254"/>
                    <a:pt x="564" y="254"/>
                    <a:pt x="564" y="254"/>
                  </a:cubicBezTo>
                  <a:cubicBezTo>
                    <a:pt x="564" y="247"/>
                    <a:pt x="563" y="240"/>
                    <a:pt x="561" y="233"/>
                  </a:cubicBezTo>
                  <a:close/>
                </a:path>
              </a:pathLst>
            </a:custGeom>
            <a:solidFill>
              <a:srgbClr val="A19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40" name="Freeform 70">
              <a:extLst>
                <a:ext uri="{FF2B5EF4-FFF2-40B4-BE49-F238E27FC236}">
                  <a16:creationId xmlns="" xmlns:a16="http://schemas.microsoft.com/office/drawing/2014/main" id="{9E3DB1A7-B5E7-4CD1-AD2F-54B6A5965BA6}"/>
                </a:ext>
              </a:extLst>
            </p:cNvPr>
            <p:cNvSpPr>
              <a:spLocks/>
            </p:cNvSpPr>
            <p:nvPr/>
          </p:nvSpPr>
          <p:spPr bwMode="auto">
            <a:xfrm>
              <a:off x="2416175" y="6019862"/>
              <a:ext cx="1098550" cy="92075"/>
            </a:xfrm>
            <a:custGeom>
              <a:avLst/>
              <a:gdLst>
                <a:gd name="T0" fmla="*/ 78 w 692"/>
                <a:gd name="T1" fmla="*/ 0 h 58"/>
                <a:gd name="T2" fmla="*/ 0 w 692"/>
                <a:gd name="T3" fmla="*/ 0 h 58"/>
                <a:gd name="T4" fmla="*/ 0 w 692"/>
                <a:gd name="T5" fmla="*/ 58 h 58"/>
                <a:gd name="T6" fmla="*/ 692 w 692"/>
                <a:gd name="T7" fmla="*/ 58 h 58"/>
                <a:gd name="T8" fmla="*/ 692 w 692"/>
                <a:gd name="T9" fmla="*/ 0 h 58"/>
                <a:gd name="T10" fmla="*/ 692 w 692"/>
                <a:gd name="T11" fmla="*/ 0 h 58"/>
                <a:gd name="T12" fmla="*/ 647 w 692"/>
                <a:gd name="T13" fmla="*/ 0 h 58"/>
                <a:gd name="T14" fmla="*/ 78 w 692"/>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2" h="58">
                  <a:moveTo>
                    <a:pt x="78" y="0"/>
                  </a:moveTo>
                  <a:lnTo>
                    <a:pt x="0" y="0"/>
                  </a:lnTo>
                  <a:lnTo>
                    <a:pt x="0" y="58"/>
                  </a:lnTo>
                  <a:lnTo>
                    <a:pt x="692" y="58"/>
                  </a:lnTo>
                  <a:lnTo>
                    <a:pt x="692" y="0"/>
                  </a:lnTo>
                  <a:lnTo>
                    <a:pt x="692" y="0"/>
                  </a:lnTo>
                  <a:lnTo>
                    <a:pt x="647" y="0"/>
                  </a:lnTo>
                  <a:lnTo>
                    <a:pt x="78" y="0"/>
                  </a:lnTo>
                  <a:close/>
                </a:path>
              </a:pathLst>
            </a:custGeom>
            <a:solidFill>
              <a:srgbClr val="A19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41" name="Freeform 71">
              <a:extLst>
                <a:ext uri="{FF2B5EF4-FFF2-40B4-BE49-F238E27FC236}">
                  <a16:creationId xmlns="" xmlns:a16="http://schemas.microsoft.com/office/drawing/2014/main" id="{EC533C89-24E1-4DAC-A6F3-1D39A64FA597}"/>
                </a:ext>
              </a:extLst>
            </p:cNvPr>
            <p:cNvSpPr>
              <a:spLocks/>
            </p:cNvSpPr>
            <p:nvPr/>
          </p:nvSpPr>
          <p:spPr bwMode="auto">
            <a:xfrm>
              <a:off x="9169400" y="6019862"/>
              <a:ext cx="1089025" cy="92075"/>
            </a:xfrm>
            <a:custGeom>
              <a:avLst/>
              <a:gdLst>
                <a:gd name="T0" fmla="*/ 608 w 686"/>
                <a:gd name="T1" fmla="*/ 0 h 58"/>
                <a:gd name="T2" fmla="*/ 39 w 686"/>
                <a:gd name="T3" fmla="*/ 0 h 58"/>
                <a:gd name="T4" fmla="*/ 0 w 686"/>
                <a:gd name="T5" fmla="*/ 0 h 58"/>
                <a:gd name="T6" fmla="*/ 0 w 686"/>
                <a:gd name="T7" fmla="*/ 0 h 58"/>
                <a:gd name="T8" fmla="*/ 0 w 686"/>
                <a:gd name="T9" fmla="*/ 58 h 58"/>
                <a:gd name="T10" fmla="*/ 686 w 686"/>
                <a:gd name="T11" fmla="*/ 58 h 58"/>
                <a:gd name="T12" fmla="*/ 686 w 686"/>
                <a:gd name="T13" fmla="*/ 0 h 58"/>
                <a:gd name="T14" fmla="*/ 608 w 686"/>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6" h="58">
                  <a:moveTo>
                    <a:pt x="608" y="0"/>
                  </a:moveTo>
                  <a:lnTo>
                    <a:pt x="39" y="0"/>
                  </a:lnTo>
                  <a:lnTo>
                    <a:pt x="0" y="0"/>
                  </a:lnTo>
                  <a:lnTo>
                    <a:pt x="0" y="0"/>
                  </a:lnTo>
                  <a:lnTo>
                    <a:pt x="0" y="58"/>
                  </a:lnTo>
                  <a:lnTo>
                    <a:pt x="686" y="58"/>
                  </a:lnTo>
                  <a:lnTo>
                    <a:pt x="686" y="0"/>
                  </a:lnTo>
                  <a:lnTo>
                    <a:pt x="608" y="0"/>
                  </a:lnTo>
                  <a:close/>
                </a:path>
              </a:pathLst>
            </a:custGeom>
            <a:solidFill>
              <a:srgbClr val="A19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42" name="Freeform 72">
              <a:extLst>
                <a:ext uri="{FF2B5EF4-FFF2-40B4-BE49-F238E27FC236}">
                  <a16:creationId xmlns="" xmlns:a16="http://schemas.microsoft.com/office/drawing/2014/main" id="{08C4F21D-13EA-42D9-A4E5-3E7441A34835}"/>
                </a:ext>
              </a:extLst>
            </p:cNvPr>
            <p:cNvSpPr>
              <a:spLocks/>
            </p:cNvSpPr>
            <p:nvPr/>
          </p:nvSpPr>
          <p:spPr bwMode="auto">
            <a:xfrm>
              <a:off x="5730875" y="4206937"/>
              <a:ext cx="2474912" cy="2481262"/>
            </a:xfrm>
            <a:custGeom>
              <a:avLst/>
              <a:gdLst>
                <a:gd name="T0" fmla="*/ 76 w 241"/>
                <a:gd name="T1" fmla="*/ 129 h 241"/>
                <a:gd name="T2" fmla="*/ 233 w 241"/>
                <a:gd name="T3" fmla="*/ 8 h 241"/>
                <a:gd name="T4" fmla="*/ 112 w 241"/>
                <a:gd name="T5" fmla="*/ 165 h 241"/>
                <a:gd name="T6" fmla="*/ 99 w 241"/>
                <a:gd name="T7" fmla="*/ 220 h 241"/>
                <a:gd name="T8" fmla="*/ 21 w 241"/>
                <a:gd name="T9" fmla="*/ 220 h 241"/>
                <a:gd name="T10" fmla="*/ 21 w 241"/>
                <a:gd name="T11" fmla="*/ 142 h 241"/>
                <a:gd name="T12" fmla="*/ 76 w 241"/>
                <a:gd name="T13" fmla="*/ 129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76" y="129"/>
                  </a:moveTo>
                  <a:cubicBezTo>
                    <a:pt x="133" y="79"/>
                    <a:pt x="226" y="0"/>
                    <a:pt x="233" y="8"/>
                  </a:cubicBezTo>
                  <a:cubicBezTo>
                    <a:pt x="241" y="16"/>
                    <a:pt x="162" y="108"/>
                    <a:pt x="112" y="165"/>
                  </a:cubicBezTo>
                  <a:cubicBezTo>
                    <a:pt x="118" y="183"/>
                    <a:pt x="113" y="205"/>
                    <a:pt x="99" y="220"/>
                  </a:cubicBezTo>
                  <a:cubicBezTo>
                    <a:pt x="77" y="241"/>
                    <a:pt x="43" y="241"/>
                    <a:pt x="21" y="220"/>
                  </a:cubicBezTo>
                  <a:cubicBezTo>
                    <a:pt x="0" y="198"/>
                    <a:pt x="0" y="164"/>
                    <a:pt x="21" y="142"/>
                  </a:cubicBezTo>
                  <a:cubicBezTo>
                    <a:pt x="36" y="128"/>
                    <a:pt x="58" y="123"/>
                    <a:pt x="76" y="1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43" name="文本框 42">
              <a:extLst>
                <a:ext uri="{FF2B5EF4-FFF2-40B4-BE49-F238E27FC236}">
                  <a16:creationId xmlns="" xmlns:a16="http://schemas.microsoft.com/office/drawing/2014/main" id="{5CE9EA44-4987-46B9-B702-69C89EC158FB}"/>
                </a:ext>
              </a:extLst>
            </p:cNvPr>
            <p:cNvSpPr txBox="1"/>
            <p:nvPr/>
          </p:nvSpPr>
          <p:spPr>
            <a:xfrm>
              <a:off x="2504529" y="3017624"/>
              <a:ext cx="1292118"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30%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44" name="文本框 43">
              <a:extLst>
                <a:ext uri="{FF2B5EF4-FFF2-40B4-BE49-F238E27FC236}">
                  <a16:creationId xmlns="" xmlns:a16="http://schemas.microsoft.com/office/drawing/2014/main" id="{62BD58E8-43F5-4AE1-9C15-1EF956AA3984}"/>
                </a:ext>
              </a:extLst>
            </p:cNvPr>
            <p:cNvSpPr txBox="1"/>
            <p:nvPr/>
          </p:nvSpPr>
          <p:spPr>
            <a:xfrm>
              <a:off x="1761908" y="4043206"/>
              <a:ext cx="1294234"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20%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45" name="文本框 44">
              <a:extLst>
                <a:ext uri="{FF2B5EF4-FFF2-40B4-BE49-F238E27FC236}">
                  <a16:creationId xmlns="" xmlns:a16="http://schemas.microsoft.com/office/drawing/2014/main" id="{A997EB9F-7148-4E3F-9FC0-180749B6489A}"/>
                </a:ext>
              </a:extLst>
            </p:cNvPr>
            <p:cNvSpPr txBox="1"/>
            <p:nvPr/>
          </p:nvSpPr>
          <p:spPr>
            <a:xfrm>
              <a:off x="1541185" y="5207567"/>
              <a:ext cx="1198947"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10%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46" name="文本框 45">
              <a:extLst>
                <a:ext uri="{FF2B5EF4-FFF2-40B4-BE49-F238E27FC236}">
                  <a16:creationId xmlns="" xmlns:a16="http://schemas.microsoft.com/office/drawing/2014/main" id="{A891C517-FE9E-478F-88CB-35E2F85B4E5B}"/>
                </a:ext>
              </a:extLst>
            </p:cNvPr>
            <p:cNvSpPr txBox="1"/>
            <p:nvPr/>
          </p:nvSpPr>
          <p:spPr>
            <a:xfrm>
              <a:off x="3828133" y="2230039"/>
              <a:ext cx="1309058"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40%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47" name="文本框 46">
              <a:extLst>
                <a:ext uri="{FF2B5EF4-FFF2-40B4-BE49-F238E27FC236}">
                  <a16:creationId xmlns="" xmlns:a16="http://schemas.microsoft.com/office/drawing/2014/main" id="{7A5E264C-0505-4F1E-94F4-319C7F549FFD}"/>
                </a:ext>
              </a:extLst>
            </p:cNvPr>
            <p:cNvSpPr txBox="1"/>
            <p:nvPr/>
          </p:nvSpPr>
          <p:spPr>
            <a:xfrm>
              <a:off x="5150928" y="1748561"/>
              <a:ext cx="1298469"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50%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48" name="文本框 47">
              <a:extLst>
                <a:ext uri="{FF2B5EF4-FFF2-40B4-BE49-F238E27FC236}">
                  <a16:creationId xmlns="" xmlns:a16="http://schemas.microsoft.com/office/drawing/2014/main" id="{75AA24D3-8064-4171-A05F-CDA7FA8F12AB}"/>
                </a:ext>
              </a:extLst>
            </p:cNvPr>
            <p:cNvSpPr txBox="1"/>
            <p:nvPr/>
          </p:nvSpPr>
          <p:spPr>
            <a:xfrm>
              <a:off x="6513879" y="1768469"/>
              <a:ext cx="1300588"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60%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49" name="文本框 48">
              <a:extLst>
                <a:ext uri="{FF2B5EF4-FFF2-40B4-BE49-F238E27FC236}">
                  <a16:creationId xmlns="" xmlns:a16="http://schemas.microsoft.com/office/drawing/2014/main" id="{22871FD2-B24D-4CE5-BB54-4B61F6E8DBCE}"/>
                </a:ext>
              </a:extLst>
            </p:cNvPr>
            <p:cNvSpPr txBox="1"/>
            <p:nvPr/>
          </p:nvSpPr>
          <p:spPr>
            <a:xfrm>
              <a:off x="8025816" y="2214338"/>
              <a:ext cx="1283648"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70%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50" name="文本框 49">
              <a:extLst>
                <a:ext uri="{FF2B5EF4-FFF2-40B4-BE49-F238E27FC236}">
                  <a16:creationId xmlns="" xmlns:a16="http://schemas.microsoft.com/office/drawing/2014/main" id="{BD58BE75-5211-40B3-BD2B-A113ABF4AB76}"/>
                </a:ext>
              </a:extLst>
            </p:cNvPr>
            <p:cNvSpPr txBox="1"/>
            <p:nvPr/>
          </p:nvSpPr>
          <p:spPr>
            <a:xfrm>
              <a:off x="9160923" y="3034788"/>
              <a:ext cx="1300588"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80%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51" name="文本框 50">
              <a:extLst>
                <a:ext uri="{FF2B5EF4-FFF2-40B4-BE49-F238E27FC236}">
                  <a16:creationId xmlns="" xmlns:a16="http://schemas.microsoft.com/office/drawing/2014/main" id="{11F8A146-4662-4727-9C01-72C8E5D8E8B2}"/>
                </a:ext>
              </a:extLst>
            </p:cNvPr>
            <p:cNvSpPr txBox="1"/>
            <p:nvPr/>
          </p:nvSpPr>
          <p:spPr>
            <a:xfrm>
              <a:off x="9840709" y="4122036"/>
              <a:ext cx="1300588"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90%</a:t>
              </a:r>
              <a:endParaRPr lang="zh-CN" altLang="en-US" sz="3200" dirty="0">
                <a:solidFill>
                  <a:schemeClr val="bg1"/>
                </a:solidFill>
                <a:latin typeface="印品黑体" panose="00000500000000000000" pitchFamily="2" charset="-122"/>
                <a:ea typeface="印品黑体" panose="00000500000000000000" pitchFamily="2" charset="-122"/>
              </a:endParaRPr>
            </a:p>
          </p:txBody>
        </p:sp>
        <p:sp>
          <p:nvSpPr>
            <p:cNvPr id="52" name="文本框 51">
              <a:extLst>
                <a:ext uri="{FF2B5EF4-FFF2-40B4-BE49-F238E27FC236}">
                  <a16:creationId xmlns="" xmlns:a16="http://schemas.microsoft.com/office/drawing/2014/main" id="{487D512C-7A3D-47EB-874A-9A176E6F9CCD}"/>
                </a:ext>
              </a:extLst>
            </p:cNvPr>
            <p:cNvSpPr txBox="1"/>
            <p:nvPr/>
          </p:nvSpPr>
          <p:spPr>
            <a:xfrm>
              <a:off x="10194926" y="5308416"/>
              <a:ext cx="1486931" cy="772475"/>
            </a:xfrm>
            <a:prstGeom prst="rect">
              <a:avLst/>
            </a:prstGeom>
            <a:noFill/>
          </p:spPr>
          <p:txBody>
            <a:bodyPr wrap="none" rtlCol="0">
              <a:spAutoFit/>
            </a:bodyPr>
            <a:lstStyle/>
            <a:p>
              <a:r>
                <a:rPr lang="en-US" altLang="zh-CN" sz="3200" dirty="0">
                  <a:solidFill>
                    <a:schemeClr val="bg1"/>
                  </a:solidFill>
                  <a:latin typeface="印品黑体" panose="00000500000000000000" pitchFamily="2" charset="-122"/>
                  <a:ea typeface="印品黑体" panose="00000500000000000000" pitchFamily="2" charset="-122"/>
                </a:rPr>
                <a:t>100%</a:t>
              </a:r>
              <a:endParaRPr lang="zh-CN" altLang="en-US" sz="3200" dirty="0">
                <a:solidFill>
                  <a:schemeClr val="bg1"/>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401399627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35" name="Group 37">
            <a:extLst>
              <a:ext uri="{FF2B5EF4-FFF2-40B4-BE49-F238E27FC236}">
                <a16:creationId xmlns="" xmlns:a16="http://schemas.microsoft.com/office/drawing/2014/main" id="{F444C811-97F8-4824-9A9E-7728548E5D83}"/>
              </a:ext>
            </a:extLst>
          </p:cNvPr>
          <p:cNvGrpSpPr/>
          <p:nvPr/>
        </p:nvGrpSpPr>
        <p:grpSpPr>
          <a:xfrm>
            <a:off x="4226621" y="2110154"/>
            <a:ext cx="3738758" cy="3376245"/>
            <a:chOff x="4226621" y="2426677"/>
            <a:chExt cx="3738758" cy="3376245"/>
          </a:xfrm>
        </p:grpSpPr>
        <p:grpSp>
          <p:nvGrpSpPr>
            <p:cNvPr id="36" name="Group 22">
              <a:extLst>
                <a:ext uri="{FF2B5EF4-FFF2-40B4-BE49-F238E27FC236}">
                  <a16:creationId xmlns="" xmlns:a16="http://schemas.microsoft.com/office/drawing/2014/main" id="{9128DDAD-E8E5-43EE-A4BD-003615629990}"/>
                </a:ext>
              </a:extLst>
            </p:cNvPr>
            <p:cNvGrpSpPr/>
            <p:nvPr/>
          </p:nvGrpSpPr>
          <p:grpSpPr>
            <a:xfrm>
              <a:off x="4226621" y="2426677"/>
              <a:ext cx="3738758" cy="3376245"/>
              <a:chOff x="4032249" y="2085976"/>
              <a:chExt cx="4125913" cy="3725861"/>
            </a:xfrm>
            <a:effectLst>
              <a:outerShdw blurRad="342900" dist="317500" dir="5400000" sx="90000" sy="-19000" rotWithShape="0">
                <a:prstClr val="black">
                  <a:alpha val="24000"/>
                </a:prstClr>
              </a:outerShdw>
            </a:effectLst>
          </p:grpSpPr>
          <p:sp>
            <p:nvSpPr>
              <p:cNvPr id="51" name="Freeform 14">
                <a:extLst>
                  <a:ext uri="{FF2B5EF4-FFF2-40B4-BE49-F238E27FC236}">
                    <a16:creationId xmlns="" xmlns:a16="http://schemas.microsoft.com/office/drawing/2014/main" id="{D1FFC87E-19DF-4482-9D04-9E398E48ABC6}"/>
                  </a:ext>
                </a:extLst>
              </p:cNvPr>
              <p:cNvSpPr/>
              <p:nvPr/>
            </p:nvSpPr>
            <p:spPr bwMode="auto">
              <a:xfrm>
                <a:off x="4032249" y="3692525"/>
                <a:ext cx="3208338" cy="2119312"/>
              </a:xfrm>
              <a:custGeom>
                <a:avLst/>
                <a:gdLst>
                  <a:gd name="T0" fmla="*/ 37 w 1723"/>
                  <a:gd name="T1" fmla="*/ 721 h 1138"/>
                  <a:gd name="T2" fmla="*/ 451 w 1723"/>
                  <a:gd name="T3" fmla="*/ 0 h 1138"/>
                  <a:gd name="T4" fmla="*/ 451 w 1723"/>
                  <a:gd name="T5" fmla="*/ 0 h 1138"/>
                  <a:gd name="T6" fmla="*/ 634 w 1723"/>
                  <a:gd name="T7" fmla="*/ 605 h 1138"/>
                  <a:gd name="T8" fmla="*/ 1330 w 1723"/>
                  <a:gd name="T9" fmla="*/ 579 h 1138"/>
                  <a:gd name="T10" fmla="*/ 1446 w 1723"/>
                  <a:gd name="T11" fmla="*/ 325 h 1138"/>
                  <a:gd name="T12" fmla="*/ 1277 w 1723"/>
                  <a:gd name="T13" fmla="*/ 32 h 1138"/>
                  <a:gd name="T14" fmla="*/ 1071 w 1723"/>
                  <a:gd name="T15" fmla="*/ 1138 h 1138"/>
                  <a:gd name="T16" fmla="*/ 1071 w 1723"/>
                  <a:gd name="T17" fmla="*/ 1138 h 1138"/>
                  <a:gd name="T18" fmla="*/ 279 w 1723"/>
                  <a:gd name="T19" fmla="*/ 1138 h 1138"/>
                  <a:gd name="T20" fmla="*/ 0 w 1723"/>
                  <a:gd name="T21" fmla="*/ 860 h 1138"/>
                  <a:gd name="T22" fmla="*/ 37 w 1723"/>
                  <a:gd name="T23" fmla="*/ 721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3" h="1138">
                    <a:moveTo>
                      <a:pt x="37" y="721"/>
                    </a:moveTo>
                    <a:cubicBezTo>
                      <a:pt x="451" y="0"/>
                      <a:pt x="451" y="0"/>
                      <a:pt x="451" y="0"/>
                    </a:cubicBezTo>
                    <a:cubicBezTo>
                      <a:pt x="451" y="0"/>
                      <a:pt x="451" y="0"/>
                      <a:pt x="451" y="0"/>
                    </a:cubicBezTo>
                    <a:cubicBezTo>
                      <a:pt x="342" y="265"/>
                      <a:pt x="450" y="484"/>
                      <a:pt x="634" y="605"/>
                    </a:cubicBezTo>
                    <a:cubicBezTo>
                      <a:pt x="828" y="733"/>
                      <a:pt x="1106" y="750"/>
                      <a:pt x="1330" y="579"/>
                    </a:cubicBezTo>
                    <a:cubicBezTo>
                      <a:pt x="1401" y="517"/>
                      <a:pt x="1446" y="426"/>
                      <a:pt x="1446" y="325"/>
                    </a:cubicBezTo>
                    <a:cubicBezTo>
                      <a:pt x="1446" y="196"/>
                      <a:pt x="1378" y="96"/>
                      <a:pt x="1277" y="32"/>
                    </a:cubicBezTo>
                    <a:cubicBezTo>
                      <a:pt x="1723" y="311"/>
                      <a:pt x="1648" y="1131"/>
                      <a:pt x="1071" y="1138"/>
                    </a:cubicBezTo>
                    <a:cubicBezTo>
                      <a:pt x="1071" y="1138"/>
                      <a:pt x="1071" y="1138"/>
                      <a:pt x="1071" y="1138"/>
                    </a:cubicBezTo>
                    <a:cubicBezTo>
                      <a:pt x="279" y="1138"/>
                      <a:pt x="279" y="1138"/>
                      <a:pt x="279" y="1138"/>
                    </a:cubicBezTo>
                    <a:cubicBezTo>
                      <a:pt x="125" y="1138"/>
                      <a:pt x="0" y="1014"/>
                      <a:pt x="0" y="860"/>
                    </a:cubicBezTo>
                    <a:cubicBezTo>
                      <a:pt x="0" y="809"/>
                      <a:pt x="13" y="762"/>
                      <a:pt x="37" y="721"/>
                    </a:cubicBezTo>
                    <a:close/>
                  </a:path>
                </a:pathLst>
              </a:custGeom>
              <a:solidFill>
                <a:srgbClr val="00B0F0">
                  <a:alpha val="4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95000"/>
                      <a:lumOff val="5000"/>
                    </a:schemeClr>
                  </a:solidFill>
                  <a:latin typeface="印品黑体" panose="00000500000000000000" pitchFamily="2" charset="-122"/>
                </a:endParaRPr>
              </a:p>
            </p:txBody>
          </p:sp>
          <p:sp>
            <p:nvSpPr>
              <p:cNvPr id="52" name="Freeform 15">
                <a:extLst>
                  <a:ext uri="{FF2B5EF4-FFF2-40B4-BE49-F238E27FC236}">
                    <a16:creationId xmlns="" xmlns:a16="http://schemas.microsoft.com/office/drawing/2014/main" id="{670D1C2B-D7CE-47EA-BADF-0537746DBF47}"/>
                  </a:ext>
                </a:extLst>
              </p:cNvPr>
              <p:cNvSpPr/>
              <p:nvPr/>
            </p:nvSpPr>
            <p:spPr bwMode="auto">
              <a:xfrm>
                <a:off x="4451349" y="2085976"/>
                <a:ext cx="2860675" cy="3284539"/>
              </a:xfrm>
              <a:custGeom>
                <a:avLst/>
                <a:gdLst>
                  <a:gd name="T0" fmla="*/ 226 w 1537"/>
                  <a:gd name="T1" fmla="*/ 862 h 1764"/>
                  <a:gd name="T2" fmla="*/ 640 w 1537"/>
                  <a:gd name="T3" fmla="*/ 141 h 1764"/>
                  <a:gd name="T4" fmla="*/ 883 w 1537"/>
                  <a:gd name="T5" fmla="*/ 0 h 1764"/>
                  <a:gd name="T6" fmla="*/ 1123 w 1537"/>
                  <a:gd name="T7" fmla="*/ 136 h 1764"/>
                  <a:gd name="T8" fmla="*/ 1537 w 1537"/>
                  <a:gd name="T9" fmla="*/ 857 h 1764"/>
                  <a:gd name="T10" fmla="*/ 1537 w 1537"/>
                  <a:gd name="T11" fmla="*/ 857 h 1764"/>
                  <a:gd name="T12" fmla="*/ 545 w 1537"/>
                  <a:gd name="T13" fmla="*/ 1188 h 1764"/>
                  <a:gd name="T14" fmla="*/ 883 w 1537"/>
                  <a:gd name="T15" fmla="*/ 1525 h 1764"/>
                  <a:gd name="T16" fmla="*/ 1094 w 1537"/>
                  <a:gd name="T17" fmla="*/ 1451 h 1764"/>
                  <a:gd name="T18" fmla="*/ 226 w 1537"/>
                  <a:gd name="T19" fmla="*/ 863 h 1764"/>
                  <a:gd name="T20" fmla="*/ 226 w 1537"/>
                  <a:gd name="T21" fmla="*/ 86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7" h="1764">
                    <a:moveTo>
                      <a:pt x="226" y="862"/>
                    </a:moveTo>
                    <a:cubicBezTo>
                      <a:pt x="640" y="141"/>
                      <a:pt x="640" y="141"/>
                      <a:pt x="640" y="141"/>
                    </a:cubicBezTo>
                    <a:cubicBezTo>
                      <a:pt x="688" y="57"/>
                      <a:pt x="779" y="0"/>
                      <a:pt x="883" y="0"/>
                    </a:cubicBezTo>
                    <a:cubicBezTo>
                      <a:pt x="985" y="0"/>
                      <a:pt x="1074" y="55"/>
                      <a:pt x="1123" y="136"/>
                    </a:cubicBezTo>
                    <a:cubicBezTo>
                      <a:pt x="1537" y="857"/>
                      <a:pt x="1537" y="857"/>
                      <a:pt x="1537" y="857"/>
                    </a:cubicBezTo>
                    <a:cubicBezTo>
                      <a:pt x="1537" y="857"/>
                      <a:pt x="1537" y="857"/>
                      <a:pt x="1537" y="857"/>
                    </a:cubicBezTo>
                    <a:cubicBezTo>
                      <a:pt x="1244" y="356"/>
                      <a:pt x="545" y="671"/>
                      <a:pt x="545" y="1188"/>
                    </a:cubicBezTo>
                    <a:cubicBezTo>
                      <a:pt x="545" y="1374"/>
                      <a:pt x="696" y="1525"/>
                      <a:pt x="883" y="1525"/>
                    </a:cubicBezTo>
                    <a:cubicBezTo>
                      <a:pt x="963" y="1525"/>
                      <a:pt x="1036" y="1498"/>
                      <a:pt x="1094" y="1451"/>
                    </a:cubicBezTo>
                    <a:cubicBezTo>
                      <a:pt x="681" y="1764"/>
                      <a:pt x="0" y="1400"/>
                      <a:pt x="226" y="863"/>
                    </a:cubicBezTo>
                    <a:lnTo>
                      <a:pt x="226" y="862"/>
                    </a:lnTo>
                    <a:close/>
                  </a:path>
                </a:pathLst>
              </a:custGeom>
              <a:solidFill>
                <a:srgbClr val="0070C0">
                  <a:alpha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95000"/>
                      <a:lumOff val="5000"/>
                    </a:schemeClr>
                  </a:solidFill>
                  <a:latin typeface="印品黑体" panose="00000500000000000000" pitchFamily="2" charset="-122"/>
                </a:endParaRPr>
              </a:p>
            </p:txBody>
          </p:sp>
          <p:sp>
            <p:nvSpPr>
              <p:cNvPr id="53" name="Freeform 16">
                <a:extLst>
                  <a:ext uri="{FF2B5EF4-FFF2-40B4-BE49-F238E27FC236}">
                    <a16:creationId xmlns="" xmlns:a16="http://schemas.microsoft.com/office/drawing/2014/main" id="{98052593-0B21-4B89-B2AF-89C63327A4CA}"/>
                  </a:ext>
                </a:extLst>
              </p:cNvPr>
              <p:cNvSpPr/>
              <p:nvPr/>
            </p:nvSpPr>
            <p:spPr bwMode="auto">
              <a:xfrm>
                <a:off x="5465762" y="2749550"/>
                <a:ext cx="2692400" cy="3062287"/>
              </a:xfrm>
              <a:custGeom>
                <a:avLst/>
                <a:gdLst>
                  <a:gd name="T0" fmla="*/ 992 w 1446"/>
                  <a:gd name="T1" fmla="*/ 501 h 1645"/>
                  <a:gd name="T2" fmla="*/ 1409 w 1446"/>
                  <a:gd name="T3" fmla="*/ 1228 h 1645"/>
                  <a:gd name="T4" fmla="*/ 1446 w 1446"/>
                  <a:gd name="T5" fmla="*/ 1367 h 1645"/>
                  <a:gd name="T6" fmla="*/ 1167 w 1446"/>
                  <a:gd name="T7" fmla="*/ 1645 h 1645"/>
                  <a:gd name="T8" fmla="*/ 294 w 1446"/>
                  <a:gd name="T9" fmla="*/ 1645 h 1645"/>
                  <a:gd name="T10" fmla="*/ 507 w 1446"/>
                  <a:gd name="T11" fmla="*/ 539 h 1645"/>
                  <a:gd name="T12" fmla="*/ 338 w 1446"/>
                  <a:gd name="T13" fmla="*/ 494 h 1645"/>
                  <a:gd name="T14" fmla="*/ 0 w 1446"/>
                  <a:gd name="T15" fmla="*/ 832 h 1645"/>
                  <a:gd name="T16" fmla="*/ 992 w 1446"/>
                  <a:gd name="T17" fmla="*/ 501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6" h="1645">
                    <a:moveTo>
                      <a:pt x="992" y="501"/>
                    </a:moveTo>
                    <a:cubicBezTo>
                      <a:pt x="1409" y="1228"/>
                      <a:pt x="1409" y="1228"/>
                      <a:pt x="1409" y="1228"/>
                    </a:cubicBezTo>
                    <a:cubicBezTo>
                      <a:pt x="1432" y="1269"/>
                      <a:pt x="1446" y="1316"/>
                      <a:pt x="1446" y="1367"/>
                    </a:cubicBezTo>
                    <a:cubicBezTo>
                      <a:pt x="1446" y="1521"/>
                      <a:pt x="1321" y="1645"/>
                      <a:pt x="1167" y="1645"/>
                    </a:cubicBezTo>
                    <a:cubicBezTo>
                      <a:pt x="294" y="1645"/>
                      <a:pt x="294" y="1645"/>
                      <a:pt x="294" y="1645"/>
                    </a:cubicBezTo>
                    <a:cubicBezTo>
                      <a:pt x="877" y="1645"/>
                      <a:pt x="955" y="819"/>
                      <a:pt x="507" y="539"/>
                    </a:cubicBezTo>
                    <a:cubicBezTo>
                      <a:pt x="457" y="510"/>
                      <a:pt x="399" y="494"/>
                      <a:pt x="338" y="494"/>
                    </a:cubicBezTo>
                    <a:cubicBezTo>
                      <a:pt x="151" y="494"/>
                      <a:pt x="0" y="645"/>
                      <a:pt x="0" y="832"/>
                    </a:cubicBezTo>
                    <a:cubicBezTo>
                      <a:pt x="0" y="315"/>
                      <a:pt x="699" y="0"/>
                      <a:pt x="992" y="501"/>
                    </a:cubicBezTo>
                    <a:close/>
                  </a:path>
                </a:pathLst>
              </a:custGeom>
              <a:solidFill>
                <a:schemeClr val="bg1">
                  <a:lumMod val="5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95000"/>
                      <a:lumOff val="5000"/>
                    </a:schemeClr>
                  </a:solidFill>
                  <a:latin typeface="印品黑体" panose="00000500000000000000" pitchFamily="2" charset="-122"/>
                </a:endParaRPr>
              </a:p>
            </p:txBody>
          </p:sp>
          <p:sp>
            <p:nvSpPr>
              <p:cNvPr id="54" name="Freeform 17">
                <a:extLst>
                  <a:ext uri="{FF2B5EF4-FFF2-40B4-BE49-F238E27FC236}">
                    <a16:creationId xmlns="" xmlns:a16="http://schemas.microsoft.com/office/drawing/2014/main" id="{37539105-3A2B-478A-8ADE-4B41DEDEFBF9}"/>
                  </a:ext>
                </a:extLst>
              </p:cNvPr>
              <p:cNvSpPr/>
              <p:nvPr/>
            </p:nvSpPr>
            <p:spPr bwMode="auto">
              <a:xfrm>
                <a:off x="5435600" y="2749550"/>
                <a:ext cx="1876425" cy="1549400"/>
              </a:xfrm>
              <a:custGeom>
                <a:avLst/>
                <a:gdLst>
                  <a:gd name="T0" fmla="*/ 16 w 1008"/>
                  <a:gd name="T1" fmla="*/ 832 h 832"/>
                  <a:gd name="T2" fmla="*/ 1008 w 1008"/>
                  <a:gd name="T3" fmla="*/ 501 h 832"/>
                  <a:gd name="T4" fmla="*/ 16 w 1008"/>
                  <a:gd name="T5" fmla="*/ 832 h 832"/>
                </a:gdLst>
                <a:ahLst/>
                <a:cxnLst>
                  <a:cxn ang="0">
                    <a:pos x="T0" y="T1"/>
                  </a:cxn>
                  <a:cxn ang="0">
                    <a:pos x="T2" y="T3"/>
                  </a:cxn>
                  <a:cxn ang="0">
                    <a:pos x="T4" y="T5"/>
                  </a:cxn>
                </a:cxnLst>
                <a:rect l="0" t="0" r="r" b="b"/>
                <a:pathLst>
                  <a:path w="1006" h="832">
                    <a:moveTo>
                      <a:pt x="16" y="832"/>
                    </a:moveTo>
                    <a:cubicBezTo>
                      <a:pt x="16" y="315"/>
                      <a:pt x="715" y="0"/>
                      <a:pt x="1008" y="501"/>
                    </a:cubicBezTo>
                    <a:cubicBezTo>
                      <a:pt x="715" y="1"/>
                      <a:pt x="0" y="253"/>
                      <a:pt x="16" y="832"/>
                    </a:cubicBezTo>
                    <a:close/>
                  </a:path>
                </a:pathLst>
              </a:custGeom>
              <a:solidFill>
                <a:schemeClr val="bg1"/>
              </a:solidFill>
              <a:ln>
                <a:noFill/>
              </a:ln>
              <a:effectLst>
                <a:outerShdw blurRad="127000" dist="381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95000"/>
                      <a:lumOff val="5000"/>
                    </a:schemeClr>
                  </a:solidFill>
                  <a:latin typeface="印品黑体" panose="00000500000000000000" pitchFamily="2" charset="-122"/>
                </a:endParaRPr>
              </a:p>
            </p:txBody>
          </p:sp>
          <p:sp>
            <p:nvSpPr>
              <p:cNvPr id="55" name="Freeform 18">
                <a:extLst>
                  <a:ext uri="{FF2B5EF4-FFF2-40B4-BE49-F238E27FC236}">
                    <a16:creationId xmlns="" xmlns:a16="http://schemas.microsoft.com/office/drawing/2014/main" id="{24D3EA5E-3BB8-42E0-BC78-8B906D649B24}"/>
                  </a:ext>
                </a:extLst>
              </p:cNvPr>
              <p:cNvSpPr/>
              <p:nvPr/>
            </p:nvSpPr>
            <p:spPr bwMode="auto">
              <a:xfrm>
                <a:off x="4486275" y="3670300"/>
                <a:ext cx="1747838" cy="1622425"/>
              </a:xfrm>
              <a:custGeom>
                <a:avLst/>
                <a:gdLst>
                  <a:gd name="T0" fmla="*/ 939 w 939"/>
                  <a:gd name="T1" fmla="*/ 677 h 871"/>
                  <a:gd name="T2" fmla="*/ 214 w 939"/>
                  <a:gd name="T3" fmla="*/ 0 h 871"/>
                  <a:gd name="T4" fmla="*/ 939 w 939"/>
                  <a:gd name="T5" fmla="*/ 677 h 871"/>
                </a:gdLst>
                <a:ahLst/>
                <a:cxnLst>
                  <a:cxn ang="0">
                    <a:pos x="T0" y="T1"/>
                  </a:cxn>
                  <a:cxn ang="0">
                    <a:pos x="T2" y="T3"/>
                  </a:cxn>
                  <a:cxn ang="0">
                    <a:pos x="T4" y="T5"/>
                  </a:cxn>
                </a:cxnLst>
                <a:rect l="0" t="0" r="r" b="b"/>
                <a:pathLst>
                  <a:path w="939" h="871">
                    <a:moveTo>
                      <a:pt x="939" y="677"/>
                    </a:moveTo>
                    <a:cubicBezTo>
                      <a:pt x="419" y="871"/>
                      <a:pt x="0" y="457"/>
                      <a:pt x="214" y="0"/>
                    </a:cubicBezTo>
                    <a:cubicBezTo>
                      <a:pt x="37" y="499"/>
                      <a:pt x="468" y="810"/>
                      <a:pt x="939" y="677"/>
                    </a:cubicBezTo>
                    <a:close/>
                  </a:path>
                </a:pathLst>
              </a:custGeom>
              <a:solidFill>
                <a:schemeClr val="bg1"/>
              </a:solidFill>
              <a:ln>
                <a:noFill/>
              </a:ln>
              <a:effectLst>
                <a:outerShdw blurRad="127000" dist="38100" dir="16200000"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95000"/>
                      <a:lumOff val="5000"/>
                    </a:schemeClr>
                  </a:solidFill>
                  <a:latin typeface="印品黑体" panose="00000500000000000000" pitchFamily="2" charset="-122"/>
                </a:endParaRPr>
              </a:p>
            </p:txBody>
          </p:sp>
          <p:sp>
            <p:nvSpPr>
              <p:cNvPr id="56" name="Freeform 19">
                <a:extLst>
                  <a:ext uri="{FF2B5EF4-FFF2-40B4-BE49-F238E27FC236}">
                    <a16:creationId xmlns="" xmlns:a16="http://schemas.microsoft.com/office/drawing/2014/main" id="{802748BF-73FB-4CB8-87C3-C1C8D81B9F1F}"/>
                  </a:ext>
                </a:extLst>
              </p:cNvPr>
              <p:cNvSpPr/>
              <p:nvPr/>
            </p:nvSpPr>
            <p:spPr bwMode="auto">
              <a:xfrm>
                <a:off x="6013450" y="3752850"/>
                <a:ext cx="1298575" cy="2058987"/>
              </a:xfrm>
              <a:custGeom>
                <a:avLst/>
                <a:gdLst>
                  <a:gd name="T0" fmla="*/ 0 w 698"/>
                  <a:gd name="T1" fmla="*/ 1106 h 1106"/>
                  <a:gd name="T2" fmla="*/ 213 w 698"/>
                  <a:gd name="T3" fmla="*/ 0 h 1106"/>
                  <a:gd name="T4" fmla="*/ 0 w 698"/>
                  <a:gd name="T5" fmla="*/ 1106 h 1106"/>
                </a:gdLst>
                <a:ahLst/>
                <a:cxnLst>
                  <a:cxn ang="0">
                    <a:pos x="T0" y="T1"/>
                  </a:cxn>
                  <a:cxn ang="0">
                    <a:pos x="T2" y="T3"/>
                  </a:cxn>
                  <a:cxn ang="0">
                    <a:pos x="T4" y="T5"/>
                  </a:cxn>
                </a:cxnLst>
                <a:rect l="0" t="0" r="r" b="b"/>
                <a:pathLst>
                  <a:path w="698" h="1106">
                    <a:moveTo>
                      <a:pt x="0" y="1106"/>
                    </a:moveTo>
                    <a:cubicBezTo>
                      <a:pt x="583" y="1106"/>
                      <a:pt x="661" y="280"/>
                      <a:pt x="213" y="0"/>
                    </a:cubicBezTo>
                    <a:cubicBezTo>
                      <a:pt x="698" y="280"/>
                      <a:pt x="610" y="1106"/>
                      <a:pt x="0" y="1106"/>
                    </a:cubicBezTo>
                    <a:close/>
                  </a:path>
                </a:pathLst>
              </a:custGeom>
              <a:solidFill>
                <a:schemeClr val="bg1"/>
              </a:solidFill>
              <a:ln>
                <a:noFill/>
              </a:ln>
              <a:effectLst>
                <a:outerShdw blurRad="127000" dist="38100" dir="8100000" algn="tr"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95000"/>
                      <a:lumOff val="5000"/>
                    </a:schemeClr>
                  </a:solidFill>
                  <a:latin typeface="印品黑体" panose="00000500000000000000" pitchFamily="2" charset="-122"/>
                </a:endParaRPr>
              </a:p>
            </p:txBody>
          </p:sp>
        </p:grpSp>
        <p:sp>
          <p:nvSpPr>
            <p:cNvPr id="37" name="TextBox 23">
              <a:extLst>
                <a:ext uri="{FF2B5EF4-FFF2-40B4-BE49-F238E27FC236}">
                  <a16:creationId xmlns="" xmlns:a16="http://schemas.microsoft.com/office/drawing/2014/main" id="{C186BF90-C706-422D-9A3C-E2A816918977}"/>
                </a:ext>
              </a:extLst>
            </p:cNvPr>
            <p:cNvSpPr txBox="1"/>
            <p:nvPr/>
          </p:nvSpPr>
          <p:spPr>
            <a:xfrm rot="18033840">
              <a:off x="4774517" y="3509682"/>
              <a:ext cx="1253869" cy="523220"/>
            </a:xfrm>
            <a:prstGeom prst="rect">
              <a:avLst/>
            </a:prstGeom>
            <a:noFill/>
          </p:spPr>
          <p:txBody>
            <a:bodyPr wrap="none" rtlCol="0">
              <a:spAutoFit/>
            </a:bodyPr>
            <a:lstStyle/>
            <a:p>
              <a:r>
                <a:rPr lang="en-US" sz="2800" dirty="0">
                  <a:solidFill>
                    <a:schemeClr val="tx1">
                      <a:lumMod val="95000"/>
                      <a:lumOff val="5000"/>
                    </a:schemeClr>
                  </a:solidFill>
                  <a:latin typeface="印品黑体" panose="00000500000000000000" pitchFamily="2" charset="-122"/>
                  <a:ea typeface="印品黑体" panose="00000500000000000000" pitchFamily="2" charset="-122"/>
                </a:rPr>
                <a:t>01</a:t>
              </a:r>
              <a:r>
                <a:rPr lang="en-US" dirty="0">
                  <a:solidFill>
                    <a:schemeClr val="tx1">
                      <a:lumMod val="95000"/>
                      <a:lumOff val="5000"/>
                    </a:schemeClr>
                  </a:solidFill>
                  <a:latin typeface="印品黑体" panose="00000500000000000000" pitchFamily="2" charset="-122"/>
                  <a:ea typeface="印品黑体" panose="00000500000000000000" pitchFamily="2" charset="-122"/>
                </a:rPr>
                <a:t> </a:t>
              </a:r>
              <a:r>
                <a:rPr lang="zh-CN" altLang="en-US" dirty="0">
                  <a:solidFill>
                    <a:schemeClr val="tx1">
                      <a:lumMod val="95000"/>
                      <a:lumOff val="5000"/>
                    </a:schemeClr>
                  </a:solidFill>
                  <a:latin typeface="印品黑体" panose="00000500000000000000" pitchFamily="2" charset="-122"/>
                  <a:ea typeface="印品黑体" panose="00000500000000000000" pitchFamily="2" charset="-122"/>
                </a:rPr>
                <a:t>小标题</a:t>
              </a:r>
              <a:endParaRPr lang="en-US" dirty="0">
                <a:solidFill>
                  <a:schemeClr val="tx1">
                    <a:lumMod val="95000"/>
                    <a:lumOff val="5000"/>
                  </a:schemeClr>
                </a:solidFill>
                <a:latin typeface="印品黑体" panose="00000500000000000000" pitchFamily="2" charset="-122"/>
                <a:ea typeface="印品黑体" panose="00000500000000000000" pitchFamily="2" charset="-122"/>
              </a:endParaRPr>
            </a:p>
          </p:txBody>
        </p:sp>
        <p:sp>
          <p:nvSpPr>
            <p:cNvPr id="38" name="TextBox 24">
              <a:extLst>
                <a:ext uri="{FF2B5EF4-FFF2-40B4-BE49-F238E27FC236}">
                  <a16:creationId xmlns="" xmlns:a16="http://schemas.microsoft.com/office/drawing/2014/main" id="{EFDF3E8A-622F-42B4-A9FD-7B22AFA91054}"/>
                </a:ext>
              </a:extLst>
            </p:cNvPr>
            <p:cNvSpPr txBox="1"/>
            <p:nvPr/>
          </p:nvSpPr>
          <p:spPr>
            <a:xfrm rot="3667932">
              <a:off x="6463305" y="3979333"/>
              <a:ext cx="1380506" cy="523220"/>
            </a:xfrm>
            <a:prstGeom prst="rect">
              <a:avLst/>
            </a:prstGeom>
            <a:noFill/>
          </p:spPr>
          <p:txBody>
            <a:bodyPr wrap="none" rtlCol="0">
              <a:spAutoFit/>
            </a:bodyPr>
            <a:lstStyle/>
            <a:p>
              <a:r>
                <a:rPr lang="en-US" sz="2800" dirty="0">
                  <a:solidFill>
                    <a:schemeClr val="tx1">
                      <a:lumMod val="95000"/>
                      <a:lumOff val="5000"/>
                    </a:schemeClr>
                  </a:solidFill>
                  <a:latin typeface="印品黑体" panose="00000500000000000000" pitchFamily="2" charset="-122"/>
                  <a:ea typeface="印品黑体" panose="00000500000000000000" pitchFamily="2" charset="-122"/>
                </a:rPr>
                <a:t>02</a:t>
              </a:r>
              <a:r>
                <a:rPr lang="en-US" dirty="0">
                  <a:solidFill>
                    <a:schemeClr val="tx1">
                      <a:lumMod val="95000"/>
                      <a:lumOff val="5000"/>
                    </a:schemeClr>
                  </a:solidFill>
                  <a:latin typeface="印品黑体" panose="00000500000000000000" pitchFamily="2" charset="-122"/>
                  <a:ea typeface="印品黑体" panose="00000500000000000000" pitchFamily="2" charset="-122"/>
                </a:rPr>
                <a:t>  </a:t>
              </a:r>
              <a:r>
                <a:rPr lang="zh-CN" altLang="en-US" dirty="0">
                  <a:solidFill>
                    <a:schemeClr val="tx1">
                      <a:lumMod val="95000"/>
                      <a:lumOff val="5000"/>
                    </a:schemeClr>
                  </a:solidFill>
                  <a:latin typeface="印品黑体" panose="00000500000000000000" pitchFamily="2" charset="-122"/>
                  <a:ea typeface="印品黑体" panose="00000500000000000000" pitchFamily="2" charset="-122"/>
                </a:rPr>
                <a:t>小标题</a:t>
              </a:r>
              <a:endParaRPr lang="en-US" dirty="0">
                <a:solidFill>
                  <a:schemeClr val="tx1">
                    <a:lumMod val="95000"/>
                    <a:lumOff val="5000"/>
                  </a:schemeClr>
                </a:solidFill>
                <a:latin typeface="印品黑体" panose="00000500000000000000" pitchFamily="2" charset="-122"/>
                <a:ea typeface="印品黑体" panose="00000500000000000000" pitchFamily="2" charset="-122"/>
              </a:endParaRPr>
            </a:p>
          </p:txBody>
        </p:sp>
        <p:sp>
          <p:nvSpPr>
            <p:cNvPr id="39" name="TextBox 25">
              <a:extLst>
                <a:ext uri="{FF2B5EF4-FFF2-40B4-BE49-F238E27FC236}">
                  <a16:creationId xmlns="" xmlns:a16="http://schemas.microsoft.com/office/drawing/2014/main" id="{3978D511-9976-492A-B868-3E7518EDA9C3}"/>
                </a:ext>
              </a:extLst>
            </p:cNvPr>
            <p:cNvSpPr txBox="1"/>
            <p:nvPr/>
          </p:nvSpPr>
          <p:spPr>
            <a:xfrm rot="10800000">
              <a:off x="4969467" y="5258442"/>
              <a:ext cx="1317990" cy="523220"/>
            </a:xfrm>
            <a:prstGeom prst="rect">
              <a:avLst/>
            </a:prstGeom>
            <a:noFill/>
          </p:spPr>
          <p:txBody>
            <a:bodyPr wrap="none" rtlCol="0">
              <a:spAutoFit/>
            </a:bodyPr>
            <a:lstStyle/>
            <a:p>
              <a:r>
                <a:rPr lang="en-US" sz="2800" dirty="0">
                  <a:solidFill>
                    <a:schemeClr val="tx1">
                      <a:lumMod val="95000"/>
                      <a:lumOff val="5000"/>
                    </a:schemeClr>
                  </a:solidFill>
                  <a:latin typeface="印品黑体" panose="00000500000000000000" pitchFamily="2" charset="-122"/>
                  <a:ea typeface="印品黑体" panose="00000500000000000000" pitchFamily="2" charset="-122"/>
                </a:rPr>
                <a:t>03</a:t>
              </a:r>
              <a:r>
                <a:rPr lang="en-US" dirty="0">
                  <a:solidFill>
                    <a:schemeClr val="tx1">
                      <a:lumMod val="95000"/>
                      <a:lumOff val="5000"/>
                    </a:schemeClr>
                  </a:solidFill>
                  <a:latin typeface="印品黑体" panose="00000500000000000000" pitchFamily="2" charset="-122"/>
                  <a:ea typeface="印品黑体" panose="00000500000000000000" pitchFamily="2" charset="-122"/>
                </a:rPr>
                <a:t> </a:t>
              </a:r>
              <a:r>
                <a:rPr lang="zh-CN" altLang="en-US" dirty="0">
                  <a:solidFill>
                    <a:schemeClr val="tx1">
                      <a:lumMod val="95000"/>
                      <a:lumOff val="5000"/>
                    </a:schemeClr>
                  </a:solidFill>
                  <a:latin typeface="印品黑体" panose="00000500000000000000" pitchFamily="2" charset="-122"/>
                  <a:ea typeface="印品黑体" panose="00000500000000000000" pitchFamily="2" charset="-122"/>
                </a:rPr>
                <a:t>小标题</a:t>
              </a:r>
              <a:endParaRPr lang="en-US" dirty="0">
                <a:solidFill>
                  <a:schemeClr val="tx1">
                    <a:lumMod val="95000"/>
                    <a:lumOff val="5000"/>
                  </a:schemeClr>
                </a:solidFill>
                <a:latin typeface="印品黑体" panose="00000500000000000000" pitchFamily="2" charset="-122"/>
                <a:ea typeface="印品黑体" panose="00000500000000000000" pitchFamily="2" charset="-122"/>
              </a:endParaRPr>
            </a:p>
          </p:txBody>
        </p:sp>
        <p:grpSp>
          <p:nvGrpSpPr>
            <p:cNvPr id="40" name="Group 26">
              <a:extLst>
                <a:ext uri="{FF2B5EF4-FFF2-40B4-BE49-F238E27FC236}">
                  <a16:creationId xmlns="" xmlns:a16="http://schemas.microsoft.com/office/drawing/2014/main" id="{CA6E2146-CD20-4B2D-87D5-C5AEB9157A95}"/>
                </a:ext>
              </a:extLst>
            </p:cNvPr>
            <p:cNvGrpSpPr/>
            <p:nvPr/>
          </p:nvGrpSpPr>
          <p:grpSpPr>
            <a:xfrm rot="13975806">
              <a:off x="4471868" y="5128068"/>
              <a:ext cx="319088" cy="465138"/>
              <a:chOff x="5429367" y="4908078"/>
              <a:chExt cx="319088" cy="465138"/>
            </a:xfrm>
            <a:solidFill>
              <a:schemeClr val="bg1"/>
            </a:solidFill>
          </p:grpSpPr>
          <p:sp>
            <p:nvSpPr>
              <p:cNvPr id="48" name="AutoShape 97">
                <a:extLst>
                  <a:ext uri="{FF2B5EF4-FFF2-40B4-BE49-F238E27FC236}">
                    <a16:creationId xmlns="" xmlns:a16="http://schemas.microsoft.com/office/drawing/2014/main" id="{3ACB4F0D-1FA7-4B97-B047-75F781B64319}"/>
                  </a:ext>
                </a:extLst>
              </p:cNvPr>
              <p:cNvSpPr/>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sp>
            <p:nvSpPr>
              <p:cNvPr id="49" name="AutoShape 98">
                <a:extLst>
                  <a:ext uri="{FF2B5EF4-FFF2-40B4-BE49-F238E27FC236}">
                    <a16:creationId xmlns="" xmlns:a16="http://schemas.microsoft.com/office/drawing/2014/main" id="{3AF422B0-A204-4F10-B04B-AC7A9D4278A9}"/>
                  </a:ext>
                </a:extLst>
              </p:cNvPr>
              <p:cNvSpPr/>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sp>
            <p:nvSpPr>
              <p:cNvPr id="50" name="AutoShape 99">
                <a:extLst>
                  <a:ext uri="{FF2B5EF4-FFF2-40B4-BE49-F238E27FC236}">
                    <a16:creationId xmlns="" xmlns:a16="http://schemas.microsoft.com/office/drawing/2014/main" id="{97ED5242-F979-4706-A773-017018E6A8FD}"/>
                  </a:ext>
                </a:extLst>
              </p:cNvPr>
              <p:cNvSpPr/>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grpSp>
        <p:grpSp>
          <p:nvGrpSpPr>
            <p:cNvPr id="41" name="Group 30">
              <a:extLst>
                <a:ext uri="{FF2B5EF4-FFF2-40B4-BE49-F238E27FC236}">
                  <a16:creationId xmlns="" xmlns:a16="http://schemas.microsoft.com/office/drawing/2014/main" id="{8C006BE7-AFC8-4B07-BF39-43FCF6449CD8}"/>
                </a:ext>
              </a:extLst>
            </p:cNvPr>
            <p:cNvGrpSpPr/>
            <p:nvPr/>
          </p:nvGrpSpPr>
          <p:grpSpPr>
            <a:xfrm>
              <a:off x="5930117" y="2654671"/>
              <a:ext cx="319088" cy="465138"/>
              <a:chOff x="3582988" y="3510757"/>
              <a:chExt cx="319088" cy="465138"/>
            </a:xfrm>
            <a:solidFill>
              <a:schemeClr val="bg1"/>
            </a:solidFill>
          </p:grpSpPr>
          <p:sp>
            <p:nvSpPr>
              <p:cNvPr id="46" name="AutoShape 113">
                <a:extLst>
                  <a:ext uri="{FF2B5EF4-FFF2-40B4-BE49-F238E27FC236}">
                    <a16:creationId xmlns="" xmlns:a16="http://schemas.microsoft.com/office/drawing/2014/main" id="{E63F1D0F-AF27-45A3-A0D5-83E5BFA1AC82}"/>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sp>
            <p:nvSpPr>
              <p:cNvPr id="47" name="AutoShape 114">
                <a:extLst>
                  <a:ext uri="{FF2B5EF4-FFF2-40B4-BE49-F238E27FC236}">
                    <a16:creationId xmlns="" xmlns:a16="http://schemas.microsoft.com/office/drawing/2014/main" id="{ADC06C80-0CE3-440C-8B98-2E7FF46A4C91}"/>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grpSp>
        <p:grpSp>
          <p:nvGrpSpPr>
            <p:cNvPr id="42" name="Group 33">
              <a:extLst>
                <a:ext uri="{FF2B5EF4-FFF2-40B4-BE49-F238E27FC236}">
                  <a16:creationId xmlns="" xmlns:a16="http://schemas.microsoft.com/office/drawing/2014/main" id="{AC43F8FB-36FE-48D1-8106-FAFF3FF93F6F}"/>
                </a:ext>
              </a:extLst>
            </p:cNvPr>
            <p:cNvGrpSpPr/>
            <p:nvPr/>
          </p:nvGrpSpPr>
          <p:grpSpPr>
            <a:xfrm rot="7811740">
              <a:off x="7278886" y="5179067"/>
              <a:ext cx="465138" cy="391319"/>
              <a:chOff x="5356342" y="3093565"/>
              <a:chExt cx="465138" cy="391319"/>
            </a:xfrm>
            <a:solidFill>
              <a:schemeClr val="bg1"/>
            </a:solidFill>
          </p:grpSpPr>
          <p:sp>
            <p:nvSpPr>
              <p:cNvPr id="43" name="AutoShape 120">
                <a:extLst>
                  <a:ext uri="{FF2B5EF4-FFF2-40B4-BE49-F238E27FC236}">
                    <a16:creationId xmlns="" xmlns:a16="http://schemas.microsoft.com/office/drawing/2014/main" id="{8D360B9B-B812-4A3A-93CA-2E922276B72D}"/>
                  </a:ext>
                </a:extLst>
              </p:cNvPr>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sp>
            <p:nvSpPr>
              <p:cNvPr id="44" name="AutoShape 121">
                <a:extLst>
                  <a:ext uri="{FF2B5EF4-FFF2-40B4-BE49-F238E27FC236}">
                    <a16:creationId xmlns="" xmlns:a16="http://schemas.microsoft.com/office/drawing/2014/main" id="{920DB375-9FC4-48E2-8B0A-C06597595B76}"/>
                  </a:ext>
                </a:extLst>
              </p:cNvPr>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sp>
            <p:nvSpPr>
              <p:cNvPr id="45" name="AutoShape 122">
                <a:extLst>
                  <a:ext uri="{FF2B5EF4-FFF2-40B4-BE49-F238E27FC236}">
                    <a16:creationId xmlns="" xmlns:a16="http://schemas.microsoft.com/office/drawing/2014/main" id="{0DB312F6-12AC-456B-90BB-28D674D29A33}"/>
                  </a:ext>
                </a:extLst>
              </p:cNvPr>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p14="http://schemas.microsoft.com/office/powerpoint/2010/main" xmlns:p15="http://schemas.microsoft.com/office/powerpoint/2012/main" xmlns="" xmlns:a14="http://schemas.microsoft.com/office/drawing/2010/main" w="12700" cap="flat" cmpd="sng">
                    <a:solidFill>
                      <a:srgbClr val="000000"/>
                    </a:solidFill>
                    <a:prstDash val="solid"/>
                    <a:miter lim="0"/>
                    <a:headEnd/>
                    <a:tailEnd/>
                  </a14:hiddenLine>
                </a:ext>
                <a:ext uri="{AF507438-7753-43e0-B8FC-AC1667EBCBE1}">
                  <a14:hiddenEffects xmlns:p14="http://schemas.microsoft.com/office/powerpoint/2010/main" xmlns:p15="http://schemas.microsoft.com/office/powerpoint/2012/main"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95000"/>
                      <a:lumOff val="5000"/>
                    </a:schemeClr>
                  </a:solidFill>
                  <a:effectLst>
                    <a:outerShdw blurRad="38100" dist="38100" dir="2700000" algn="tl">
                      <a:srgbClr val="000000"/>
                    </a:outerShdw>
                  </a:effectLst>
                  <a:latin typeface="印品黑体" panose="00000500000000000000" pitchFamily="2" charset="-122"/>
                  <a:sym typeface="Gill Sans" charset="0"/>
                </a:endParaRPr>
              </a:p>
            </p:txBody>
          </p:sp>
        </p:grpSp>
      </p:grpSp>
      <p:grpSp>
        <p:nvGrpSpPr>
          <p:cNvPr id="57" name="Group 38">
            <a:extLst>
              <a:ext uri="{FF2B5EF4-FFF2-40B4-BE49-F238E27FC236}">
                <a16:creationId xmlns="" xmlns:a16="http://schemas.microsoft.com/office/drawing/2014/main" id="{5B25F48F-09E8-471B-A057-60B363A030DA}"/>
              </a:ext>
            </a:extLst>
          </p:cNvPr>
          <p:cNvGrpSpPr/>
          <p:nvPr/>
        </p:nvGrpSpPr>
        <p:grpSpPr>
          <a:xfrm flipH="1">
            <a:off x="6871327" y="2649605"/>
            <a:ext cx="1480651" cy="769806"/>
            <a:chOff x="1392530" y="2481978"/>
            <a:chExt cx="3124464" cy="313657"/>
          </a:xfrm>
        </p:grpSpPr>
        <p:cxnSp>
          <p:nvCxnSpPr>
            <p:cNvPr id="58" name="Straight Connector 39">
              <a:extLst>
                <a:ext uri="{FF2B5EF4-FFF2-40B4-BE49-F238E27FC236}">
                  <a16:creationId xmlns="" xmlns:a16="http://schemas.microsoft.com/office/drawing/2014/main" id="{0B9BC7BE-514B-43E8-9A5F-67212D05D9D2}"/>
                </a:ext>
              </a:extLst>
            </p:cNvPr>
            <p:cNvCxnSpPr/>
            <p:nvPr/>
          </p:nvCxnSpPr>
          <p:spPr>
            <a:xfrm flipH="1" flipV="1">
              <a:off x="3555062" y="2481981"/>
              <a:ext cx="961932" cy="31365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40">
              <a:extLst>
                <a:ext uri="{FF2B5EF4-FFF2-40B4-BE49-F238E27FC236}">
                  <a16:creationId xmlns="" xmlns:a16="http://schemas.microsoft.com/office/drawing/2014/main" id="{26475CD3-F3A4-4F40-99AE-7A267EBE73B3}"/>
                </a:ext>
              </a:extLst>
            </p:cNvPr>
            <p:cNvCxnSpPr/>
            <p:nvPr/>
          </p:nvCxnSpPr>
          <p:spPr>
            <a:xfrm flipH="1">
              <a:off x="1392530" y="2481978"/>
              <a:ext cx="2162533" cy="0"/>
            </a:xfrm>
            <a:prstGeom prst="line">
              <a:avLst/>
            </a:prstGeom>
            <a:ln>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0" name="TextBox 41">
            <a:extLst>
              <a:ext uri="{FF2B5EF4-FFF2-40B4-BE49-F238E27FC236}">
                <a16:creationId xmlns="" xmlns:a16="http://schemas.microsoft.com/office/drawing/2014/main" id="{6E9FCFA2-3897-4887-B287-89706A23012D}"/>
              </a:ext>
            </a:extLst>
          </p:cNvPr>
          <p:cNvSpPr txBox="1"/>
          <p:nvPr/>
        </p:nvSpPr>
        <p:spPr>
          <a:xfrm>
            <a:off x="8479612" y="2464939"/>
            <a:ext cx="2806700" cy="369332"/>
          </a:xfrm>
          <a:prstGeom prst="rect">
            <a:avLst/>
          </a:prstGeom>
          <a:noFill/>
        </p:spPr>
        <p:txBody>
          <a:bodyPr wrap="square" rtlCol="0">
            <a:spAutoFit/>
          </a:bodyPr>
          <a:lstStyle/>
          <a:p>
            <a:r>
              <a:rPr lang="zh-CN" altLang="en-US" b="1" dirty="0">
                <a:solidFill>
                  <a:schemeClr val="tx1">
                    <a:lumMod val="95000"/>
                    <a:lumOff val="5000"/>
                  </a:schemeClr>
                </a:solidFill>
                <a:latin typeface="印品黑体" panose="00000500000000000000" pitchFamily="2" charset="-122"/>
                <a:ea typeface="印品黑体" panose="00000500000000000000" pitchFamily="2" charset="-122"/>
              </a:rPr>
              <a:t>输入标题内容</a:t>
            </a:r>
            <a:endParaRPr lang="id-ID" altLang="zh-CN" b="1" dirty="0">
              <a:solidFill>
                <a:schemeClr val="tx1">
                  <a:lumMod val="95000"/>
                  <a:lumOff val="5000"/>
                </a:schemeClr>
              </a:solidFill>
              <a:latin typeface="印品黑体" panose="00000500000000000000" pitchFamily="2" charset="-122"/>
              <a:ea typeface="印品黑体" panose="00000500000000000000" pitchFamily="2" charset="-122"/>
            </a:endParaRPr>
          </a:p>
        </p:txBody>
      </p:sp>
      <p:sp>
        <p:nvSpPr>
          <p:cNvPr id="61" name="Rectangle 42">
            <a:extLst>
              <a:ext uri="{FF2B5EF4-FFF2-40B4-BE49-F238E27FC236}">
                <a16:creationId xmlns="" xmlns:a16="http://schemas.microsoft.com/office/drawing/2014/main" id="{09851A29-5084-4927-8E3C-7228E5F7E0C2}"/>
              </a:ext>
            </a:extLst>
          </p:cNvPr>
          <p:cNvSpPr/>
          <p:nvPr/>
        </p:nvSpPr>
        <p:spPr>
          <a:xfrm>
            <a:off x="8479612" y="2802809"/>
            <a:ext cx="2806700" cy="1061829"/>
          </a:xfrm>
          <a:prstGeom prst="rect">
            <a:avLst/>
          </a:prstGeom>
        </p:spPr>
        <p:txBody>
          <a:bodyPr wrap="square">
            <a:spAutoFit/>
          </a:bodyPr>
          <a:lstStyle/>
          <a:p>
            <a:pPr>
              <a:lnSpc>
                <a:spcPct val="150000"/>
              </a:lnSpc>
            </a:pPr>
            <a:r>
              <a:rPr lang="zh-CN" altLang="zh-CN" sz="1400" dirty="0">
                <a:solidFill>
                  <a:schemeClr val="tx1">
                    <a:lumMod val="95000"/>
                    <a:lumOff val="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tx1">
                  <a:lumMod val="95000"/>
                  <a:lumOff val="5000"/>
                </a:schemeClr>
              </a:solidFill>
              <a:latin typeface="印品黑体" panose="00000500000000000000" pitchFamily="2" charset="-122"/>
              <a:ea typeface="印品黑体" panose="00000500000000000000" pitchFamily="2" charset="-122"/>
            </a:endParaRPr>
          </a:p>
          <a:p>
            <a:pPr>
              <a:lnSpc>
                <a:spcPct val="150000"/>
              </a:lnSpc>
            </a:pPr>
            <a:r>
              <a:rPr lang="zh-CN" altLang="zh-CN" sz="1400" dirty="0">
                <a:solidFill>
                  <a:schemeClr val="tx1">
                    <a:lumMod val="95000"/>
                    <a:lumOff val="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tx1">
                  <a:lumMod val="95000"/>
                  <a:lumOff val="5000"/>
                </a:schemeClr>
              </a:solidFill>
              <a:latin typeface="印品黑体" panose="00000500000000000000" pitchFamily="2" charset="-122"/>
              <a:ea typeface="印品黑体" panose="00000500000000000000" pitchFamily="2" charset="-122"/>
            </a:endParaRPr>
          </a:p>
        </p:txBody>
      </p:sp>
      <p:cxnSp>
        <p:nvCxnSpPr>
          <p:cNvPr id="62" name="Straight Connector 43">
            <a:extLst>
              <a:ext uri="{FF2B5EF4-FFF2-40B4-BE49-F238E27FC236}">
                <a16:creationId xmlns="" xmlns:a16="http://schemas.microsoft.com/office/drawing/2014/main" id="{DADC02FF-0FC9-418C-82F0-97F333D503E9}"/>
              </a:ext>
            </a:extLst>
          </p:cNvPr>
          <p:cNvCxnSpPr/>
          <p:nvPr/>
        </p:nvCxnSpPr>
        <p:spPr>
          <a:xfrm>
            <a:off x="3872753" y="2338148"/>
            <a:ext cx="1973466" cy="0"/>
          </a:xfrm>
          <a:prstGeom prst="line">
            <a:avLst/>
          </a:prstGeom>
          <a:ln>
            <a:solidFill>
              <a:schemeClr val="tx1">
                <a:lumMod val="95000"/>
                <a:lumOff val="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3" name="TextBox 45">
            <a:extLst>
              <a:ext uri="{FF2B5EF4-FFF2-40B4-BE49-F238E27FC236}">
                <a16:creationId xmlns="" xmlns:a16="http://schemas.microsoft.com/office/drawing/2014/main" id="{8695A3D5-1FE5-472E-8F4E-F71AB18ABAD2}"/>
              </a:ext>
            </a:extLst>
          </p:cNvPr>
          <p:cNvSpPr txBox="1"/>
          <p:nvPr/>
        </p:nvSpPr>
        <p:spPr>
          <a:xfrm>
            <a:off x="940690" y="2141185"/>
            <a:ext cx="2803525" cy="369332"/>
          </a:xfrm>
          <a:prstGeom prst="rect">
            <a:avLst/>
          </a:prstGeom>
          <a:noFill/>
        </p:spPr>
        <p:txBody>
          <a:bodyPr wrap="square" rtlCol="0">
            <a:spAutoFit/>
          </a:bodyPr>
          <a:lstStyle/>
          <a:p>
            <a:pPr algn="r"/>
            <a:r>
              <a:rPr lang="zh-CN" altLang="en-US" b="1" dirty="0">
                <a:solidFill>
                  <a:schemeClr val="tx1">
                    <a:lumMod val="95000"/>
                    <a:lumOff val="5000"/>
                  </a:schemeClr>
                </a:solidFill>
                <a:latin typeface="印品黑体" panose="00000500000000000000" pitchFamily="2" charset="-122"/>
                <a:ea typeface="印品黑体" panose="00000500000000000000" pitchFamily="2" charset="-122"/>
              </a:rPr>
              <a:t>输入标题内容</a:t>
            </a:r>
            <a:endParaRPr lang="id-ID" b="1" dirty="0">
              <a:solidFill>
                <a:schemeClr val="tx1">
                  <a:lumMod val="95000"/>
                  <a:lumOff val="5000"/>
                </a:schemeClr>
              </a:solidFill>
              <a:latin typeface="印品黑体" panose="00000500000000000000" pitchFamily="2" charset="-122"/>
              <a:ea typeface="印品黑体" panose="00000500000000000000" pitchFamily="2" charset="-122"/>
            </a:endParaRPr>
          </a:p>
        </p:txBody>
      </p:sp>
      <p:sp>
        <p:nvSpPr>
          <p:cNvPr id="64" name="Rectangle 46">
            <a:extLst>
              <a:ext uri="{FF2B5EF4-FFF2-40B4-BE49-F238E27FC236}">
                <a16:creationId xmlns="" xmlns:a16="http://schemas.microsoft.com/office/drawing/2014/main" id="{2A6B203D-9E7F-4647-9663-E2F60C539689}"/>
              </a:ext>
            </a:extLst>
          </p:cNvPr>
          <p:cNvSpPr/>
          <p:nvPr/>
        </p:nvSpPr>
        <p:spPr>
          <a:xfrm>
            <a:off x="940690" y="2505629"/>
            <a:ext cx="2803525" cy="1061829"/>
          </a:xfrm>
          <a:prstGeom prst="rect">
            <a:avLst/>
          </a:prstGeom>
        </p:spPr>
        <p:txBody>
          <a:bodyPr wrap="square">
            <a:spAutoFit/>
          </a:bodyPr>
          <a:lstStyle/>
          <a:p>
            <a:pPr algn="r">
              <a:lnSpc>
                <a:spcPct val="150000"/>
              </a:lnSpc>
            </a:pPr>
            <a:r>
              <a:rPr lang="zh-CN" altLang="zh-CN" sz="1400" dirty="0">
                <a:solidFill>
                  <a:schemeClr val="tx1">
                    <a:lumMod val="95000"/>
                    <a:lumOff val="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tx1">
                  <a:lumMod val="95000"/>
                  <a:lumOff val="5000"/>
                </a:schemeClr>
              </a:solidFill>
              <a:latin typeface="印品黑体" panose="00000500000000000000" pitchFamily="2" charset="-122"/>
              <a:ea typeface="印品黑体" panose="00000500000000000000" pitchFamily="2" charset="-122"/>
            </a:endParaRPr>
          </a:p>
          <a:p>
            <a:pPr algn="r">
              <a:lnSpc>
                <a:spcPct val="150000"/>
              </a:lnSpc>
            </a:pPr>
            <a:r>
              <a:rPr lang="zh-CN" altLang="zh-CN" sz="1400" dirty="0">
                <a:solidFill>
                  <a:schemeClr val="tx1">
                    <a:lumMod val="95000"/>
                    <a:lumOff val="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tx1">
                  <a:lumMod val="95000"/>
                  <a:lumOff val="5000"/>
                </a:schemeClr>
              </a:solidFill>
              <a:latin typeface="印品黑体" panose="00000500000000000000" pitchFamily="2" charset="-122"/>
              <a:ea typeface="印品黑体" panose="00000500000000000000" pitchFamily="2" charset="-122"/>
            </a:endParaRPr>
          </a:p>
        </p:txBody>
      </p:sp>
      <p:grpSp>
        <p:nvGrpSpPr>
          <p:cNvPr id="65" name="Group 48">
            <a:extLst>
              <a:ext uri="{FF2B5EF4-FFF2-40B4-BE49-F238E27FC236}">
                <a16:creationId xmlns="" xmlns:a16="http://schemas.microsoft.com/office/drawing/2014/main" id="{ABE83D4F-A129-456D-B394-6E5AC1856356}"/>
              </a:ext>
            </a:extLst>
          </p:cNvPr>
          <p:cNvGrpSpPr/>
          <p:nvPr/>
        </p:nvGrpSpPr>
        <p:grpSpPr>
          <a:xfrm>
            <a:off x="3877265" y="4246469"/>
            <a:ext cx="1174768" cy="598311"/>
            <a:chOff x="1392536" y="2481978"/>
            <a:chExt cx="3229538" cy="393200"/>
          </a:xfrm>
        </p:grpSpPr>
        <p:cxnSp>
          <p:nvCxnSpPr>
            <p:cNvPr id="66" name="Straight Connector 49">
              <a:extLst>
                <a:ext uri="{FF2B5EF4-FFF2-40B4-BE49-F238E27FC236}">
                  <a16:creationId xmlns="" xmlns:a16="http://schemas.microsoft.com/office/drawing/2014/main" id="{B1A57A7F-D8B6-4B33-8CB5-75E9E0273264}"/>
                </a:ext>
              </a:extLst>
            </p:cNvPr>
            <p:cNvCxnSpPr/>
            <p:nvPr/>
          </p:nvCxnSpPr>
          <p:spPr>
            <a:xfrm flipH="1" flipV="1">
              <a:off x="2654765" y="2481978"/>
              <a:ext cx="1967309" cy="3932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50">
              <a:extLst>
                <a:ext uri="{FF2B5EF4-FFF2-40B4-BE49-F238E27FC236}">
                  <a16:creationId xmlns="" xmlns:a16="http://schemas.microsoft.com/office/drawing/2014/main" id="{C45F3C12-168A-46CA-B36E-9595A15D77FB}"/>
                </a:ext>
              </a:extLst>
            </p:cNvPr>
            <p:cNvCxnSpPr/>
            <p:nvPr/>
          </p:nvCxnSpPr>
          <p:spPr>
            <a:xfrm flipH="1">
              <a:off x="1392536" y="2481978"/>
              <a:ext cx="1298690" cy="0"/>
            </a:xfrm>
            <a:prstGeom prst="line">
              <a:avLst/>
            </a:prstGeom>
            <a:ln>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8" name="TextBox 51">
            <a:extLst>
              <a:ext uri="{FF2B5EF4-FFF2-40B4-BE49-F238E27FC236}">
                <a16:creationId xmlns="" xmlns:a16="http://schemas.microsoft.com/office/drawing/2014/main" id="{9AD054A1-42B3-472A-B331-5DF73A73E08F}"/>
              </a:ext>
            </a:extLst>
          </p:cNvPr>
          <p:cNvSpPr txBox="1"/>
          <p:nvPr/>
        </p:nvSpPr>
        <p:spPr>
          <a:xfrm>
            <a:off x="940690" y="4061794"/>
            <a:ext cx="2803525" cy="369332"/>
          </a:xfrm>
          <a:prstGeom prst="rect">
            <a:avLst/>
          </a:prstGeom>
          <a:noFill/>
        </p:spPr>
        <p:txBody>
          <a:bodyPr wrap="square" rtlCol="0">
            <a:spAutoFit/>
          </a:bodyPr>
          <a:lstStyle/>
          <a:p>
            <a:pPr algn="r"/>
            <a:r>
              <a:rPr lang="zh-CN" altLang="en-US" b="1" dirty="0">
                <a:solidFill>
                  <a:schemeClr val="tx1">
                    <a:lumMod val="95000"/>
                    <a:lumOff val="5000"/>
                  </a:schemeClr>
                </a:solidFill>
                <a:latin typeface="印品黑体" panose="00000500000000000000" pitchFamily="2" charset="-122"/>
                <a:ea typeface="印品黑体" panose="00000500000000000000" pitchFamily="2" charset="-122"/>
              </a:rPr>
              <a:t>输入标题内容</a:t>
            </a:r>
            <a:endParaRPr lang="id-ID" altLang="zh-CN" b="1" dirty="0">
              <a:solidFill>
                <a:schemeClr val="tx1">
                  <a:lumMod val="95000"/>
                  <a:lumOff val="5000"/>
                </a:schemeClr>
              </a:solidFill>
              <a:latin typeface="印品黑体" panose="00000500000000000000" pitchFamily="2" charset="-122"/>
              <a:ea typeface="印品黑体" panose="00000500000000000000" pitchFamily="2" charset="-122"/>
            </a:endParaRPr>
          </a:p>
        </p:txBody>
      </p:sp>
      <p:sp>
        <p:nvSpPr>
          <p:cNvPr id="69" name="Rectangle 52">
            <a:extLst>
              <a:ext uri="{FF2B5EF4-FFF2-40B4-BE49-F238E27FC236}">
                <a16:creationId xmlns="" xmlns:a16="http://schemas.microsoft.com/office/drawing/2014/main" id="{B1E637B3-1E17-488D-867F-09645887E20A}"/>
              </a:ext>
            </a:extLst>
          </p:cNvPr>
          <p:cNvSpPr/>
          <p:nvPr/>
        </p:nvSpPr>
        <p:spPr>
          <a:xfrm>
            <a:off x="940690" y="4428704"/>
            <a:ext cx="2803525" cy="1061829"/>
          </a:xfrm>
          <a:prstGeom prst="rect">
            <a:avLst/>
          </a:prstGeom>
        </p:spPr>
        <p:txBody>
          <a:bodyPr wrap="square">
            <a:spAutoFit/>
          </a:bodyPr>
          <a:lstStyle/>
          <a:p>
            <a:pPr algn="r">
              <a:lnSpc>
                <a:spcPct val="150000"/>
              </a:lnSpc>
            </a:pPr>
            <a:r>
              <a:rPr lang="zh-CN" altLang="zh-CN" sz="1400" dirty="0">
                <a:solidFill>
                  <a:schemeClr val="tx1">
                    <a:lumMod val="95000"/>
                    <a:lumOff val="5000"/>
                  </a:schemeClr>
                </a:solidFill>
                <a:latin typeface="印品黑体" panose="00000500000000000000" pitchFamily="2" charset="-122"/>
                <a:ea typeface="印品黑体" panose="00000500000000000000" pitchFamily="2" charset="-122"/>
                <a:sym typeface="+mn-ea"/>
              </a:rPr>
              <a:t>输入您要替换的文字内容输入您要替换的文字内容</a:t>
            </a:r>
            <a:endParaRPr lang="id-ID" altLang="zh-CN" sz="1400" dirty="0">
              <a:solidFill>
                <a:schemeClr val="tx1">
                  <a:lumMod val="95000"/>
                  <a:lumOff val="5000"/>
                </a:schemeClr>
              </a:solidFill>
              <a:latin typeface="印品黑体" panose="00000500000000000000" pitchFamily="2" charset="-122"/>
              <a:ea typeface="印品黑体" panose="00000500000000000000" pitchFamily="2" charset="-122"/>
            </a:endParaRPr>
          </a:p>
          <a:p>
            <a:pPr algn="r">
              <a:lnSpc>
                <a:spcPct val="150000"/>
              </a:lnSpc>
            </a:pPr>
            <a:r>
              <a:rPr lang="zh-CN" altLang="zh-CN" sz="1400" dirty="0">
                <a:solidFill>
                  <a:schemeClr val="tx1">
                    <a:lumMod val="95000"/>
                    <a:lumOff val="5000"/>
                  </a:schemeClr>
                </a:solidFill>
                <a:latin typeface="印品黑体" panose="00000500000000000000" pitchFamily="2" charset="-122"/>
                <a:ea typeface="印品黑体" panose="00000500000000000000" pitchFamily="2" charset="-122"/>
                <a:sym typeface="+mn-ea"/>
              </a:rPr>
              <a:t>输入您要替换的文字内容输入您</a:t>
            </a:r>
            <a:endParaRPr lang="id-ID" altLang="zh-CN" sz="1400" dirty="0">
              <a:solidFill>
                <a:schemeClr val="tx1">
                  <a:lumMod val="95000"/>
                  <a:lumOff val="5000"/>
                </a:schemeClr>
              </a:solidFill>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20082480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22" presetClass="entr" presetSubtype="2" fill="hold" nodeType="afterEffect">
                                  <p:childTnLst>
                                    <p:set>
                                      <p:cBhvr>
                                        <p:cTn id="12" dur="1" fill="hold">
                                          <p:stCondLst>
                                            <p:cond delay="0"/>
                                          </p:stCondLst>
                                        </p:cTn>
                                        <p:tgtEl>
                                          <p:spTgt spid="62"/>
                                        </p:tgtEl>
                                        <p:attrNameLst>
                                          <p:attrName>style.visibility</p:attrName>
                                        </p:attrNameLst>
                                      </p:cBhvr>
                                      <p:to>
                                        <p:strVal val="visible"/>
                                      </p:to>
                                    </p:set>
                                    <p:animEffect transition="in" filter="wipe(right)">
                                      <p:cBhvr>
                                        <p:cTn id="13" dur="900"/>
                                        <p:tgtEl>
                                          <p:spTgt spid="62"/>
                                        </p:tgtEl>
                                      </p:cBhvr>
                                    </p:animEffect>
                                  </p:childTnLst>
                                </p:cTn>
                              </p:par>
                            </p:childTnLst>
                          </p:cTn>
                        </p:par>
                        <p:par>
                          <p:cTn id="14" fill="hold">
                            <p:stCondLst>
                              <p:cond delay="1900"/>
                            </p:stCondLst>
                            <p:childTnLst>
                              <p:par>
                                <p:cTn id="15" presetID="22" presetClass="entr" presetSubtype="1" fill="hold" grpId="0" nodeType="afterEffect">
                                  <p:childTnLst>
                                    <p:set>
                                      <p:cBhvr>
                                        <p:cTn id="16" dur="1" fill="hold">
                                          <p:stCondLst>
                                            <p:cond delay="0"/>
                                          </p:stCondLst>
                                        </p:cTn>
                                        <p:tgtEl>
                                          <p:spTgt spid="63"/>
                                        </p:tgtEl>
                                        <p:attrNameLst>
                                          <p:attrName>style.visibility</p:attrName>
                                        </p:attrNameLst>
                                      </p:cBhvr>
                                      <p:to>
                                        <p:strVal val="visible"/>
                                      </p:to>
                                    </p:set>
                                    <p:animEffect transition="in" filter="wipe(up)">
                                      <p:cBhvr>
                                        <p:cTn id="17" dur="900"/>
                                        <p:tgtEl>
                                          <p:spTgt spid="63"/>
                                        </p:tgtEl>
                                      </p:cBhvr>
                                    </p:animEffect>
                                  </p:childTnLst>
                                </p:cTn>
                              </p:par>
                            </p:childTnLst>
                          </p:cTn>
                        </p:par>
                        <p:par>
                          <p:cTn id="18" fill="hold">
                            <p:stCondLst>
                              <p:cond delay="2800"/>
                            </p:stCondLst>
                            <p:childTnLst>
                              <p:par>
                                <p:cTn id="19" presetID="10" presetClass="entr" presetSubtype="0" fill="hold" grpId="0" nodeType="afterEffect">
                                  <p:childTnLst>
                                    <p:set>
                                      <p:cBhvr>
                                        <p:cTn id="20" dur="1" fill="hold">
                                          <p:stCondLst>
                                            <p:cond delay="0"/>
                                          </p:stCondLst>
                                        </p:cTn>
                                        <p:tgtEl>
                                          <p:spTgt spid="64"/>
                                        </p:tgtEl>
                                        <p:attrNameLst>
                                          <p:attrName>style.visibility</p:attrName>
                                        </p:attrNameLst>
                                      </p:cBhvr>
                                      <p:to>
                                        <p:strVal val="visible"/>
                                      </p:to>
                                    </p:set>
                                    <p:animEffect transition="in" filter="fade">
                                      <p:cBhvr>
                                        <p:cTn id="21" dur="900"/>
                                        <p:tgtEl>
                                          <p:spTgt spid="64"/>
                                        </p:tgtEl>
                                      </p:cBhvr>
                                    </p:animEffect>
                                  </p:childTnLst>
                                </p:cTn>
                              </p:par>
                            </p:childTnLst>
                          </p:cTn>
                        </p:par>
                        <p:par>
                          <p:cTn id="22" fill="hold">
                            <p:stCondLst>
                              <p:cond delay="3700"/>
                            </p:stCondLst>
                            <p:childTnLst>
                              <p:par>
                                <p:cTn id="23" presetID="22" presetClass="entr" presetSubtype="8" fill="hold" nodeType="afterEffect">
                                  <p:childTnLst>
                                    <p:set>
                                      <p:cBhvr>
                                        <p:cTn id="24" dur="1" fill="hold">
                                          <p:stCondLst>
                                            <p:cond delay="0"/>
                                          </p:stCondLst>
                                        </p:cTn>
                                        <p:tgtEl>
                                          <p:spTgt spid="57"/>
                                        </p:tgtEl>
                                        <p:attrNameLst>
                                          <p:attrName>style.visibility</p:attrName>
                                        </p:attrNameLst>
                                      </p:cBhvr>
                                      <p:to>
                                        <p:strVal val="visible"/>
                                      </p:to>
                                    </p:set>
                                    <p:animEffect transition="in" filter="wipe(left)">
                                      <p:cBhvr>
                                        <p:cTn id="25" dur="800"/>
                                        <p:tgtEl>
                                          <p:spTgt spid="57"/>
                                        </p:tgtEl>
                                      </p:cBhvr>
                                    </p:animEffect>
                                  </p:childTnLst>
                                </p:cTn>
                              </p:par>
                            </p:childTnLst>
                          </p:cTn>
                        </p:par>
                        <p:par>
                          <p:cTn id="26" fill="hold">
                            <p:stCondLst>
                              <p:cond delay="4500"/>
                            </p:stCondLst>
                            <p:childTnLst>
                              <p:par>
                                <p:cTn id="27" presetID="22" presetClass="entr" presetSubtype="1" fill="hold" grpId="0" nodeType="afterEffect">
                                  <p:childTnLst>
                                    <p:set>
                                      <p:cBhvr>
                                        <p:cTn id="28" dur="1" fill="hold">
                                          <p:stCondLst>
                                            <p:cond delay="0"/>
                                          </p:stCondLst>
                                        </p:cTn>
                                        <p:tgtEl>
                                          <p:spTgt spid="60"/>
                                        </p:tgtEl>
                                        <p:attrNameLst>
                                          <p:attrName>style.visibility</p:attrName>
                                        </p:attrNameLst>
                                      </p:cBhvr>
                                      <p:to>
                                        <p:strVal val="visible"/>
                                      </p:to>
                                    </p:set>
                                    <p:animEffect transition="in" filter="wipe(up)">
                                      <p:cBhvr>
                                        <p:cTn id="29" dur="1000"/>
                                        <p:tgtEl>
                                          <p:spTgt spid="60"/>
                                        </p:tgtEl>
                                      </p:cBhvr>
                                    </p:animEffect>
                                  </p:childTnLst>
                                </p:cTn>
                              </p:par>
                            </p:childTnLst>
                          </p:cTn>
                        </p:par>
                        <p:par>
                          <p:cTn id="30" fill="hold">
                            <p:stCondLst>
                              <p:cond delay="5500"/>
                            </p:stCondLst>
                            <p:childTnLst>
                              <p:par>
                                <p:cTn id="31" presetID="10" presetClass="entr" presetSubtype="0" fill="hold" grpId="0" nodeType="afterEffect">
                                  <p:childTnLst>
                                    <p:set>
                                      <p:cBhvr>
                                        <p:cTn id="32" dur="1" fill="hold">
                                          <p:stCondLst>
                                            <p:cond delay="0"/>
                                          </p:stCondLst>
                                        </p:cTn>
                                        <p:tgtEl>
                                          <p:spTgt spid="61"/>
                                        </p:tgtEl>
                                        <p:attrNameLst>
                                          <p:attrName>style.visibility</p:attrName>
                                        </p:attrNameLst>
                                      </p:cBhvr>
                                      <p:to>
                                        <p:strVal val="visible"/>
                                      </p:to>
                                    </p:set>
                                    <p:animEffect transition="in" filter="fade">
                                      <p:cBhvr>
                                        <p:cTn id="33" dur="800"/>
                                        <p:tgtEl>
                                          <p:spTgt spid="61"/>
                                        </p:tgtEl>
                                      </p:cBhvr>
                                    </p:animEffect>
                                  </p:childTnLst>
                                </p:cTn>
                              </p:par>
                            </p:childTnLst>
                          </p:cTn>
                        </p:par>
                        <p:par>
                          <p:cTn id="34" fill="hold">
                            <p:stCondLst>
                              <p:cond delay="6300"/>
                            </p:stCondLst>
                            <p:childTnLst>
                              <p:par>
                                <p:cTn id="35" presetID="22" presetClass="entr" presetSubtype="2" fill="hold" nodeType="afterEffect">
                                  <p:childTnLst>
                                    <p:set>
                                      <p:cBhvr>
                                        <p:cTn id="36" dur="1" fill="hold">
                                          <p:stCondLst>
                                            <p:cond delay="0"/>
                                          </p:stCondLst>
                                        </p:cTn>
                                        <p:tgtEl>
                                          <p:spTgt spid="65"/>
                                        </p:tgtEl>
                                        <p:attrNameLst>
                                          <p:attrName>style.visibility</p:attrName>
                                        </p:attrNameLst>
                                      </p:cBhvr>
                                      <p:to>
                                        <p:strVal val="visible"/>
                                      </p:to>
                                    </p:set>
                                    <p:animEffect transition="in" filter="wipe(right)">
                                      <p:cBhvr>
                                        <p:cTn id="37" dur="900"/>
                                        <p:tgtEl>
                                          <p:spTgt spid="65"/>
                                        </p:tgtEl>
                                      </p:cBhvr>
                                    </p:animEffect>
                                  </p:childTnLst>
                                </p:cTn>
                              </p:par>
                            </p:childTnLst>
                          </p:cTn>
                        </p:par>
                        <p:par>
                          <p:cTn id="38" fill="hold">
                            <p:stCondLst>
                              <p:cond delay="7200"/>
                            </p:stCondLst>
                            <p:childTnLst>
                              <p:par>
                                <p:cTn id="39" presetID="22" presetClass="entr" presetSubtype="1" fill="hold" grpId="0" nodeType="afterEffect">
                                  <p:childTnLst>
                                    <p:set>
                                      <p:cBhvr>
                                        <p:cTn id="40" dur="1" fill="hold">
                                          <p:stCondLst>
                                            <p:cond delay="0"/>
                                          </p:stCondLst>
                                        </p:cTn>
                                        <p:tgtEl>
                                          <p:spTgt spid="68"/>
                                        </p:tgtEl>
                                        <p:attrNameLst>
                                          <p:attrName>style.visibility</p:attrName>
                                        </p:attrNameLst>
                                      </p:cBhvr>
                                      <p:to>
                                        <p:strVal val="visible"/>
                                      </p:to>
                                    </p:set>
                                    <p:animEffect transition="in" filter="wipe(up)">
                                      <p:cBhvr>
                                        <p:cTn id="41" dur="900"/>
                                        <p:tgtEl>
                                          <p:spTgt spid="68"/>
                                        </p:tgtEl>
                                      </p:cBhvr>
                                    </p:animEffect>
                                  </p:childTnLst>
                                </p:cTn>
                              </p:par>
                            </p:childTnLst>
                          </p:cTn>
                        </p:par>
                        <p:par>
                          <p:cTn id="42" fill="hold">
                            <p:stCondLst>
                              <p:cond delay="8100"/>
                            </p:stCondLst>
                            <p:childTnLst>
                              <p:par>
                                <p:cTn id="43" presetID="10" presetClass="entr" presetSubtype="0" fill="hold" grpId="0" nodeType="afterEffect">
                                  <p:childTnLst>
                                    <p:set>
                                      <p:cBhvr>
                                        <p:cTn id="44" dur="1" fill="hold">
                                          <p:stCondLst>
                                            <p:cond delay="0"/>
                                          </p:stCondLst>
                                        </p:cTn>
                                        <p:tgtEl>
                                          <p:spTgt spid="69"/>
                                        </p:tgtEl>
                                        <p:attrNameLst>
                                          <p:attrName>style.visibility</p:attrName>
                                        </p:attrNameLst>
                                      </p:cBhvr>
                                      <p:to>
                                        <p:strVal val="visible"/>
                                      </p:to>
                                    </p:set>
                                    <p:animEffect transition="in" filter="fade">
                                      <p:cBhvr>
                                        <p:cTn id="45" dur="8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4" grpId="0"/>
      <p:bldP spid="68"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548EFFC-2FC3-4DAC-B642-DC5A6C8C326D}"/>
              </a:ext>
            </a:extLst>
          </p:cNvPr>
          <p:cNvSpPr/>
          <p:nvPr/>
        </p:nvSpPr>
        <p:spPr>
          <a:xfrm>
            <a:off x="-66568" y="2529840"/>
            <a:ext cx="6410218" cy="2758440"/>
          </a:xfrm>
          <a:prstGeom prst="rect">
            <a:avLst/>
          </a:prstGeom>
          <a:solidFill>
            <a:schemeClr val="tx1">
              <a:lumMod val="95000"/>
              <a:lumOff val="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矩形 259">
            <a:extLst>
              <a:ext uri="{FF2B5EF4-FFF2-40B4-BE49-F238E27FC236}">
                <a16:creationId xmlns="" xmlns:a16="http://schemas.microsoft.com/office/drawing/2014/main" id="{7946431B-C5A1-4324-830D-839072B2BD39}"/>
              </a:ext>
            </a:extLst>
          </p:cNvPr>
          <p:cNvSpPr>
            <a:spLocks noChangeArrowheads="1"/>
          </p:cNvSpPr>
          <p:nvPr/>
        </p:nvSpPr>
        <p:spPr bwMode="auto">
          <a:xfrm>
            <a:off x="180868" y="3860005"/>
            <a:ext cx="584856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dist">
              <a:buNone/>
            </a:pPr>
            <a:r>
              <a:rPr lang="en-US" altLang="zh-CN" dirty="0">
                <a:solidFill>
                  <a:schemeClr val="bg1"/>
                </a:solidFill>
                <a:latin typeface="印品黑体" panose="00000500000000000000" pitchFamily="2" charset="-122"/>
                <a:ea typeface="印品黑体" panose="00000500000000000000" pitchFamily="2" charset="-122"/>
                <a:cs typeface="Arial" panose="020B0604020202020204" pitchFamily="34" charset="0"/>
              </a:rPr>
              <a:t>BRAND INTRODUCTION PPT</a:t>
            </a:r>
          </a:p>
        </p:txBody>
      </p:sp>
      <p:sp>
        <p:nvSpPr>
          <p:cNvPr id="8" name="矩形 259">
            <a:extLst>
              <a:ext uri="{FF2B5EF4-FFF2-40B4-BE49-F238E27FC236}">
                <a16:creationId xmlns="" xmlns:a16="http://schemas.microsoft.com/office/drawing/2014/main" id="{EE9B2436-84C6-43D3-966B-E5A0FDB77F3C}"/>
              </a:ext>
            </a:extLst>
          </p:cNvPr>
          <p:cNvSpPr>
            <a:spLocks noChangeArrowheads="1"/>
          </p:cNvSpPr>
          <p:nvPr/>
        </p:nvSpPr>
        <p:spPr bwMode="auto">
          <a:xfrm>
            <a:off x="180868" y="2985730"/>
            <a:ext cx="6351190"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58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汽车品牌介绍</a:t>
            </a:r>
            <a:r>
              <a:rPr lang="en-US" altLang="zh-CN" sz="58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PPT</a:t>
            </a:r>
          </a:p>
        </p:txBody>
      </p:sp>
      <p:sp>
        <p:nvSpPr>
          <p:cNvPr id="5" name="Subtitle 4">
            <a:extLst>
              <a:ext uri="{FF2B5EF4-FFF2-40B4-BE49-F238E27FC236}">
                <a16:creationId xmlns="" xmlns:a16="http://schemas.microsoft.com/office/drawing/2014/main" id="{9FE436DB-27E9-40CC-ACCA-83C3360A2168}"/>
              </a:ext>
            </a:extLst>
          </p:cNvPr>
          <p:cNvSpPr txBox="1"/>
          <p:nvPr/>
        </p:nvSpPr>
        <p:spPr>
          <a:xfrm>
            <a:off x="3234030" y="4440871"/>
            <a:ext cx="2824898" cy="302455"/>
          </a:xfrm>
          <a:prstGeom prst="rect">
            <a:avLst/>
          </a:prstGeom>
        </p:spPr>
        <p:txBody>
          <a:bodyPr vert="horz" lIns="91440" tIns="45720" rIns="91440" bIns="45720" rtlCol="0">
            <a:normAutofit fontScale="92500" lnSpcReduction="10000"/>
          </a:bodyPr>
          <a:lstStyle/>
          <a:p>
            <a:pPr marL="342900" lvl="0" indent="-342900" algn="dist">
              <a:spcBef>
                <a:spcPct val="20000"/>
              </a:spcBef>
            </a:pPr>
            <a:r>
              <a:rPr kumimoji="0" lang="zh-CN" altLang="en-US" sz="1600" u="none" strike="noStrike" kern="1200" cap="none" spc="0" normalizeH="0" baseline="0" noProof="0" dirty="0">
                <a:ln>
                  <a:noFill/>
                </a:ln>
                <a:solidFill>
                  <a:schemeClr val="bg1">
                    <a:lumMod val="95000"/>
                  </a:schemeClr>
                </a:solidFill>
                <a:effectLst/>
                <a:uLnTx/>
                <a:uFillTx/>
                <a:latin typeface="印品黑体" panose="00000500000000000000" pitchFamily="2" charset="-122"/>
                <a:ea typeface="印品黑体" panose="00000500000000000000" pitchFamily="2" charset="-122"/>
              </a:rPr>
              <a:t>点击添加输入您的副标题</a:t>
            </a:r>
            <a:endParaRPr kumimoji="0" lang="en-US" sz="1600" u="none" strike="noStrike" kern="1200" cap="none" spc="0" normalizeH="0" baseline="0" noProof="0" dirty="0">
              <a:ln>
                <a:noFill/>
              </a:ln>
              <a:solidFill>
                <a:schemeClr val="bg1">
                  <a:lumMod val="95000"/>
                </a:schemeClr>
              </a:solidFill>
              <a:effectLst/>
              <a:uLnTx/>
              <a:uFillTx/>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271592131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1" presetClass="entr" presetSubtype="0" fill="hold" grpId="0" nodeType="withEffect">
                                  <p:stCondLst>
                                    <p:cond delay="50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40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par>
                                <p:cTn id="20" presetID="41" presetClass="entr" presetSubtype="0" fill="hold" grpId="0" nodeType="with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7"/>
                                        </p:tgtEl>
                                      </p:cBhvr>
                                    </p:animEffect>
                                  </p:childTnLst>
                                </p:cTn>
                              </p:par>
                            </p:childTnLst>
                          </p:cTn>
                        </p:par>
                        <p:par>
                          <p:cTn id="27" fill="hold">
                            <p:stCondLst>
                              <p:cond delay="28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par>
                          <p:cTn id="31" fill="hold">
                            <p:stCondLst>
                              <p:cond delay="3350"/>
                            </p:stCondLst>
                            <p:childTnLst>
                              <p:par>
                                <p:cTn id="32" presetID="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p:bldP spid="8"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BB6F89E-8689-47DC-A6FB-D67A8716EECC}"/>
              </a:ext>
            </a:extLst>
          </p:cNvPr>
          <p:cNvSpPr/>
          <p:nvPr/>
        </p:nvSpPr>
        <p:spPr>
          <a:xfrm>
            <a:off x="0" y="2094271"/>
            <a:ext cx="12192000" cy="3790335"/>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0" name="Straight Connector 124">
            <a:extLst>
              <a:ext uri="{FF2B5EF4-FFF2-40B4-BE49-F238E27FC236}">
                <a16:creationId xmlns="" xmlns:a16="http://schemas.microsoft.com/office/drawing/2014/main" id="{315AFBDE-A3AE-4D50-9555-4D9335523C2E}"/>
              </a:ext>
            </a:extLst>
          </p:cNvPr>
          <p:cNvCxnSpPr/>
          <p:nvPr/>
        </p:nvCxnSpPr>
        <p:spPr>
          <a:xfrm>
            <a:off x="3818964" y="32496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25">
            <a:extLst>
              <a:ext uri="{FF2B5EF4-FFF2-40B4-BE49-F238E27FC236}">
                <a16:creationId xmlns="" xmlns:a16="http://schemas.microsoft.com/office/drawing/2014/main" id="{6F2C56BC-1250-4716-BAF3-BDCF7E42B65E}"/>
              </a:ext>
            </a:extLst>
          </p:cNvPr>
          <p:cNvCxnSpPr/>
          <p:nvPr/>
        </p:nvCxnSpPr>
        <p:spPr>
          <a:xfrm>
            <a:off x="6513478" y="46212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50">
            <a:extLst>
              <a:ext uri="{FF2B5EF4-FFF2-40B4-BE49-F238E27FC236}">
                <a16:creationId xmlns="" xmlns:a16="http://schemas.microsoft.com/office/drawing/2014/main" id="{64EDEFDD-214B-4826-AF1F-B94A429E8C60}"/>
              </a:ext>
            </a:extLst>
          </p:cNvPr>
          <p:cNvSpPr/>
          <p:nvPr/>
        </p:nvSpPr>
        <p:spPr>
          <a:xfrm>
            <a:off x="0" y="3249637"/>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
        <p:nvSpPr>
          <p:cNvPr id="13" name="Rectangle 6">
            <a:extLst>
              <a:ext uri="{FF2B5EF4-FFF2-40B4-BE49-F238E27FC236}">
                <a16:creationId xmlns="" xmlns:a16="http://schemas.microsoft.com/office/drawing/2014/main" id="{B53BEF6F-261D-4089-84E5-CD1598E70C66}"/>
              </a:ext>
            </a:extLst>
          </p:cNvPr>
          <p:cNvSpPr/>
          <p:nvPr/>
        </p:nvSpPr>
        <p:spPr>
          <a:xfrm>
            <a:off x="0" y="3249637"/>
            <a:ext cx="362857"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cxnSp>
        <p:nvCxnSpPr>
          <p:cNvPr id="15" name="Straight Connector 76">
            <a:extLst>
              <a:ext uri="{FF2B5EF4-FFF2-40B4-BE49-F238E27FC236}">
                <a16:creationId xmlns="" xmlns:a16="http://schemas.microsoft.com/office/drawing/2014/main" id="{A81905C2-BE1A-42D7-91F3-C510C7D5BDBF}"/>
              </a:ext>
            </a:extLst>
          </p:cNvPr>
          <p:cNvCxnSpPr>
            <a:stCxn id="12" idx="3"/>
          </p:cNvCxnSpPr>
          <p:nvPr/>
        </p:nvCxnSpPr>
        <p:spPr>
          <a:xfrm>
            <a:off x="2314714" y="3935437"/>
            <a:ext cx="939474"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78">
            <a:extLst>
              <a:ext uri="{FF2B5EF4-FFF2-40B4-BE49-F238E27FC236}">
                <a16:creationId xmlns="" xmlns:a16="http://schemas.microsoft.com/office/drawing/2014/main" id="{E1C66BCE-BF38-47E4-967D-F724C78D777B}"/>
              </a:ext>
            </a:extLst>
          </p:cNvPr>
          <p:cNvCxnSpPr/>
          <p:nvPr/>
        </p:nvCxnSpPr>
        <p:spPr>
          <a:xfrm>
            <a:off x="6095999" y="2563837"/>
            <a:ext cx="1" cy="685800"/>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89">
            <a:extLst>
              <a:ext uri="{FF2B5EF4-FFF2-40B4-BE49-F238E27FC236}">
                <a16:creationId xmlns="" xmlns:a16="http://schemas.microsoft.com/office/drawing/2014/main" id="{00ED4BC2-BF35-49BB-8D46-52CBB33E634A}"/>
              </a:ext>
            </a:extLst>
          </p:cNvPr>
          <p:cNvCxnSpPr/>
          <p:nvPr/>
        </p:nvCxnSpPr>
        <p:spPr>
          <a:xfrm flipV="1">
            <a:off x="6095999" y="4621239"/>
            <a:ext cx="1" cy="682697"/>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8">
            <a:extLst>
              <a:ext uri="{FF2B5EF4-FFF2-40B4-BE49-F238E27FC236}">
                <a16:creationId xmlns="" xmlns:a16="http://schemas.microsoft.com/office/drawing/2014/main" id="{1B4DDC25-10AE-4DFE-975A-8E853364E7EF}"/>
              </a:ext>
            </a:extLst>
          </p:cNvPr>
          <p:cNvCxnSpPr/>
          <p:nvPr/>
        </p:nvCxnSpPr>
        <p:spPr>
          <a:xfrm>
            <a:off x="3254187" y="2563837"/>
            <a:ext cx="2841812"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0">
            <a:extLst>
              <a:ext uri="{FF2B5EF4-FFF2-40B4-BE49-F238E27FC236}">
                <a16:creationId xmlns="" xmlns:a16="http://schemas.microsoft.com/office/drawing/2014/main" id="{D3F0B3C7-1A68-4700-92E5-A64775FA88E8}"/>
              </a:ext>
            </a:extLst>
          </p:cNvPr>
          <p:cNvCxnSpPr/>
          <p:nvPr/>
        </p:nvCxnSpPr>
        <p:spPr>
          <a:xfrm flipH="1" flipV="1">
            <a:off x="3254187" y="2563837"/>
            <a:ext cx="1" cy="137160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44">
            <a:extLst>
              <a:ext uri="{FF2B5EF4-FFF2-40B4-BE49-F238E27FC236}">
                <a16:creationId xmlns="" xmlns:a16="http://schemas.microsoft.com/office/drawing/2014/main" id="{C1F875B7-CDB1-4418-86AD-24BBC845DA20}"/>
              </a:ext>
            </a:extLst>
          </p:cNvPr>
          <p:cNvCxnSpPr/>
          <p:nvPr/>
        </p:nvCxnSpPr>
        <p:spPr>
          <a:xfrm>
            <a:off x="8937637" y="3933876"/>
            <a:ext cx="943224" cy="2496"/>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45">
            <a:extLst>
              <a:ext uri="{FF2B5EF4-FFF2-40B4-BE49-F238E27FC236}">
                <a16:creationId xmlns="" xmlns:a16="http://schemas.microsoft.com/office/drawing/2014/main" id="{FB4F0670-1D82-43B8-913D-81C5B1FE4663}"/>
              </a:ext>
            </a:extLst>
          </p:cNvPr>
          <p:cNvCxnSpPr/>
          <p:nvPr/>
        </p:nvCxnSpPr>
        <p:spPr>
          <a:xfrm flipH="1" flipV="1">
            <a:off x="8934064" y="3935437"/>
            <a:ext cx="0" cy="1368499"/>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46">
            <a:extLst>
              <a:ext uri="{FF2B5EF4-FFF2-40B4-BE49-F238E27FC236}">
                <a16:creationId xmlns="" xmlns:a16="http://schemas.microsoft.com/office/drawing/2014/main" id="{7A620972-82F1-4129-9230-40CD5130F61C}"/>
              </a:ext>
            </a:extLst>
          </p:cNvPr>
          <p:cNvCxnSpPr/>
          <p:nvPr/>
        </p:nvCxnSpPr>
        <p:spPr>
          <a:xfrm flipV="1">
            <a:off x="6096000" y="5303936"/>
            <a:ext cx="2838064" cy="934"/>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 xmlns:a16="http://schemas.microsoft.com/office/drawing/2014/main" id="{E3F8CCB6-4B33-4204-9B5C-083C660CAB67}"/>
              </a:ext>
            </a:extLst>
          </p:cNvPr>
          <p:cNvSpPr txBox="1"/>
          <p:nvPr/>
        </p:nvSpPr>
        <p:spPr>
          <a:xfrm>
            <a:off x="3792185" y="3538493"/>
            <a:ext cx="4310339" cy="584775"/>
          </a:xfrm>
          <a:prstGeom prst="rect">
            <a:avLst/>
          </a:prstGeom>
          <a:noFill/>
        </p:spPr>
        <p:txBody>
          <a:bodyPr wrap="square" rtlCol="0">
            <a:spAutoFit/>
          </a:bodyPr>
          <a:lstStyle/>
          <a:p>
            <a:pPr algn="ctr"/>
            <a:r>
              <a:rPr lang="zh-CN" altLang="en-US" sz="3200" dirty="0">
                <a:solidFill>
                  <a:schemeClr val="bg1"/>
                </a:solidFill>
                <a:latin typeface="印品黑体" panose="00000500000000000000" pitchFamily="2" charset="-122"/>
                <a:ea typeface="印品黑体" panose="00000500000000000000" pitchFamily="2" charset="-122"/>
              </a:rPr>
              <a:t>点击输入标题内容</a:t>
            </a:r>
            <a:endParaRPr lang="en-US" altLang="zh-CN" sz="3200" dirty="0">
              <a:solidFill>
                <a:schemeClr val="bg1"/>
              </a:solidFill>
              <a:latin typeface="印品黑体" panose="00000500000000000000" pitchFamily="2" charset="-122"/>
              <a:ea typeface="印品黑体" panose="00000500000000000000" pitchFamily="2" charset="-122"/>
            </a:endParaRPr>
          </a:p>
        </p:txBody>
      </p:sp>
      <p:sp>
        <p:nvSpPr>
          <p:cNvPr id="24" name="文本框 23">
            <a:extLst>
              <a:ext uri="{FF2B5EF4-FFF2-40B4-BE49-F238E27FC236}">
                <a16:creationId xmlns="" xmlns:a16="http://schemas.microsoft.com/office/drawing/2014/main" id="{4CD9AFD5-F658-4A42-B788-A9B7680ADFF2}"/>
              </a:ext>
            </a:extLst>
          </p:cNvPr>
          <p:cNvSpPr txBox="1"/>
          <p:nvPr/>
        </p:nvSpPr>
        <p:spPr>
          <a:xfrm>
            <a:off x="891837" y="3379878"/>
            <a:ext cx="763263" cy="1107996"/>
          </a:xfrm>
          <a:prstGeom prst="rect">
            <a:avLst/>
          </a:prstGeom>
          <a:noFill/>
        </p:spPr>
        <p:txBody>
          <a:bodyPr wrap="square" rtlCol="0">
            <a:spAutoFit/>
          </a:bodyPr>
          <a:lstStyle/>
          <a:p>
            <a:pPr algn="ctr"/>
            <a:r>
              <a:rPr lang="en-US" altLang="zh-CN" sz="6600" dirty="0">
                <a:solidFill>
                  <a:schemeClr val="bg1"/>
                </a:solidFill>
                <a:latin typeface="印品黑体" panose="00000500000000000000" pitchFamily="2" charset="-122"/>
                <a:ea typeface="印品黑体" panose="00000500000000000000" pitchFamily="2" charset="-122"/>
              </a:rPr>
              <a:t>4</a:t>
            </a:r>
          </a:p>
        </p:txBody>
      </p:sp>
      <p:sp>
        <p:nvSpPr>
          <p:cNvPr id="25" name="Rectangle 101">
            <a:extLst>
              <a:ext uri="{FF2B5EF4-FFF2-40B4-BE49-F238E27FC236}">
                <a16:creationId xmlns="" xmlns:a16="http://schemas.microsoft.com/office/drawing/2014/main" id="{39A0C7F4-2717-4FED-A10A-04DEB35ED425}"/>
              </a:ext>
            </a:extLst>
          </p:cNvPr>
          <p:cNvSpPr/>
          <p:nvPr/>
        </p:nvSpPr>
        <p:spPr>
          <a:xfrm>
            <a:off x="9889480" y="2743200"/>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Tree>
    <p:extLst>
      <p:ext uri="{BB962C8B-B14F-4D97-AF65-F5344CB8AC3E}">
        <p14:creationId xmlns:p14="http://schemas.microsoft.com/office/powerpoint/2010/main" val="98312109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2" fill="hold" nodeType="withEffec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000"/>
                            </p:stCondLst>
                            <p:childTnLst>
                              <p:par>
                                <p:cTn id="17" presetID="22" presetClass="entr" presetSubtype="4" fill="hold" nodeType="afterEffec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1" fill="hold" nodeType="withEffec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500"/>
                            </p:stCondLst>
                            <p:childTnLst>
                              <p:par>
                                <p:cTn id="24" presetID="22" presetClass="entr" presetSubtype="2" fill="hold" nodeType="afterEffec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8" fill="hold" nodeType="withEffec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2000"/>
                            </p:stCondLst>
                            <p:childTnLst>
                              <p:par>
                                <p:cTn id="31" presetID="22" presetClass="entr" presetSubtype="1" fill="hold" nodeType="afterEffec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4" fill="hold" nodeType="withEffec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2500"/>
                            </p:stCondLst>
                            <p:childTnLst>
                              <p:par>
                                <p:cTn id="38" presetID="2" presetClass="entr" presetSubtype="8" fill="hold" nodeType="afterEffec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2" presetClass="entr" presetSubtype="2" fill="hold" grpId="0" nodeType="withEffec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
        <p:nvSpPr>
          <p:cNvPr id="6" name="矩形 5">
            <a:extLst>
              <a:ext uri="{FF2B5EF4-FFF2-40B4-BE49-F238E27FC236}">
                <a16:creationId xmlns="" xmlns:a16="http://schemas.microsoft.com/office/drawing/2014/main" id="{55C12848-C8AB-4118-8112-F7BE20116877}"/>
              </a:ext>
            </a:extLst>
          </p:cNvPr>
          <p:cNvSpPr/>
          <p:nvPr/>
        </p:nvSpPr>
        <p:spPr>
          <a:xfrm>
            <a:off x="6003925" y="3558182"/>
            <a:ext cx="6188075" cy="1896308"/>
          </a:xfrm>
          <a:prstGeom prst="rect">
            <a:avLst/>
          </a:prstGeom>
          <a:solidFill>
            <a:schemeClr val="tx1">
              <a:lumMod val="95000"/>
              <a:lumOff val="5000"/>
              <a:alpha val="31000"/>
            </a:schemeClr>
          </a:solidFill>
          <a:ln w="12700" cmpd="sng">
            <a:noFill/>
            <a:prstDash val="solid"/>
          </a:ln>
          <a:effectLst>
            <a:outerShdw blurRad="50800" dist="38100" dir="2700000" algn="tl" rotWithShape="0">
              <a:srgbClr val="428DD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文本框 6">
            <a:extLst>
              <a:ext uri="{FF2B5EF4-FFF2-40B4-BE49-F238E27FC236}">
                <a16:creationId xmlns="" xmlns:a16="http://schemas.microsoft.com/office/drawing/2014/main" id="{B52F24AE-8456-4224-9EE1-B1E6860E42FC}"/>
              </a:ext>
            </a:extLst>
          </p:cNvPr>
          <p:cNvSpPr txBox="1"/>
          <p:nvPr/>
        </p:nvSpPr>
        <p:spPr>
          <a:xfrm>
            <a:off x="6938147" y="4023910"/>
            <a:ext cx="4422140" cy="1028102"/>
          </a:xfrm>
          <a:prstGeom prst="rect">
            <a:avLst/>
          </a:prstGeom>
          <a:noFill/>
        </p:spPr>
        <p:txBody>
          <a:bodyPr wrap="square" rtlCol="0" anchor="t">
            <a:spAutoFit/>
          </a:bodyPr>
          <a:lstStyle/>
          <a:p>
            <a:pPr marR="0" lvl="0" algn="l" defTabSz="914400" rtl="0" eaLnBrk="0" fontAlgn="base" latinLnBrk="0" hangingPunct="0">
              <a:lnSpc>
                <a:spcPct val="150000"/>
              </a:lnSpc>
              <a:spcBef>
                <a:spcPct val="0"/>
              </a:spcBef>
              <a:spcAft>
                <a:spcPct val="0"/>
              </a:spcAft>
              <a:buClrTx/>
              <a:buSzTx/>
              <a:defRPr/>
            </a:pPr>
            <a:r>
              <a:rPr lang="en-US" altLang="zh-CN" sz="1400" dirty="0">
                <a:solidFill>
                  <a:schemeClr val="bg1"/>
                </a:solidFill>
                <a:latin typeface="印品黑体" panose="00000500000000000000" pitchFamily="2" charset="-122"/>
                <a:ea typeface="印品黑体" panose="00000500000000000000" pitchFamily="2" charset="-122"/>
                <a:sym typeface="+mn-ea"/>
              </a:rPr>
              <a:t>       </a:t>
            </a:r>
            <a:r>
              <a:rPr lang="zh-CN" sz="1400" dirty="0">
                <a:solidFill>
                  <a:schemeClr val="bg1"/>
                </a:solidFill>
                <a:latin typeface="印品黑体" panose="00000500000000000000" pitchFamily="2" charset="-122"/>
                <a:ea typeface="印品黑体" panose="00000500000000000000" pitchFamily="2" charset="-122"/>
                <a:sym typeface="+mn-ea"/>
              </a:rPr>
              <a:t>请输入您要替换的文字内容，请输入您要替换的文字内容，请输入您要替换的文字内容，请输入您要替换的文字内容。</a:t>
            </a:r>
          </a:p>
        </p:txBody>
      </p:sp>
      <p:pic>
        <p:nvPicPr>
          <p:cNvPr id="8" name="图片 7">
            <a:extLst>
              <a:ext uri="{FF2B5EF4-FFF2-40B4-BE49-F238E27FC236}">
                <a16:creationId xmlns="" xmlns:a16="http://schemas.microsoft.com/office/drawing/2014/main" id="{5D903E5C-F4DB-401D-80A3-438DD6C3DB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33" b="6133"/>
          <a:stretch/>
        </p:blipFill>
        <p:spPr>
          <a:xfrm>
            <a:off x="-1" y="2141934"/>
            <a:ext cx="5790565" cy="3312556"/>
          </a:xfrm>
          <a:prstGeom prst="rect">
            <a:avLst/>
          </a:prstGeom>
        </p:spPr>
      </p:pic>
      <p:grpSp>
        <p:nvGrpSpPr>
          <p:cNvPr id="9" name="组合 8">
            <a:extLst>
              <a:ext uri="{FF2B5EF4-FFF2-40B4-BE49-F238E27FC236}">
                <a16:creationId xmlns="" xmlns:a16="http://schemas.microsoft.com/office/drawing/2014/main" id="{3E1766C0-A471-48D7-B031-3392CB0B6711}"/>
              </a:ext>
            </a:extLst>
          </p:cNvPr>
          <p:cNvGrpSpPr/>
          <p:nvPr/>
        </p:nvGrpSpPr>
        <p:grpSpPr>
          <a:xfrm>
            <a:off x="6981190" y="2111652"/>
            <a:ext cx="1009650" cy="1014730"/>
            <a:chOff x="10994" y="3034"/>
            <a:chExt cx="1590" cy="1598"/>
          </a:xfrm>
        </p:grpSpPr>
        <p:sp>
          <p:nvSpPr>
            <p:cNvPr id="10" name="椭圆 9">
              <a:extLst>
                <a:ext uri="{FF2B5EF4-FFF2-40B4-BE49-F238E27FC236}">
                  <a16:creationId xmlns="" xmlns:a16="http://schemas.microsoft.com/office/drawing/2014/main" id="{1649EC3A-A44A-403E-8DA6-8BBCA5A81135}"/>
                </a:ext>
              </a:extLst>
            </p:cNvPr>
            <p:cNvSpPr/>
            <p:nvPr/>
          </p:nvSpPr>
          <p:spPr>
            <a:xfrm>
              <a:off x="10994" y="3034"/>
              <a:ext cx="1591" cy="1598"/>
            </a:xfrm>
            <a:prstGeom prst="ellipse">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1" name="Freeform 90">
              <a:extLst>
                <a:ext uri="{FF2B5EF4-FFF2-40B4-BE49-F238E27FC236}">
                  <a16:creationId xmlns="" xmlns:a16="http://schemas.microsoft.com/office/drawing/2014/main" id="{08275301-3582-4AF7-BA83-BA0E12AF474B}"/>
                </a:ext>
              </a:extLst>
            </p:cNvPr>
            <p:cNvSpPr>
              <a:spLocks noEditPoints="1"/>
            </p:cNvSpPr>
            <p:nvPr/>
          </p:nvSpPr>
          <p:spPr>
            <a:xfrm>
              <a:off x="11427" y="3325"/>
              <a:ext cx="725" cy="1015"/>
            </a:xfrm>
            <a:custGeom>
              <a:avLst/>
              <a:gdLst>
                <a:gd name="txL" fmla="*/ 0 w 45"/>
                <a:gd name="txT" fmla="*/ 0 h 63"/>
                <a:gd name="txR" fmla="*/ 45 w 45"/>
                <a:gd name="txB" fmla="*/ 63 h 63"/>
              </a:gdLst>
              <a:ahLst/>
              <a:cxnLst>
                <a:cxn ang="0">
                  <a:pos x="327378" y="450144"/>
                </a:cxn>
                <a:cxn ang="0">
                  <a:pos x="347839" y="470606"/>
                </a:cxn>
                <a:cxn ang="0">
                  <a:pos x="132997" y="491067"/>
                </a:cxn>
                <a:cxn ang="0">
                  <a:pos x="102306" y="470606"/>
                </a:cxn>
                <a:cxn ang="0">
                  <a:pos x="132997" y="429683"/>
                </a:cxn>
                <a:cxn ang="0">
                  <a:pos x="40922" y="347839"/>
                </a:cxn>
                <a:cxn ang="0">
                  <a:pos x="71614" y="61383"/>
                </a:cxn>
                <a:cxn ang="0">
                  <a:pos x="388761" y="61383"/>
                </a:cxn>
                <a:cxn ang="0">
                  <a:pos x="419453" y="347839"/>
                </a:cxn>
                <a:cxn ang="0">
                  <a:pos x="327378" y="429683"/>
                </a:cxn>
                <a:cxn ang="0">
                  <a:pos x="235303" y="644525"/>
                </a:cxn>
                <a:cxn ang="0">
                  <a:pos x="132997" y="603603"/>
                </a:cxn>
                <a:cxn ang="0">
                  <a:pos x="102306" y="583142"/>
                </a:cxn>
                <a:cxn ang="0">
                  <a:pos x="327378" y="552450"/>
                </a:cxn>
                <a:cxn ang="0">
                  <a:pos x="347839" y="583142"/>
                </a:cxn>
                <a:cxn ang="0">
                  <a:pos x="276225" y="603603"/>
                </a:cxn>
                <a:cxn ang="0">
                  <a:pos x="153458" y="245533"/>
                </a:cxn>
                <a:cxn ang="0">
                  <a:pos x="214842" y="368300"/>
                </a:cxn>
                <a:cxn ang="0">
                  <a:pos x="255764" y="214842"/>
                </a:cxn>
                <a:cxn ang="0">
                  <a:pos x="184150" y="92075"/>
                </a:cxn>
                <a:cxn ang="0">
                  <a:pos x="327378" y="501297"/>
                </a:cxn>
                <a:cxn ang="0">
                  <a:pos x="347839" y="521758"/>
                </a:cxn>
                <a:cxn ang="0">
                  <a:pos x="132997" y="552450"/>
                </a:cxn>
                <a:cxn ang="0">
                  <a:pos x="102306" y="521758"/>
                </a:cxn>
                <a:cxn ang="0">
                  <a:pos x="286456" y="439914"/>
                </a:cxn>
                <a:cxn ang="0">
                  <a:pos x="286456" y="398992"/>
                </a:cxn>
                <a:cxn ang="0">
                  <a:pos x="378531" y="327378"/>
                </a:cxn>
                <a:cxn ang="0">
                  <a:pos x="409222" y="225072"/>
                </a:cxn>
                <a:cxn ang="0">
                  <a:pos x="225072" y="40922"/>
                </a:cxn>
                <a:cxn ang="0">
                  <a:pos x="51153" y="225072"/>
                </a:cxn>
                <a:cxn ang="0">
                  <a:pos x="81844" y="327378"/>
                </a:cxn>
                <a:cxn ang="0">
                  <a:pos x="173919" y="398992"/>
                </a:cxn>
                <a:cxn ang="0">
                  <a:pos x="173919" y="439914"/>
                </a:cxn>
              </a:cxnLst>
              <a:rect l="txL" t="txT" r="txR" b="txB"/>
              <a:pathLst>
                <a:path w="45" h="63">
                  <a:moveTo>
                    <a:pt x="32" y="42"/>
                  </a:moveTo>
                  <a:cubicBezTo>
                    <a:pt x="32" y="44"/>
                    <a:pt x="32" y="44"/>
                    <a:pt x="32" y="44"/>
                  </a:cubicBezTo>
                  <a:cubicBezTo>
                    <a:pt x="34" y="44"/>
                    <a:pt x="34" y="45"/>
                    <a:pt x="34" y="46"/>
                  </a:cubicBezTo>
                  <a:cubicBezTo>
                    <a:pt x="34" y="46"/>
                    <a:pt x="34" y="46"/>
                    <a:pt x="34" y="46"/>
                  </a:cubicBezTo>
                  <a:cubicBezTo>
                    <a:pt x="34" y="47"/>
                    <a:pt x="33" y="48"/>
                    <a:pt x="32" y="48"/>
                  </a:cubicBezTo>
                  <a:cubicBezTo>
                    <a:pt x="13" y="48"/>
                    <a:pt x="13" y="48"/>
                    <a:pt x="13" y="48"/>
                  </a:cubicBezTo>
                  <a:cubicBezTo>
                    <a:pt x="12" y="48"/>
                    <a:pt x="10" y="47"/>
                    <a:pt x="10" y="46"/>
                  </a:cubicBezTo>
                  <a:cubicBezTo>
                    <a:pt x="10" y="46"/>
                    <a:pt x="10" y="46"/>
                    <a:pt x="10" y="46"/>
                  </a:cubicBezTo>
                  <a:cubicBezTo>
                    <a:pt x="10" y="45"/>
                    <a:pt x="11" y="44"/>
                    <a:pt x="13" y="44"/>
                  </a:cubicBezTo>
                  <a:cubicBezTo>
                    <a:pt x="13" y="42"/>
                    <a:pt x="13" y="42"/>
                    <a:pt x="13" y="42"/>
                  </a:cubicBezTo>
                  <a:cubicBezTo>
                    <a:pt x="9" y="40"/>
                    <a:pt x="6" y="38"/>
                    <a:pt x="4" y="34"/>
                  </a:cubicBezTo>
                  <a:cubicBezTo>
                    <a:pt x="4" y="34"/>
                    <a:pt x="4" y="34"/>
                    <a:pt x="4" y="34"/>
                  </a:cubicBezTo>
                  <a:cubicBezTo>
                    <a:pt x="2" y="31"/>
                    <a:pt x="0" y="27"/>
                    <a:pt x="0" y="22"/>
                  </a:cubicBezTo>
                  <a:cubicBezTo>
                    <a:pt x="0" y="16"/>
                    <a:pt x="3" y="10"/>
                    <a:pt x="7" y="6"/>
                  </a:cubicBezTo>
                  <a:cubicBezTo>
                    <a:pt x="11" y="2"/>
                    <a:pt x="16" y="0"/>
                    <a:pt x="22" y="0"/>
                  </a:cubicBezTo>
                  <a:cubicBezTo>
                    <a:pt x="29" y="0"/>
                    <a:pt x="34" y="2"/>
                    <a:pt x="38" y="6"/>
                  </a:cubicBezTo>
                  <a:cubicBezTo>
                    <a:pt x="42" y="10"/>
                    <a:pt x="45" y="16"/>
                    <a:pt x="45" y="22"/>
                  </a:cubicBezTo>
                  <a:cubicBezTo>
                    <a:pt x="45" y="27"/>
                    <a:pt x="43" y="31"/>
                    <a:pt x="41" y="34"/>
                  </a:cubicBezTo>
                  <a:cubicBezTo>
                    <a:pt x="41" y="34"/>
                    <a:pt x="41" y="34"/>
                    <a:pt x="41" y="34"/>
                  </a:cubicBezTo>
                  <a:cubicBezTo>
                    <a:pt x="39" y="38"/>
                    <a:pt x="36" y="40"/>
                    <a:pt x="32" y="42"/>
                  </a:cubicBezTo>
                  <a:close/>
                  <a:moveTo>
                    <a:pt x="27" y="59"/>
                  </a:moveTo>
                  <a:cubicBezTo>
                    <a:pt x="27" y="61"/>
                    <a:pt x="25" y="63"/>
                    <a:pt x="23" y="63"/>
                  </a:cubicBezTo>
                  <a:cubicBezTo>
                    <a:pt x="20" y="63"/>
                    <a:pt x="18" y="61"/>
                    <a:pt x="18" y="59"/>
                  </a:cubicBezTo>
                  <a:cubicBezTo>
                    <a:pt x="13" y="59"/>
                    <a:pt x="13" y="59"/>
                    <a:pt x="13" y="59"/>
                  </a:cubicBezTo>
                  <a:cubicBezTo>
                    <a:pt x="12" y="59"/>
                    <a:pt x="10" y="58"/>
                    <a:pt x="10" y="57"/>
                  </a:cubicBezTo>
                  <a:cubicBezTo>
                    <a:pt x="10" y="57"/>
                    <a:pt x="10" y="57"/>
                    <a:pt x="10" y="57"/>
                  </a:cubicBezTo>
                  <a:cubicBezTo>
                    <a:pt x="10" y="56"/>
                    <a:pt x="12" y="54"/>
                    <a:pt x="13" y="54"/>
                  </a:cubicBezTo>
                  <a:cubicBezTo>
                    <a:pt x="32" y="54"/>
                    <a:pt x="32" y="54"/>
                    <a:pt x="32" y="54"/>
                  </a:cubicBezTo>
                  <a:cubicBezTo>
                    <a:pt x="33" y="54"/>
                    <a:pt x="34" y="56"/>
                    <a:pt x="34" y="57"/>
                  </a:cubicBezTo>
                  <a:cubicBezTo>
                    <a:pt x="34" y="57"/>
                    <a:pt x="34" y="57"/>
                    <a:pt x="34" y="57"/>
                  </a:cubicBezTo>
                  <a:cubicBezTo>
                    <a:pt x="34" y="58"/>
                    <a:pt x="33" y="59"/>
                    <a:pt x="32" y="59"/>
                  </a:cubicBezTo>
                  <a:cubicBezTo>
                    <a:pt x="27" y="59"/>
                    <a:pt x="27" y="59"/>
                    <a:pt x="27" y="59"/>
                  </a:cubicBezTo>
                  <a:close/>
                  <a:moveTo>
                    <a:pt x="18" y="9"/>
                  </a:moveTo>
                  <a:cubicBezTo>
                    <a:pt x="15" y="24"/>
                    <a:pt x="15" y="24"/>
                    <a:pt x="15" y="24"/>
                  </a:cubicBezTo>
                  <a:cubicBezTo>
                    <a:pt x="25" y="25"/>
                    <a:pt x="25" y="25"/>
                    <a:pt x="25" y="25"/>
                  </a:cubicBezTo>
                  <a:cubicBezTo>
                    <a:pt x="21" y="36"/>
                    <a:pt x="21" y="36"/>
                    <a:pt x="21" y="36"/>
                  </a:cubicBezTo>
                  <a:cubicBezTo>
                    <a:pt x="32" y="23"/>
                    <a:pt x="32" y="23"/>
                    <a:pt x="32" y="23"/>
                  </a:cubicBezTo>
                  <a:cubicBezTo>
                    <a:pt x="25" y="21"/>
                    <a:pt x="25" y="21"/>
                    <a:pt x="25" y="21"/>
                  </a:cubicBezTo>
                  <a:cubicBezTo>
                    <a:pt x="29" y="12"/>
                    <a:pt x="29" y="12"/>
                    <a:pt x="29" y="12"/>
                  </a:cubicBezTo>
                  <a:cubicBezTo>
                    <a:pt x="18" y="9"/>
                    <a:pt x="18" y="9"/>
                    <a:pt x="18" y="9"/>
                  </a:cubicBezTo>
                  <a:close/>
                  <a:moveTo>
                    <a:pt x="13" y="49"/>
                  </a:moveTo>
                  <a:cubicBezTo>
                    <a:pt x="32" y="49"/>
                    <a:pt x="32" y="49"/>
                    <a:pt x="32" y="49"/>
                  </a:cubicBezTo>
                  <a:cubicBezTo>
                    <a:pt x="33" y="49"/>
                    <a:pt x="34" y="50"/>
                    <a:pt x="34" y="51"/>
                  </a:cubicBezTo>
                  <a:cubicBezTo>
                    <a:pt x="34" y="51"/>
                    <a:pt x="34" y="51"/>
                    <a:pt x="34" y="51"/>
                  </a:cubicBezTo>
                  <a:cubicBezTo>
                    <a:pt x="34" y="53"/>
                    <a:pt x="33" y="54"/>
                    <a:pt x="32" y="54"/>
                  </a:cubicBezTo>
                  <a:cubicBezTo>
                    <a:pt x="13" y="54"/>
                    <a:pt x="13" y="54"/>
                    <a:pt x="13" y="54"/>
                  </a:cubicBezTo>
                  <a:cubicBezTo>
                    <a:pt x="12" y="54"/>
                    <a:pt x="10" y="53"/>
                    <a:pt x="10" y="51"/>
                  </a:cubicBezTo>
                  <a:cubicBezTo>
                    <a:pt x="10" y="51"/>
                    <a:pt x="10" y="51"/>
                    <a:pt x="10" y="51"/>
                  </a:cubicBezTo>
                  <a:cubicBezTo>
                    <a:pt x="10" y="50"/>
                    <a:pt x="12" y="49"/>
                    <a:pt x="13" y="49"/>
                  </a:cubicBezTo>
                  <a:close/>
                  <a:moveTo>
                    <a:pt x="28" y="43"/>
                  </a:moveTo>
                  <a:cubicBezTo>
                    <a:pt x="28" y="40"/>
                    <a:pt x="28" y="40"/>
                    <a:pt x="28" y="40"/>
                  </a:cubicBezTo>
                  <a:cubicBezTo>
                    <a:pt x="28" y="39"/>
                    <a:pt x="28" y="39"/>
                    <a:pt x="28" y="39"/>
                  </a:cubicBezTo>
                  <a:cubicBezTo>
                    <a:pt x="29" y="38"/>
                    <a:pt x="29" y="38"/>
                    <a:pt x="29" y="38"/>
                  </a:cubicBezTo>
                  <a:cubicBezTo>
                    <a:pt x="33" y="37"/>
                    <a:pt x="35" y="35"/>
                    <a:pt x="37" y="32"/>
                  </a:cubicBezTo>
                  <a:cubicBezTo>
                    <a:pt x="37" y="32"/>
                    <a:pt x="37" y="32"/>
                    <a:pt x="37" y="32"/>
                  </a:cubicBezTo>
                  <a:cubicBezTo>
                    <a:pt x="39" y="29"/>
                    <a:pt x="40" y="26"/>
                    <a:pt x="40" y="22"/>
                  </a:cubicBezTo>
                  <a:cubicBezTo>
                    <a:pt x="40" y="17"/>
                    <a:pt x="38" y="13"/>
                    <a:pt x="35" y="9"/>
                  </a:cubicBezTo>
                  <a:cubicBezTo>
                    <a:pt x="32" y="6"/>
                    <a:pt x="27" y="4"/>
                    <a:pt x="22" y="4"/>
                  </a:cubicBezTo>
                  <a:cubicBezTo>
                    <a:pt x="18" y="4"/>
                    <a:pt x="13" y="6"/>
                    <a:pt x="10" y="9"/>
                  </a:cubicBezTo>
                  <a:cubicBezTo>
                    <a:pt x="7" y="13"/>
                    <a:pt x="5" y="17"/>
                    <a:pt x="5" y="22"/>
                  </a:cubicBezTo>
                  <a:cubicBezTo>
                    <a:pt x="5" y="26"/>
                    <a:pt x="6" y="29"/>
                    <a:pt x="8" y="32"/>
                  </a:cubicBezTo>
                  <a:cubicBezTo>
                    <a:pt x="8" y="32"/>
                    <a:pt x="8" y="32"/>
                    <a:pt x="8" y="32"/>
                  </a:cubicBezTo>
                  <a:cubicBezTo>
                    <a:pt x="10" y="35"/>
                    <a:pt x="12" y="37"/>
                    <a:pt x="16" y="38"/>
                  </a:cubicBezTo>
                  <a:cubicBezTo>
                    <a:pt x="17" y="39"/>
                    <a:pt x="17" y="39"/>
                    <a:pt x="17" y="39"/>
                  </a:cubicBezTo>
                  <a:cubicBezTo>
                    <a:pt x="17" y="40"/>
                    <a:pt x="17" y="40"/>
                    <a:pt x="17" y="40"/>
                  </a:cubicBezTo>
                  <a:cubicBezTo>
                    <a:pt x="17" y="43"/>
                    <a:pt x="17" y="43"/>
                    <a:pt x="17" y="43"/>
                  </a:cubicBezTo>
                  <a:lnTo>
                    <a:pt x="28" y="43"/>
                  </a:lnTo>
                  <a:close/>
                </a:path>
              </a:pathLst>
            </a:custGeom>
            <a:solidFill>
              <a:schemeClr val="tx1">
                <a:lumMod val="95000"/>
                <a:lumOff val="5000"/>
              </a:schemeClr>
            </a:solidFill>
            <a:ln w="9525">
              <a:solidFill>
                <a:schemeClr val="bg1">
                  <a:lumMod val="50000"/>
                </a:schemeClr>
              </a:solidFill>
            </a:ln>
            <a:effectLst>
              <a:outerShdw blurRad="50800" dist="38100" dir="2700000" algn="tl" rotWithShape="0">
                <a:prstClr val="black">
                  <a:alpha val="40000"/>
                </a:prstClr>
              </a:outerShdw>
            </a:effectLst>
          </p:spPr>
          <p:txBody>
            <a:bodyPr>
              <a:noAutofit/>
            </a:bodyPr>
            <a:lstStyle/>
            <a:p>
              <a:pPr lvl="0" algn="l"/>
              <a:endParaRPr lang="zh-CN" altLang="en-US" dirty="0">
                <a:latin typeface="印品黑体" panose="00000500000000000000" pitchFamily="2" charset="-122"/>
                <a:ea typeface="印品黑体" panose="00000500000000000000" pitchFamily="2" charset="-122"/>
                <a:sym typeface="+mn-ea"/>
              </a:endParaRPr>
            </a:p>
          </p:txBody>
        </p:sp>
      </p:grpSp>
      <p:grpSp>
        <p:nvGrpSpPr>
          <p:cNvPr id="12" name="组合 11">
            <a:extLst>
              <a:ext uri="{FF2B5EF4-FFF2-40B4-BE49-F238E27FC236}">
                <a16:creationId xmlns="" xmlns:a16="http://schemas.microsoft.com/office/drawing/2014/main" id="{E4F86982-9C9F-49E4-8C86-9EE35F351675}"/>
              </a:ext>
            </a:extLst>
          </p:cNvPr>
          <p:cNvGrpSpPr/>
          <p:nvPr/>
        </p:nvGrpSpPr>
        <p:grpSpPr>
          <a:xfrm>
            <a:off x="8530590" y="2111652"/>
            <a:ext cx="1009650" cy="1014730"/>
            <a:chOff x="13434" y="3034"/>
            <a:chExt cx="1590" cy="1598"/>
          </a:xfrm>
        </p:grpSpPr>
        <p:sp>
          <p:nvSpPr>
            <p:cNvPr id="13" name="椭圆 12">
              <a:extLst>
                <a:ext uri="{FF2B5EF4-FFF2-40B4-BE49-F238E27FC236}">
                  <a16:creationId xmlns="" xmlns:a16="http://schemas.microsoft.com/office/drawing/2014/main" id="{B25990C3-5C59-49F7-80FC-3573314DB631}"/>
                </a:ext>
              </a:extLst>
            </p:cNvPr>
            <p:cNvSpPr/>
            <p:nvPr/>
          </p:nvSpPr>
          <p:spPr>
            <a:xfrm>
              <a:off x="13434" y="3034"/>
              <a:ext cx="1591" cy="1598"/>
            </a:xfrm>
            <a:prstGeom prst="ellipse">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4" name="Freeform 20">
              <a:extLst>
                <a:ext uri="{FF2B5EF4-FFF2-40B4-BE49-F238E27FC236}">
                  <a16:creationId xmlns="" xmlns:a16="http://schemas.microsoft.com/office/drawing/2014/main" id="{2E94C26B-A7C5-4196-B60E-3726032F99B4}"/>
                </a:ext>
              </a:extLst>
            </p:cNvPr>
            <p:cNvSpPr>
              <a:spLocks noEditPoints="1"/>
            </p:cNvSpPr>
            <p:nvPr/>
          </p:nvSpPr>
          <p:spPr>
            <a:xfrm>
              <a:off x="13852" y="3339"/>
              <a:ext cx="756" cy="828"/>
            </a:xfrm>
            <a:custGeom>
              <a:avLst/>
              <a:gdLst>
                <a:gd name="txL" fmla="*/ 0 w 56"/>
                <a:gd name="txT" fmla="*/ 0 h 60"/>
                <a:gd name="txR" fmla="*/ 56 w 56"/>
                <a:gd name="txB" fmla="*/ 60 h 60"/>
              </a:gdLst>
              <a:ahLst/>
              <a:cxnLst>
                <a:cxn ang="0">
                  <a:pos x="0" y="51197"/>
                </a:cxn>
                <a:cxn ang="0">
                  <a:pos x="51168" y="51197"/>
                </a:cxn>
                <a:cxn ang="0">
                  <a:pos x="51168" y="552926"/>
                </a:cxn>
                <a:cxn ang="0">
                  <a:pos x="573087" y="552926"/>
                </a:cxn>
                <a:cxn ang="0">
                  <a:pos x="573087" y="614362"/>
                </a:cxn>
                <a:cxn ang="0">
                  <a:pos x="51168" y="614362"/>
                </a:cxn>
                <a:cxn ang="0">
                  <a:pos x="0" y="614362"/>
                </a:cxn>
                <a:cxn ang="0">
                  <a:pos x="0" y="552926"/>
                </a:cxn>
                <a:cxn ang="0">
                  <a:pos x="0" y="51197"/>
                </a:cxn>
                <a:cxn ang="0">
                  <a:pos x="81870" y="276463"/>
                </a:cxn>
                <a:cxn ang="0">
                  <a:pos x="112571" y="327660"/>
                </a:cxn>
                <a:cxn ang="0">
                  <a:pos x="112571" y="327660"/>
                </a:cxn>
                <a:cxn ang="0">
                  <a:pos x="112571" y="317420"/>
                </a:cxn>
                <a:cxn ang="0">
                  <a:pos x="225141" y="307181"/>
                </a:cxn>
                <a:cxn ang="0">
                  <a:pos x="440049" y="122872"/>
                </a:cxn>
                <a:cxn ang="0">
                  <a:pos x="480984" y="133112"/>
                </a:cxn>
                <a:cxn ang="0">
                  <a:pos x="460516" y="71676"/>
                </a:cxn>
                <a:cxn ang="0">
                  <a:pos x="450283" y="0"/>
                </a:cxn>
                <a:cxn ang="0">
                  <a:pos x="399114" y="51197"/>
                </a:cxn>
                <a:cxn ang="0">
                  <a:pos x="347946" y="92154"/>
                </a:cxn>
                <a:cxn ang="0">
                  <a:pos x="388880" y="112633"/>
                </a:cxn>
                <a:cxn ang="0">
                  <a:pos x="225141" y="245745"/>
                </a:cxn>
                <a:cxn ang="0">
                  <a:pos x="92103" y="266224"/>
                </a:cxn>
                <a:cxn ang="0">
                  <a:pos x="81870" y="276463"/>
                </a:cxn>
                <a:cxn ang="0">
                  <a:pos x="81870" y="276463"/>
                </a:cxn>
                <a:cxn ang="0">
                  <a:pos x="409348" y="532447"/>
                </a:cxn>
                <a:cxn ang="0">
                  <a:pos x="501451" y="532447"/>
                </a:cxn>
                <a:cxn ang="0">
                  <a:pos x="501451" y="184309"/>
                </a:cxn>
                <a:cxn ang="0">
                  <a:pos x="409348" y="296942"/>
                </a:cxn>
                <a:cxn ang="0">
                  <a:pos x="409348" y="532447"/>
                </a:cxn>
                <a:cxn ang="0">
                  <a:pos x="266076" y="532447"/>
                </a:cxn>
                <a:cxn ang="0">
                  <a:pos x="368413" y="532447"/>
                </a:cxn>
                <a:cxn ang="0">
                  <a:pos x="368413" y="409575"/>
                </a:cxn>
                <a:cxn ang="0">
                  <a:pos x="266076" y="409575"/>
                </a:cxn>
                <a:cxn ang="0">
                  <a:pos x="266076" y="532447"/>
                </a:cxn>
                <a:cxn ang="0">
                  <a:pos x="133038" y="532447"/>
                </a:cxn>
                <a:cxn ang="0">
                  <a:pos x="225141" y="532447"/>
                </a:cxn>
                <a:cxn ang="0">
                  <a:pos x="225141" y="358378"/>
                </a:cxn>
                <a:cxn ang="0">
                  <a:pos x="133038" y="358378"/>
                </a:cxn>
                <a:cxn ang="0">
                  <a:pos x="133038" y="532447"/>
                </a:cxn>
              </a:cxnLst>
              <a:rect l="txL" t="txT" r="txR" b="txB"/>
              <a:pathLst>
                <a:path w="56" h="60">
                  <a:moveTo>
                    <a:pt x="0" y="5"/>
                  </a:moveTo>
                  <a:cubicBezTo>
                    <a:pt x="5" y="5"/>
                    <a:pt x="5" y="5"/>
                    <a:pt x="5" y="5"/>
                  </a:cubicBezTo>
                  <a:cubicBezTo>
                    <a:pt x="5" y="54"/>
                    <a:pt x="5" y="54"/>
                    <a:pt x="5" y="54"/>
                  </a:cubicBezTo>
                  <a:cubicBezTo>
                    <a:pt x="56" y="54"/>
                    <a:pt x="56" y="54"/>
                    <a:pt x="56" y="54"/>
                  </a:cubicBezTo>
                  <a:cubicBezTo>
                    <a:pt x="56" y="60"/>
                    <a:pt x="56" y="60"/>
                    <a:pt x="56" y="60"/>
                  </a:cubicBezTo>
                  <a:cubicBezTo>
                    <a:pt x="5" y="60"/>
                    <a:pt x="5" y="60"/>
                    <a:pt x="5" y="60"/>
                  </a:cubicBezTo>
                  <a:cubicBezTo>
                    <a:pt x="0" y="60"/>
                    <a:pt x="0" y="60"/>
                    <a:pt x="0" y="60"/>
                  </a:cubicBezTo>
                  <a:cubicBezTo>
                    <a:pt x="0" y="54"/>
                    <a:pt x="0" y="54"/>
                    <a:pt x="0" y="54"/>
                  </a:cubicBezTo>
                  <a:cubicBezTo>
                    <a:pt x="0" y="5"/>
                    <a:pt x="0" y="5"/>
                    <a:pt x="0" y="5"/>
                  </a:cubicBezTo>
                  <a:close/>
                  <a:moveTo>
                    <a:pt x="8" y="27"/>
                  </a:moveTo>
                  <a:cubicBezTo>
                    <a:pt x="11" y="32"/>
                    <a:pt x="11" y="32"/>
                    <a:pt x="11" y="32"/>
                  </a:cubicBezTo>
                  <a:cubicBezTo>
                    <a:pt x="11" y="32"/>
                    <a:pt x="11" y="32"/>
                    <a:pt x="11" y="32"/>
                  </a:cubicBezTo>
                  <a:cubicBezTo>
                    <a:pt x="11" y="32"/>
                    <a:pt x="11" y="31"/>
                    <a:pt x="11" y="31"/>
                  </a:cubicBezTo>
                  <a:cubicBezTo>
                    <a:pt x="15" y="30"/>
                    <a:pt x="18" y="30"/>
                    <a:pt x="22" y="30"/>
                  </a:cubicBezTo>
                  <a:cubicBezTo>
                    <a:pt x="30" y="30"/>
                    <a:pt x="38" y="30"/>
                    <a:pt x="43" y="12"/>
                  </a:cubicBezTo>
                  <a:cubicBezTo>
                    <a:pt x="47" y="13"/>
                    <a:pt x="47" y="13"/>
                    <a:pt x="47" y="13"/>
                  </a:cubicBezTo>
                  <a:cubicBezTo>
                    <a:pt x="45" y="7"/>
                    <a:pt x="45" y="7"/>
                    <a:pt x="45" y="7"/>
                  </a:cubicBezTo>
                  <a:cubicBezTo>
                    <a:pt x="44" y="0"/>
                    <a:pt x="44" y="0"/>
                    <a:pt x="44" y="0"/>
                  </a:cubicBezTo>
                  <a:cubicBezTo>
                    <a:pt x="39" y="5"/>
                    <a:pt x="39" y="5"/>
                    <a:pt x="39" y="5"/>
                  </a:cubicBezTo>
                  <a:cubicBezTo>
                    <a:pt x="34" y="9"/>
                    <a:pt x="34" y="9"/>
                    <a:pt x="34" y="9"/>
                  </a:cubicBezTo>
                  <a:cubicBezTo>
                    <a:pt x="38" y="11"/>
                    <a:pt x="38" y="11"/>
                    <a:pt x="38" y="11"/>
                  </a:cubicBezTo>
                  <a:cubicBezTo>
                    <a:pt x="33" y="24"/>
                    <a:pt x="28" y="24"/>
                    <a:pt x="22" y="24"/>
                  </a:cubicBezTo>
                  <a:cubicBezTo>
                    <a:pt x="18" y="24"/>
                    <a:pt x="13" y="24"/>
                    <a:pt x="9" y="26"/>
                  </a:cubicBezTo>
                  <a:cubicBezTo>
                    <a:pt x="9" y="26"/>
                    <a:pt x="9" y="27"/>
                    <a:pt x="8" y="27"/>
                  </a:cubicBezTo>
                  <a:cubicBezTo>
                    <a:pt x="8" y="27"/>
                    <a:pt x="8" y="27"/>
                    <a:pt x="8" y="27"/>
                  </a:cubicBezTo>
                  <a:close/>
                  <a:moveTo>
                    <a:pt x="40" y="52"/>
                  </a:moveTo>
                  <a:cubicBezTo>
                    <a:pt x="49" y="52"/>
                    <a:pt x="49" y="52"/>
                    <a:pt x="49" y="52"/>
                  </a:cubicBezTo>
                  <a:cubicBezTo>
                    <a:pt x="49" y="18"/>
                    <a:pt x="49" y="18"/>
                    <a:pt x="49" y="18"/>
                  </a:cubicBezTo>
                  <a:cubicBezTo>
                    <a:pt x="40" y="29"/>
                    <a:pt x="40" y="29"/>
                    <a:pt x="40" y="29"/>
                  </a:cubicBezTo>
                  <a:cubicBezTo>
                    <a:pt x="40" y="52"/>
                    <a:pt x="40" y="52"/>
                    <a:pt x="40" y="52"/>
                  </a:cubicBezTo>
                  <a:close/>
                  <a:moveTo>
                    <a:pt x="26" y="52"/>
                  </a:moveTo>
                  <a:cubicBezTo>
                    <a:pt x="36" y="52"/>
                    <a:pt x="36" y="52"/>
                    <a:pt x="36" y="52"/>
                  </a:cubicBezTo>
                  <a:cubicBezTo>
                    <a:pt x="36" y="40"/>
                    <a:pt x="36" y="40"/>
                    <a:pt x="36" y="40"/>
                  </a:cubicBezTo>
                  <a:cubicBezTo>
                    <a:pt x="26" y="40"/>
                    <a:pt x="26" y="40"/>
                    <a:pt x="26" y="40"/>
                  </a:cubicBezTo>
                  <a:cubicBezTo>
                    <a:pt x="26" y="52"/>
                    <a:pt x="26" y="52"/>
                    <a:pt x="26" y="52"/>
                  </a:cubicBezTo>
                  <a:close/>
                  <a:moveTo>
                    <a:pt x="13" y="52"/>
                  </a:moveTo>
                  <a:cubicBezTo>
                    <a:pt x="22" y="52"/>
                    <a:pt x="22" y="52"/>
                    <a:pt x="22" y="52"/>
                  </a:cubicBezTo>
                  <a:cubicBezTo>
                    <a:pt x="22" y="35"/>
                    <a:pt x="22" y="35"/>
                    <a:pt x="22" y="35"/>
                  </a:cubicBezTo>
                  <a:cubicBezTo>
                    <a:pt x="13" y="35"/>
                    <a:pt x="13" y="35"/>
                    <a:pt x="13" y="35"/>
                  </a:cubicBezTo>
                  <a:lnTo>
                    <a:pt x="13" y="52"/>
                  </a:lnTo>
                  <a:close/>
                </a:path>
              </a:pathLst>
            </a:custGeom>
            <a:solidFill>
              <a:schemeClr val="tx1">
                <a:lumMod val="95000"/>
                <a:lumOff val="5000"/>
              </a:schemeClr>
            </a:solidFill>
            <a:ln w="9525">
              <a:solidFill>
                <a:schemeClr val="bg1">
                  <a:lumMod val="50000"/>
                </a:schemeClr>
              </a:solidFill>
            </a:ln>
            <a:effectLst>
              <a:outerShdw blurRad="50800" dist="38100" dir="2700000" algn="tl" rotWithShape="0">
                <a:prstClr val="black">
                  <a:alpha val="40000"/>
                </a:prstClr>
              </a:outerShdw>
            </a:effectLst>
          </p:spPr>
          <p:txBody>
            <a:bodyPr>
              <a:noAutofit/>
            </a:bodyPr>
            <a:lstStyle/>
            <a:p>
              <a:pPr lvl="0" algn="l"/>
              <a:endParaRPr lang="zh-CN" altLang="en-US" dirty="0">
                <a:latin typeface="印品黑体" panose="00000500000000000000" pitchFamily="2" charset="-122"/>
                <a:ea typeface="印品黑体" panose="00000500000000000000" pitchFamily="2" charset="-122"/>
                <a:sym typeface="+mn-ea"/>
              </a:endParaRPr>
            </a:p>
          </p:txBody>
        </p:sp>
      </p:grpSp>
      <p:grpSp>
        <p:nvGrpSpPr>
          <p:cNvPr id="15" name="组合 14">
            <a:extLst>
              <a:ext uri="{FF2B5EF4-FFF2-40B4-BE49-F238E27FC236}">
                <a16:creationId xmlns="" xmlns:a16="http://schemas.microsoft.com/office/drawing/2014/main" id="{4341D416-1689-43FC-B833-BAA0FD8BF33B}"/>
              </a:ext>
            </a:extLst>
          </p:cNvPr>
          <p:cNvGrpSpPr/>
          <p:nvPr/>
        </p:nvGrpSpPr>
        <p:grpSpPr>
          <a:xfrm>
            <a:off x="10016490" y="2111652"/>
            <a:ext cx="1009650" cy="1014730"/>
            <a:chOff x="15774" y="3034"/>
            <a:chExt cx="1590" cy="1598"/>
          </a:xfrm>
        </p:grpSpPr>
        <p:sp>
          <p:nvSpPr>
            <p:cNvPr id="16" name="椭圆 15">
              <a:extLst>
                <a:ext uri="{FF2B5EF4-FFF2-40B4-BE49-F238E27FC236}">
                  <a16:creationId xmlns="" xmlns:a16="http://schemas.microsoft.com/office/drawing/2014/main" id="{E80A7C32-1F96-4C0A-9717-E8006170E736}"/>
                </a:ext>
              </a:extLst>
            </p:cNvPr>
            <p:cNvSpPr/>
            <p:nvPr/>
          </p:nvSpPr>
          <p:spPr>
            <a:xfrm>
              <a:off x="15774" y="3034"/>
              <a:ext cx="1591" cy="1598"/>
            </a:xfrm>
            <a:prstGeom prst="ellipse">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7" name="Freeform 100">
              <a:extLst>
                <a:ext uri="{FF2B5EF4-FFF2-40B4-BE49-F238E27FC236}">
                  <a16:creationId xmlns="" xmlns:a16="http://schemas.microsoft.com/office/drawing/2014/main" id="{CC0E52D9-24BA-49B0-A4D8-5D060823B3CA}"/>
                </a:ext>
              </a:extLst>
            </p:cNvPr>
            <p:cNvSpPr>
              <a:spLocks noEditPoints="1"/>
            </p:cNvSpPr>
            <p:nvPr/>
          </p:nvSpPr>
          <p:spPr>
            <a:xfrm>
              <a:off x="16069" y="3487"/>
              <a:ext cx="960" cy="813"/>
            </a:xfrm>
            <a:custGeom>
              <a:avLst/>
              <a:gdLst>
                <a:gd name="txL" fmla="*/ 0 w 73"/>
                <a:gd name="txT" fmla="*/ 0 h 62"/>
                <a:gd name="txR" fmla="*/ 73 w 73"/>
                <a:gd name="txB" fmla="*/ 62 h 62"/>
              </a:gdLst>
              <a:ahLst/>
              <a:cxnLst>
                <a:cxn ang="0">
                  <a:pos x="143397" y="0"/>
                </a:cxn>
                <a:cxn ang="0">
                  <a:pos x="594073" y="0"/>
                </a:cxn>
                <a:cxn ang="0">
                  <a:pos x="747712" y="143029"/>
                </a:cxn>
                <a:cxn ang="0">
                  <a:pos x="747712" y="357571"/>
                </a:cxn>
                <a:cxn ang="0">
                  <a:pos x="594073" y="500600"/>
                </a:cxn>
                <a:cxn ang="0">
                  <a:pos x="573587" y="500600"/>
                </a:cxn>
                <a:cxn ang="0">
                  <a:pos x="583830" y="633412"/>
                </a:cxn>
                <a:cxn ang="0">
                  <a:pos x="471161" y="500600"/>
                </a:cxn>
                <a:cxn ang="0">
                  <a:pos x="143397" y="500600"/>
                </a:cxn>
                <a:cxn ang="0">
                  <a:pos x="0" y="357571"/>
                </a:cxn>
                <a:cxn ang="0">
                  <a:pos x="0" y="143029"/>
                </a:cxn>
                <a:cxn ang="0">
                  <a:pos x="143397" y="0"/>
                </a:cxn>
                <a:cxn ang="0">
                  <a:pos x="174125" y="194110"/>
                </a:cxn>
                <a:cxn ang="0">
                  <a:pos x="122912" y="245192"/>
                </a:cxn>
                <a:cxn ang="0">
                  <a:pos x="174125" y="296273"/>
                </a:cxn>
                <a:cxn ang="0">
                  <a:pos x="225338" y="245192"/>
                </a:cxn>
                <a:cxn ang="0">
                  <a:pos x="174125" y="194110"/>
                </a:cxn>
                <a:cxn ang="0">
                  <a:pos x="563345" y="194110"/>
                </a:cxn>
                <a:cxn ang="0">
                  <a:pos x="512132" y="245192"/>
                </a:cxn>
                <a:cxn ang="0">
                  <a:pos x="563345" y="296273"/>
                </a:cxn>
                <a:cxn ang="0">
                  <a:pos x="614558" y="245192"/>
                </a:cxn>
                <a:cxn ang="0">
                  <a:pos x="563345" y="194110"/>
                </a:cxn>
                <a:cxn ang="0">
                  <a:pos x="368735" y="194110"/>
                </a:cxn>
                <a:cxn ang="0">
                  <a:pos x="317522" y="245192"/>
                </a:cxn>
                <a:cxn ang="0">
                  <a:pos x="368735" y="296273"/>
                </a:cxn>
                <a:cxn ang="0">
                  <a:pos x="419948" y="245192"/>
                </a:cxn>
                <a:cxn ang="0">
                  <a:pos x="368735" y="194110"/>
                </a:cxn>
              </a:cxnLst>
              <a:rect l="txL" t="txT" r="txR" b="txB"/>
              <a:pathLst>
                <a:path w="73" h="62">
                  <a:moveTo>
                    <a:pt x="14" y="0"/>
                  </a:moveTo>
                  <a:cubicBezTo>
                    <a:pt x="58" y="0"/>
                    <a:pt x="58" y="0"/>
                    <a:pt x="58" y="0"/>
                  </a:cubicBezTo>
                  <a:cubicBezTo>
                    <a:pt x="66" y="0"/>
                    <a:pt x="73" y="6"/>
                    <a:pt x="73" y="14"/>
                  </a:cubicBezTo>
                  <a:cubicBezTo>
                    <a:pt x="73" y="35"/>
                    <a:pt x="73" y="35"/>
                    <a:pt x="73" y="35"/>
                  </a:cubicBezTo>
                  <a:cubicBezTo>
                    <a:pt x="73" y="42"/>
                    <a:pt x="66" y="49"/>
                    <a:pt x="58" y="49"/>
                  </a:cubicBezTo>
                  <a:cubicBezTo>
                    <a:pt x="56" y="49"/>
                    <a:pt x="56" y="49"/>
                    <a:pt x="56" y="49"/>
                  </a:cubicBezTo>
                  <a:cubicBezTo>
                    <a:pt x="57" y="62"/>
                    <a:pt x="57" y="62"/>
                    <a:pt x="57" y="62"/>
                  </a:cubicBezTo>
                  <a:cubicBezTo>
                    <a:pt x="46" y="49"/>
                    <a:pt x="46" y="49"/>
                    <a:pt x="46" y="49"/>
                  </a:cubicBezTo>
                  <a:cubicBezTo>
                    <a:pt x="14" y="49"/>
                    <a:pt x="14" y="49"/>
                    <a:pt x="14" y="49"/>
                  </a:cubicBezTo>
                  <a:cubicBezTo>
                    <a:pt x="6" y="49"/>
                    <a:pt x="0" y="42"/>
                    <a:pt x="0" y="35"/>
                  </a:cubicBezTo>
                  <a:cubicBezTo>
                    <a:pt x="0" y="14"/>
                    <a:pt x="0" y="14"/>
                    <a:pt x="0" y="14"/>
                  </a:cubicBezTo>
                  <a:cubicBezTo>
                    <a:pt x="0" y="6"/>
                    <a:pt x="6" y="0"/>
                    <a:pt x="14" y="0"/>
                  </a:cubicBezTo>
                  <a:close/>
                  <a:moveTo>
                    <a:pt x="17" y="19"/>
                  </a:moveTo>
                  <a:cubicBezTo>
                    <a:pt x="15" y="19"/>
                    <a:pt x="12" y="21"/>
                    <a:pt x="12" y="24"/>
                  </a:cubicBezTo>
                  <a:cubicBezTo>
                    <a:pt x="12" y="27"/>
                    <a:pt x="15" y="29"/>
                    <a:pt x="17" y="29"/>
                  </a:cubicBezTo>
                  <a:cubicBezTo>
                    <a:pt x="20" y="29"/>
                    <a:pt x="22" y="27"/>
                    <a:pt x="22" y="24"/>
                  </a:cubicBezTo>
                  <a:cubicBezTo>
                    <a:pt x="22" y="21"/>
                    <a:pt x="20" y="19"/>
                    <a:pt x="17" y="19"/>
                  </a:cubicBezTo>
                  <a:close/>
                  <a:moveTo>
                    <a:pt x="55" y="19"/>
                  </a:moveTo>
                  <a:cubicBezTo>
                    <a:pt x="52" y="19"/>
                    <a:pt x="50" y="21"/>
                    <a:pt x="50" y="24"/>
                  </a:cubicBezTo>
                  <a:cubicBezTo>
                    <a:pt x="50" y="27"/>
                    <a:pt x="52" y="29"/>
                    <a:pt x="55" y="29"/>
                  </a:cubicBezTo>
                  <a:cubicBezTo>
                    <a:pt x="58" y="29"/>
                    <a:pt x="60" y="27"/>
                    <a:pt x="60" y="24"/>
                  </a:cubicBezTo>
                  <a:cubicBezTo>
                    <a:pt x="60" y="21"/>
                    <a:pt x="58" y="19"/>
                    <a:pt x="55" y="19"/>
                  </a:cubicBezTo>
                  <a:close/>
                  <a:moveTo>
                    <a:pt x="36" y="19"/>
                  </a:moveTo>
                  <a:cubicBezTo>
                    <a:pt x="33" y="19"/>
                    <a:pt x="31" y="21"/>
                    <a:pt x="31" y="24"/>
                  </a:cubicBezTo>
                  <a:cubicBezTo>
                    <a:pt x="31" y="27"/>
                    <a:pt x="33" y="29"/>
                    <a:pt x="36" y="29"/>
                  </a:cubicBezTo>
                  <a:cubicBezTo>
                    <a:pt x="38" y="29"/>
                    <a:pt x="41" y="27"/>
                    <a:pt x="41" y="24"/>
                  </a:cubicBezTo>
                  <a:cubicBezTo>
                    <a:pt x="41" y="21"/>
                    <a:pt x="38" y="19"/>
                    <a:pt x="36" y="19"/>
                  </a:cubicBezTo>
                  <a:close/>
                </a:path>
              </a:pathLst>
            </a:custGeom>
            <a:solidFill>
              <a:schemeClr val="tx1">
                <a:lumMod val="95000"/>
                <a:lumOff val="5000"/>
              </a:schemeClr>
            </a:solidFill>
            <a:ln w="9525">
              <a:solidFill>
                <a:schemeClr val="bg1">
                  <a:lumMod val="50000"/>
                </a:schemeClr>
              </a:solidFill>
            </a:ln>
            <a:effectLst>
              <a:outerShdw blurRad="50800" dist="38100" dir="2700000" algn="tl" rotWithShape="0">
                <a:prstClr val="black">
                  <a:alpha val="40000"/>
                </a:prstClr>
              </a:outerShdw>
            </a:effectLst>
          </p:spPr>
          <p:txBody>
            <a:bodyPr>
              <a:noAutofit/>
            </a:bodyPr>
            <a:lstStyle/>
            <a:p>
              <a:pPr lvl="0" algn="l"/>
              <a:endParaRPr lang="zh-CN" altLang="en-US" dirty="0">
                <a:latin typeface="印品黑体" panose="00000500000000000000" pitchFamily="2" charset="-122"/>
                <a:ea typeface="印品黑体" panose="00000500000000000000" pitchFamily="2" charset="-122"/>
                <a:sym typeface="+mn-ea"/>
              </a:endParaRPr>
            </a:p>
          </p:txBody>
        </p:sp>
      </p:grpSp>
    </p:spTree>
    <p:extLst>
      <p:ext uri="{BB962C8B-B14F-4D97-AF65-F5344CB8AC3E}">
        <p14:creationId xmlns:p14="http://schemas.microsoft.com/office/powerpoint/2010/main" val="82367535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in)">
                                      <p:cBhvr>
                                        <p:cTn id="19" dur="500"/>
                                        <p:tgtEl>
                                          <p:spTgt spid="1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2" name="组合 1">
            <a:extLst>
              <a:ext uri="{FF2B5EF4-FFF2-40B4-BE49-F238E27FC236}">
                <a16:creationId xmlns="" xmlns:a16="http://schemas.microsoft.com/office/drawing/2014/main" id="{5BD184BC-FC0F-4B19-BD87-AA3A5ADF4620}"/>
              </a:ext>
            </a:extLst>
          </p:cNvPr>
          <p:cNvGrpSpPr/>
          <p:nvPr/>
        </p:nvGrpSpPr>
        <p:grpSpPr>
          <a:xfrm>
            <a:off x="1294227" y="1693497"/>
            <a:ext cx="8126386" cy="3804548"/>
            <a:chOff x="1731205" y="1876377"/>
            <a:chExt cx="6945803" cy="2924175"/>
          </a:xfrm>
        </p:grpSpPr>
        <p:grpSp>
          <p:nvGrpSpPr>
            <p:cNvPr id="6" name="Group 4">
              <a:extLst>
                <a:ext uri="{FF2B5EF4-FFF2-40B4-BE49-F238E27FC236}">
                  <a16:creationId xmlns="" xmlns:a16="http://schemas.microsoft.com/office/drawing/2014/main" id="{291C155C-32A3-4C5E-A5F3-E49461F9C73A}"/>
                </a:ext>
              </a:extLst>
            </p:cNvPr>
            <p:cNvGrpSpPr>
              <a:grpSpLocks/>
            </p:cNvGrpSpPr>
            <p:nvPr/>
          </p:nvGrpSpPr>
          <p:grpSpPr bwMode="auto">
            <a:xfrm>
              <a:off x="1731205" y="1939877"/>
              <a:ext cx="3744913" cy="612775"/>
              <a:chOff x="0" y="0"/>
              <a:chExt cx="3744416" cy="614011"/>
            </a:xfrm>
          </p:grpSpPr>
          <p:sp>
            <p:nvSpPr>
              <p:cNvPr id="7" name="矩形 31">
                <a:extLst>
                  <a:ext uri="{FF2B5EF4-FFF2-40B4-BE49-F238E27FC236}">
                    <a16:creationId xmlns="" xmlns:a16="http://schemas.microsoft.com/office/drawing/2014/main" id="{896F2F99-6105-424F-92DF-C89C187B7BD9}"/>
                  </a:ext>
                </a:extLst>
              </p:cNvPr>
              <p:cNvSpPr>
                <a:spLocks noChangeArrowheads="1"/>
              </p:cNvSpPr>
              <p:nvPr/>
            </p:nvSpPr>
            <p:spPr bwMode="auto">
              <a:xfrm>
                <a:off x="0" y="218011"/>
                <a:ext cx="1296120" cy="396000"/>
              </a:xfrm>
              <a:prstGeom prst="rect">
                <a:avLst/>
              </a:prstGeom>
              <a:solidFill>
                <a:srgbClr val="1976B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8" name="五边形 32">
                <a:extLst>
                  <a:ext uri="{FF2B5EF4-FFF2-40B4-BE49-F238E27FC236}">
                    <a16:creationId xmlns="" xmlns:a16="http://schemas.microsoft.com/office/drawing/2014/main" id="{733A1EDE-5528-483F-A29B-E930154B9143}"/>
                  </a:ext>
                </a:extLst>
              </p:cNvPr>
              <p:cNvSpPr>
                <a:spLocks noChangeArrowheads="1"/>
              </p:cNvSpPr>
              <p:nvPr/>
            </p:nvSpPr>
            <p:spPr bwMode="auto">
              <a:xfrm>
                <a:off x="1080120" y="0"/>
                <a:ext cx="2664296" cy="396000"/>
              </a:xfrm>
              <a:prstGeom prst="homePlate">
                <a:avLst>
                  <a:gd name="adj" fmla="val 168201"/>
                </a:avLst>
              </a:prstGeom>
              <a:solidFill>
                <a:srgbClr val="1976B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9" name="直角三角形 33">
                <a:extLst>
                  <a:ext uri="{FF2B5EF4-FFF2-40B4-BE49-F238E27FC236}">
                    <a16:creationId xmlns="" xmlns:a16="http://schemas.microsoft.com/office/drawing/2014/main" id="{6B58DA6A-2835-474B-9B0F-2D41D626B3CE}"/>
                  </a:ext>
                </a:extLst>
              </p:cNvPr>
              <p:cNvSpPr>
                <a:spLocks noChangeArrowheads="1"/>
              </p:cNvSpPr>
              <p:nvPr/>
            </p:nvSpPr>
            <p:spPr bwMode="auto">
              <a:xfrm rot="10800000">
                <a:off x="1080120" y="398010"/>
                <a:ext cx="216000" cy="216000"/>
              </a:xfrm>
              <a:prstGeom prst="rtTriangl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0" name="矩形 34">
                <a:extLst>
                  <a:ext uri="{FF2B5EF4-FFF2-40B4-BE49-F238E27FC236}">
                    <a16:creationId xmlns="" xmlns:a16="http://schemas.microsoft.com/office/drawing/2014/main" id="{586CC955-3CB8-491F-A4C2-61F54B4766F3}"/>
                  </a:ext>
                </a:extLst>
              </p:cNvPr>
              <p:cNvSpPr>
                <a:spLocks noChangeArrowheads="1"/>
              </p:cNvSpPr>
              <p:nvPr/>
            </p:nvSpPr>
            <p:spPr bwMode="auto">
              <a:xfrm>
                <a:off x="72008" y="277511"/>
                <a:ext cx="313990" cy="2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dirty="0">
                    <a:solidFill>
                      <a:schemeClr val="bg1"/>
                    </a:solidFill>
                    <a:latin typeface="印品黑体" panose="00000500000000000000" pitchFamily="2" charset="-122"/>
                    <a:ea typeface="印品黑体" panose="00000500000000000000" pitchFamily="2" charset="-122"/>
                    <a:sym typeface="微软雅黑" panose="020B0503020204020204" pitchFamily="34" charset="-122"/>
                  </a:rPr>
                  <a:t>01</a:t>
                </a:r>
                <a:endParaRPr lang="zh-CN" altLang="en-US" sz="1200" b="1" dirty="0">
                  <a:solidFill>
                    <a:schemeClr val="bg1"/>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1" name="TextBox 62">
                <a:extLst>
                  <a:ext uri="{FF2B5EF4-FFF2-40B4-BE49-F238E27FC236}">
                    <a16:creationId xmlns="" xmlns:a16="http://schemas.microsoft.com/office/drawing/2014/main" id="{AF2ED9D6-F36C-433B-8784-550E3E3BBBE4}"/>
                  </a:ext>
                </a:extLst>
              </p:cNvPr>
              <p:cNvSpPr>
                <a:spLocks noChangeArrowheads="1"/>
              </p:cNvSpPr>
              <p:nvPr/>
            </p:nvSpPr>
            <p:spPr bwMode="auto">
              <a:xfrm>
                <a:off x="1149052" y="59500"/>
                <a:ext cx="2017323" cy="21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印品黑体" panose="00000500000000000000" pitchFamily="2" charset="-122"/>
                    <a:ea typeface="印品黑体" panose="00000500000000000000" pitchFamily="2" charset="-122"/>
                  </a:rPr>
                  <a:t>请输入你的题目</a:t>
                </a:r>
              </a:p>
            </p:txBody>
          </p:sp>
        </p:grpSp>
        <p:sp>
          <p:nvSpPr>
            <p:cNvPr id="12" name="TextBox 63">
              <a:extLst>
                <a:ext uri="{FF2B5EF4-FFF2-40B4-BE49-F238E27FC236}">
                  <a16:creationId xmlns="" xmlns:a16="http://schemas.microsoft.com/office/drawing/2014/main" id="{05FCE719-E4A8-4311-B900-59CAD56AF48B}"/>
                </a:ext>
              </a:extLst>
            </p:cNvPr>
            <p:cNvSpPr>
              <a:spLocks noChangeArrowheads="1"/>
            </p:cNvSpPr>
            <p:nvPr/>
          </p:nvSpPr>
          <p:spPr bwMode="auto">
            <a:xfrm>
              <a:off x="5476118" y="1876377"/>
              <a:ext cx="863600" cy="40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solidFill>
                    <a:srgbClr val="282828"/>
                  </a:solidFill>
                  <a:latin typeface="印品黑体" panose="00000500000000000000" pitchFamily="2" charset="-122"/>
                  <a:ea typeface="印品黑体" panose="00000500000000000000" pitchFamily="2" charset="-122"/>
                  <a:sym typeface="微软雅黑" panose="020B0503020204020204" pitchFamily="34" charset="-122"/>
                </a:rPr>
                <a:t>52</a:t>
              </a:r>
              <a:r>
                <a:rPr lang="en-US" altLang="zh-CN" b="1" dirty="0">
                  <a:solidFill>
                    <a:srgbClr val="282828"/>
                  </a:solidFill>
                  <a:latin typeface="印品黑体" panose="00000500000000000000" pitchFamily="2" charset="-122"/>
                  <a:ea typeface="印品黑体" panose="00000500000000000000" pitchFamily="2" charset="-122"/>
                  <a:sym typeface="微软雅黑" panose="020B0503020204020204" pitchFamily="34" charset="-122"/>
                </a:rPr>
                <a:t>%</a:t>
              </a:r>
              <a:endParaRPr lang="zh-CN" altLang="en-US" b="1" dirty="0">
                <a:solidFill>
                  <a:srgbClr val="282828"/>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nvGrpSpPr>
            <p:cNvPr id="13" name="Group 11">
              <a:extLst>
                <a:ext uri="{FF2B5EF4-FFF2-40B4-BE49-F238E27FC236}">
                  <a16:creationId xmlns="" xmlns:a16="http://schemas.microsoft.com/office/drawing/2014/main" id="{331ED9B4-AD77-47C3-AAA2-093658B7B28A}"/>
                </a:ext>
              </a:extLst>
            </p:cNvPr>
            <p:cNvGrpSpPr>
              <a:grpSpLocks/>
            </p:cNvGrpSpPr>
            <p:nvPr/>
          </p:nvGrpSpPr>
          <p:grpSpPr bwMode="auto">
            <a:xfrm>
              <a:off x="1731205" y="2687590"/>
              <a:ext cx="3311525" cy="614362"/>
              <a:chOff x="0" y="0"/>
              <a:chExt cx="3312368" cy="614011"/>
            </a:xfrm>
          </p:grpSpPr>
          <p:sp>
            <p:nvSpPr>
              <p:cNvPr id="14" name="矩形 65">
                <a:extLst>
                  <a:ext uri="{FF2B5EF4-FFF2-40B4-BE49-F238E27FC236}">
                    <a16:creationId xmlns="" xmlns:a16="http://schemas.microsoft.com/office/drawing/2014/main" id="{5A3752CA-36C2-4594-B781-F412D7FD5B72}"/>
                  </a:ext>
                </a:extLst>
              </p:cNvPr>
              <p:cNvSpPr>
                <a:spLocks noChangeArrowheads="1"/>
              </p:cNvSpPr>
              <p:nvPr/>
            </p:nvSpPr>
            <p:spPr bwMode="auto">
              <a:xfrm>
                <a:off x="0" y="218011"/>
                <a:ext cx="1296120" cy="396000"/>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5" name="五边形 66">
                <a:extLst>
                  <a:ext uri="{FF2B5EF4-FFF2-40B4-BE49-F238E27FC236}">
                    <a16:creationId xmlns="" xmlns:a16="http://schemas.microsoft.com/office/drawing/2014/main" id="{4E6DC500-18BD-444F-BA1B-A8A2FC337DCB}"/>
                  </a:ext>
                </a:extLst>
              </p:cNvPr>
              <p:cNvSpPr>
                <a:spLocks noChangeArrowheads="1"/>
              </p:cNvSpPr>
              <p:nvPr/>
            </p:nvSpPr>
            <p:spPr bwMode="auto">
              <a:xfrm>
                <a:off x="1080120" y="0"/>
                <a:ext cx="2232248" cy="396000"/>
              </a:xfrm>
              <a:prstGeom prst="homePlate">
                <a:avLst>
                  <a:gd name="adj" fmla="val 140925"/>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6" name="直角三角形 67">
                <a:extLst>
                  <a:ext uri="{FF2B5EF4-FFF2-40B4-BE49-F238E27FC236}">
                    <a16:creationId xmlns="" xmlns:a16="http://schemas.microsoft.com/office/drawing/2014/main" id="{180B392C-6E1E-4840-9B69-96F99841CBCB}"/>
                  </a:ext>
                </a:extLst>
              </p:cNvPr>
              <p:cNvSpPr>
                <a:spLocks noChangeArrowheads="1"/>
              </p:cNvSpPr>
              <p:nvPr/>
            </p:nvSpPr>
            <p:spPr bwMode="auto">
              <a:xfrm rot="10800000">
                <a:off x="1080120" y="398010"/>
                <a:ext cx="216000" cy="216000"/>
              </a:xfrm>
              <a:prstGeom prst="rtTriangl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7" name="矩形 68">
                <a:extLst>
                  <a:ext uri="{FF2B5EF4-FFF2-40B4-BE49-F238E27FC236}">
                    <a16:creationId xmlns="" xmlns:a16="http://schemas.microsoft.com/office/drawing/2014/main" id="{5DB5CE88-C7CA-4C6D-8944-A2C20A984530}"/>
                  </a:ext>
                </a:extLst>
              </p:cNvPr>
              <p:cNvSpPr>
                <a:spLocks noChangeArrowheads="1"/>
              </p:cNvSpPr>
              <p:nvPr/>
            </p:nvSpPr>
            <p:spPr bwMode="auto">
              <a:xfrm>
                <a:off x="72008" y="277511"/>
                <a:ext cx="345633" cy="2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dirty="0">
                    <a:solidFill>
                      <a:schemeClr val="bg1"/>
                    </a:solidFill>
                    <a:latin typeface="印品黑体" panose="00000500000000000000" pitchFamily="2" charset="-122"/>
                    <a:ea typeface="印品黑体" panose="00000500000000000000" pitchFamily="2" charset="-122"/>
                    <a:sym typeface="微软雅黑" panose="020B0503020204020204" pitchFamily="34" charset="-122"/>
                  </a:rPr>
                  <a:t>02</a:t>
                </a:r>
                <a:endParaRPr lang="zh-CN" altLang="en-US" sz="1600" b="1" dirty="0">
                  <a:solidFill>
                    <a:schemeClr val="bg1"/>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8" name="TextBox 69">
                <a:extLst>
                  <a:ext uri="{FF2B5EF4-FFF2-40B4-BE49-F238E27FC236}">
                    <a16:creationId xmlns="" xmlns:a16="http://schemas.microsoft.com/office/drawing/2014/main" id="{A11A479C-5923-4AFB-AD3B-1DFE78219100}"/>
                  </a:ext>
                </a:extLst>
              </p:cNvPr>
              <p:cNvSpPr>
                <a:spLocks noChangeArrowheads="1"/>
              </p:cNvSpPr>
              <p:nvPr/>
            </p:nvSpPr>
            <p:spPr bwMode="auto">
              <a:xfrm>
                <a:off x="1149052" y="59500"/>
                <a:ext cx="2017323" cy="21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印品黑体" panose="00000500000000000000" pitchFamily="2" charset="-122"/>
                    <a:ea typeface="印品黑体" panose="00000500000000000000" pitchFamily="2" charset="-122"/>
                  </a:rPr>
                  <a:t>请输入你的题目</a:t>
                </a:r>
              </a:p>
            </p:txBody>
          </p:sp>
        </p:grpSp>
        <p:sp>
          <p:nvSpPr>
            <p:cNvPr id="19" name="TextBox 70">
              <a:extLst>
                <a:ext uri="{FF2B5EF4-FFF2-40B4-BE49-F238E27FC236}">
                  <a16:creationId xmlns="" xmlns:a16="http://schemas.microsoft.com/office/drawing/2014/main" id="{75C56A0A-0EFD-4054-B4CF-A256434DBEED}"/>
                </a:ext>
              </a:extLst>
            </p:cNvPr>
            <p:cNvSpPr>
              <a:spLocks noChangeArrowheads="1"/>
            </p:cNvSpPr>
            <p:nvPr/>
          </p:nvSpPr>
          <p:spPr bwMode="auto">
            <a:xfrm>
              <a:off x="5042730" y="2616152"/>
              <a:ext cx="865188" cy="40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solidFill>
                    <a:srgbClr val="282828"/>
                  </a:solidFill>
                  <a:latin typeface="印品黑体" panose="00000500000000000000" pitchFamily="2" charset="-122"/>
                  <a:ea typeface="印品黑体" panose="00000500000000000000" pitchFamily="2" charset="-122"/>
                  <a:sym typeface="微软雅黑" panose="020B0503020204020204" pitchFamily="34" charset="-122"/>
                </a:rPr>
                <a:t>43</a:t>
              </a:r>
              <a:r>
                <a:rPr lang="en-US" altLang="zh-CN" b="1" dirty="0">
                  <a:solidFill>
                    <a:srgbClr val="282828"/>
                  </a:solidFill>
                  <a:latin typeface="印品黑体" panose="00000500000000000000" pitchFamily="2" charset="-122"/>
                  <a:ea typeface="印品黑体" panose="00000500000000000000" pitchFamily="2" charset="-122"/>
                  <a:sym typeface="微软雅黑" panose="020B0503020204020204" pitchFamily="34" charset="-122"/>
                </a:rPr>
                <a:t>%</a:t>
              </a:r>
              <a:endParaRPr lang="zh-CN" altLang="en-US" b="1" dirty="0">
                <a:solidFill>
                  <a:srgbClr val="282828"/>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nvGrpSpPr>
            <p:cNvPr id="20" name="Group 18">
              <a:extLst>
                <a:ext uri="{FF2B5EF4-FFF2-40B4-BE49-F238E27FC236}">
                  <a16:creationId xmlns="" xmlns:a16="http://schemas.microsoft.com/office/drawing/2014/main" id="{FDDF7217-F304-4C00-85DA-69130C7FB252}"/>
                </a:ext>
              </a:extLst>
            </p:cNvPr>
            <p:cNvGrpSpPr>
              <a:grpSpLocks/>
            </p:cNvGrpSpPr>
            <p:nvPr/>
          </p:nvGrpSpPr>
          <p:grpSpPr bwMode="auto">
            <a:xfrm>
              <a:off x="1731205" y="3436890"/>
              <a:ext cx="6286500" cy="614362"/>
              <a:chOff x="0" y="0"/>
              <a:chExt cx="6286894" cy="614011"/>
            </a:xfrm>
          </p:grpSpPr>
          <p:sp>
            <p:nvSpPr>
              <p:cNvPr id="21" name="矩形 72">
                <a:extLst>
                  <a:ext uri="{FF2B5EF4-FFF2-40B4-BE49-F238E27FC236}">
                    <a16:creationId xmlns="" xmlns:a16="http://schemas.microsoft.com/office/drawing/2014/main" id="{E201B856-17BE-4661-AA17-D6C1FC7091E9}"/>
                  </a:ext>
                </a:extLst>
              </p:cNvPr>
              <p:cNvSpPr>
                <a:spLocks noChangeArrowheads="1"/>
              </p:cNvSpPr>
              <p:nvPr/>
            </p:nvSpPr>
            <p:spPr bwMode="auto">
              <a:xfrm>
                <a:off x="0" y="218011"/>
                <a:ext cx="1296120" cy="396000"/>
              </a:xfrm>
              <a:prstGeom prst="rect">
                <a:avLst/>
              </a:prstGeom>
              <a:solidFill>
                <a:srgbClr val="4BB0D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2" name="五边形 73">
                <a:extLst>
                  <a:ext uri="{FF2B5EF4-FFF2-40B4-BE49-F238E27FC236}">
                    <a16:creationId xmlns="" xmlns:a16="http://schemas.microsoft.com/office/drawing/2014/main" id="{F7F3018F-D519-486E-9BD1-B87D9F097B30}"/>
                  </a:ext>
                </a:extLst>
              </p:cNvPr>
              <p:cNvSpPr>
                <a:spLocks noChangeArrowheads="1"/>
              </p:cNvSpPr>
              <p:nvPr/>
            </p:nvSpPr>
            <p:spPr bwMode="auto">
              <a:xfrm>
                <a:off x="1080119" y="0"/>
                <a:ext cx="5206775" cy="396000"/>
              </a:xfrm>
              <a:prstGeom prst="homePlate">
                <a:avLst>
                  <a:gd name="adj" fmla="val 328711"/>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3" name="直角三角形 74">
                <a:extLst>
                  <a:ext uri="{FF2B5EF4-FFF2-40B4-BE49-F238E27FC236}">
                    <a16:creationId xmlns="" xmlns:a16="http://schemas.microsoft.com/office/drawing/2014/main" id="{03F2EB09-8A7C-43FC-9B65-F17219D01B7E}"/>
                  </a:ext>
                </a:extLst>
              </p:cNvPr>
              <p:cNvSpPr>
                <a:spLocks noChangeArrowheads="1"/>
              </p:cNvSpPr>
              <p:nvPr/>
            </p:nvSpPr>
            <p:spPr bwMode="auto">
              <a:xfrm rot="10800000">
                <a:off x="1080120" y="398010"/>
                <a:ext cx="216000" cy="216000"/>
              </a:xfrm>
              <a:prstGeom prst="rtTriangl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4" name="矩形 75">
                <a:extLst>
                  <a:ext uri="{FF2B5EF4-FFF2-40B4-BE49-F238E27FC236}">
                    <a16:creationId xmlns="" xmlns:a16="http://schemas.microsoft.com/office/drawing/2014/main" id="{F2236616-DC27-43C4-A21B-D8A7203B8401}"/>
                  </a:ext>
                </a:extLst>
              </p:cNvPr>
              <p:cNvSpPr>
                <a:spLocks noChangeArrowheads="1"/>
              </p:cNvSpPr>
              <p:nvPr/>
            </p:nvSpPr>
            <p:spPr bwMode="auto">
              <a:xfrm>
                <a:off x="72008" y="277511"/>
                <a:ext cx="344196" cy="2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rPr>
                  <a:t>03</a:t>
                </a:r>
                <a:endParaRPr lang="zh-CN" altLang="en-US" sz="1600" b="1"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5" name="TextBox 76">
                <a:extLst>
                  <a:ext uri="{FF2B5EF4-FFF2-40B4-BE49-F238E27FC236}">
                    <a16:creationId xmlns="" xmlns:a16="http://schemas.microsoft.com/office/drawing/2014/main" id="{6653C36C-E0A9-42D5-A809-75D1647B3855}"/>
                  </a:ext>
                </a:extLst>
              </p:cNvPr>
              <p:cNvSpPr>
                <a:spLocks noChangeArrowheads="1"/>
              </p:cNvSpPr>
              <p:nvPr/>
            </p:nvSpPr>
            <p:spPr bwMode="auto">
              <a:xfrm>
                <a:off x="1149052" y="59500"/>
                <a:ext cx="2017323" cy="21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印品黑体" panose="00000500000000000000" pitchFamily="2" charset="-122"/>
                    <a:ea typeface="印品黑体" panose="00000500000000000000" pitchFamily="2" charset="-122"/>
                  </a:rPr>
                  <a:t>请输入你的题目</a:t>
                </a:r>
              </a:p>
            </p:txBody>
          </p:sp>
        </p:grpSp>
        <p:sp>
          <p:nvSpPr>
            <p:cNvPr id="26" name="TextBox 77">
              <a:extLst>
                <a:ext uri="{FF2B5EF4-FFF2-40B4-BE49-F238E27FC236}">
                  <a16:creationId xmlns="" xmlns:a16="http://schemas.microsoft.com/office/drawing/2014/main" id="{6335DD58-DA1A-481C-92B7-55C716BAB904}"/>
                </a:ext>
              </a:extLst>
            </p:cNvPr>
            <p:cNvSpPr>
              <a:spLocks noChangeArrowheads="1"/>
            </p:cNvSpPr>
            <p:nvPr/>
          </p:nvSpPr>
          <p:spPr bwMode="auto">
            <a:xfrm>
              <a:off x="8017705" y="3373390"/>
              <a:ext cx="659303" cy="40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b="1" dirty="0">
                  <a:solidFill>
                    <a:srgbClr val="4BB0D0"/>
                  </a:solidFill>
                  <a:latin typeface="印品黑体" panose="00000500000000000000" pitchFamily="2" charset="-122"/>
                  <a:ea typeface="印品黑体" panose="00000500000000000000" pitchFamily="2" charset="-122"/>
                  <a:sym typeface="微软雅黑" panose="020B0503020204020204" pitchFamily="34" charset="-122"/>
                </a:rPr>
                <a:t>93</a:t>
              </a:r>
              <a:r>
                <a:rPr lang="en-US" altLang="zh-CN" b="1" dirty="0">
                  <a:solidFill>
                    <a:srgbClr val="4BB0D0"/>
                  </a:solidFill>
                  <a:latin typeface="印品黑体" panose="00000500000000000000" pitchFamily="2" charset="-122"/>
                  <a:ea typeface="印品黑体" panose="00000500000000000000" pitchFamily="2" charset="-122"/>
                  <a:sym typeface="微软雅黑" panose="020B0503020204020204" pitchFamily="34" charset="-122"/>
                </a:rPr>
                <a:t>%</a:t>
              </a:r>
              <a:endParaRPr lang="zh-CN" altLang="en-US" b="1" dirty="0">
                <a:solidFill>
                  <a:srgbClr val="4BB0D0"/>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nvGrpSpPr>
            <p:cNvPr id="27" name="Group 25">
              <a:extLst>
                <a:ext uri="{FF2B5EF4-FFF2-40B4-BE49-F238E27FC236}">
                  <a16:creationId xmlns="" xmlns:a16="http://schemas.microsoft.com/office/drawing/2014/main" id="{740A1F14-A7E2-4870-A6DD-C8C29FDCB161}"/>
                </a:ext>
              </a:extLst>
            </p:cNvPr>
            <p:cNvGrpSpPr>
              <a:grpSpLocks/>
            </p:cNvGrpSpPr>
            <p:nvPr/>
          </p:nvGrpSpPr>
          <p:grpSpPr bwMode="auto">
            <a:xfrm>
              <a:off x="1731205" y="4186190"/>
              <a:ext cx="4824413" cy="614362"/>
              <a:chOff x="0" y="0"/>
              <a:chExt cx="4824536" cy="614011"/>
            </a:xfrm>
          </p:grpSpPr>
          <p:sp>
            <p:nvSpPr>
              <p:cNvPr id="28" name="矩形 79">
                <a:extLst>
                  <a:ext uri="{FF2B5EF4-FFF2-40B4-BE49-F238E27FC236}">
                    <a16:creationId xmlns="" xmlns:a16="http://schemas.microsoft.com/office/drawing/2014/main" id="{FBB81B1D-C809-434D-81D0-F13807699BD3}"/>
                  </a:ext>
                </a:extLst>
              </p:cNvPr>
              <p:cNvSpPr>
                <a:spLocks noChangeArrowheads="1"/>
              </p:cNvSpPr>
              <p:nvPr/>
            </p:nvSpPr>
            <p:spPr bwMode="auto">
              <a:xfrm>
                <a:off x="0" y="218011"/>
                <a:ext cx="1296120" cy="39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9" name="五边形 80">
                <a:extLst>
                  <a:ext uri="{FF2B5EF4-FFF2-40B4-BE49-F238E27FC236}">
                    <a16:creationId xmlns="" xmlns:a16="http://schemas.microsoft.com/office/drawing/2014/main" id="{EBA2E884-3C72-4ADD-BFD1-4D5C1077C43A}"/>
                  </a:ext>
                </a:extLst>
              </p:cNvPr>
              <p:cNvSpPr>
                <a:spLocks noChangeArrowheads="1"/>
              </p:cNvSpPr>
              <p:nvPr/>
            </p:nvSpPr>
            <p:spPr bwMode="auto">
              <a:xfrm>
                <a:off x="1080120" y="0"/>
                <a:ext cx="3744416" cy="396000"/>
              </a:xfrm>
              <a:prstGeom prst="homePlate">
                <a:avLst>
                  <a:gd name="adj" fmla="val 23639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30" name="直角三角形 81">
                <a:extLst>
                  <a:ext uri="{FF2B5EF4-FFF2-40B4-BE49-F238E27FC236}">
                    <a16:creationId xmlns="" xmlns:a16="http://schemas.microsoft.com/office/drawing/2014/main" id="{80A3BD99-8F22-430E-827D-4CC21B5DB1C0}"/>
                  </a:ext>
                </a:extLst>
              </p:cNvPr>
              <p:cNvSpPr>
                <a:spLocks noChangeArrowheads="1"/>
              </p:cNvSpPr>
              <p:nvPr/>
            </p:nvSpPr>
            <p:spPr bwMode="auto">
              <a:xfrm rot="10800000">
                <a:off x="1080120" y="398010"/>
                <a:ext cx="216000" cy="216000"/>
              </a:xfrm>
              <a:prstGeom prst="rtTriangl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31" name="矩形 82">
                <a:extLst>
                  <a:ext uri="{FF2B5EF4-FFF2-40B4-BE49-F238E27FC236}">
                    <a16:creationId xmlns="" xmlns:a16="http://schemas.microsoft.com/office/drawing/2014/main" id="{8E29A1EC-C09B-4A46-BFD8-A66099CE6391}"/>
                  </a:ext>
                </a:extLst>
              </p:cNvPr>
              <p:cNvSpPr>
                <a:spLocks noChangeArrowheads="1"/>
              </p:cNvSpPr>
              <p:nvPr/>
            </p:nvSpPr>
            <p:spPr bwMode="auto">
              <a:xfrm>
                <a:off x="72008" y="277511"/>
                <a:ext cx="349664" cy="2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dirty="0">
                    <a:solidFill>
                      <a:schemeClr val="bg1"/>
                    </a:solidFill>
                    <a:latin typeface="印品黑体" panose="00000500000000000000" pitchFamily="2" charset="-122"/>
                    <a:ea typeface="印品黑体" panose="00000500000000000000" pitchFamily="2" charset="-122"/>
                    <a:sym typeface="微软雅黑" panose="020B0503020204020204" pitchFamily="34" charset="-122"/>
                  </a:rPr>
                  <a:t>04</a:t>
                </a:r>
                <a:endParaRPr lang="zh-CN" altLang="en-US" sz="1200" b="1" dirty="0">
                  <a:solidFill>
                    <a:schemeClr val="bg1"/>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32" name="TextBox 83">
                <a:extLst>
                  <a:ext uri="{FF2B5EF4-FFF2-40B4-BE49-F238E27FC236}">
                    <a16:creationId xmlns="" xmlns:a16="http://schemas.microsoft.com/office/drawing/2014/main" id="{8F8F8CF8-1509-4AF5-B172-B53BCD734C40}"/>
                  </a:ext>
                </a:extLst>
              </p:cNvPr>
              <p:cNvSpPr>
                <a:spLocks noChangeArrowheads="1"/>
              </p:cNvSpPr>
              <p:nvPr/>
            </p:nvSpPr>
            <p:spPr bwMode="auto">
              <a:xfrm>
                <a:off x="1149052" y="59500"/>
                <a:ext cx="2017323" cy="21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印品黑体" panose="00000500000000000000" pitchFamily="2" charset="-122"/>
                    <a:ea typeface="印品黑体" panose="00000500000000000000" pitchFamily="2" charset="-122"/>
                  </a:rPr>
                  <a:t>请输入你的题目</a:t>
                </a:r>
              </a:p>
            </p:txBody>
          </p:sp>
        </p:grpSp>
        <p:sp>
          <p:nvSpPr>
            <p:cNvPr id="33" name="TextBox 84">
              <a:extLst>
                <a:ext uri="{FF2B5EF4-FFF2-40B4-BE49-F238E27FC236}">
                  <a16:creationId xmlns="" xmlns:a16="http://schemas.microsoft.com/office/drawing/2014/main" id="{B61DEB1F-001C-4CEE-A66F-3845AC76B42F}"/>
                </a:ext>
              </a:extLst>
            </p:cNvPr>
            <p:cNvSpPr>
              <a:spLocks noChangeArrowheads="1"/>
            </p:cNvSpPr>
            <p:nvPr/>
          </p:nvSpPr>
          <p:spPr bwMode="auto">
            <a:xfrm>
              <a:off x="6555618" y="4122690"/>
              <a:ext cx="607238" cy="40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b="1">
                  <a:solidFill>
                    <a:srgbClr val="282828"/>
                  </a:solidFill>
                  <a:latin typeface="印品黑体" panose="00000500000000000000" pitchFamily="2" charset="-122"/>
                  <a:ea typeface="印品黑体" panose="00000500000000000000" pitchFamily="2" charset="-122"/>
                  <a:sym typeface="微软雅黑" panose="020B0503020204020204" pitchFamily="34" charset="-122"/>
                </a:rPr>
                <a:t>81</a:t>
              </a:r>
              <a:r>
                <a:rPr lang="en-US" altLang="zh-CN" b="1">
                  <a:solidFill>
                    <a:srgbClr val="282828"/>
                  </a:solidFill>
                  <a:latin typeface="印品黑体" panose="00000500000000000000" pitchFamily="2" charset="-122"/>
                  <a:ea typeface="印品黑体" panose="00000500000000000000" pitchFamily="2" charset="-122"/>
                  <a:sym typeface="微软雅黑" panose="020B0503020204020204" pitchFamily="34" charset="-122"/>
                </a:rPr>
                <a:t>%</a:t>
              </a:r>
              <a:endParaRPr lang="zh-CN" altLang="en-US" b="1">
                <a:solidFill>
                  <a:srgbClr val="282828"/>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sp>
        <p:nvSpPr>
          <p:cNvPr id="34" name="矩形 33">
            <a:extLst>
              <a:ext uri="{FF2B5EF4-FFF2-40B4-BE49-F238E27FC236}">
                <a16:creationId xmlns="" xmlns:a16="http://schemas.microsoft.com/office/drawing/2014/main" id="{56D9D4F8-D88F-488D-9ACE-57DD4916801B}"/>
              </a:ext>
            </a:extLst>
          </p:cNvPr>
          <p:cNvSpPr/>
          <p:nvPr/>
        </p:nvSpPr>
        <p:spPr>
          <a:xfrm>
            <a:off x="7779614" y="1780854"/>
            <a:ext cx="3780667" cy="1015663"/>
          </a:xfrm>
          <a:prstGeom prst="rect">
            <a:avLst/>
          </a:prstGeom>
        </p:spPr>
        <p:txBody>
          <a:bodyPr wrap="square">
            <a:spAutoFit/>
          </a:bodyPr>
          <a:lstStyle/>
          <a:p>
            <a:r>
              <a:rPr lang="zh-CN" altLang="en-US" sz="2000" dirty="0">
                <a:solidFill>
                  <a:schemeClr val="bg1">
                    <a:lumMod val="65000"/>
                  </a:schemeClr>
                </a:solidFill>
                <a:latin typeface="印品黑体" panose="00000500000000000000" pitchFamily="2" charset="-122"/>
                <a:ea typeface="印品黑体" panose="00000500000000000000" pitchFamily="2" charset="-122"/>
              </a:rPr>
              <a:t>请在此处添加详细描述文本，尽量与标题文本语言风格相符合，语言描述尽量简洁生动。</a:t>
            </a:r>
          </a:p>
        </p:txBody>
      </p:sp>
    </p:spTree>
    <p:extLst>
      <p:ext uri="{BB962C8B-B14F-4D97-AF65-F5344CB8AC3E}">
        <p14:creationId xmlns:p14="http://schemas.microsoft.com/office/powerpoint/2010/main" val="365297443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组合 5">
            <a:extLst>
              <a:ext uri="{FF2B5EF4-FFF2-40B4-BE49-F238E27FC236}">
                <a16:creationId xmlns="" xmlns:a16="http://schemas.microsoft.com/office/drawing/2014/main" id="{BD6A4F61-64B8-4BF8-AF06-639BB04D8214}"/>
              </a:ext>
            </a:extLst>
          </p:cNvPr>
          <p:cNvGrpSpPr/>
          <p:nvPr/>
        </p:nvGrpSpPr>
        <p:grpSpPr>
          <a:xfrm>
            <a:off x="1007269" y="2042319"/>
            <a:ext cx="4964112" cy="1677988"/>
            <a:chOff x="1007269" y="2042319"/>
            <a:chExt cx="4964112" cy="1677988"/>
          </a:xfrm>
          <a:solidFill>
            <a:srgbClr val="0070C0"/>
          </a:solidFill>
        </p:grpSpPr>
        <p:sp>
          <p:nvSpPr>
            <p:cNvPr id="7" name="任意多边形 15">
              <a:extLst>
                <a:ext uri="{FF2B5EF4-FFF2-40B4-BE49-F238E27FC236}">
                  <a16:creationId xmlns="" xmlns:a16="http://schemas.microsoft.com/office/drawing/2014/main" id="{D9B0FD3A-ED53-4B40-B158-29A8DFE279B3}"/>
                </a:ext>
              </a:extLst>
            </p:cNvPr>
            <p:cNvSpPr/>
            <p:nvPr/>
          </p:nvSpPr>
          <p:spPr>
            <a:xfrm>
              <a:off x="1007269" y="2042319"/>
              <a:ext cx="4964112" cy="1677988"/>
            </a:xfrm>
            <a:custGeom>
              <a:avLst/>
              <a:gdLst>
                <a:gd name="txL" fmla="*/ 0 w 4963098"/>
                <a:gd name="txT" fmla="*/ 0 h 1676733"/>
                <a:gd name="txR" fmla="*/ 4963098 w 4963098"/>
                <a:gd name="txB" fmla="*/ 1676733 h 1676733"/>
              </a:gdLst>
              <a:ahLst/>
              <a:cxnLst>
                <a:cxn ang="0">
                  <a:pos x="4964112" y="0"/>
                </a:cxn>
                <a:cxn ang="0">
                  <a:pos x="4964112" y="529965"/>
                </a:cxn>
                <a:cxn ang="0">
                  <a:pos x="4905853" y="532909"/>
                </a:cxn>
                <a:cxn ang="0">
                  <a:pos x="3823499" y="1615853"/>
                </a:cxn>
                <a:cxn ang="0">
                  <a:pos x="3820524" y="1674792"/>
                </a:cxn>
                <a:cxn ang="0">
                  <a:pos x="3462363" y="1674792"/>
                </a:cxn>
                <a:cxn ang="0">
                  <a:pos x="3462363" y="1677988"/>
                </a:cxn>
                <a:cxn ang="0">
                  <a:pos x="0" y="1677988"/>
                </a:cxn>
                <a:cxn ang="0">
                  <a:pos x="0" y="1211695"/>
                </a:cxn>
                <a:cxn ang="0">
                  <a:pos x="3318014" y="1211695"/>
                </a:cxn>
                <a:cxn ang="0">
                  <a:pos x="3397878" y="998050"/>
                </a:cxn>
                <a:cxn ang="0">
                  <a:pos x="4799461" y="8318"/>
                </a:cxn>
              </a:cxnLst>
              <a:rect l="txL" t="txT" r="txR" b="txB"/>
              <a:pathLst>
                <a:path w="4963098" h="1676733">
                  <a:moveTo>
                    <a:pt x="4963098" y="0"/>
                  </a:moveTo>
                  <a:lnTo>
                    <a:pt x="4963098" y="529569"/>
                  </a:lnTo>
                  <a:lnTo>
                    <a:pt x="4904851" y="532510"/>
                  </a:lnTo>
                  <a:cubicBezTo>
                    <a:pt x="4334273" y="590456"/>
                    <a:pt x="3880663" y="1044066"/>
                    <a:pt x="3822718" y="1614644"/>
                  </a:cubicBezTo>
                  <a:lnTo>
                    <a:pt x="3819744" y="1673539"/>
                  </a:lnTo>
                  <a:lnTo>
                    <a:pt x="3461656" y="1673539"/>
                  </a:lnTo>
                  <a:lnTo>
                    <a:pt x="3461656" y="1676733"/>
                  </a:lnTo>
                  <a:lnTo>
                    <a:pt x="0" y="1676733"/>
                  </a:lnTo>
                  <a:lnTo>
                    <a:pt x="0" y="1210789"/>
                  </a:lnTo>
                  <a:lnTo>
                    <a:pt x="3317336" y="1210789"/>
                  </a:lnTo>
                  <a:lnTo>
                    <a:pt x="3397184" y="997304"/>
                  </a:lnTo>
                  <a:cubicBezTo>
                    <a:pt x="3653890" y="458266"/>
                    <a:pt x="4178296" y="71296"/>
                    <a:pt x="4798481" y="8312"/>
                  </a:cubicBezTo>
                  <a:lnTo>
                    <a:pt x="4963098" y="0"/>
                  </a:lnTo>
                  <a:close/>
                </a:path>
              </a:pathLst>
            </a:custGeom>
            <a:grpFill/>
            <a:ln w="1270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印品黑体" panose="00000500000000000000" pitchFamily="2" charset="-122"/>
                <a:ea typeface="印品黑体" panose="00000500000000000000" pitchFamily="2" charset="-122"/>
              </a:endParaRPr>
            </a:p>
          </p:txBody>
        </p:sp>
        <p:sp>
          <p:nvSpPr>
            <p:cNvPr id="8" name="文本框 19">
              <a:extLst>
                <a:ext uri="{FF2B5EF4-FFF2-40B4-BE49-F238E27FC236}">
                  <a16:creationId xmlns="" xmlns:a16="http://schemas.microsoft.com/office/drawing/2014/main" id="{DC903AC5-9E56-45E9-BD2E-69421220D304}"/>
                </a:ext>
              </a:extLst>
            </p:cNvPr>
            <p:cNvSpPr/>
            <p:nvPr/>
          </p:nvSpPr>
          <p:spPr>
            <a:xfrm>
              <a:off x="1611649" y="3288507"/>
              <a:ext cx="2031326" cy="369332"/>
            </a:xfrm>
            <a:prstGeom prst="rect">
              <a:avLst/>
            </a:prstGeom>
            <a:grp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印品黑体" panose="00000500000000000000" pitchFamily="2" charset="-122"/>
                  <a:ea typeface="印品黑体" panose="00000500000000000000" pitchFamily="2" charset="-122"/>
                </a:rPr>
                <a:t>点击输入标题内容</a:t>
              </a:r>
              <a:endParaRPr lang="en-US" altLang="zh-CN" b="1" dirty="0">
                <a:solidFill>
                  <a:schemeClr val="bg1"/>
                </a:solidFill>
                <a:latin typeface="印品黑体" panose="00000500000000000000" pitchFamily="2" charset="-122"/>
                <a:ea typeface="印品黑体" panose="00000500000000000000" pitchFamily="2" charset="-122"/>
              </a:endParaRPr>
            </a:p>
          </p:txBody>
        </p:sp>
      </p:grpSp>
      <p:grpSp>
        <p:nvGrpSpPr>
          <p:cNvPr id="9" name="组合 8">
            <a:extLst>
              <a:ext uri="{FF2B5EF4-FFF2-40B4-BE49-F238E27FC236}">
                <a16:creationId xmlns="" xmlns:a16="http://schemas.microsoft.com/office/drawing/2014/main" id="{041A15FB-8FF6-46C8-902C-708D29A157CF}"/>
              </a:ext>
            </a:extLst>
          </p:cNvPr>
          <p:cNvGrpSpPr/>
          <p:nvPr/>
        </p:nvGrpSpPr>
        <p:grpSpPr>
          <a:xfrm>
            <a:off x="6117431" y="3856832"/>
            <a:ext cx="4946650" cy="1676400"/>
            <a:chOff x="6117431" y="3856832"/>
            <a:chExt cx="4946650" cy="1676400"/>
          </a:xfrm>
          <a:solidFill>
            <a:srgbClr val="0070C0"/>
          </a:solidFill>
        </p:grpSpPr>
        <p:sp>
          <p:nvSpPr>
            <p:cNvPr id="10" name="任意多边形 17">
              <a:extLst>
                <a:ext uri="{FF2B5EF4-FFF2-40B4-BE49-F238E27FC236}">
                  <a16:creationId xmlns="" xmlns:a16="http://schemas.microsoft.com/office/drawing/2014/main" id="{F2965CF4-1B13-4C86-9860-A7CEA318A501}"/>
                </a:ext>
              </a:extLst>
            </p:cNvPr>
            <p:cNvSpPr/>
            <p:nvPr/>
          </p:nvSpPr>
          <p:spPr>
            <a:xfrm rot="10800000">
              <a:off x="6117431" y="3856832"/>
              <a:ext cx="4946650" cy="1676400"/>
            </a:xfrm>
            <a:custGeom>
              <a:avLst/>
              <a:gdLst>
                <a:gd name="txL" fmla="*/ 0 w 4946769"/>
                <a:gd name="txT" fmla="*/ 0 h 1676733"/>
                <a:gd name="txR" fmla="*/ 4946769 w 4946769"/>
                <a:gd name="txB" fmla="*/ 1676733 h 1676733"/>
              </a:gdLst>
              <a:ahLst/>
              <a:cxnLst>
                <a:cxn ang="0">
                  <a:pos x="3461573" y="1676400"/>
                </a:cxn>
                <a:cxn ang="0">
                  <a:pos x="0" y="1676400"/>
                </a:cxn>
                <a:cxn ang="0">
                  <a:pos x="0" y="1210549"/>
                </a:cxn>
                <a:cxn ang="0">
                  <a:pos x="3300928" y="1210549"/>
                </a:cxn>
                <a:cxn ang="0">
                  <a:pos x="3380774" y="997106"/>
                </a:cxn>
                <a:cxn ang="0">
                  <a:pos x="4782037" y="8310"/>
                </a:cxn>
                <a:cxn ang="0">
                  <a:pos x="4946650" y="0"/>
                </a:cxn>
                <a:cxn ang="0">
                  <a:pos x="4946650" y="529464"/>
                </a:cxn>
                <a:cxn ang="0">
                  <a:pos x="4888404" y="532404"/>
                </a:cxn>
                <a:cxn ang="0">
                  <a:pos x="3806297" y="1614323"/>
                </a:cxn>
                <a:cxn ang="0">
                  <a:pos x="3803324" y="1673207"/>
                </a:cxn>
                <a:cxn ang="0">
                  <a:pos x="3461573" y="1673207"/>
                </a:cxn>
              </a:cxnLst>
              <a:rect l="txL" t="txT" r="txR" b="txB"/>
              <a:pathLst>
                <a:path w="4946769" h="1676733">
                  <a:moveTo>
                    <a:pt x="3461656" y="1676733"/>
                  </a:moveTo>
                  <a:lnTo>
                    <a:pt x="0" y="1676733"/>
                  </a:lnTo>
                  <a:lnTo>
                    <a:pt x="0" y="1210789"/>
                  </a:lnTo>
                  <a:lnTo>
                    <a:pt x="3301007" y="1210789"/>
                  </a:lnTo>
                  <a:lnTo>
                    <a:pt x="3380855" y="997304"/>
                  </a:lnTo>
                  <a:cubicBezTo>
                    <a:pt x="3637561" y="458266"/>
                    <a:pt x="4161967" y="71296"/>
                    <a:pt x="4782152" y="8312"/>
                  </a:cubicBezTo>
                  <a:lnTo>
                    <a:pt x="4946769" y="0"/>
                  </a:lnTo>
                  <a:lnTo>
                    <a:pt x="4946769" y="529569"/>
                  </a:lnTo>
                  <a:lnTo>
                    <a:pt x="4888522" y="532510"/>
                  </a:lnTo>
                  <a:cubicBezTo>
                    <a:pt x="4317944" y="590456"/>
                    <a:pt x="3864334" y="1044066"/>
                    <a:pt x="3806389" y="1614644"/>
                  </a:cubicBezTo>
                  <a:lnTo>
                    <a:pt x="3803415" y="1673539"/>
                  </a:lnTo>
                  <a:lnTo>
                    <a:pt x="3461656" y="1673539"/>
                  </a:lnTo>
                  <a:lnTo>
                    <a:pt x="3461656" y="1676733"/>
                  </a:lnTo>
                  <a:close/>
                </a:path>
              </a:pathLst>
            </a:custGeom>
            <a:grpFill/>
            <a:ln w="1270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印品黑体" panose="00000500000000000000" pitchFamily="2" charset="-122"/>
                <a:ea typeface="印品黑体" panose="00000500000000000000" pitchFamily="2" charset="-122"/>
              </a:endParaRPr>
            </a:p>
          </p:txBody>
        </p:sp>
        <p:sp>
          <p:nvSpPr>
            <p:cNvPr id="11" name="文本框 20">
              <a:extLst>
                <a:ext uri="{FF2B5EF4-FFF2-40B4-BE49-F238E27FC236}">
                  <a16:creationId xmlns="" xmlns:a16="http://schemas.microsoft.com/office/drawing/2014/main" id="{DB96A286-B4C1-4EC2-B23F-9CEB15D02D3D}"/>
                </a:ext>
              </a:extLst>
            </p:cNvPr>
            <p:cNvSpPr/>
            <p:nvPr/>
          </p:nvSpPr>
          <p:spPr>
            <a:xfrm>
              <a:off x="8422025" y="3883819"/>
              <a:ext cx="2031325" cy="369332"/>
            </a:xfrm>
            <a:prstGeom prst="rect">
              <a:avLst/>
            </a:prstGeom>
            <a:grp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印品黑体" panose="00000500000000000000" pitchFamily="2" charset="-122"/>
                  <a:ea typeface="印品黑体" panose="00000500000000000000" pitchFamily="2" charset="-122"/>
                </a:rPr>
                <a:t>点击输入标题内容</a:t>
              </a:r>
              <a:endParaRPr lang="en-US" altLang="zh-CN" b="1" dirty="0">
                <a:solidFill>
                  <a:schemeClr val="bg1"/>
                </a:solidFill>
                <a:latin typeface="印品黑体" panose="00000500000000000000" pitchFamily="2" charset="-122"/>
                <a:ea typeface="印品黑体" panose="00000500000000000000" pitchFamily="2" charset="-122"/>
              </a:endParaRPr>
            </a:p>
          </p:txBody>
        </p:sp>
      </p:grpSp>
      <p:grpSp>
        <p:nvGrpSpPr>
          <p:cNvPr id="12" name="组合 11">
            <a:extLst>
              <a:ext uri="{FF2B5EF4-FFF2-40B4-BE49-F238E27FC236}">
                <a16:creationId xmlns="" xmlns:a16="http://schemas.microsoft.com/office/drawing/2014/main" id="{B9C6706A-12FA-48E1-91AB-7C8BB25B221A}"/>
              </a:ext>
            </a:extLst>
          </p:cNvPr>
          <p:cNvGrpSpPr/>
          <p:nvPr/>
        </p:nvGrpSpPr>
        <p:grpSpPr>
          <a:xfrm>
            <a:off x="1007269" y="3860007"/>
            <a:ext cx="4964112" cy="1673225"/>
            <a:chOff x="1007269" y="3860007"/>
            <a:chExt cx="4964112" cy="1673225"/>
          </a:xfrm>
          <a:solidFill>
            <a:srgbClr val="00B0F0"/>
          </a:solidFill>
        </p:grpSpPr>
        <p:sp>
          <p:nvSpPr>
            <p:cNvPr id="13" name="任意多边形 18">
              <a:extLst>
                <a:ext uri="{FF2B5EF4-FFF2-40B4-BE49-F238E27FC236}">
                  <a16:creationId xmlns="" xmlns:a16="http://schemas.microsoft.com/office/drawing/2014/main" id="{F59651C0-05FA-4C29-9B74-D23652706093}"/>
                </a:ext>
              </a:extLst>
            </p:cNvPr>
            <p:cNvSpPr/>
            <p:nvPr/>
          </p:nvSpPr>
          <p:spPr>
            <a:xfrm flipV="1">
              <a:off x="1007269" y="3860007"/>
              <a:ext cx="4964112" cy="1673225"/>
            </a:xfrm>
            <a:custGeom>
              <a:avLst/>
              <a:gdLst>
                <a:gd name="txL" fmla="*/ 0 w 4963097"/>
                <a:gd name="txT" fmla="*/ 0 h 1673539"/>
                <a:gd name="txR" fmla="*/ 4963097 w 4963097"/>
                <a:gd name="txB" fmla="*/ 1673539 h 1673539"/>
              </a:gdLst>
              <a:ahLst/>
              <a:cxnLst>
                <a:cxn ang="0">
                  <a:pos x="3232341" y="1673225"/>
                </a:cxn>
                <a:cxn ang="0">
                  <a:pos x="3820524" y="1673225"/>
                </a:cxn>
                <a:cxn ang="0">
                  <a:pos x="3823499" y="1614341"/>
                </a:cxn>
                <a:cxn ang="0">
                  <a:pos x="4905853" y="532410"/>
                </a:cxn>
                <a:cxn ang="0">
                  <a:pos x="4964112" y="529470"/>
                </a:cxn>
                <a:cxn ang="0">
                  <a:pos x="4964112" y="0"/>
                </a:cxn>
                <a:cxn ang="0">
                  <a:pos x="4799461" y="8310"/>
                </a:cxn>
                <a:cxn ang="0">
                  <a:pos x="3397878" y="997117"/>
                </a:cxn>
                <a:cxn ang="0">
                  <a:pos x="3320617" y="1203602"/>
                </a:cxn>
                <a:cxn ang="0">
                  <a:pos x="0" y="1203602"/>
                </a:cxn>
                <a:cxn ang="0">
                  <a:pos x="0" y="1669459"/>
                </a:cxn>
                <a:cxn ang="0">
                  <a:pos x="3232520" y="1669459"/>
                </a:cxn>
              </a:cxnLst>
              <a:rect l="txL" t="txT" r="txR" b="txB"/>
              <a:pathLst>
                <a:path w="4963097" h="1673539">
                  <a:moveTo>
                    <a:pt x="3231680" y="1673539"/>
                  </a:moveTo>
                  <a:lnTo>
                    <a:pt x="3819743" y="1673539"/>
                  </a:lnTo>
                  <a:lnTo>
                    <a:pt x="3822717" y="1614644"/>
                  </a:lnTo>
                  <a:cubicBezTo>
                    <a:pt x="3880662" y="1044066"/>
                    <a:pt x="4334272" y="590456"/>
                    <a:pt x="4904850" y="532510"/>
                  </a:cubicBezTo>
                  <a:lnTo>
                    <a:pt x="4963097" y="529569"/>
                  </a:lnTo>
                  <a:lnTo>
                    <a:pt x="4963097" y="0"/>
                  </a:lnTo>
                  <a:lnTo>
                    <a:pt x="4798480" y="8312"/>
                  </a:lnTo>
                  <a:cubicBezTo>
                    <a:pt x="4178295" y="71296"/>
                    <a:pt x="3653889" y="458266"/>
                    <a:pt x="3397183" y="997304"/>
                  </a:cubicBezTo>
                  <a:lnTo>
                    <a:pt x="3319938" y="1203828"/>
                  </a:lnTo>
                  <a:lnTo>
                    <a:pt x="0" y="1203828"/>
                  </a:lnTo>
                  <a:lnTo>
                    <a:pt x="0" y="1669772"/>
                  </a:lnTo>
                  <a:lnTo>
                    <a:pt x="3231859" y="1669772"/>
                  </a:lnTo>
                  <a:lnTo>
                    <a:pt x="3231680" y="1673539"/>
                  </a:lnTo>
                  <a:close/>
                </a:path>
              </a:pathLst>
            </a:custGeom>
            <a:grpFill/>
            <a:ln w="1270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印品黑体" panose="00000500000000000000" pitchFamily="2" charset="-122"/>
                <a:ea typeface="印品黑体" panose="00000500000000000000" pitchFamily="2" charset="-122"/>
              </a:endParaRPr>
            </a:p>
          </p:txBody>
        </p:sp>
        <p:sp>
          <p:nvSpPr>
            <p:cNvPr id="14" name="文本框 21">
              <a:extLst>
                <a:ext uri="{FF2B5EF4-FFF2-40B4-BE49-F238E27FC236}">
                  <a16:creationId xmlns="" xmlns:a16="http://schemas.microsoft.com/office/drawing/2014/main" id="{059C55B6-BB95-462F-9E2D-A0EC22B12DB3}"/>
                </a:ext>
              </a:extLst>
            </p:cNvPr>
            <p:cNvSpPr/>
            <p:nvPr/>
          </p:nvSpPr>
          <p:spPr>
            <a:xfrm>
              <a:off x="1618793" y="3912394"/>
              <a:ext cx="2031325" cy="369332"/>
            </a:xfrm>
            <a:prstGeom prst="rect">
              <a:avLst/>
            </a:prstGeom>
            <a:grp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印品黑体" panose="00000500000000000000" pitchFamily="2" charset="-122"/>
                  <a:ea typeface="印品黑体" panose="00000500000000000000" pitchFamily="2" charset="-122"/>
                </a:rPr>
                <a:t>点击输入标题内容</a:t>
              </a:r>
              <a:endParaRPr lang="en-US" altLang="zh-CN" b="1" dirty="0">
                <a:solidFill>
                  <a:schemeClr val="bg1"/>
                </a:solidFill>
                <a:latin typeface="印品黑体" panose="00000500000000000000" pitchFamily="2" charset="-122"/>
                <a:ea typeface="印品黑体" panose="00000500000000000000" pitchFamily="2" charset="-122"/>
              </a:endParaRPr>
            </a:p>
          </p:txBody>
        </p:sp>
      </p:grpSp>
      <p:grpSp>
        <p:nvGrpSpPr>
          <p:cNvPr id="15" name="组合 14">
            <a:extLst>
              <a:ext uri="{FF2B5EF4-FFF2-40B4-BE49-F238E27FC236}">
                <a16:creationId xmlns="" xmlns:a16="http://schemas.microsoft.com/office/drawing/2014/main" id="{AD6891C5-8C91-4DB1-994D-E87C22DB64C0}"/>
              </a:ext>
            </a:extLst>
          </p:cNvPr>
          <p:cNvGrpSpPr/>
          <p:nvPr/>
        </p:nvGrpSpPr>
        <p:grpSpPr>
          <a:xfrm>
            <a:off x="6117431" y="2045494"/>
            <a:ext cx="4946650" cy="1673225"/>
            <a:chOff x="6117431" y="2045494"/>
            <a:chExt cx="4946650" cy="1673225"/>
          </a:xfrm>
          <a:solidFill>
            <a:srgbClr val="00B0F0"/>
          </a:solidFill>
        </p:grpSpPr>
        <p:sp>
          <p:nvSpPr>
            <p:cNvPr id="16" name="任意多边形 16">
              <a:extLst>
                <a:ext uri="{FF2B5EF4-FFF2-40B4-BE49-F238E27FC236}">
                  <a16:creationId xmlns="" xmlns:a16="http://schemas.microsoft.com/office/drawing/2014/main" id="{5FB4F575-C16F-406F-8652-C238CFE4A5E7}"/>
                </a:ext>
              </a:extLst>
            </p:cNvPr>
            <p:cNvSpPr/>
            <p:nvPr/>
          </p:nvSpPr>
          <p:spPr>
            <a:xfrm rot="-10800000" flipV="1">
              <a:off x="6117431" y="2045494"/>
              <a:ext cx="4946650" cy="1673225"/>
            </a:xfrm>
            <a:custGeom>
              <a:avLst/>
              <a:gdLst>
                <a:gd name="txL" fmla="*/ 0 w 4946769"/>
                <a:gd name="txT" fmla="*/ 0 h 1673539"/>
                <a:gd name="txR" fmla="*/ 4946769 w 4946769"/>
                <a:gd name="txB" fmla="*/ 1673539 h 1673539"/>
              </a:gdLst>
              <a:ahLst/>
              <a:cxnLst>
                <a:cxn ang="0">
                  <a:pos x="4946650" y="0"/>
                </a:cxn>
                <a:cxn ang="0">
                  <a:pos x="4782037" y="8310"/>
                </a:cxn>
                <a:cxn ang="0">
                  <a:pos x="3380774" y="997117"/>
                </a:cxn>
                <a:cxn ang="0">
                  <a:pos x="3303317" y="1204175"/>
                </a:cxn>
                <a:cxn ang="0">
                  <a:pos x="0" y="1204175"/>
                </a:cxn>
                <a:cxn ang="0">
                  <a:pos x="0" y="1670032"/>
                </a:cxn>
                <a:cxn ang="0">
                  <a:pos x="3215426" y="1670032"/>
                </a:cxn>
                <a:cxn ang="0">
                  <a:pos x="3215275" y="1673225"/>
                </a:cxn>
                <a:cxn ang="0">
                  <a:pos x="3803324" y="1673225"/>
                </a:cxn>
                <a:cxn ang="0">
                  <a:pos x="3806297" y="1614341"/>
                </a:cxn>
                <a:cxn ang="0">
                  <a:pos x="4888404" y="532410"/>
                </a:cxn>
                <a:cxn ang="0">
                  <a:pos x="4946650" y="529470"/>
                </a:cxn>
              </a:cxnLst>
              <a:rect l="txL" t="txT" r="txR" b="txB"/>
              <a:pathLst>
                <a:path w="4946769" h="1673539">
                  <a:moveTo>
                    <a:pt x="4946769" y="0"/>
                  </a:moveTo>
                  <a:lnTo>
                    <a:pt x="4782152" y="8312"/>
                  </a:lnTo>
                  <a:cubicBezTo>
                    <a:pt x="4161967" y="71296"/>
                    <a:pt x="3637561" y="458266"/>
                    <a:pt x="3380855" y="997304"/>
                  </a:cubicBezTo>
                  <a:lnTo>
                    <a:pt x="3303396" y="1204401"/>
                  </a:lnTo>
                  <a:lnTo>
                    <a:pt x="0" y="1204401"/>
                  </a:lnTo>
                  <a:lnTo>
                    <a:pt x="0" y="1670345"/>
                  </a:lnTo>
                  <a:lnTo>
                    <a:pt x="3215503" y="1670345"/>
                  </a:lnTo>
                  <a:lnTo>
                    <a:pt x="3215352" y="1673539"/>
                  </a:lnTo>
                  <a:lnTo>
                    <a:pt x="3803415" y="1673539"/>
                  </a:lnTo>
                  <a:lnTo>
                    <a:pt x="3806389" y="1614644"/>
                  </a:lnTo>
                  <a:cubicBezTo>
                    <a:pt x="3864334" y="1044066"/>
                    <a:pt x="4317944" y="590456"/>
                    <a:pt x="4888522" y="532510"/>
                  </a:cubicBezTo>
                  <a:lnTo>
                    <a:pt x="4946769" y="529569"/>
                  </a:lnTo>
                  <a:lnTo>
                    <a:pt x="4946769" y="0"/>
                  </a:lnTo>
                  <a:close/>
                </a:path>
              </a:pathLst>
            </a:custGeom>
            <a:grpFill/>
            <a:ln w="1270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印品黑体" panose="00000500000000000000" pitchFamily="2" charset="-122"/>
                <a:ea typeface="印品黑体" panose="00000500000000000000" pitchFamily="2" charset="-122"/>
              </a:endParaRPr>
            </a:p>
          </p:txBody>
        </p:sp>
        <p:sp>
          <p:nvSpPr>
            <p:cNvPr id="17" name="文本框 22">
              <a:extLst>
                <a:ext uri="{FF2B5EF4-FFF2-40B4-BE49-F238E27FC236}">
                  <a16:creationId xmlns="" xmlns:a16="http://schemas.microsoft.com/office/drawing/2014/main" id="{DB9A7617-CE08-4D23-B7B3-4655DFE912D6}"/>
                </a:ext>
              </a:extLst>
            </p:cNvPr>
            <p:cNvSpPr/>
            <p:nvPr/>
          </p:nvSpPr>
          <p:spPr>
            <a:xfrm>
              <a:off x="8422025" y="3282157"/>
              <a:ext cx="2031325" cy="369332"/>
            </a:xfrm>
            <a:prstGeom prst="rect">
              <a:avLst/>
            </a:prstGeom>
            <a:grp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bg1"/>
                  </a:solidFill>
                  <a:latin typeface="印品黑体" panose="00000500000000000000" pitchFamily="2" charset="-122"/>
                  <a:ea typeface="印品黑体" panose="00000500000000000000" pitchFamily="2" charset="-122"/>
                </a:rPr>
                <a:t>点击输入标题内容</a:t>
              </a:r>
              <a:endParaRPr lang="en-US" altLang="zh-CN" b="1" dirty="0">
                <a:solidFill>
                  <a:schemeClr val="bg1"/>
                </a:solidFill>
                <a:latin typeface="印品黑体" panose="00000500000000000000" pitchFamily="2" charset="-122"/>
                <a:ea typeface="印品黑体" panose="00000500000000000000" pitchFamily="2" charset="-122"/>
              </a:endParaRPr>
            </a:p>
          </p:txBody>
        </p:sp>
      </p:grpSp>
      <p:sp>
        <p:nvSpPr>
          <p:cNvPr id="18" name="文本框 23">
            <a:extLst>
              <a:ext uri="{FF2B5EF4-FFF2-40B4-BE49-F238E27FC236}">
                <a16:creationId xmlns="" xmlns:a16="http://schemas.microsoft.com/office/drawing/2014/main" id="{4AC64696-CDD2-4D1D-980E-F53F1EB36599}"/>
              </a:ext>
            </a:extLst>
          </p:cNvPr>
          <p:cNvSpPr/>
          <p:nvPr/>
        </p:nvSpPr>
        <p:spPr>
          <a:xfrm>
            <a:off x="997745" y="2045493"/>
            <a:ext cx="2564606" cy="92333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请输入您要替换的文字内容，请输入您要替换的文字内容，请输入您要替换的文字内容</a:t>
            </a:r>
            <a:r>
              <a:rPr lang="en-US"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a:t>
            </a:r>
            <a:endParaRPr lang="zh-CN" altLang="en-US" sz="1600" dirty="0">
              <a:solidFill>
                <a:schemeClr val="tx1">
                  <a:lumMod val="95000"/>
                  <a:lumOff val="5000"/>
                </a:schemeClr>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9" name="文本框 23">
            <a:extLst>
              <a:ext uri="{FF2B5EF4-FFF2-40B4-BE49-F238E27FC236}">
                <a16:creationId xmlns="" xmlns:a16="http://schemas.microsoft.com/office/drawing/2014/main" id="{42884CAE-0816-499D-B20B-42ABFDD2DA19}"/>
              </a:ext>
            </a:extLst>
          </p:cNvPr>
          <p:cNvSpPr/>
          <p:nvPr/>
        </p:nvSpPr>
        <p:spPr>
          <a:xfrm>
            <a:off x="8499475" y="2045493"/>
            <a:ext cx="2564606" cy="92333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请输入您要替换的文字内容，请输入您要替换的文字内容，请输入您要替换的文字内容</a:t>
            </a:r>
            <a:r>
              <a:rPr lang="en-US"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a:t>
            </a:r>
            <a:endParaRPr lang="zh-CN" altLang="en-US" sz="1600" dirty="0">
              <a:solidFill>
                <a:schemeClr val="tx1">
                  <a:lumMod val="95000"/>
                  <a:lumOff val="5000"/>
                </a:schemeClr>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0" name="文本框 22">
            <a:extLst>
              <a:ext uri="{FF2B5EF4-FFF2-40B4-BE49-F238E27FC236}">
                <a16:creationId xmlns="" xmlns:a16="http://schemas.microsoft.com/office/drawing/2014/main" id="{7DDB2334-9DC3-474B-AC43-2CF82D5C6029}"/>
              </a:ext>
            </a:extLst>
          </p:cNvPr>
          <p:cNvSpPr/>
          <p:nvPr/>
        </p:nvSpPr>
        <p:spPr>
          <a:xfrm>
            <a:off x="5478204" y="3483423"/>
            <a:ext cx="1005404" cy="584775"/>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solidFill>
                <a:latin typeface="印品黑体" panose="00000500000000000000" pitchFamily="2" charset="-122"/>
                <a:ea typeface="印品黑体" panose="00000500000000000000" pitchFamily="2" charset="-122"/>
              </a:rPr>
              <a:t>主题</a:t>
            </a:r>
            <a:endParaRPr lang="en-US" altLang="zh-CN" sz="3200" b="1" dirty="0">
              <a:solidFill>
                <a:schemeClr val="bg1"/>
              </a:solidFill>
              <a:latin typeface="印品黑体" panose="00000500000000000000" pitchFamily="2" charset="-122"/>
              <a:ea typeface="印品黑体" panose="00000500000000000000" pitchFamily="2" charset="-122"/>
            </a:endParaRPr>
          </a:p>
        </p:txBody>
      </p:sp>
      <p:sp>
        <p:nvSpPr>
          <p:cNvPr id="21" name="文本框 23">
            <a:extLst>
              <a:ext uri="{FF2B5EF4-FFF2-40B4-BE49-F238E27FC236}">
                <a16:creationId xmlns="" xmlns:a16="http://schemas.microsoft.com/office/drawing/2014/main" id="{8B7EA7DD-3B7C-41A0-B5B0-B31922DA5F06}"/>
              </a:ext>
            </a:extLst>
          </p:cNvPr>
          <p:cNvSpPr/>
          <p:nvPr/>
        </p:nvSpPr>
        <p:spPr>
          <a:xfrm>
            <a:off x="997745" y="4748016"/>
            <a:ext cx="2564606" cy="92333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请输入您要替换的文字内容，请输入您要替换的文字内容，请输入您要替换的文字内容</a:t>
            </a:r>
            <a:r>
              <a:rPr lang="en-US"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a:t>
            </a:r>
            <a:endParaRPr lang="zh-CN" altLang="en-US" sz="1600" dirty="0">
              <a:solidFill>
                <a:schemeClr val="tx1">
                  <a:lumMod val="95000"/>
                  <a:lumOff val="5000"/>
                </a:schemeClr>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2" name="文本框 23">
            <a:extLst>
              <a:ext uri="{FF2B5EF4-FFF2-40B4-BE49-F238E27FC236}">
                <a16:creationId xmlns="" xmlns:a16="http://schemas.microsoft.com/office/drawing/2014/main" id="{B55DEC60-0C3F-41D3-BA0C-6CD9052126D2}"/>
              </a:ext>
            </a:extLst>
          </p:cNvPr>
          <p:cNvSpPr/>
          <p:nvPr/>
        </p:nvSpPr>
        <p:spPr>
          <a:xfrm>
            <a:off x="8499475" y="4748016"/>
            <a:ext cx="2564606" cy="92333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请输入您要替换的文字内容，请输入您要替换的文字内容，请输入您要替换的文字内容</a:t>
            </a:r>
            <a:r>
              <a:rPr lang="en-US" altLang="zh-CN" sz="1200" dirty="0">
                <a:solidFill>
                  <a:schemeClr val="tx1">
                    <a:lumMod val="95000"/>
                    <a:lumOff val="5000"/>
                  </a:schemeClr>
                </a:solidFill>
                <a:latin typeface="印品黑体" panose="00000500000000000000" pitchFamily="2" charset="-122"/>
                <a:ea typeface="印品黑体" panose="00000500000000000000" pitchFamily="2" charset="-122"/>
                <a:sym typeface="+mn-ea"/>
              </a:rPr>
              <a:t>.</a:t>
            </a:r>
            <a:endParaRPr lang="zh-CN" altLang="en-US" sz="1600" dirty="0">
              <a:solidFill>
                <a:schemeClr val="tx1">
                  <a:lumMod val="95000"/>
                  <a:lumOff val="5000"/>
                </a:schemeClr>
              </a:solidFill>
              <a:latin typeface="印品黑体" panose="00000500000000000000" pitchFamily="2" charset="-122"/>
              <a:ea typeface="印品黑体" panose="00000500000000000000" pitchFamily="2" charset="-122"/>
              <a:sym typeface="微软雅黑" panose="020B0503020204020204" pitchFamily="34" charset="-122"/>
            </a:endParaRPr>
          </a:p>
        </p:txBody>
      </p:sp>
    </p:spTree>
    <p:extLst>
      <p:ext uri="{BB962C8B-B14F-4D97-AF65-F5344CB8AC3E}">
        <p14:creationId xmlns:p14="http://schemas.microsoft.com/office/powerpoint/2010/main" val="284509398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600"/>
                                        <p:tgtEl>
                                          <p:spTgt spid="6"/>
                                        </p:tgtEl>
                                      </p:cBhvr>
                                    </p:animEffect>
                                  </p:childTnLst>
                                </p:cTn>
                              </p:par>
                            </p:childTnLst>
                          </p:cTn>
                        </p:par>
                        <p:par>
                          <p:cTn id="14" fill="hold">
                            <p:stCondLst>
                              <p:cond delay="110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600" fill="hold"/>
                                        <p:tgtEl>
                                          <p:spTgt spid="18"/>
                                        </p:tgtEl>
                                        <p:attrNameLst>
                                          <p:attrName>ppt_x</p:attrName>
                                        </p:attrNameLst>
                                      </p:cBhvr>
                                      <p:tavLst>
                                        <p:tav tm="0">
                                          <p:val>
                                            <p:strVal val="#ppt_x"/>
                                          </p:val>
                                        </p:tav>
                                        <p:tav tm="100000">
                                          <p:val>
                                            <p:strVal val="#ppt_x"/>
                                          </p:val>
                                        </p:tav>
                                      </p:tavLst>
                                    </p:anim>
                                    <p:anim calcmode="lin" valueType="num">
                                      <p:cBhvr additive="base">
                                        <p:cTn id="18" dur="6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7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800"/>
                                        <p:tgtEl>
                                          <p:spTgt spid="15"/>
                                        </p:tgtEl>
                                      </p:cBhvr>
                                    </p:animEffect>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800" fill="hold"/>
                                        <p:tgtEl>
                                          <p:spTgt spid="19"/>
                                        </p:tgtEl>
                                        <p:attrNameLst>
                                          <p:attrName>ppt_x</p:attrName>
                                        </p:attrNameLst>
                                      </p:cBhvr>
                                      <p:tavLst>
                                        <p:tav tm="0">
                                          <p:val>
                                            <p:strVal val="#ppt_x"/>
                                          </p:val>
                                        </p:tav>
                                        <p:tav tm="100000">
                                          <p:val>
                                            <p:strVal val="#ppt_x"/>
                                          </p:val>
                                        </p:tav>
                                      </p:tavLst>
                                    </p:anim>
                                    <p:anim calcmode="lin" valueType="num">
                                      <p:cBhvr additive="base">
                                        <p:cTn id="27" dur="8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33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700"/>
                                        <p:tgtEl>
                                          <p:spTgt spid="9"/>
                                        </p:tgtEl>
                                      </p:cBhvr>
                                    </p:animEffect>
                                  </p:childTnLst>
                                </p:cTn>
                              </p:par>
                            </p:childTnLst>
                          </p:cTn>
                        </p:par>
                        <p:par>
                          <p:cTn id="32" fill="hold">
                            <p:stCondLst>
                              <p:cond delay="4000"/>
                            </p:stCondLst>
                            <p:childTnLst>
                              <p:par>
                                <p:cTn id="33" presetID="2" presetClass="entr" presetSubtype="4"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800" fill="hold"/>
                                        <p:tgtEl>
                                          <p:spTgt spid="22"/>
                                        </p:tgtEl>
                                        <p:attrNameLst>
                                          <p:attrName>ppt_x</p:attrName>
                                        </p:attrNameLst>
                                      </p:cBhvr>
                                      <p:tavLst>
                                        <p:tav tm="0">
                                          <p:val>
                                            <p:strVal val="#ppt_x"/>
                                          </p:val>
                                        </p:tav>
                                        <p:tav tm="100000">
                                          <p:val>
                                            <p:strVal val="#ppt_x"/>
                                          </p:val>
                                        </p:tav>
                                      </p:tavLst>
                                    </p:anim>
                                    <p:anim calcmode="lin" valueType="num">
                                      <p:cBhvr additive="base">
                                        <p:cTn id="36" dur="800" fill="hold"/>
                                        <p:tgtEl>
                                          <p:spTgt spid="22"/>
                                        </p:tgtEl>
                                        <p:attrNameLst>
                                          <p:attrName>ppt_y</p:attrName>
                                        </p:attrNameLst>
                                      </p:cBhvr>
                                      <p:tavLst>
                                        <p:tav tm="0">
                                          <p:val>
                                            <p:strVal val="1+#ppt_h/2"/>
                                          </p:val>
                                        </p:tav>
                                        <p:tav tm="100000">
                                          <p:val>
                                            <p:strVal val="#ppt_y"/>
                                          </p:val>
                                        </p:tav>
                                      </p:tavLst>
                                    </p:anim>
                                  </p:childTnLst>
                                </p:cTn>
                              </p:par>
                            </p:childTnLst>
                          </p:cTn>
                        </p:par>
                        <p:par>
                          <p:cTn id="37" fill="hold">
                            <p:stCondLst>
                              <p:cond delay="4800"/>
                            </p:stCondLst>
                            <p:childTnLst>
                              <p:par>
                                <p:cTn id="38" presetID="22" presetClass="entr" presetSubtype="2"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800"/>
                                        <p:tgtEl>
                                          <p:spTgt spid="12"/>
                                        </p:tgtEl>
                                      </p:cBhvr>
                                    </p:animEffect>
                                  </p:childTnLst>
                                </p:cTn>
                              </p:par>
                            </p:childTnLst>
                          </p:cTn>
                        </p:par>
                        <p:par>
                          <p:cTn id="41" fill="hold">
                            <p:stCondLst>
                              <p:cond delay="5600"/>
                            </p:stCondLst>
                            <p:childTnLst>
                              <p:par>
                                <p:cTn id="42" presetID="2" presetClass="entr" presetSubtype="4"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800" fill="hold"/>
                                        <p:tgtEl>
                                          <p:spTgt spid="21"/>
                                        </p:tgtEl>
                                        <p:attrNameLst>
                                          <p:attrName>ppt_x</p:attrName>
                                        </p:attrNameLst>
                                      </p:cBhvr>
                                      <p:tavLst>
                                        <p:tav tm="0">
                                          <p:val>
                                            <p:strVal val="#ppt_x"/>
                                          </p:val>
                                        </p:tav>
                                        <p:tav tm="100000">
                                          <p:val>
                                            <p:strVal val="#ppt_x"/>
                                          </p:val>
                                        </p:tav>
                                      </p:tavLst>
                                    </p:anim>
                                    <p:anim calcmode="lin" valueType="num">
                                      <p:cBhvr additive="base">
                                        <p:cTn id="45" dur="8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A320AAB-BF79-493F-B32C-FE55210B3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66" b="6866"/>
          <a:stretch/>
        </p:blipFill>
        <p:spPr>
          <a:xfrm>
            <a:off x="0" y="0"/>
            <a:ext cx="12192000" cy="6858000"/>
          </a:xfrm>
          <a:prstGeom prst="rect">
            <a:avLst/>
          </a:prstGeom>
        </p:spPr>
      </p:pic>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
        <p:nvSpPr>
          <p:cNvPr id="6" name="矩形 5">
            <a:extLst>
              <a:ext uri="{FF2B5EF4-FFF2-40B4-BE49-F238E27FC236}">
                <a16:creationId xmlns="" xmlns:a16="http://schemas.microsoft.com/office/drawing/2014/main" id="{423479FC-5224-428E-BF42-5AC6C58D660D}"/>
              </a:ext>
            </a:extLst>
          </p:cNvPr>
          <p:cNvSpPr/>
          <p:nvPr/>
        </p:nvSpPr>
        <p:spPr>
          <a:xfrm>
            <a:off x="0" y="1772529"/>
            <a:ext cx="12192000" cy="3784209"/>
          </a:xfrm>
          <a:prstGeom prst="rect">
            <a:avLst/>
          </a:prstGeom>
          <a:solidFill>
            <a:schemeClr val="tx1">
              <a:lumMod val="95000"/>
              <a:lumOff val="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3" name="TextBox 4">
            <a:extLst>
              <a:ext uri="{FF2B5EF4-FFF2-40B4-BE49-F238E27FC236}">
                <a16:creationId xmlns="" xmlns:a16="http://schemas.microsoft.com/office/drawing/2014/main" id="{C77333A4-FC2E-497D-A375-7D7B45A0F722}"/>
              </a:ext>
            </a:extLst>
          </p:cNvPr>
          <p:cNvSpPr txBox="1"/>
          <p:nvPr/>
        </p:nvSpPr>
        <p:spPr>
          <a:xfrm>
            <a:off x="3913909" y="3648180"/>
            <a:ext cx="4364182" cy="830997"/>
          </a:xfrm>
          <a:prstGeom prst="rect">
            <a:avLst/>
          </a:prstGeom>
          <a:noFill/>
        </p:spPr>
        <p:txBody>
          <a:bodyPr wrap="square" rtlCol="0">
            <a:spAutoFit/>
          </a:bodyPr>
          <a:lstStyle/>
          <a:p>
            <a:pPr algn="ctr"/>
            <a:r>
              <a:rPr lang="en-US" altLang="zh-CN" sz="1600" dirty="0">
                <a:solidFill>
                  <a:schemeClr val="bg1"/>
                </a:solidFill>
                <a:latin typeface="印品黑体" panose="00000500000000000000" pitchFamily="2" charset="-122"/>
                <a:ea typeface="印品黑体" panose="00000500000000000000" pitchFamily="2" charset="-122"/>
                <a:sym typeface="+mn-ea"/>
              </a:rPr>
              <a:t> </a:t>
            </a:r>
            <a:r>
              <a:rPr lang="zh-CN" altLang="zh-CN" sz="1600" dirty="0">
                <a:solidFill>
                  <a:schemeClr val="bg1"/>
                </a:solidFill>
                <a:latin typeface="印品黑体" panose="00000500000000000000" pitchFamily="2" charset="-122"/>
                <a:ea typeface="印品黑体" panose="00000500000000000000" pitchFamily="2" charset="-122"/>
                <a:sym typeface="+mn-ea"/>
              </a:rPr>
              <a:t>请输入您要替换的文字内容，请输入您要替换的文字内容，请输入您要替换的文字内容，请输入您要替换的文字内容。</a:t>
            </a:r>
            <a:endParaRPr lang="en-US" sz="1600" dirty="0">
              <a:solidFill>
                <a:schemeClr val="bg1"/>
              </a:solidFill>
              <a:latin typeface="印品黑体" panose="00000500000000000000" pitchFamily="2" charset="-122"/>
              <a:ea typeface="印品黑体" panose="00000500000000000000" pitchFamily="2" charset="-122"/>
            </a:endParaRPr>
          </a:p>
        </p:txBody>
      </p:sp>
      <p:sp>
        <p:nvSpPr>
          <p:cNvPr id="54" name="Freeform 26">
            <a:extLst>
              <a:ext uri="{FF2B5EF4-FFF2-40B4-BE49-F238E27FC236}">
                <a16:creationId xmlns="" xmlns:a16="http://schemas.microsoft.com/office/drawing/2014/main" id="{C6712056-C638-4C1C-AA85-3A8D69862E86}"/>
              </a:ext>
            </a:extLst>
          </p:cNvPr>
          <p:cNvSpPr/>
          <p:nvPr/>
        </p:nvSpPr>
        <p:spPr bwMode="auto">
          <a:xfrm>
            <a:off x="5768829" y="2639074"/>
            <a:ext cx="654341" cy="67861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印品黑体" panose="00000500000000000000" pitchFamily="2" charset="-122"/>
            </a:endParaRPr>
          </a:p>
        </p:txBody>
      </p:sp>
    </p:spTree>
    <p:extLst>
      <p:ext uri="{BB962C8B-B14F-4D97-AF65-F5344CB8AC3E}">
        <p14:creationId xmlns:p14="http://schemas.microsoft.com/office/powerpoint/2010/main" val="200162313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2" name="组合 1">
            <a:extLst>
              <a:ext uri="{FF2B5EF4-FFF2-40B4-BE49-F238E27FC236}">
                <a16:creationId xmlns="" xmlns:a16="http://schemas.microsoft.com/office/drawing/2014/main" id="{F9DB5668-994C-4C1B-9BE2-389CD92F767A}"/>
              </a:ext>
            </a:extLst>
          </p:cNvPr>
          <p:cNvGrpSpPr/>
          <p:nvPr/>
        </p:nvGrpSpPr>
        <p:grpSpPr>
          <a:xfrm>
            <a:off x="971550" y="1318611"/>
            <a:ext cx="9691761" cy="4069315"/>
            <a:chOff x="971550" y="1318611"/>
            <a:chExt cx="7034213" cy="2980339"/>
          </a:xfrm>
        </p:grpSpPr>
        <p:sp>
          <p:nvSpPr>
            <p:cNvPr id="6" name="椭圆 8">
              <a:extLst>
                <a:ext uri="{FF2B5EF4-FFF2-40B4-BE49-F238E27FC236}">
                  <a16:creationId xmlns="" xmlns:a16="http://schemas.microsoft.com/office/drawing/2014/main" id="{3CBB25A9-70C4-496D-B2BF-00F38AD7C085}"/>
                </a:ext>
              </a:extLst>
            </p:cNvPr>
            <p:cNvSpPr>
              <a:spLocks noChangeArrowheads="1"/>
            </p:cNvSpPr>
            <p:nvPr/>
          </p:nvSpPr>
          <p:spPr bwMode="auto">
            <a:xfrm>
              <a:off x="971550" y="3508375"/>
              <a:ext cx="7034213" cy="790575"/>
            </a:xfrm>
            <a:custGeom>
              <a:avLst/>
              <a:gdLst>
                <a:gd name="T0" fmla="*/ 0 w 7034766"/>
                <a:gd name="T1" fmla="*/ 0 h 791278"/>
                <a:gd name="T2" fmla="*/ 7034766 w 7034766"/>
                <a:gd name="T3" fmla="*/ 791278 h 791278"/>
              </a:gdLst>
              <a:ahLst/>
              <a:cxnLst/>
              <a:rect l="T0" t="T1" r="T2" b="T3"/>
              <a:pathLst>
                <a:path w="7034766" h="791278">
                  <a:moveTo>
                    <a:pt x="3517383" y="0"/>
                  </a:moveTo>
                  <a:cubicBezTo>
                    <a:pt x="5027813" y="0"/>
                    <a:pt x="6344283" y="318829"/>
                    <a:pt x="7034766" y="791278"/>
                  </a:cubicBezTo>
                  <a:cubicBezTo>
                    <a:pt x="6205735" y="440222"/>
                    <a:pt x="4938050" y="216024"/>
                    <a:pt x="3517383" y="216024"/>
                  </a:cubicBezTo>
                  <a:cubicBezTo>
                    <a:pt x="2096717" y="216024"/>
                    <a:pt x="829032" y="440222"/>
                    <a:pt x="0" y="791278"/>
                  </a:cubicBezTo>
                  <a:cubicBezTo>
                    <a:pt x="690483" y="318829"/>
                    <a:pt x="2006953" y="0"/>
                    <a:pt x="3517383" y="0"/>
                  </a:cubicBez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nvGrpSpPr>
            <p:cNvPr id="7" name="Group 5">
              <a:extLst>
                <a:ext uri="{FF2B5EF4-FFF2-40B4-BE49-F238E27FC236}">
                  <a16:creationId xmlns="" xmlns:a16="http://schemas.microsoft.com/office/drawing/2014/main" id="{83BA2666-877A-49E4-92EA-B3D2D351AABD}"/>
                </a:ext>
              </a:extLst>
            </p:cNvPr>
            <p:cNvGrpSpPr>
              <a:grpSpLocks/>
            </p:cNvGrpSpPr>
            <p:nvPr/>
          </p:nvGrpSpPr>
          <p:grpSpPr bwMode="auto">
            <a:xfrm>
              <a:off x="3627438" y="1865313"/>
              <a:ext cx="1728787" cy="1728787"/>
              <a:chOff x="0" y="0"/>
              <a:chExt cx="1728192" cy="1728192"/>
            </a:xfrm>
          </p:grpSpPr>
          <p:sp>
            <p:nvSpPr>
              <p:cNvPr id="8" name="五角星 68">
                <a:extLst>
                  <a:ext uri="{FF2B5EF4-FFF2-40B4-BE49-F238E27FC236}">
                    <a16:creationId xmlns="" xmlns:a16="http://schemas.microsoft.com/office/drawing/2014/main" id="{9506AF34-3B70-4234-87F4-40DAAE285B17}"/>
                  </a:ext>
                </a:extLst>
              </p:cNvPr>
              <p:cNvSpPr>
                <a:spLocks noChangeArrowheads="1"/>
              </p:cNvSpPr>
              <p:nvPr/>
            </p:nvSpPr>
            <p:spPr bwMode="auto">
              <a:xfrm>
                <a:off x="0" y="0"/>
                <a:ext cx="1728192" cy="1728192"/>
              </a:xfrm>
              <a:prstGeom prst="star5">
                <a:avLst/>
              </a:prstGeom>
              <a:solidFill>
                <a:srgbClr val="1976B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9" name="TextBox 70">
                <a:extLst>
                  <a:ext uri="{FF2B5EF4-FFF2-40B4-BE49-F238E27FC236}">
                    <a16:creationId xmlns="" xmlns:a16="http://schemas.microsoft.com/office/drawing/2014/main" id="{8FAE6E69-4693-4570-AE19-1D21808BAEAA}"/>
                  </a:ext>
                </a:extLst>
              </p:cNvPr>
              <p:cNvSpPr>
                <a:spLocks noChangeArrowheads="1"/>
              </p:cNvSpPr>
              <p:nvPr/>
            </p:nvSpPr>
            <p:spPr bwMode="auto">
              <a:xfrm>
                <a:off x="726158" y="479375"/>
                <a:ext cx="275875" cy="56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400"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rPr>
                  <a:t>1</a:t>
                </a:r>
                <a:endParaRPr lang="zh-CN" altLang="en-US" sz="4400"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grpSp>
          <p:nvGrpSpPr>
            <p:cNvPr id="10" name="Group 9">
              <a:extLst>
                <a:ext uri="{FF2B5EF4-FFF2-40B4-BE49-F238E27FC236}">
                  <a16:creationId xmlns="" xmlns:a16="http://schemas.microsoft.com/office/drawing/2014/main" id="{C09F7B31-969D-4C35-AAD3-5E5D4C9F0376}"/>
                </a:ext>
              </a:extLst>
            </p:cNvPr>
            <p:cNvGrpSpPr>
              <a:grpSpLocks/>
            </p:cNvGrpSpPr>
            <p:nvPr/>
          </p:nvGrpSpPr>
          <p:grpSpPr bwMode="auto">
            <a:xfrm rot="21120000">
              <a:off x="2282825" y="2327275"/>
              <a:ext cx="1398588" cy="1397000"/>
              <a:chOff x="0" y="0"/>
              <a:chExt cx="1728192" cy="1728192"/>
            </a:xfrm>
          </p:grpSpPr>
          <p:sp>
            <p:nvSpPr>
              <p:cNvPr id="11" name="五角星 72">
                <a:extLst>
                  <a:ext uri="{FF2B5EF4-FFF2-40B4-BE49-F238E27FC236}">
                    <a16:creationId xmlns="" xmlns:a16="http://schemas.microsoft.com/office/drawing/2014/main" id="{CCC27C0E-CB95-40B4-A863-5E3557BD9D62}"/>
                  </a:ext>
                </a:extLst>
              </p:cNvPr>
              <p:cNvSpPr>
                <a:spLocks noChangeArrowheads="1"/>
              </p:cNvSpPr>
              <p:nvPr/>
            </p:nvSpPr>
            <p:spPr bwMode="auto">
              <a:xfrm>
                <a:off x="0" y="0"/>
                <a:ext cx="1728192" cy="1728192"/>
              </a:xfrm>
              <a:prstGeom prst="star5">
                <a:avLst/>
              </a:prstGeom>
              <a:solidFill>
                <a:srgbClr val="4BB0D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2" name="TextBox 74">
                <a:extLst>
                  <a:ext uri="{FF2B5EF4-FFF2-40B4-BE49-F238E27FC236}">
                    <a16:creationId xmlns="" xmlns:a16="http://schemas.microsoft.com/office/drawing/2014/main" id="{67C07913-B56F-4F6C-A3CE-437A17A44E1B}"/>
                  </a:ext>
                </a:extLst>
              </p:cNvPr>
              <p:cNvSpPr>
                <a:spLocks noChangeArrowheads="1"/>
              </p:cNvSpPr>
              <p:nvPr/>
            </p:nvSpPr>
            <p:spPr bwMode="auto">
              <a:xfrm>
                <a:off x="672746" y="586051"/>
                <a:ext cx="382700" cy="58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600">
                    <a:solidFill>
                      <a:srgbClr val="FFFFFF"/>
                    </a:solidFill>
                    <a:latin typeface="印品黑体" panose="00000500000000000000" pitchFamily="2" charset="-122"/>
                    <a:ea typeface="印品黑体" panose="00000500000000000000" pitchFamily="2" charset="-122"/>
                    <a:sym typeface="微软雅黑" panose="020B0503020204020204" pitchFamily="34" charset="-122"/>
                  </a:rPr>
                  <a:t>2</a:t>
                </a:r>
                <a:endParaRPr lang="zh-CN" altLang="en-US" sz="360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grpSp>
          <p:nvGrpSpPr>
            <p:cNvPr id="13" name="Group 13">
              <a:extLst>
                <a:ext uri="{FF2B5EF4-FFF2-40B4-BE49-F238E27FC236}">
                  <a16:creationId xmlns="" xmlns:a16="http://schemas.microsoft.com/office/drawing/2014/main" id="{4238A853-FB32-433D-83CA-C515867D4B5D}"/>
                </a:ext>
              </a:extLst>
            </p:cNvPr>
            <p:cNvGrpSpPr>
              <a:grpSpLocks/>
            </p:cNvGrpSpPr>
            <p:nvPr/>
          </p:nvGrpSpPr>
          <p:grpSpPr bwMode="auto">
            <a:xfrm rot="20618073">
              <a:off x="1119188" y="2730500"/>
              <a:ext cx="1217612" cy="1219200"/>
              <a:chOff x="0" y="0"/>
              <a:chExt cx="1728192" cy="1728192"/>
            </a:xfrm>
          </p:grpSpPr>
          <p:sp>
            <p:nvSpPr>
              <p:cNvPr id="14" name="五角星 76">
                <a:extLst>
                  <a:ext uri="{FF2B5EF4-FFF2-40B4-BE49-F238E27FC236}">
                    <a16:creationId xmlns="" xmlns:a16="http://schemas.microsoft.com/office/drawing/2014/main" id="{7925CEB8-33D6-4819-83D0-61BB9CADAE91}"/>
                  </a:ext>
                </a:extLst>
              </p:cNvPr>
              <p:cNvSpPr>
                <a:spLocks noChangeArrowheads="1"/>
              </p:cNvSpPr>
              <p:nvPr/>
            </p:nvSpPr>
            <p:spPr bwMode="auto">
              <a:xfrm>
                <a:off x="0" y="0"/>
                <a:ext cx="1728192" cy="1728192"/>
              </a:xfrm>
              <a:prstGeom prst="star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5" name="TextBox 78">
                <a:extLst>
                  <a:ext uri="{FF2B5EF4-FFF2-40B4-BE49-F238E27FC236}">
                    <a16:creationId xmlns="" xmlns:a16="http://schemas.microsoft.com/office/drawing/2014/main" id="{BAA6A434-5E55-4974-A6C2-7073C384EB77}"/>
                  </a:ext>
                </a:extLst>
              </p:cNvPr>
              <p:cNvSpPr>
                <a:spLocks noChangeArrowheads="1"/>
              </p:cNvSpPr>
              <p:nvPr/>
            </p:nvSpPr>
            <p:spPr bwMode="auto">
              <a:xfrm>
                <a:off x="659992" y="598350"/>
                <a:ext cx="408205" cy="5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000">
                    <a:solidFill>
                      <a:srgbClr val="FFFFFF"/>
                    </a:solidFill>
                    <a:latin typeface="印品黑体" panose="00000500000000000000" pitchFamily="2" charset="-122"/>
                    <a:ea typeface="印品黑体" panose="00000500000000000000" pitchFamily="2" charset="-122"/>
                    <a:sym typeface="微软雅黑" panose="020B0503020204020204" pitchFamily="34" charset="-122"/>
                  </a:rPr>
                  <a:t>4</a:t>
                </a:r>
                <a:endParaRPr lang="zh-CN" altLang="en-US" sz="300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grpSp>
          <p:nvGrpSpPr>
            <p:cNvPr id="16" name="Group 17">
              <a:extLst>
                <a:ext uri="{FF2B5EF4-FFF2-40B4-BE49-F238E27FC236}">
                  <a16:creationId xmlns="" xmlns:a16="http://schemas.microsoft.com/office/drawing/2014/main" id="{2D78D925-BD59-4239-8568-9A52B2DDBE26}"/>
                </a:ext>
              </a:extLst>
            </p:cNvPr>
            <p:cNvGrpSpPr>
              <a:grpSpLocks/>
            </p:cNvGrpSpPr>
            <p:nvPr/>
          </p:nvGrpSpPr>
          <p:grpSpPr bwMode="auto">
            <a:xfrm rot="480000">
              <a:off x="5300663" y="2286000"/>
              <a:ext cx="1398587" cy="1398588"/>
              <a:chOff x="0" y="0"/>
              <a:chExt cx="1728192" cy="1728192"/>
            </a:xfrm>
          </p:grpSpPr>
          <p:sp>
            <p:nvSpPr>
              <p:cNvPr id="17" name="五角星 80">
                <a:extLst>
                  <a:ext uri="{FF2B5EF4-FFF2-40B4-BE49-F238E27FC236}">
                    <a16:creationId xmlns="" xmlns:a16="http://schemas.microsoft.com/office/drawing/2014/main" id="{CF29116F-7F0D-4667-83D6-CB2D3F531158}"/>
                  </a:ext>
                </a:extLst>
              </p:cNvPr>
              <p:cNvSpPr>
                <a:spLocks noChangeArrowheads="1"/>
              </p:cNvSpPr>
              <p:nvPr/>
            </p:nvSpPr>
            <p:spPr bwMode="auto">
              <a:xfrm>
                <a:off x="0" y="0"/>
                <a:ext cx="1728192" cy="1728192"/>
              </a:xfrm>
              <a:prstGeom prst="star5">
                <a:avLst/>
              </a:prstGeom>
              <a:solidFill>
                <a:srgbClr val="4BB0D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18" name="TextBox 82">
                <a:extLst>
                  <a:ext uri="{FF2B5EF4-FFF2-40B4-BE49-F238E27FC236}">
                    <a16:creationId xmlns="" xmlns:a16="http://schemas.microsoft.com/office/drawing/2014/main" id="{1926C568-02CB-4C9F-A3D3-A459DCCDAC2E}"/>
                  </a:ext>
                </a:extLst>
              </p:cNvPr>
              <p:cNvSpPr>
                <a:spLocks noChangeArrowheads="1"/>
              </p:cNvSpPr>
              <p:nvPr/>
            </p:nvSpPr>
            <p:spPr bwMode="auto">
              <a:xfrm>
                <a:off x="673466" y="586384"/>
                <a:ext cx="381261" cy="58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600">
                    <a:solidFill>
                      <a:srgbClr val="FFFFFF"/>
                    </a:solidFill>
                    <a:latin typeface="印品黑体" panose="00000500000000000000" pitchFamily="2" charset="-122"/>
                    <a:ea typeface="印品黑体" panose="00000500000000000000" pitchFamily="2" charset="-122"/>
                    <a:sym typeface="微软雅黑" panose="020B0503020204020204" pitchFamily="34" charset="-122"/>
                  </a:rPr>
                  <a:t>3</a:t>
                </a:r>
                <a:endParaRPr lang="zh-CN" altLang="en-US" sz="360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grpSp>
          <p:nvGrpSpPr>
            <p:cNvPr id="19" name="Group 21">
              <a:extLst>
                <a:ext uri="{FF2B5EF4-FFF2-40B4-BE49-F238E27FC236}">
                  <a16:creationId xmlns="" xmlns:a16="http://schemas.microsoft.com/office/drawing/2014/main" id="{76CF24AE-2956-4EB0-8B90-6652AF91C9B8}"/>
                </a:ext>
              </a:extLst>
            </p:cNvPr>
            <p:cNvGrpSpPr>
              <a:grpSpLocks/>
            </p:cNvGrpSpPr>
            <p:nvPr/>
          </p:nvGrpSpPr>
          <p:grpSpPr bwMode="auto">
            <a:xfrm rot="967929">
              <a:off x="6645275" y="2730500"/>
              <a:ext cx="1217613" cy="1219200"/>
              <a:chOff x="0" y="0"/>
              <a:chExt cx="1728192" cy="1728192"/>
            </a:xfrm>
          </p:grpSpPr>
          <p:sp>
            <p:nvSpPr>
              <p:cNvPr id="20" name="五角星 84">
                <a:extLst>
                  <a:ext uri="{FF2B5EF4-FFF2-40B4-BE49-F238E27FC236}">
                    <a16:creationId xmlns="" xmlns:a16="http://schemas.microsoft.com/office/drawing/2014/main" id="{939A96FB-CBB1-4C4D-8E16-277BC411D242}"/>
                  </a:ext>
                </a:extLst>
              </p:cNvPr>
              <p:cNvSpPr>
                <a:spLocks noChangeArrowheads="1"/>
              </p:cNvSpPr>
              <p:nvPr/>
            </p:nvSpPr>
            <p:spPr bwMode="auto">
              <a:xfrm>
                <a:off x="0" y="0"/>
                <a:ext cx="1728192" cy="1728192"/>
              </a:xfrm>
              <a:prstGeom prst="star5">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dirty="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sp>
            <p:nvSpPr>
              <p:cNvPr id="21" name="TextBox 86">
                <a:extLst>
                  <a:ext uri="{FF2B5EF4-FFF2-40B4-BE49-F238E27FC236}">
                    <a16:creationId xmlns="" xmlns:a16="http://schemas.microsoft.com/office/drawing/2014/main" id="{E7429A8A-8EC1-466A-B3F7-107BC35F096C}"/>
                  </a:ext>
                </a:extLst>
              </p:cNvPr>
              <p:cNvSpPr>
                <a:spLocks noChangeArrowheads="1"/>
              </p:cNvSpPr>
              <p:nvPr/>
            </p:nvSpPr>
            <p:spPr bwMode="auto">
              <a:xfrm>
                <a:off x="663294" y="598350"/>
                <a:ext cx="401599" cy="5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000">
                    <a:solidFill>
                      <a:srgbClr val="FFFFFF"/>
                    </a:solidFill>
                    <a:latin typeface="印品黑体" panose="00000500000000000000" pitchFamily="2" charset="-122"/>
                    <a:ea typeface="印品黑体" panose="00000500000000000000" pitchFamily="2" charset="-122"/>
                    <a:sym typeface="微软雅黑" panose="020B0503020204020204" pitchFamily="34" charset="-122"/>
                  </a:rPr>
                  <a:t>5</a:t>
                </a:r>
                <a:endParaRPr lang="zh-CN" altLang="en-US" sz="3000">
                  <a:solidFill>
                    <a:srgbClr val="FFFFFF"/>
                  </a:solidFill>
                  <a:latin typeface="印品黑体" panose="00000500000000000000" pitchFamily="2" charset="-122"/>
                  <a:ea typeface="印品黑体" panose="00000500000000000000" pitchFamily="2" charset="-122"/>
                  <a:sym typeface="微软雅黑" panose="020B0503020204020204" pitchFamily="34" charset="-122"/>
                </a:endParaRPr>
              </a:p>
            </p:txBody>
          </p:sp>
        </p:grpSp>
        <p:sp>
          <p:nvSpPr>
            <p:cNvPr id="22" name="矩形 21">
              <a:extLst>
                <a:ext uri="{FF2B5EF4-FFF2-40B4-BE49-F238E27FC236}">
                  <a16:creationId xmlns="" xmlns:a16="http://schemas.microsoft.com/office/drawing/2014/main" id="{8AFF40CD-5638-4AC4-B18B-7D96E38397AB}"/>
                </a:ext>
              </a:extLst>
            </p:cNvPr>
            <p:cNvSpPr/>
            <p:nvPr/>
          </p:nvSpPr>
          <p:spPr>
            <a:xfrm>
              <a:off x="1085013" y="2062342"/>
              <a:ext cx="853321" cy="338120"/>
            </a:xfrm>
            <a:prstGeom prst="rect">
              <a:avLst/>
            </a:prstGeom>
          </p:spPr>
          <p:txBody>
            <a:bodyPr wrap="square">
              <a:spAutoFit/>
            </a:bodyPr>
            <a:lstStyle/>
            <a:p>
              <a:pPr algn="ctr"/>
              <a:r>
                <a:rPr lang="zh-CN" altLang="en-US" sz="1200" b="1" dirty="0">
                  <a:solidFill>
                    <a:schemeClr val="bg1">
                      <a:lumMod val="65000"/>
                    </a:schemeClr>
                  </a:solidFill>
                  <a:latin typeface="印品黑体" panose="00000500000000000000" pitchFamily="2" charset="-122"/>
                  <a:ea typeface="印品黑体" panose="00000500000000000000" pitchFamily="2" charset="-122"/>
                </a:rPr>
                <a:t>请输入你的题目</a:t>
              </a:r>
            </a:p>
          </p:txBody>
        </p:sp>
        <p:sp>
          <p:nvSpPr>
            <p:cNvPr id="23" name="矩形 22">
              <a:extLst>
                <a:ext uri="{FF2B5EF4-FFF2-40B4-BE49-F238E27FC236}">
                  <a16:creationId xmlns="" xmlns:a16="http://schemas.microsoft.com/office/drawing/2014/main" id="{6BF53016-C868-4388-8905-480E37BD91F4}"/>
                </a:ext>
              </a:extLst>
            </p:cNvPr>
            <p:cNvSpPr/>
            <p:nvPr/>
          </p:nvSpPr>
          <p:spPr>
            <a:xfrm>
              <a:off x="2404203" y="1690047"/>
              <a:ext cx="853321" cy="338120"/>
            </a:xfrm>
            <a:prstGeom prst="rect">
              <a:avLst/>
            </a:prstGeom>
          </p:spPr>
          <p:txBody>
            <a:bodyPr wrap="square">
              <a:spAutoFit/>
            </a:bodyPr>
            <a:lstStyle/>
            <a:p>
              <a:pPr algn="ctr"/>
              <a:r>
                <a:rPr lang="zh-CN" altLang="en-US" sz="1200" b="1" dirty="0">
                  <a:solidFill>
                    <a:schemeClr val="bg1">
                      <a:lumMod val="65000"/>
                    </a:schemeClr>
                  </a:solidFill>
                  <a:latin typeface="印品黑体" panose="00000500000000000000" pitchFamily="2" charset="-122"/>
                  <a:ea typeface="印品黑体" panose="00000500000000000000" pitchFamily="2" charset="-122"/>
                </a:rPr>
                <a:t>请输入你的题目</a:t>
              </a:r>
            </a:p>
          </p:txBody>
        </p:sp>
        <p:sp>
          <p:nvSpPr>
            <p:cNvPr id="24" name="矩形 23">
              <a:extLst>
                <a:ext uri="{FF2B5EF4-FFF2-40B4-BE49-F238E27FC236}">
                  <a16:creationId xmlns="" xmlns:a16="http://schemas.microsoft.com/office/drawing/2014/main" id="{D9D754B6-4682-444E-BD39-5142EC4E60F9}"/>
                </a:ext>
              </a:extLst>
            </p:cNvPr>
            <p:cNvSpPr/>
            <p:nvPr/>
          </p:nvSpPr>
          <p:spPr>
            <a:xfrm>
              <a:off x="4061995" y="1318611"/>
              <a:ext cx="853321" cy="338120"/>
            </a:xfrm>
            <a:prstGeom prst="rect">
              <a:avLst/>
            </a:prstGeom>
          </p:spPr>
          <p:txBody>
            <a:bodyPr wrap="square">
              <a:spAutoFit/>
            </a:bodyPr>
            <a:lstStyle/>
            <a:p>
              <a:pPr algn="ctr"/>
              <a:r>
                <a:rPr lang="zh-CN" altLang="en-US" sz="1200" b="1" dirty="0">
                  <a:solidFill>
                    <a:schemeClr val="bg1">
                      <a:lumMod val="65000"/>
                    </a:schemeClr>
                  </a:solidFill>
                  <a:latin typeface="印品黑体" panose="00000500000000000000" pitchFamily="2" charset="-122"/>
                  <a:ea typeface="印品黑体" panose="00000500000000000000" pitchFamily="2" charset="-122"/>
                </a:rPr>
                <a:t>请输入你的题目</a:t>
              </a:r>
            </a:p>
          </p:txBody>
        </p:sp>
        <p:sp>
          <p:nvSpPr>
            <p:cNvPr id="25" name="矩形 24">
              <a:extLst>
                <a:ext uri="{FF2B5EF4-FFF2-40B4-BE49-F238E27FC236}">
                  <a16:creationId xmlns="" xmlns:a16="http://schemas.microsoft.com/office/drawing/2014/main" id="{493D3E8F-2BE5-4115-A022-D7940304C098}"/>
                </a:ext>
              </a:extLst>
            </p:cNvPr>
            <p:cNvSpPr/>
            <p:nvPr/>
          </p:nvSpPr>
          <p:spPr>
            <a:xfrm>
              <a:off x="5734035" y="1673577"/>
              <a:ext cx="853321" cy="338120"/>
            </a:xfrm>
            <a:prstGeom prst="rect">
              <a:avLst/>
            </a:prstGeom>
          </p:spPr>
          <p:txBody>
            <a:bodyPr wrap="square">
              <a:spAutoFit/>
            </a:bodyPr>
            <a:lstStyle/>
            <a:p>
              <a:pPr algn="ctr"/>
              <a:r>
                <a:rPr lang="zh-CN" altLang="en-US" sz="1200" b="1" dirty="0">
                  <a:solidFill>
                    <a:schemeClr val="bg1">
                      <a:lumMod val="65000"/>
                    </a:schemeClr>
                  </a:solidFill>
                  <a:latin typeface="印品黑体" panose="00000500000000000000" pitchFamily="2" charset="-122"/>
                  <a:ea typeface="印品黑体" panose="00000500000000000000" pitchFamily="2" charset="-122"/>
                </a:rPr>
                <a:t>请输入你的题目</a:t>
              </a:r>
            </a:p>
          </p:txBody>
        </p:sp>
        <p:sp>
          <p:nvSpPr>
            <p:cNvPr id="26" name="矩形 25">
              <a:extLst>
                <a:ext uri="{FF2B5EF4-FFF2-40B4-BE49-F238E27FC236}">
                  <a16:creationId xmlns="" xmlns:a16="http://schemas.microsoft.com/office/drawing/2014/main" id="{057F4920-F302-432B-A888-DB054C6EB90E}"/>
                </a:ext>
              </a:extLst>
            </p:cNvPr>
            <p:cNvSpPr/>
            <p:nvPr/>
          </p:nvSpPr>
          <p:spPr>
            <a:xfrm>
              <a:off x="6992919" y="2059255"/>
              <a:ext cx="853321" cy="338120"/>
            </a:xfrm>
            <a:prstGeom prst="rect">
              <a:avLst/>
            </a:prstGeom>
          </p:spPr>
          <p:txBody>
            <a:bodyPr wrap="square">
              <a:spAutoFit/>
            </a:bodyPr>
            <a:lstStyle/>
            <a:p>
              <a:pPr algn="ctr"/>
              <a:r>
                <a:rPr lang="zh-CN" altLang="en-US" sz="1200" b="1" dirty="0">
                  <a:solidFill>
                    <a:schemeClr val="bg1">
                      <a:lumMod val="65000"/>
                    </a:schemeClr>
                  </a:solidFill>
                  <a:latin typeface="印品黑体" panose="00000500000000000000" pitchFamily="2" charset="-122"/>
                  <a:ea typeface="印品黑体" panose="00000500000000000000" pitchFamily="2" charset="-122"/>
                </a:rPr>
                <a:t>请输入你的题目</a:t>
              </a:r>
            </a:p>
          </p:txBody>
        </p:sp>
      </p:grpSp>
    </p:spTree>
    <p:extLst>
      <p:ext uri="{BB962C8B-B14F-4D97-AF65-F5344CB8AC3E}">
        <p14:creationId xmlns:p14="http://schemas.microsoft.com/office/powerpoint/2010/main" val="170981672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548EFFC-2FC3-4DAC-B642-DC5A6C8C326D}"/>
              </a:ext>
            </a:extLst>
          </p:cNvPr>
          <p:cNvSpPr/>
          <p:nvPr/>
        </p:nvSpPr>
        <p:spPr>
          <a:xfrm>
            <a:off x="-66568" y="2529840"/>
            <a:ext cx="6410218" cy="2758440"/>
          </a:xfrm>
          <a:prstGeom prst="rect">
            <a:avLst/>
          </a:prstGeom>
          <a:solidFill>
            <a:schemeClr val="tx1">
              <a:lumMod val="95000"/>
              <a:lumOff val="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矩形 259">
            <a:extLst>
              <a:ext uri="{FF2B5EF4-FFF2-40B4-BE49-F238E27FC236}">
                <a16:creationId xmlns="" xmlns:a16="http://schemas.microsoft.com/office/drawing/2014/main" id="{7946431B-C5A1-4324-830D-839072B2BD39}"/>
              </a:ext>
            </a:extLst>
          </p:cNvPr>
          <p:cNvSpPr>
            <a:spLocks noChangeArrowheads="1"/>
          </p:cNvSpPr>
          <p:nvPr/>
        </p:nvSpPr>
        <p:spPr bwMode="auto">
          <a:xfrm>
            <a:off x="180868" y="3949505"/>
            <a:ext cx="4574012"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dist">
              <a:buNone/>
            </a:pPr>
            <a:r>
              <a:rPr lang="en-US" altLang="zh-CN" dirty="0">
                <a:solidFill>
                  <a:schemeClr val="bg1"/>
                </a:solidFill>
                <a:latin typeface="印品黑体" panose="00000500000000000000" pitchFamily="2" charset="-122"/>
                <a:ea typeface="印品黑体" panose="00000500000000000000" pitchFamily="2" charset="-122"/>
                <a:cs typeface="Arial" panose="020B0604020202020204" pitchFamily="34" charset="0"/>
              </a:rPr>
              <a:t>THANYK YOU FOR YOUR LISTENING</a:t>
            </a:r>
          </a:p>
        </p:txBody>
      </p:sp>
      <p:sp>
        <p:nvSpPr>
          <p:cNvPr id="8" name="矩形 259">
            <a:extLst>
              <a:ext uri="{FF2B5EF4-FFF2-40B4-BE49-F238E27FC236}">
                <a16:creationId xmlns="" xmlns:a16="http://schemas.microsoft.com/office/drawing/2014/main" id="{EE9B2436-84C6-43D3-966B-E5A0FDB77F3C}"/>
              </a:ext>
            </a:extLst>
          </p:cNvPr>
          <p:cNvSpPr>
            <a:spLocks noChangeArrowheads="1"/>
          </p:cNvSpPr>
          <p:nvPr/>
        </p:nvSpPr>
        <p:spPr bwMode="auto">
          <a:xfrm>
            <a:off x="180868" y="2985730"/>
            <a:ext cx="6351190"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5800" b="1" dirty="0">
                <a:solidFill>
                  <a:schemeClr val="bg1"/>
                </a:solidFill>
                <a:latin typeface="印品黑体" panose="00000500000000000000" pitchFamily="2" charset="-122"/>
                <a:ea typeface="印品黑体" panose="00000500000000000000" pitchFamily="2" charset="-122"/>
                <a:cs typeface="Arial" panose="020B0604020202020204" pitchFamily="34" charset="0"/>
              </a:rPr>
              <a:t>谢谢聆听</a:t>
            </a:r>
            <a:endParaRPr lang="en-US" altLang="zh-CN" sz="5800" b="1" dirty="0">
              <a:solidFill>
                <a:schemeClr val="bg1"/>
              </a:solidFill>
              <a:latin typeface="印品黑体" panose="00000500000000000000" pitchFamily="2" charset="-122"/>
              <a:ea typeface="印品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179690961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65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
                                        </p:tgtEl>
                                      </p:cBhvr>
                                    </p:animEffect>
                                  </p:childTnLst>
                                </p:cTn>
                              </p:par>
                            </p:childTnLst>
                          </p:cTn>
                        </p:par>
                        <p:par>
                          <p:cTn id="23" fill="hold">
                            <p:stCondLst>
                              <p:cond delay="235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292FBC0A-2BEF-44D1-97B3-C4F81313DEA7}"/>
              </a:ext>
            </a:extLst>
          </p:cNvPr>
          <p:cNvGrpSpPr/>
          <p:nvPr/>
        </p:nvGrpSpPr>
        <p:grpSpPr>
          <a:xfrm>
            <a:off x="6335249" y="1695188"/>
            <a:ext cx="4516122" cy="607256"/>
            <a:chOff x="3184634" y="1865356"/>
            <a:chExt cx="4516122" cy="607256"/>
          </a:xfrm>
        </p:grpSpPr>
        <p:sp>
          <p:nvSpPr>
            <p:cNvPr id="3" name="Rounded Rectangle 49">
              <a:extLst>
                <a:ext uri="{FF2B5EF4-FFF2-40B4-BE49-F238E27FC236}">
                  <a16:creationId xmlns="" xmlns:a16="http://schemas.microsoft.com/office/drawing/2014/main" id="{13BB275E-9EC1-45D4-A784-854796854AF7}"/>
                </a:ext>
              </a:extLst>
            </p:cNvPr>
            <p:cNvSpPr/>
            <p:nvPr/>
          </p:nvSpPr>
          <p:spPr>
            <a:xfrm>
              <a:off x="3184634" y="1865356"/>
              <a:ext cx="612925"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4" name="文本框 3">
              <a:extLst>
                <a:ext uri="{FF2B5EF4-FFF2-40B4-BE49-F238E27FC236}">
                  <a16:creationId xmlns="" xmlns:a16="http://schemas.microsoft.com/office/drawing/2014/main" id="{D326C88B-E430-42CE-B0D7-08C7CFD18079}"/>
                </a:ext>
              </a:extLst>
            </p:cNvPr>
            <p:cNvSpPr txBox="1"/>
            <p:nvPr/>
          </p:nvSpPr>
          <p:spPr>
            <a:xfrm>
              <a:off x="3219466" y="1952270"/>
              <a:ext cx="615417" cy="461665"/>
            </a:xfrm>
            <a:prstGeom prst="rect">
              <a:avLst/>
            </a:prstGeom>
            <a:noFill/>
          </p:spPr>
          <p:txBody>
            <a:bodyPr wrap="square" rtlCol="0">
              <a:spAutoFit/>
            </a:bodyPr>
            <a:lstStyle/>
            <a:p>
              <a:r>
                <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rPr>
                <a:t>01</a:t>
              </a:r>
            </a:p>
          </p:txBody>
        </p:sp>
        <p:sp>
          <p:nvSpPr>
            <p:cNvPr id="5" name="Rounded Rectangle 49">
              <a:extLst>
                <a:ext uri="{FF2B5EF4-FFF2-40B4-BE49-F238E27FC236}">
                  <a16:creationId xmlns="" xmlns:a16="http://schemas.microsoft.com/office/drawing/2014/main" id="{F3369E1A-46AE-4749-A1A0-D0D2498AD5ED}"/>
                </a:ext>
              </a:extLst>
            </p:cNvPr>
            <p:cNvSpPr/>
            <p:nvPr/>
          </p:nvSpPr>
          <p:spPr>
            <a:xfrm>
              <a:off x="4266985" y="1865356"/>
              <a:ext cx="3433771"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6" name="文本框 5">
              <a:extLst>
                <a:ext uri="{FF2B5EF4-FFF2-40B4-BE49-F238E27FC236}">
                  <a16:creationId xmlns="" xmlns:a16="http://schemas.microsoft.com/office/drawing/2014/main" id="{35F1C7DE-D926-478B-AC29-2E347CCFD056}"/>
                </a:ext>
              </a:extLst>
            </p:cNvPr>
            <p:cNvSpPr txBox="1"/>
            <p:nvPr/>
          </p:nvSpPr>
          <p:spPr>
            <a:xfrm>
              <a:off x="4643461" y="1938151"/>
              <a:ext cx="268081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印品黑体" panose="00000500000000000000" pitchFamily="2" charset="-122"/>
                  <a:ea typeface="印品黑体" panose="00000500000000000000" pitchFamily="2" charset="-122"/>
                </a:rPr>
                <a:t>点击输入标题内容</a:t>
              </a:r>
              <a:endPar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endParaRPr>
            </a:p>
          </p:txBody>
        </p:sp>
      </p:grpSp>
      <p:grpSp>
        <p:nvGrpSpPr>
          <p:cNvPr id="8" name="组合 7">
            <a:extLst>
              <a:ext uri="{FF2B5EF4-FFF2-40B4-BE49-F238E27FC236}">
                <a16:creationId xmlns="" xmlns:a16="http://schemas.microsoft.com/office/drawing/2014/main" id="{3B28A455-7F24-483C-8E4D-0CF28E76E35E}"/>
              </a:ext>
            </a:extLst>
          </p:cNvPr>
          <p:cNvGrpSpPr/>
          <p:nvPr/>
        </p:nvGrpSpPr>
        <p:grpSpPr>
          <a:xfrm>
            <a:off x="383460" y="501445"/>
            <a:ext cx="5442269" cy="5899356"/>
            <a:chOff x="383460" y="501445"/>
            <a:chExt cx="5442269" cy="5899356"/>
          </a:xfrm>
          <a:blipFill dpi="0" rotWithShape="1">
            <a:blip r:embed="rId3">
              <a:extLst>
                <a:ext uri="{28A0092B-C50C-407E-A947-70E740481C1C}">
                  <a14:useLocalDpi xmlns:a14="http://schemas.microsoft.com/office/drawing/2010/main" val="0"/>
                </a:ext>
              </a:extLst>
            </a:blip>
            <a:srcRect/>
            <a:stretch>
              <a:fillRect/>
            </a:stretch>
          </a:blipFill>
        </p:grpSpPr>
        <p:sp>
          <p:nvSpPr>
            <p:cNvPr id="7" name="平行四边形 6">
              <a:extLst>
                <a:ext uri="{FF2B5EF4-FFF2-40B4-BE49-F238E27FC236}">
                  <a16:creationId xmlns="" xmlns:a16="http://schemas.microsoft.com/office/drawing/2014/main" id="{3FB8C20C-100C-427A-85CE-4D4B946CDBC8}"/>
                </a:ext>
              </a:extLst>
            </p:cNvPr>
            <p:cNvSpPr/>
            <p:nvPr/>
          </p:nvSpPr>
          <p:spPr>
            <a:xfrm>
              <a:off x="383460" y="1047135"/>
              <a:ext cx="2079522" cy="5176684"/>
            </a:xfrm>
            <a:prstGeom prst="parallelogram">
              <a:avLst>
                <a:gd name="adj" fmla="val 488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39" name="平行四边形 38">
              <a:extLst>
                <a:ext uri="{FF2B5EF4-FFF2-40B4-BE49-F238E27FC236}">
                  <a16:creationId xmlns="" xmlns:a16="http://schemas.microsoft.com/office/drawing/2014/main" id="{F8D787D7-C39C-420D-8730-0768CAA4A8AA}"/>
                </a:ext>
              </a:extLst>
            </p:cNvPr>
            <p:cNvSpPr/>
            <p:nvPr/>
          </p:nvSpPr>
          <p:spPr>
            <a:xfrm>
              <a:off x="1600763" y="501445"/>
              <a:ext cx="2079522" cy="5176684"/>
            </a:xfrm>
            <a:prstGeom prst="parallelogram">
              <a:avLst>
                <a:gd name="adj" fmla="val 488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40" name="平行四边形 39">
              <a:extLst>
                <a:ext uri="{FF2B5EF4-FFF2-40B4-BE49-F238E27FC236}">
                  <a16:creationId xmlns="" xmlns:a16="http://schemas.microsoft.com/office/drawing/2014/main" id="{EFA2A952-914D-48DC-8AAC-B1EE191E742E}"/>
                </a:ext>
              </a:extLst>
            </p:cNvPr>
            <p:cNvSpPr/>
            <p:nvPr/>
          </p:nvSpPr>
          <p:spPr>
            <a:xfrm>
              <a:off x="2567037" y="1224117"/>
              <a:ext cx="2079522" cy="5176684"/>
            </a:xfrm>
            <a:prstGeom prst="parallelogram">
              <a:avLst>
                <a:gd name="adj" fmla="val 488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41" name="平行四边形 40">
              <a:extLst>
                <a:ext uri="{FF2B5EF4-FFF2-40B4-BE49-F238E27FC236}">
                  <a16:creationId xmlns="" xmlns:a16="http://schemas.microsoft.com/office/drawing/2014/main" id="{6B23EADE-D3CD-484A-80A5-854D7A30474A}"/>
                </a:ext>
              </a:extLst>
            </p:cNvPr>
            <p:cNvSpPr/>
            <p:nvPr/>
          </p:nvSpPr>
          <p:spPr>
            <a:xfrm>
              <a:off x="3746207" y="870154"/>
              <a:ext cx="2079522" cy="5176684"/>
            </a:xfrm>
            <a:prstGeom prst="parallelogram">
              <a:avLst>
                <a:gd name="adj" fmla="val 488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grpSp>
        <p:nvGrpSpPr>
          <p:cNvPr id="42" name="组合 41">
            <a:extLst>
              <a:ext uri="{FF2B5EF4-FFF2-40B4-BE49-F238E27FC236}">
                <a16:creationId xmlns="" xmlns:a16="http://schemas.microsoft.com/office/drawing/2014/main" id="{58B4F9CF-06EB-4DBE-940E-6DAA7255B5EC}"/>
              </a:ext>
            </a:extLst>
          </p:cNvPr>
          <p:cNvGrpSpPr/>
          <p:nvPr/>
        </p:nvGrpSpPr>
        <p:grpSpPr>
          <a:xfrm>
            <a:off x="6335249" y="2653833"/>
            <a:ext cx="4516122" cy="607256"/>
            <a:chOff x="3184634" y="1865356"/>
            <a:chExt cx="4516122" cy="607256"/>
          </a:xfrm>
        </p:grpSpPr>
        <p:sp>
          <p:nvSpPr>
            <p:cNvPr id="43" name="Rounded Rectangle 49">
              <a:extLst>
                <a:ext uri="{FF2B5EF4-FFF2-40B4-BE49-F238E27FC236}">
                  <a16:creationId xmlns="" xmlns:a16="http://schemas.microsoft.com/office/drawing/2014/main" id="{CAE32C1E-7973-443B-9B2C-DF2EE97EFCF0}"/>
                </a:ext>
              </a:extLst>
            </p:cNvPr>
            <p:cNvSpPr/>
            <p:nvPr/>
          </p:nvSpPr>
          <p:spPr>
            <a:xfrm>
              <a:off x="3184634" y="1865356"/>
              <a:ext cx="612925"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44" name="文本框 43">
              <a:extLst>
                <a:ext uri="{FF2B5EF4-FFF2-40B4-BE49-F238E27FC236}">
                  <a16:creationId xmlns="" xmlns:a16="http://schemas.microsoft.com/office/drawing/2014/main" id="{BEF17253-9753-45A9-BD71-A97E74E0979B}"/>
                </a:ext>
              </a:extLst>
            </p:cNvPr>
            <p:cNvSpPr txBox="1"/>
            <p:nvPr/>
          </p:nvSpPr>
          <p:spPr>
            <a:xfrm>
              <a:off x="3219466" y="1952270"/>
              <a:ext cx="615417" cy="461665"/>
            </a:xfrm>
            <a:prstGeom prst="rect">
              <a:avLst/>
            </a:prstGeom>
            <a:noFill/>
          </p:spPr>
          <p:txBody>
            <a:bodyPr wrap="square" rtlCol="0">
              <a:spAutoFit/>
            </a:bodyPr>
            <a:lstStyle/>
            <a:p>
              <a:r>
                <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rPr>
                <a:t>02</a:t>
              </a:r>
            </a:p>
          </p:txBody>
        </p:sp>
        <p:sp>
          <p:nvSpPr>
            <p:cNvPr id="45" name="Rounded Rectangle 49">
              <a:extLst>
                <a:ext uri="{FF2B5EF4-FFF2-40B4-BE49-F238E27FC236}">
                  <a16:creationId xmlns="" xmlns:a16="http://schemas.microsoft.com/office/drawing/2014/main" id="{F8A3A951-9C7F-4804-BED9-3A022FA3BD85}"/>
                </a:ext>
              </a:extLst>
            </p:cNvPr>
            <p:cNvSpPr/>
            <p:nvPr/>
          </p:nvSpPr>
          <p:spPr>
            <a:xfrm>
              <a:off x="4266985" y="1865356"/>
              <a:ext cx="3433771"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46" name="文本框 45">
              <a:extLst>
                <a:ext uri="{FF2B5EF4-FFF2-40B4-BE49-F238E27FC236}">
                  <a16:creationId xmlns="" xmlns:a16="http://schemas.microsoft.com/office/drawing/2014/main" id="{0435B399-AAD5-403E-9F98-8254ED5599DB}"/>
                </a:ext>
              </a:extLst>
            </p:cNvPr>
            <p:cNvSpPr txBox="1"/>
            <p:nvPr/>
          </p:nvSpPr>
          <p:spPr>
            <a:xfrm>
              <a:off x="4643461" y="1938151"/>
              <a:ext cx="268081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印品黑体" panose="00000500000000000000" pitchFamily="2" charset="-122"/>
                  <a:ea typeface="印品黑体" panose="00000500000000000000" pitchFamily="2" charset="-122"/>
                </a:rPr>
                <a:t>点击输入标题内容</a:t>
              </a:r>
              <a:endPar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endParaRPr>
            </a:p>
          </p:txBody>
        </p:sp>
      </p:grpSp>
      <p:grpSp>
        <p:nvGrpSpPr>
          <p:cNvPr id="47" name="组合 46">
            <a:extLst>
              <a:ext uri="{FF2B5EF4-FFF2-40B4-BE49-F238E27FC236}">
                <a16:creationId xmlns="" xmlns:a16="http://schemas.microsoft.com/office/drawing/2014/main" id="{958997C5-843A-426D-9250-BC3682F3516F}"/>
              </a:ext>
            </a:extLst>
          </p:cNvPr>
          <p:cNvGrpSpPr/>
          <p:nvPr/>
        </p:nvGrpSpPr>
        <p:grpSpPr>
          <a:xfrm>
            <a:off x="6335249" y="3635477"/>
            <a:ext cx="4516122" cy="607256"/>
            <a:chOff x="3184634" y="1865356"/>
            <a:chExt cx="4516122" cy="607256"/>
          </a:xfrm>
        </p:grpSpPr>
        <p:sp>
          <p:nvSpPr>
            <p:cNvPr id="48" name="Rounded Rectangle 49">
              <a:extLst>
                <a:ext uri="{FF2B5EF4-FFF2-40B4-BE49-F238E27FC236}">
                  <a16:creationId xmlns="" xmlns:a16="http://schemas.microsoft.com/office/drawing/2014/main" id="{35EBD5EA-4AEB-46C0-AA7B-9AF931800CEB}"/>
                </a:ext>
              </a:extLst>
            </p:cNvPr>
            <p:cNvSpPr/>
            <p:nvPr/>
          </p:nvSpPr>
          <p:spPr>
            <a:xfrm>
              <a:off x="3184634" y="1865356"/>
              <a:ext cx="612925"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49" name="文本框 48">
              <a:extLst>
                <a:ext uri="{FF2B5EF4-FFF2-40B4-BE49-F238E27FC236}">
                  <a16:creationId xmlns="" xmlns:a16="http://schemas.microsoft.com/office/drawing/2014/main" id="{754F8655-8165-4829-9930-C6691E9FE41D}"/>
                </a:ext>
              </a:extLst>
            </p:cNvPr>
            <p:cNvSpPr txBox="1"/>
            <p:nvPr/>
          </p:nvSpPr>
          <p:spPr>
            <a:xfrm>
              <a:off x="3219466" y="1952270"/>
              <a:ext cx="615417" cy="461665"/>
            </a:xfrm>
            <a:prstGeom prst="rect">
              <a:avLst/>
            </a:prstGeom>
            <a:noFill/>
          </p:spPr>
          <p:txBody>
            <a:bodyPr wrap="square" rtlCol="0">
              <a:spAutoFit/>
            </a:bodyPr>
            <a:lstStyle/>
            <a:p>
              <a:r>
                <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rPr>
                <a:t>03</a:t>
              </a:r>
            </a:p>
          </p:txBody>
        </p:sp>
        <p:sp>
          <p:nvSpPr>
            <p:cNvPr id="50" name="Rounded Rectangle 49">
              <a:extLst>
                <a:ext uri="{FF2B5EF4-FFF2-40B4-BE49-F238E27FC236}">
                  <a16:creationId xmlns="" xmlns:a16="http://schemas.microsoft.com/office/drawing/2014/main" id="{DF1B4C44-FAAD-4AAD-8F9A-549A2AD1783B}"/>
                </a:ext>
              </a:extLst>
            </p:cNvPr>
            <p:cNvSpPr/>
            <p:nvPr/>
          </p:nvSpPr>
          <p:spPr>
            <a:xfrm>
              <a:off x="4266985" y="1865356"/>
              <a:ext cx="3433771"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51" name="文本框 50">
              <a:extLst>
                <a:ext uri="{FF2B5EF4-FFF2-40B4-BE49-F238E27FC236}">
                  <a16:creationId xmlns="" xmlns:a16="http://schemas.microsoft.com/office/drawing/2014/main" id="{A86E42A5-4750-4859-855F-BCB08FD2D1DB}"/>
                </a:ext>
              </a:extLst>
            </p:cNvPr>
            <p:cNvSpPr txBox="1"/>
            <p:nvPr/>
          </p:nvSpPr>
          <p:spPr>
            <a:xfrm>
              <a:off x="4643461" y="1938151"/>
              <a:ext cx="268081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印品黑体" panose="00000500000000000000" pitchFamily="2" charset="-122"/>
                  <a:ea typeface="印品黑体" panose="00000500000000000000" pitchFamily="2" charset="-122"/>
                </a:rPr>
                <a:t>点击输入标题内容</a:t>
              </a:r>
              <a:endPar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endParaRPr>
            </a:p>
          </p:txBody>
        </p:sp>
      </p:grpSp>
      <p:grpSp>
        <p:nvGrpSpPr>
          <p:cNvPr id="52" name="组合 51">
            <a:extLst>
              <a:ext uri="{FF2B5EF4-FFF2-40B4-BE49-F238E27FC236}">
                <a16:creationId xmlns="" xmlns:a16="http://schemas.microsoft.com/office/drawing/2014/main" id="{1B341C3E-885F-4EF7-A301-F51BB5326990}"/>
              </a:ext>
            </a:extLst>
          </p:cNvPr>
          <p:cNvGrpSpPr/>
          <p:nvPr/>
        </p:nvGrpSpPr>
        <p:grpSpPr>
          <a:xfrm>
            <a:off x="6335249" y="4682612"/>
            <a:ext cx="4516122" cy="607256"/>
            <a:chOff x="3184634" y="1865356"/>
            <a:chExt cx="4516122" cy="607256"/>
          </a:xfrm>
        </p:grpSpPr>
        <p:sp>
          <p:nvSpPr>
            <p:cNvPr id="53" name="Rounded Rectangle 49">
              <a:extLst>
                <a:ext uri="{FF2B5EF4-FFF2-40B4-BE49-F238E27FC236}">
                  <a16:creationId xmlns="" xmlns:a16="http://schemas.microsoft.com/office/drawing/2014/main" id="{BB212A65-1F68-4457-9774-4209FB2766F9}"/>
                </a:ext>
              </a:extLst>
            </p:cNvPr>
            <p:cNvSpPr/>
            <p:nvPr/>
          </p:nvSpPr>
          <p:spPr>
            <a:xfrm>
              <a:off x="3184634" y="1865356"/>
              <a:ext cx="612925"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54" name="文本框 53">
              <a:extLst>
                <a:ext uri="{FF2B5EF4-FFF2-40B4-BE49-F238E27FC236}">
                  <a16:creationId xmlns="" xmlns:a16="http://schemas.microsoft.com/office/drawing/2014/main" id="{BBBAFED8-C5D1-4D9E-9EC5-7F7EA0C3C9CE}"/>
                </a:ext>
              </a:extLst>
            </p:cNvPr>
            <p:cNvSpPr txBox="1"/>
            <p:nvPr/>
          </p:nvSpPr>
          <p:spPr>
            <a:xfrm>
              <a:off x="3219466" y="1952270"/>
              <a:ext cx="615417" cy="461665"/>
            </a:xfrm>
            <a:prstGeom prst="rect">
              <a:avLst/>
            </a:prstGeom>
            <a:noFill/>
          </p:spPr>
          <p:txBody>
            <a:bodyPr wrap="square" rtlCol="0">
              <a:spAutoFit/>
            </a:bodyPr>
            <a:lstStyle/>
            <a:p>
              <a:r>
                <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rPr>
                <a:t>04</a:t>
              </a:r>
            </a:p>
          </p:txBody>
        </p:sp>
        <p:sp>
          <p:nvSpPr>
            <p:cNvPr id="55" name="Rounded Rectangle 49">
              <a:extLst>
                <a:ext uri="{FF2B5EF4-FFF2-40B4-BE49-F238E27FC236}">
                  <a16:creationId xmlns="" xmlns:a16="http://schemas.microsoft.com/office/drawing/2014/main" id="{504ABB96-30DC-4480-91B2-256057D30C97}"/>
                </a:ext>
              </a:extLst>
            </p:cNvPr>
            <p:cNvSpPr/>
            <p:nvPr/>
          </p:nvSpPr>
          <p:spPr>
            <a:xfrm>
              <a:off x="4266985" y="1865356"/>
              <a:ext cx="3433771" cy="607256"/>
            </a:xfrm>
            <a:prstGeom prst="roundRect">
              <a:avLst/>
            </a:prstGeom>
            <a:solidFill>
              <a:schemeClr val="tx1">
                <a:lumMod val="95000"/>
                <a:lumOff val="5000"/>
                <a:alpha val="20000"/>
              </a:schemeClr>
            </a:solid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latin typeface="印品黑体" panose="00000500000000000000" pitchFamily="2" charset="-122"/>
              </a:endParaRPr>
            </a:p>
          </p:txBody>
        </p:sp>
        <p:sp>
          <p:nvSpPr>
            <p:cNvPr id="56" name="文本框 55">
              <a:extLst>
                <a:ext uri="{FF2B5EF4-FFF2-40B4-BE49-F238E27FC236}">
                  <a16:creationId xmlns="" xmlns:a16="http://schemas.microsoft.com/office/drawing/2014/main" id="{A1DFD0F2-5DC1-46C6-A0B1-78EBF5604116}"/>
                </a:ext>
              </a:extLst>
            </p:cNvPr>
            <p:cNvSpPr txBox="1"/>
            <p:nvPr/>
          </p:nvSpPr>
          <p:spPr>
            <a:xfrm>
              <a:off x="4643461" y="1938151"/>
              <a:ext cx="268081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印品黑体" panose="00000500000000000000" pitchFamily="2" charset="-122"/>
                  <a:ea typeface="印品黑体" panose="00000500000000000000" pitchFamily="2" charset="-122"/>
                </a:rPr>
                <a:t>点击输入标题内容</a:t>
              </a:r>
              <a:endParaRPr lang="en-US" altLang="zh-CN" sz="2400" dirty="0">
                <a:solidFill>
                  <a:schemeClr val="tx1">
                    <a:lumMod val="95000"/>
                    <a:lumOff val="5000"/>
                  </a:schemeClr>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24998689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8"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0-#ppt_w/2"/>
                                          </p:val>
                                        </p:tav>
                                        <p:tav tm="100000">
                                          <p:val>
                                            <p:strVal val="#ppt_x"/>
                                          </p:val>
                                        </p:tav>
                                      </p:tavLst>
                                    </p:anim>
                                    <p:anim calcmode="lin" valueType="num">
                                      <p:cBhvr additive="base">
                                        <p:cTn id="21" dur="500" fill="hold"/>
                                        <p:tgtEl>
                                          <p:spTgt spid="4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0-#ppt_w/2"/>
                                          </p:val>
                                        </p:tav>
                                        <p:tav tm="100000">
                                          <p:val>
                                            <p:strVal val="#ppt_x"/>
                                          </p:val>
                                        </p:tav>
                                      </p:tavLst>
                                    </p:anim>
                                    <p:anim calcmode="lin" valueType="num">
                                      <p:cBhvr additive="base">
                                        <p:cTn id="26"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BB6F89E-8689-47DC-A6FB-D67A8716EECC}"/>
              </a:ext>
            </a:extLst>
          </p:cNvPr>
          <p:cNvSpPr/>
          <p:nvPr/>
        </p:nvSpPr>
        <p:spPr>
          <a:xfrm>
            <a:off x="0" y="2094271"/>
            <a:ext cx="12192000" cy="3790335"/>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0" name="Straight Connector 124">
            <a:extLst>
              <a:ext uri="{FF2B5EF4-FFF2-40B4-BE49-F238E27FC236}">
                <a16:creationId xmlns="" xmlns:a16="http://schemas.microsoft.com/office/drawing/2014/main" id="{315AFBDE-A3AE-4D50-9555-4D9335523C2E}"/>
              </a:ext>
            </a:extLst>
          </p:cNvPr>
          <p:cNvCxnSpPr/>
          <p:nvPr/>
        </p:nvCxnSpPr>
        <p:spPr>
          <a:xfrm>
            <a:off x="3818964" y="32496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25">
            <a:extLst>
              <a:ext uri="{FF2B5EF4-FFF2-40B4-BE49-F238E27FC236}">
                <a16:creationId xmlns="" xmlns:a16="http://schemas.microsoft.com/office/drawing/2014/main" id="{6F2C56BC-1250-4716-BAF3-BDCF7E42B65E}"/>
              </a:ext>
            </a:extLst>
          </p:cNvPr>
          <p:cNvCxnSpPr/>
          <p:nvPr/>
        </p:nvCxnSpPr>
        <p:spPr>
          <a:xfrm>
            <a:off x="6513478" y="46212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50">
            <a:extLst>
              <a:ext uri="{FF2B5EF4-FFF2-40B4-BE49-F238E27FC236}">
                <a16:creationId xmlns="" xmlns:a16="http://schemas.microsoft.com/office/drawing/2014/main" id="{64EDEFDD-214B-4826-AF1F-B94A429E8C60}"/>
              </a:ext>
            </a:extLst>
          </p:cNvPr>
          <p:cNvSpPr/>
          <p:nvPr/>
        </p:nvSpPr>
        <p:spPr>
          <a:xfrm>
            <a:off x="0" y="3249637"/>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
        <p:nvSpPr>
          <p:cNvPr id="13" name="Rectangle 6">
            <a:extLst>
              <a:ext uri="{FF2B5EF4-FFF2-40B4-BE49-F238E27FC236}">
                <a16:creationId xmlns="" xmlns:a16="http://schemas.microsoft.com/office/drawing/2014/main" id="{B53BEF6F-261D-4089-84E5-CD1598E70C66}"/>
              </a:ext>
            </a:extLst>
          </p:cNvPr>
          <p:cNvSpPr/>
          <p:nvPr/>
        </p:nvSpPr>
        <p:spPr>
          <a:xfrm>
            <a:off x="0" y="3249637"/>
            <a:ext cx="362857"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cxnSp>
        <p:nvCxnSpPr>
          <p:cNvPr id="15" name="Straight Connector 76">
            <a:extLst>
              <a:ext uri="{FF2B5EF4-FFF2-40B4-BE49-F238E27FC236}">
                <a16:creationId xmlns="" xmlns:a16="http://schemas.microsoft.com/office/drawing/2014/main" id="{A81905C2-BE1A-42D7-91F3-C510C7D5BDBF}"/>
              </a:ext>
            </a:extLst>
          </p:cNvPr>
          <p:cNvCxnSpPr>
            <a:stCxn id="12" idx="3"/>
          </p:cNvCxnSpPr>
          <p:nvPr/>
        </p:nvCxnSpPr>
        <p:spPr>
          <a:xfrm>
            <a:off x="2314714" y="3935437"/>
            <a:ext cx="939474"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78">
            <a:extLst>
              <a:ext uri="{FF2B5EF4-FFF2-40B4-BE49-F238E27FC236}">
                <a16:creationId xmlns="" xmlns:a16="http://schemas.microsoft.com/office/drawing/2014/main" id="{E1C66BCE-BF38-47E4-967D-F724C78D777B}"/>
              </a:ext>
            </a:extLst>
          </p:cNvPr>
          <p:cNvCxnSpPr/>
          <p:nvPr/>
        </p:nvCxnSpPr>
        <p:spPr>
          <a:xfrm>
            <a:off x="6095999" y="2563837"/>
            <a:ext cx="1" cy="685800"/>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89">
            <a:extLst>
              <a:ext uri="{FF2B5EF4-FFF2-40B4-BE49-F238E27FC236}">
                <a16:creationId xmlns="" xmlns:a16="http://schemas.microsoft.com/office/drawing/2014/main" id="{00ED4BC2-BF35-49BB-8D46-52CBB33E634A}"/>
              </a:ext>
            </a:extLst>
          </p:cNvPr>
          <p:cNvCxnSpPr/>
          <p:nvPr/>
        </p:nvCxnSpPr>
        <p:spPr>
          <a:xfrm flipV="1">
            <a:off x="6095999" y="4621239"/>
            <a:ext cx="1" cy="682697"/>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8">
            <a:extLst>
              <a:ext uri="{FF2B5EF4-FFF2-40B4-BE49-F238E27FC236}">
                <a16:creationId xmlns="" xmlns:a16="http://schemas.microsoft.com/office/drawing/2014/main" id="{1B4DDC25-10AE-4DFE-975A-8E853364E7EF}"/>
              </a:ext>
            </a:extLst>
          </p:cNvPr>
          <p:cNvCxnSpPr/>
          <p:nvPr/>
        </p:nvCxnSpPr>
        <p:spPr>
          <a:xfrm>
            <a:off x="3254187" y="2563837"/>
            <a:ext cx="2841812"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0">
            <a:extLst>
              <a:ext uri="{FF2B5EF4-FFF2-40B4-BE49-F238E27FC236}">
                <a16:creationId xmlns="" xmlns:a16="http://schemas.microsoft.com/office/drawing/2014/main" id="{D3F0B3C7-1A68-4700-92E5-A64775FA88E8}"/>
              </a:ext>
            </a:extLst>
          </p:cNvPr>
          <p:cNvCxnSpPr/>
          <p:nvPr/>
        </p:nvCxnSpPr>
        <p:spPr>
          <a:xfrm flipH="1" flipV="1">
            <a:off x="3254187" y="2563837"/>
            <a:ext cx="1" cy="137160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44">
            <a:extLst>
              <a:ext uri="{FF2B5EF4-FFF2-40B4-BE49-F238E27FC236}">
                <a16:creationId xmlns="" xmlns:a16="http://schemas.microsoft.com/office/drawing/2014/main" id="{C1F875B7-CDB1-4418-86AD-24BBC845DA20}"/>
              </a:ext>
            </a:extLst>
          </p:cNvPr>
          <p:cNvCxnSpPr/>
          <p:nvPr/>
        </p:nvCxnSpPr>
        <p:spPr>
          <a:xfrm>
            <a:off x="8937637" y="3933876"/>
            <a:ext cx="943224" cy="2496"/>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45">
            <a:extLst>
              <a:ext uri="{FF2B5EF4-FFF2-40B4-BE49-F238E27FC236}">
                <a16:creationId xmlns="" xmlns:a16="http://schemas.microsoft.com/office/drawing/2014/main" id="{FB4F0670-1D82-43B8-913D-81C5B1FE4663}"/>
              </a:ext>
            </a:extLst>
          </p:cNvPr>
          <p:cNvCxnSpPr/>
          <p:nvPr/>
        </p:nvCxnSpPr>
        <p:spPr>
          <a:xfrm flipH="1" flipV="1">
            <a:off x="8934064" y="3935437"/>
            <a:ext cx="0" cy="1368499"/>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46">
            <a:extLst>
              <a:ext uri="{FF2B5EF4-FFF2-40B4-BE49-F238E27FC236}">
                <a16:creationId xmlns="" xmlns:a16="http://schemas.microsoft.com/office/drawing/2014/main" id="{7A620972-82F1-4129-9230-40CD5130F61C}"/>
              </a:ext>
            </a:extLst>
          </p:cNvPr>
          <p:cNvCxnSpPr/>
          <p:nvPr/>
        </p:nvCxnSpPr>
        <p:spPr>
          <a:xfrm flipV="1">
            <a:off x="6096000" y="5303936"/>
            <a:ext cx="2838064" cy="934"/>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 xmlns:a16="http://schemas.microsoft.com/office/drawing/2014/main" id="{E3F8CCB6-4B33-4204-9B5C-083C660CAB67}"/>
              </a:ext>
            </a:extLst>
          </p:cNvPr>
          <p:cNvSpPr txBox="1"/>
          <p:nvPr/>
        </p:nvSpPr>
        <p:spPr>
          <a:xfrm>
            <a:off x="3792185" y="3538493"/>
            <a:ext cx="4310339" cy="584775"/>
          </a:xfrm>
          <a:prstGeom prst="rect">
            <a:avLst/>
          </a:prstGeom>
          <a:noFill/>
        </p:spPr>
        <p:txBody>
          <a:bodyPr wrap="square" rtlCol="0">
            <a:spAutoFit/>
          </a:bodyPr>
          <a:lstStyle/>
          <a:p>
            <a:pPr algn="ctr"/>
            <a:r>
              <a:rPr lang="zh-CN" altLang="en-US" sz="3200" dirty="0">
                <a:solidFill>
                  <a:schemeClr val="bg1"/>
                </a:solidFill>
                <a:latin typeface="印品黑体" panose="00000500000000000000" pitchFamily="2" charset="-122"/>
                <a:ea typeface="印品黑体" panose="00000500000000000000" pitchFamily="2" charset="-122"/>
              </a:rPr>
              <a:t>点击输入标题内容</a:t>
            </a:r>
            <a:endParaRPr lang="en-US" altLang="zh-CN" sz="3200" dirty="0">
              <a:solidFill>
                <a:schemeClr val="bg1"/>
              </a:solidFill>
              <a:latin typeface="印品黑体" panose="00000500000000000000" pitchFamily="2" charset="-122"/>
              <a:ea typeface="印品黑体" panose="00000500000000000000" pitchFamily="2" charset="-122"/>
            </a:endParaRPr>
          </a:p>
        </p:txBody>
      </p:sp>
      <p:sp>
        <p:nvSpPr>
          <p:cNvPr id="24" name="文本框 23">
            <a:extLst>
              <a:ext uri="{FF2B5EF4-FFF2-40B4-BE49-F238E27FC236}">
                <a16:creationId xmlns="" xmlns:a16="http://schemas.microsoft.com/office/drawing/2014/main" id="{4CD9AFD5-F658-4A42-B788-A9B7680ADFF2}"/>
              </a:ext>
            </a:extLst>
          </p:cNvPr>
          <p:cNvSpPr txBox="1"/>
          <p:nvPr/>
        </p:nvSpPr>
        <p:spPr>
          <a:xfrm>
            <a:off x="891837" y="3379878"/>
            <a:ext cx="763263" cy="1107996"/>
          </a:xfrm>
          <a:prstGeom prst="rect">
            <a:avLst/>
          </a:prstGeom>
          <a:noFill/>
        </p:spPr>
        <p:txBody>
          <a:bodyPr wrap="square" rtlCol="0">
            <a:spAutoFit/>
          </a:bodyPr>
          <a:lstStyle/>
          <a:p>
            <a:pPr algn="ctr"/>
            <a:r>
              <a:rPr lang="en-US" altLang="zh-CN" sz="6600" dirty="0">
                <a:solidFill>
                  <a:schemeClr val="bg1"/>
                </a:solidFill>
                <a:latin typeface="印品黑体" panose="00000500000000000000" pitchFamily="2" charset="-122"/>
                <a:ea typeface="印品黑体" panose="00000500000000000000" pitchFamily="2" charset="-122"/>
              </a:rPr>
              <a:t>1</a:t>
            </a:r>
          </a:p>
        </p:txBody>
      </p:sp>
      <p:sp>
        <p:nvSpPr>
          <p:cNvPr id="25" name="Rectangle 101">
            <a:extLst>
              <a:ext uri="{FF2B5EF4-FFF2-40B4-BE49-F238E27FC236}">
                <a16:creationId xmlns="" xmlns:a16="http://schemas.microsoft.com/office/drawing/2014/main" id="{39A0C7F4-2717-4FED-A10A-04DEB35ED425}"/>
              </a:ext>
            </a:extLst>
          </p:cNvPr>
          <p:cNvSpPr/>
          <p:nvPr/>
        </p:nvSpPr>
        <p:spPr>
          <a:xfrm>
            <a:off x="9889480" y="2743200"/>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Tree>
    <p:extLst>
      <p:ext uri="{BB962C8B-B14F-4D97-AF65-F5344CB8AC3E}">
        <p14:creationId xmlns:p14="http://schemas.microsoft.com/office/powerpoint/2010/main" val="237788930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2" fill="hold" nodeType="withEffec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000"/>
                            </p:stCondLst>
                            <p:childTnLst>
                              <p:par>
                                <p:cTn id="17" presetID="22" presetClass="entr" presetSubtype="4" fill="hold" nodeType="afterEffec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1" fill="hold" nodeType="withEffec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500"/>
                            </p:stCondLst>
                            <p:childTnLst>
                              <p:par>
                                <p:cTn id="24" presetID="22" presetClass="entr" presetSubtype="2" fill="hold" nodeType="afterEffec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8" fill="hold" nodeType="withEffec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2000"/>
                            </p:stCondLst>
                            <p:childTnLst>
                              <p:par>
                                <p:cTn id="31" presetID="22" presetClass="entr" presetSubtype="1" fill="hold" nodeType="afterEffec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4" fill="hold" nodeType="withEffec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2500"/>
                            </p:stCondLst>
                            <p:childTnLst>
                              <p:par>
                                <p:cTn id="38" presetID="2" presetClass="entr" presetSubtype="8" fill="hold" nodeType="afterEffec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2" presetClass="entr" presetSubtype="2" fill="hold" grpId="0" nodeType="withEffec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35169E6A-895D-4CF1-ABB0-26720B59F8C6}"/>
              </a:ext>
            </a:extLst>
          </p:cNvPr>
          <p:cNvSpPr txBox="1"/>
          <p:nvPr/>
        </p:nvSpPr>
        <p:spPr>
          <a:xfrm>
            <a:off x="2379361" y="3553517"/>
            <a:ext cx="85600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rgbClr val="302F33"/>
                </a:solidFill>
                <a:latin typeface="印品黑体" panose="00000500000000000000" pitchFamily="2" charset="-122"/>
                <a:ea typeface="印品黑体" panose="00000500000000000000" pitchFamily="2" charset="-122"/>
              </a:rPr>
              <a:t>399,834</a:t>
            </a:r>
            <a:r>
              <a:rPr lang="en-US" altLang="zh-CN" sz="1600" b="1" dirty="0">
                <a:solidFill>
                  <a:srgbClr val="302F33"/>
                </a:solidFill>
                <a:latin typeface="印品黑体" panose="00000500000000000000" pitchFamily="2" charset="-122"/>
                <a:ea typeface="印品黑体" panose="00000500000000000000" pitchFamily="2" charset="-122"/>
              </a:rPr>
              <a:t>K</a:t>
            </a:r>
          </a:p>
        </p:txBody>
      </p:sp>
      <p:sp>
        <p:nvSpPr>
          <p:cNvPr id="5" name="Text Placeholder 3">
            <a:extLst>
              <a:ext uri="{FF2B5EF4-FFF2-40B4-BE49-F238E27FC236}">
                <a16:creationId xmlns="" xmlns:a16="http://schemas.microsoft.com/office/drawing/2014/main" id="{62051B14-F3F8-4A80-9EAC-F84017E31DEC}"/>
              </a:ext>
            </a:extLst>
          </p:cNvPr>
          <p:cNvSpPr txBox="1"/>
          <p:nvPr/>
        </p:nvSpPr>
        <p:spPr>
          <a:xfrm>
            <a:off x="4926006" y="3553517"/>
            <a:ext cx="963405"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rgbClr val="302F33"/>
                </a:solidFill>
                <a:latin typeface="印品黑体" panose="00000500000000000000" pitchFamily="2" charset="-122"/>
                <a:ea typeface="印品黑体" panose="00000500000000000000" pitchFamily="2" charset="-122"/>
              </a:rPr>
              <a:t>487</a:t>
            </a:r>
            <a:r>
              <a:rPr lang="en-US" altLang="zh-CN" sz="1600" b="1" dirty="0">
                <a:solidFill>
                  <a:srgbClr val="302F33"/>
                </a:solidFill>
                <a:latin typeface="印品黑体" panose="00000500000000000000" pitchFamily="2" charset="-122"/>
                <a:ea typeface="印品黑体" panose="00000500000000000000" pitchFamily="2" charset="-122"/>
              </a:rPr>
              <a:t>3,834K</a:t>
            </a:r>
          </a:p>
        </p:txBody>
      </p:sp>
      <p:sp>
        <p:nvSpPr>
          <p:cNvPr id="6" name="Text Placeholder 3">
            <a:extLst>
              <a:ext uri="{FF2B5EF4-FFF2-40B4-BE49-F238E27FC236}">
                <a16:creationId xmlns="" xmlns:a16="http://schemas.microsoft.com/office/drawing/2014/main" id="{8B29E07A-0460-47D0-829D-751A16A45E98}"/>
              </a:ext>
            </a:extLst>
          </p:cNvPr>
          <p:cNvSpPr txBox="1"/>
          <p:nvPr/>
        </p:nvSpPr>
        <p:spPr>
          <a:xfrm>
            <a:off x="7479368" y="3553517"/>
            <a:ext cx="96500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rgbClr val="302F33"/>
                </a:solidFill>
                <a:latin typeface="印品黑体" panose="00000500000000000000" pitchFamily="2" charset="-122"/>
                <a:ea typeface="印品黑体" panose="00000500000000000000" pitchFamily="2" charset="-122"/>
              </a:rPr>
              <a:t>5258,487</a:t>
            </a:r>
            <a:r>
              <a:rPr lang="en-US" altLang="zh-CN" sz="1600" b="1" dirty="0">
                <a:solidFill>
                  <a:srgbClr val="302F33"/>
                </a:solidFill>
                <a:latin typeface="印品黑体" panose="00000500000000000000" pitchFamily="2" charset="-122"/>
                <a:ea typeface="印品黑体" panose="00000500000000000000" pitchFamily="2" charset="-122"/>
              </a:rPr>
              <a:t>K</a:t>
            </a:r>
          </a:p>
        </p:txBody>
      </p:sp>
      <p:sp>
        <p:nvSpPr>
          <p:cNvPr id="7" name="Text Placeholder 3">
            <a:extLst>
              <a:ext uri="{FF2B5EF4-FFF2-40B4-BE49-F238E27FC236}">
                <a16:creationId xmlns="" xmlns:a16="http://schemas.microsoft.com/office/drawing/2014/main" id="{5D36B1CA-5BD5-4B18-A381-EB57D11CB536}"/>
              </a:ext>
            </a:extLst>
          </p:cNvPr>
          <p:cNvSpPr txBox="1"/>
          <p:nvPr/>
        </p:nvSpPr>
        <p:spPr>
          <a:xfrm>
            <a:off x="10092689" y="3553517"/>
            <a:ext cx="854401"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rgbClr val="302F33"/>
                </a:solidFill>
                <a:latin typeface="印品黑体" panose="00000500000000000000" pitchFamily="2" charset="-122"/>
                <a:ea typeface="印品黑体" panose="00000500000000000000" pitchFamily="2" charset="-122"/>
              </a:rPr>
              <a:t>258,487</a:t>
            </a:r>
            <a:r>
              <a:rPr lang="en-US" altLang="zh-CN" sz="1600" b="1" dirty="0">
                <a:solidFill>
                  <a:srgbClr val="302F33"/>
                </a:solidFill>
                <a:latin typeface="印品黑体" panose="00000500000000000000" pitchFamily="2" charset="-122"/>
                <a:ea typeface="印品黑体" panose="00000500000000000000" pitchFamily="2" charset="-122"/>
              </a:rPr>
              <a:t>K</a:t>
            </a:r>
          </a:p>
        </p:txBody>
      </p:sp>
      <p:cxnSp>
        <p:nvCxnSpPr>
          <p:cNvPr id="8" name="Straight Connector 88">
            <a:extLst>
              <a:ext uri="{FF2B5EF4-FFF2-40B4-BE49-F238E27FC236}">
                <a16:creationId xmlns="" xmlns:a16="http://schemas.microsoft.com/office/drawing/2014/main" id="{689225B2-4C7D-4EE1-B2A4-EB1120C5075E}"/>
              </a:ext>
            </a:extLst>
          </p:cNvPr>
          <p:cNvCxnSpPr/>
          <p:nvPr/>
        </p:nvCxnSpPr>
        <p:spPr>
          <a:xfrm flipH="1">
            <a:off x="1277330" y="3860753"/>
            <a:ext cx="9637341"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 xmlns:a16="http://schemas.microsoft.com/office/drawing/2014/main" id="{D5A0C72A-4AEC-4A96-AE88-F929C508228F}"/>
              </a:ext>
            </a:extLst>
          </p:cNvPr>
          <p:cNvSpPr>
            <a:spLocks noChangeAspect="1"/>
          </p:cNvSpPr>
          <p:nvPr/>
        </p:nvSpPr>
        <p:spPr>
          <a:xfrm>
            <a:off x="1432528" y="1710016"/>
            <a:ext cx="1620000" cy="162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302F33"/>
              </a:solidFill>
              <a:latin typeface="印品黑体" panose="00000500000000000000" pitchFamily="2" charset="-122"/>
            </a:endParaRPr>
          </a:p>
        </p:txBody>
      </p:sp>
      <p:grpSp>
        <p:nvGrpSpPr>
          <p:cNvPr id="10" name="Group 94">
            <a:extLst>
              <a:ext uri="{FF2B5EF4-FFF2-40B4-BE49-F238E27FC236}">
                <a16:creationId xmlns="" xmlns:a16="http://schemas.microsoft.com/office/drawing/2014/main" id="{387F04AB-A17B-41FE-B694-13CF37C2EC3A}"/>
              </a:ext>
            </a:extLst>
          </p:cNvPr>
          <p:cNvGrpSpPr/>
          <p:nvPr/>
        </p:nvGrpSpPr>
        <p:grpSpPr>
          <a:xfrm>
            <a:off x="2146167" y="3352517"/>
            <a:ext cx="192723" cy="948263"/>
            <a:chOff x="1690019" y="2064423"/>
            <a:chExt cx="144542" cy="711197"/>
          </a:xfrm>
        </p:grpSpPr>
        <p:cxnSp>
          <p:nvCxnSpPr>
            <p:cNvPr id="11" name="Straight Connector 75">
              <a:extLst>
                <a:ext uri="{FF2B5EF4-FFF2-40B4-BE49-F238E27FC236}">
                  <a16:creationId xmlns="" xmlns:a16="http://schemas.microsoft.com/office/drawing/2014/main" id="{1855478C-07A6-4DF3-82F9-5E2A974C2D4C}"/>
                </a:ext>
              </a:extLst>
            </p:cNvPr>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Oval 32">
              <a:extLst>
                <a:ext uri="{FF2B5EF4-FFF2-40B4-BE49-F238E27FC236}">
                  <a16:creationId xmlns="" xmlns:a16="http://schemas.microsoft.com/office/drawing/2014/main" id="{0CD0C67F-AEC9-4AF3-A23F-9091E282896F}"/>
                </a:ext>
              </a:extLst>
            </p:cNvPr>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302F33"/>
                </a:solidFill>
                <a:latin typeface="印品黑体" panose="00000500000000000000" pitchFamily="2" charset="-122"/>
              </a:endParaRPr>
            </a:p>
          </p:txBody>
        </p:sp>
      </p:grpSp>
      <p:sp>
        <p:nvSpPr>
          <p:cNvPr id="13" name="Oval 109">
            <a:extLst>
              <a:ext uri="{FF2B5EF4-FFF2-40B4-BE49-F238E27FC236}">
                <a16:creationId xmlns="" xmlns:a16="http://schemas.microsoft.com/office/drawing/2014/main" id="{8342B4D3-6148-41C1-9AB1-ACDF68CB0AAF}"/>
              </a:ext>
            </a:extLst>
          </p:cNvPr>
          <p:cNvSpPr>
            <a:spLocks noChangeAspect="1"/>
          </p:cNvSpPr>
          <p:nvPr/>
        </p:nvSpPr>
        <p:spPr>
          <a:xfrm>
            <a:off x="3858754" y="1422016"/>
            <a:ext cx="1908000" cy="1908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302F33"/>
              </a:solidFill>
              <a:latin typeface="印品黑体" panose="00000500000000000000" pitchFamily="2" charset="-122"/>
            </a:endParaRPr>
          </a:p>
        </p:txBody>
      </p:sp>
      <p:grpSp>
        <p:nvGrpSpPr>
          <p:cNvPr id="14" name="Group 110">
            <a:extLst>
              <a:ext uri="{FF2B5EF4-FFF2-40B4-BE49-F238E27FC236}">
                <a16:creationId xmlns="" xmlns:a16="http://schemas.microsoft.com/office/drawing/2014/main" id="{1C857361-1ADC-4FD4-BAED-193FCEAB92A1}"/>
              </a:ext>
            </a:extLst>
          </p:cNvPr>
          <p:cNvGrpSpPr/>
          <p:nvPr/>
        </p:nvGrpSpPr>
        <p:grpSpPr>
          <a:xfrm>
            <a:off x="4716393" y="3352517"/>
            <a:ext cx="192723" cy="948263"/>
            <a:chOff x="1690019" y="2064423"/>
            <a:chExt cx="144542" cy="711197"/>
          </a:xfrm>
        </p:grpSpPr>
        <p:cxnSp>
          <p:nvCxnSpPr>
            <p:cNvPr id="15" name="Straight Connector 111">
              <a:extLst>
                <a:ext uri="{FF2B5EF4-FFF2-40B4-BE49-F238E27FC236}">
                  <a16:creationId xmlns="" xmlns:a16="http://schemas.microsoft.com/office/drawing/2014/main" id="{6950048B-F3CB-4CAA-AB8B-B7CB82B57B91}"/>
                </a:ext>
              </a:extLst>
            </p:cNvPr>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12">
              <a:extLst>
                <a:ext uri="{FF2B5EF4-FFF2-40B4-BE49-F238E27FC236}">
                  <a16:creationId xmlns="" xmlns:a16="http://schemas.microsoft.com/office/drawing/2014/main" id="{B44A8AC1-4549-4B60-AD64-96348D262BCB}"/>
                </a:ext>
              </a:extLst>
            </p:cNvPr>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302F33"/>
                </a:solidFill>
                <a:latin typeface="印品黑体" panose="00000500000000000000" pitchFamily="2" charset="-122"/>
              </a:endParaRPr>
            </a:p>
          </p:txBody>
        </p:sp>
      </p:grpSp>
      <p:sp>
        <p:nvSpPr>
          <p:cNvPr id="17" name="Oval 127">
            <a:extLst>
              <a:ext uri="{FF2B5EF4-FFF2-40B4-BE49-F238E27FC236}">
                <a16:creationId xmlns="" xmlns:a16="http://schemas.microsoft.com/office/drawing/2014/main" id="{8C63A32C-EEDB-4C6E-AE72-71DB569CDDB1}"/>
              </a:ext>
            </a:extLst>
          </p:cNvPr>
          <p:cNvSpPr>
            <a:spLocks noChangeAspect="1"/>
          </p:cNvSpPr>
          <p:nvPr/>
        </p:nvSpPr>
        <p:spPr>
          <a:xfrm>
            <a:off x="6429787" y="1422016"/>
            <a:ext cx="1908000" cy="1908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302F33"/>
              </a:solidFill>
              <a:latin typeface="印品黑体" panose="00000500000000000000" pitchFamily="2" charset="-122"/>
            </a:endParaRPr>
          </a:p>
        </p:txBody>
      </p:sp>
      <p:grpSp>
        <p:nvGrpSpPr>
          <p:cNvPr id="18" name="Group 128">
            <a:extLst>
              <a:ext uri="{FF2B5EF4-FFF2-40B4-BE49-F238E27FC236}">
                <a16:creationId xmlns="" xmlns:a16="http://schemas.microsoft.com/office/drawing/2014/main" id="{50A48268-8293-4793-AC1F-7A2FBC714364}"/>
              </a:ext>
            </a:extLst>
          </p:cNvPr>
          <p:cNvGrpSpPr/>
          <p:nvPr/>
        </p:nvGrpSpPr>
        <p:grpSpPr>
          <a:xfrm>
            <a:off x="7286619" y="3352517"/>
            <a:ext cx="192723" cy="948263"/>
            <a:chOff x="1690019" y="2064423"/>
            <a:chExt cx="144542" cy="711197"/>
          </a:xfrm>
        </p:grpSpPr>
        <p:cxnSp>
          <p:nvCxnSpPr>
            <p:cNvPr id="19" name="Straight Connector 129">
              <a:extLst>
                <a:ext uri="{FF2B5EF4-FFF2-40B4-BE49-F238E27FC236}">
                  <a16:creationId xmlns="" xmlns:a16="http://schemas.microsoft.com/office/drawing/2014/main" id="{77D4B36F-E007-4379-B74B-CE634659C365}"/>
                </a:ext>
              </a:extLst>
            </p:cNvPr>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Oval 130">
              <a:extLst>
                <a:ext uri="{FF2B5EF4-FFF2-40B4-BE49-F238E27FC236}">
                  <a16:creationId xmlns="" xmlns:a16="http://schemas.microsoft.com/office/drawing/2014/main" id="{3C610389-ADE7-4D14-B4CC-1CEE732CB3E0}"/>
                </a:ext>
              </a:extLst>
            </p:cNvPr>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302F33"/>
                </a:solidFill>
                <a:latin typeface="印品黑体" panose="00000500000000000000" pitchFamily="2" charset="-122"/>
              </a:endParaRPr>
            </a:p>
          </p:txBody>
        </p:sp>
      </p:grpSp>
      <p:sp>
        <p:nvSpPr>
          <p:cNvPr id="21" name="Oval 145">
            <a:extLst>
              <a:ext uri="{FF2B5EF4-FFF2-40B4-BE49-F238E27FC236}">
                <a16:creationId xmlns="" xmlns:a16="http://schemas.microsoft.com/office/drawing/2014/main" id="{FB093CEC-FC3A-4406-9287-86A0BD341186}"/>
              </a:ext>
            </a:extLst>
          </p:cNvPr>
          <p:cNvSpPr>
            <a:spLocks noChangeAspect="1"/>
          </p:cNvSpPr>
          <p:nvPr/>
        </p:nvSpPr>
        <p:spPr>
          <a:xfrm>
            <a:off x="9143206" y="1710016"/>
            <a:ext cx="1620000" cy="162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rgbClr val="302F33"/>
              </a:solidFill>
              <a:latin typeface="印品黑体" panose="00000500000000000000" pitchFamily="2" charset="-122"/>
            </a:endParaRPr>
          </a:p>
        </p:txBody>
      </p:sp>
      <p:grpSp>
        <p:nvGrpSpPr>
          <p:cNvPr id="22" name="Group 146">
            <a:extLst>
              <a:ext uri="{FF2B5EF4-FFF2-40B4-BE49-F238E27FC236}">
                <a16:creationId xmlns="" xmlns:a16="http://schemas.microsoft.com/office/drawing/2014/main" id="{F04EF848-34C1-414E-8E57-59C6591BD4C7}"/>
              </a:ext>
            </a:extLst>
          </p:cNvPr>
          <p:cNvGrpSpPr/>
          <p:nvPr/>
        </p:nvGrpSpPr>
        <p:grpSpPr>
          <a:xfrm>
            <a:off x="9856845" y="3352517"/>
            <a:ext cx="192723" cy="948263"/>
            <a:chOff x="1690019" y="2064423"/>
            <a:chExt cx="144542" cy="711197"/>
          </a:xfrm>
        </p:grpSpPr>
        <p:cxnSp>
          <p:nvCxnSpPr>
            <p:cNvPr id="23" name="Straight Connector 147">
              <a:extLst>
                <a:ext uri="{FF2B5EF4-FFF2-40B4-BE49-F238E27FC236}">
                  <a16:creationId xmlns="" xmlns:a16="http://schemas.microsoft.com/office/drawing/2014/main" id="{DFC3C102-826B-4859-8312-6986646D763F}"/>
                </a:ext>
              </a:extLst>
            </p:cNvPr>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Oval 148">
              <a:extLst>
                <a:ext uri="{FF2B5EF4-FFF2-40B4-BE49-F238E27FC236}">
                  <a16:creationId xmlns="" xmlns:a16="http://schemas.microsoft.com/office/drawing/2014/main" id="{3629C349-E567-41CD-B449-05321177E963}"/>
                </a:ext>
              </a:extLst>
            </p:cNvPr>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302F33"/>
                </a:solidFill>
                <a:latin typeface="印品黑体" panose="00000500000000000000" pitchFamily="2" charset="-122"/>
              </a:endParaRPr>
            </a:p>
          </p:txBody>
        </p:sp>
      </p:grpSp>
      <p:sp>
        <p:nvSpPr>
          <p:cNvPr id="25" name="矩形 24">
            <a:extLst>
              <a:ext uri="{FF2B5EF4-FFF2-40B4-BE49-F238E27FC236}">
                <a16:creationId xmlns="" xmlns:a16="http://schemas.microsoft.com/office/drawing/2014/main" id="{47A958D4-06EF-431C-8BB1-07A461C945E2}"/>
              </a:ext>
            </a:extLst>
          </p:cNvPr>
          <p:cNvSpPr/>
          <p:nvPr/>
        </p:nvSpPr>
        <p:spPr>
          <a:xfrm>
            <a:off x="1303817" y="4418386"/>
            <a:ext cx="1877420" cy="430879"/>
          </a:xfrm>
          <a:prstGeom prst="rect">
            <a:avLst/>
          </a:prstGeom>
        </p:spPr>
        <p:txBody>
          <a:bodyPr wrap="none" lIns="91431" tIns="45716" rIns="91431" bIns="45716">
            <a:spAutoFit/>
          </a:bodyPr>
          <a:lstStyle/>
          <a:p>
            <a:pPr algn="ctr"/>
            <a:r>
              <a:rPr lang="zh-CN" altLang="en-US" sz="2200" b="1" dirty="0">
                <a:solidFill>
                  <a:srgbClr val="302F33"/>
                </a:solidFill>
                <a:latin typeface="印品黑体" panose="00000500000000000000" pitchFamily="2" charset="-122"/>
                <a:ea typeface="印品黑体" panose="00000500000000000000" pitchFamily="2" charset="-122"/>
              </a:rPr>
              <a:t>点击添加标题</a:t>
            </a:r>
          </a:p>
        </p:txBody>
      </p:sp>
      <p:sp>
        <p:nvSpPr>
          <p:cNvPr id="26" name="矩形 47">
            <a:extLst>
              <a:ext uri="{FF2B5EF4-FFF2-40B4-BE49-F238E27FC236}">
                <a16:creationId xmlns="" xmlns:a16="http://schemas.microsoft.com/office/drawing/2014/main" id="{F6461CF0-D099-487F-92A4-499D80E7E204}"/>
              </a:ext>
            </a:extLst>
          </p:cNvPr>
          <p:cNvSpPr>
            <a:spLocks noChangeArrowheads="1"/>
          </p:cNvSpPr>
          <p:nvPr/>
        </p:nvSpPr>
        <p:spPr bwMode="auto">
          <a:xfrm>
            <a:off x="1129141" y="4849280"/>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rgbClr val="302F33"/>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在此录入上述图表的综合描述说明，在此录入上述图表的描述说明，在此录入上述图表的描述说明。</a:t>
            </a:r>
          </a:p>
        </p:txBody>
      </p:sp>
      <p:sp>
        <p:nvSpPr>
          <p:cNvPr id="27" name="矩形 26">
            <a:extLst>
              <a:ext uri="{FF2B5EF4-FFF2-40B4-BE49-F238E27FC236}">
                <a16:creationId xmlns="" xmlns:a16="http://schemas.microsoft.com/office/drawing/2014/main" id="{C250400B-98F7-4F48-9CD2-BFA3C77BFA72}"/>
              </a:ext>
            </a:extLst>
          </p:cNvPr>
          <p:cNvSpPr/>
          <p:nvPr/>
        </p:nvSpPr>
        <p:spPr>
          <a:xfrm>
            <a:off x="9014496" y="4418386"/>
            <a:ext cx="1877420" cy="430879"/>
          </a:xfrm>
          <a:prstGeom prst="rect">
            <a:avLst/>
          </a:prstGeom>
        </p:spPr>
        <p:txBody>
          <a:bodyPr wrap="none" lIns="91431" tIns="45716" rIns="91431" bIns="45716">
            <a:spAutoFit/>
          </a:bodyPr>
          <a:lstStyle/>
          <a:p>
            <a:pPr algn="ctr"/>
            <a:r>
              <a:rPr lang="zh-CN" altLang="en-US" sz="2200" b="1" dirty="0">
                <a:solidFill>
                  <a:srgbClr val="302F33"/>
                </a:solidFill>
                <a:latin typeface="印品黑体" panose="00000500000000000000" pitchFamily="2" charset="-122"/>
                <a:ea typeface="印品黑体" panose="00000500000000000000" pitchFamily="2" charset="-122"/>
              </a:rPr>
              <a:t>点击添加标题</a:t>
            </a:r>
          </a:p>
        </p:txBody>
      </p:sp>
      <p:sp>
        <p:nvSpPr>
          <p:cNvPr id="28" name="矩形 47">
            <a:extLst>
              <a:ext uri="{FF2B5EF4-FFF2-40B4-BE49-F238E27FC236}">
                <a16:creationId xmlns="" xmlns:a16="http://schemas.microsoft.com/office/drawing/2014/main" id="{BF6FA661-DB31-4A77-B53B-3DDC87314512}"/>
              </a:ext>
            </a:extLst>
          </p:cNvPr>
          <p:cNvSpPr>
            <a:spLocks noChangeArrowheads="1"/>
          </p:cNvSpPr>
          <p:nvPr/>
        </p:nvSpPr>
        <p:spPr bwMode="auto">
          <a:xfrm>
            <a:off x="8839819" y="4849280"/>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rgbClr val="302F33"/>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在此录入上述图表的综合描述说明，在此录入上述图表的描述说明，在此录入上述图表的描述说明。</a:t>
            </a:r>
          </a:p>
        </p:txBody>
      </p:sp>
      <p:sp>
        <p:nvSpPr>
          <p:cNvPr id="29" name="矩形 28">
            <a:extLst>
              <a:ext uri="{FF2B5EF4-FFF2-40B4-BE49-F238E27FC236}">
                <a16:creationId xmlns="" xmlns:a16="http://schemas.microsoft.com/office/drawing/2014/main" id="{717B88C7-5A24-466E-AD0C-B1835BE5599A}"/>
              </a:ext>
            </a:extLst>
          </p:cNvPr>
          <p:cNvSpPr/>
          <p:nvPr/>
        </p:nvSpPr>
        <p:spPr>
          <a:xfrm>
            <a:off x="3874044" y="4418386"/>
            <a:ext cx="1877420" cy="430879"/>
          </a:xfrm>
          <a:prstGeom prst="rect">
            <a:avLst/>
          </a:prstGeom>
        </p:spPr>
        <p:txBody>
          <a:bodyPr wrap="none" lIns="91431" tIns="45716" rIns="91431" bIns="45716">
            <a:spAutoFit/>
          </a:bodyPr>
          <a:lstStyle/>
          <a:p>
            <a:pPr algn="ctr"/>
            <a:r>
              <a:rPr lang="zh-CN" altLang="en-US" sz="2200" b="1" dirty="0">
                <a:solidFill>
                  <a:srgbClr val="302F33"/>
                </a:solidFill>
                <a:latin typeface="印品黑体" panose="00000500000000000000" pitchFamily="2" charset="-122"/>
                <a:ea typeface="印品黑体" panose="00000500000000000000" pitchFamily="2" charset="-122"/>
              </a:rPr>
              <a:t>点击添加标题</a:t>
            </a:r>
          </a:p>
        </p:txBody>
      </p:sp>
      <p:sp>
        <p:nvSpPr>
          <p:cNvPr id="30" name="矩形 47">
            <a:extLst>
              <a:ext uri="{FF2B5EF4-FFF2-40B4-BE49-F238E27FC236}">
                <a16:creationId xmlns="" xmlns:a16="http://schemas.microsoft.com/office/drawing/2014/main" id="{8741DADD-44CF-439A-915C-9B22C646A770}"/>
              </a:ext>
            </a:extLst>
          </p:cNvPr>
          <p:cNvSpPr>
            <a:spLocks noChangeArrowheads="1"/>
          </p:cNvSpPr>
          <p:nvPr/>
        </p:nvSpPr>
        <p:spPr bwMode="auto">
          <a:xfrm>
            <a:off x="3699367" y="4849280"/>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rgbClr val="302F33"/>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在此录入上述图表的综合描述说明，在此录入上述图表的描述说明，在此录入上述图表的描述说明。</a:t>
            </a:r>
          </a:p>
        </p:txBody>
      </p:sp>
      <p:sp>
        <p:nvSpPr>
          <p:cNvPr id="31" name="矩形 30">
            <a:extLst>
              <a:ext uri="{FF2B5EF4-FFF2-40B4-BE49-F238E27FC236}">
                <a16:creationId xmlns="" xmlns:a16="http://schemas.microsoft.com/office/drawing/2014/main" id="{4B0B55F5-5F14-4D17-BF79-F754B7134560}"/>
              </a:ext>
            </a:extLst>
          </p:cNvPr>
          <p:cNvSpPr/>
          <p:nvPr/>
        </p:nvSpPr>
        <p:spPr>
          <a:xfrm>
            <a:off x="6444270" y="4418386"/>
            <a:ext cx="1877420" cy="430879"/>
          </a:xfrm>
          <a:prstGeom prst="rect">
            <a:avLst/>
          </a:prstGeom>
        </p:spPr>
        <p:txBody>
          <a:bodyPr wrap="none" lIns="91431" tIns="45716" rIns="91431" bIns="45716">
            <a:spAutoFit/>
          </a:bodyPr>
          <a:lstStyle/>
          <a:p>
            <a:pPr algn="ctr"/>
            <a:r>
              <a:rPr lang="zh-CN" altLang="en-US" sz="2200" b="1" dirty="0">
                <a:solidFill>
                  <a:srgbClr val="302F33"/>
                </a:solidFill>
                <a:latin typeface="印品黑体" panose="00000500000000000000" pitchFamily="2" charset="-122"/>
                <a:ea typeface="印品黑体" panose="00000500000000000000" pitchFamily="2" charset="-122"/>
              </a:rPr>
              <a:t>点击添加标题</a:t>
            </a:r>
          </a:p>
        </p:txBody>
      </p:sp>
      <p:sp>
        <p:nvSpPr>
          <p:cNvPr id="32" name="矩形 31">
            <a:extLst>
              <a:ext uri="{FF2B5EF4-FFF2-40B4-BE49-F238E27FC236}">
                <a16:creationId xmlns="" xmlns:a16="http://schemas.microsoft.com/office/drawing/2014/main" id="{83092FCF-6A9F-4770-AA50-9530073A03A5}"/>
              </a:ext>
            </a:extLst>
          </p:cNvPr>
          <p:cNvSpPr>
            <a:spLocks noChangeArrowheads="1"/>
          </p:cNvSpPr>
          <p:nvPr/>
        </p:nvSpPr>
        <p:spPr bwMode="auto">
          <a:xfrm>
            <a:off x="6270400" y="4849280"/>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300" dirty="0">
                <a:solidFill>
                  <a:srgbClr val="302F33"/>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在此录入上述图表的综合描述说明，在此录入上述图表的描述说明，在此录入上述图表的描述说明。</a:t>
            </a:r>
          </a:p>
        </p:txBody>
      </p:sp>
      <p:sp>
        <p:nvSpPr>
          <p:cNvPr id="34" name="箭头: 五边形 33">
            <a:extLst>
              <a:ext uri="{FF2B5EF4-FFF2-40B4-BE49-F238E27FC236}">
                <a16:creationId xmlns="" xmlns:a16="http://schemas.microsoft.com/office/drawing/2014/main" id="{8B97A93B-15CA-4167-9484-78216E224FDF}"/>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35" name="文本框 34">
            <a:extLst>
              <a:ext uri="{FF2B5EF4-FFF2-40B4-BE49-F238E27FC236}">
                <a16:creationId xmlns="" xmlns:a16="http://schemas.microsoft.com/office/drawing/2014/main" id="{6051E62D-2F61-4634-B98A-7BCCB7A434EF}"/>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Tree>
    <p:extLst>
      <p:ext uri="{BB962C8B-B14F-4D97-AF65-F5344CB8AC3E}">
        <p14:creationId xmlns:p14="http://schemas.microsoft.com/office/powerpoint/2010/main" val="260347311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350" fill="hold"/>
                                        <p:tgtEl>
                                          <p:spTgt spid="25"/>
                                        </p:tgtEl>
                                        <p:attrNameLst>
                                          <p:attrName>ppt_x</p:attrName>
                                        </p:attrNameLst>
                                      </p:cBhvr>
                                      <p:tavLst>
                                        <p:tav tm="0">
                                          <p:val>
                                            <p:strVal val="#ppt_x"/>
                                          </p:val>
                                        </p:tav>
                                        <p:tav tm="100000">
                                          <p:val>
                                            <p:strVal val="#ppt_x"/>
                                          </p:val>
                                        </p:tav>
                                      </p:tavLst>
                                    </p:anim>
                                    <p:anim calcmode="lin" valueType="num">
                                      <p:cBhvr additive="base">
                                        <p:cTn id="21" dur="35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350" fill="hold"/>
                                        <p:tgtEl>
                                          <p:spTgt spid="26"/>
                                        </p:tgtEl>
                                        <p:attrNameLst>
                                          <p:attrName>ppt_x</p:attrName>
                                        </p:attrNameLst>
                                      </p:cBhvr>
                                      <p:tavLst>
                                        <p:tav tm="0">
                                          <p:val>
                                            <p:strVal val="#ppt_x"/>
                                          </p:val>
                                        </p:tav>
                                        <p:tav tm="100000">
                                          <p:val>
                                            <p:strVal val="#ppt_x"/>
                                          </p:val>
                                        </p:tav>
                                      </p:tavLst>
                                    </p:anim>
                                    <p:anim calcmode="lin" valueType="num">
                                      <p:cBhvr additive="base">
                                        <p:cTn id="25" dur="350" fill="hold"/>
                                        <p:tgtEl>
                                          <p:spTgt spid="26"/>
                                        </p:tgtEl>
                                        <p:attrNameLst>
                                          <p:attrName>ppt_y</p:attrName>
                                        </p:attrNameLst>
                                      </p:cBhvr>
                                      <p:tavLst>
                                        <p:tav tm="0">
                                          <p:val>
                                            <p:strVal val="1+#ppt_h/2"/>
                                          </p:val>
                                        </p:tav>
                                        <p:tav tm="100000">
                                          <p:val>
                                            <p:strVal val="#ppt_y"/>
                                          </p:val>
                                        </p:tav>
                                      </p:tavLst>
                                    </p:anim>
                                  </p:childTnLst>
                                </p:cTn>
                              </p:par>
                            </p:childTnLst>
                          </p:cTn>
                        </p:par>
                        <p:par>
                          <p:cTn id="26" fill="hold">
                            <p:stCondLst>
                              <p:cond delay="1850"/>
                            </p:stCondLst>
                            <p:childTnLst>
                              <p:par>
                                <p:cTn id="27" presetID="12" presetClass="entr" presetSubtype="2"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slide(fromRight)">
                                      <p:cBhvr>
                                        <p:cTn id="29" dur="500"/>
                                        <p:tgtEl>
                                          <p:spTgt spid="4"/>
                                        </p:tgtEl>
                                      </p:cBhvr>
                                    </p:animEffect>
                                  </p:childTnLst>
                                </p:cTn>
                              </p:par>
                            </p:childTnLst>
                          </p:cTn>
                        </p:par>
                        <p:par>
                          <p:cTn id="30" fill="hold">
                            <p:stCondLst>
                              <p:cond delay="2350"/>
                            </p:stCondLst>
                            <p:childTnLst>
                              <p:par>
                                <p:cTn id="31" presetID="2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childTnLst>
                          </p:cTn>
                        </p:par>
                        <p:par>
                          <p:cTn id="35" fill="hold">
                            <p:stCondLst>
                              <p:cond delay="2850"/>
                            </p:stCondLst>
                            <p:childTnLst>
                              <p:par>
                                <p:cTn id="36" presetID="22" presetClass="entr" presetSubtype="1"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335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350" fill="hold"/>
                                        <p:tgtEl>
                                          <p:spTgt spid="29"/>
                                        </p:tgtEl>
                                        <p:attrNameLst>
                                          <p:attrName>ppt_x</p:attrName>
                                        </p:attrNameLst>
                                      </p:cBhvr>
                                      <p:tavLst>
                                        <p:tav tm="0">
                                          <p:val>
                                            <p:strVal val="#ppt_x"/>
                                          </p:val>
                                        </p:tav>
                                        <p:tav tm="100000">
                                          <p:val>
                                            <p:strVal val="#ppt_x"/>
                                          </p:val>
                                        </p:tav>
                                      </p:tavLst>
                                    </p:anim>
                                    <p:anim calcmode="lin" valueType="num">
                                      <p:cBhvr additive="base">
                                        <p:cTn id="43" dur="350" fill="hold"/>
                                        <p:tgtEl>
                                          <p:spTgt spid="2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350" fill="hold"/>
                                        <p:tgtEl>
                                          <p:spTgt spid="30"/>
                                        </p:tgtEl>
                                        <p:attrNameLst>
                                          <p:attrName>ppt_x</p:attrName>
                                        </p:attrNameLst>
                                      </p:cBhvr>
                                      <p:tavLst>
                                        <p:tav tm="0">
                                          <p:val>
                                            <p:strVal val="#ppt_x"/>
                                          </p:val>
                                        </p:tav>
                                        <p:tav tm="100000">
                                          <p:val>
                                            <p:strVal val="#ppt_x"/>
                                          </p:val>
                                        </p:tav>
                                      </p:tavLst>
                                    </p:anim>
                                    <p:anim calcmode="lin" valueType="num">
                                      <p:cBhvr additive="base">
                                        <p:cTn id="47" dur="350" fill="hold"/>
                                        <p:tgtEl>
                                          <p:spTgt spid="30"/>
                                        </p:tgtEl>
                                        <p:attrNameLst>
                                          <p:attrName>ppt_y</p:attrName>
                                        </p:attrNameLst>
                                      </p:cBhvr>
                                      <p:tavLst>
                                        <p:tav tm="0">
                                          <p:val>
                                            <p:strVal val="1+#ppt_h/2"/>
                                          </p:val>
                                        </p:tav>
                                        <p:tav tm="100000">
                                          <p:val>
                                            <p:strVal val="#ppt_y"/>
                                          </p:val>
                                        </p:tav>
                                      </p:tavLst>
                                    </p:anim>
                                  </p:childTnLst>
                                </p:cTn>
                              </p:par>
                            </p:childTnLst>
                          </p:cTn>
                        </p:par>
                        <p:par>
                          <p:cTn id="48" fill="hold">
                            <p:stCondLst>
                              <p:cond delay="3700"/>
                            </p:stCondLst>
                            <p:childTnLst>
                              <p:par>
                                <p:cTn id="49" presetID="12" presetClass="entr" presetSubtype="2"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slide(fromRight)">
                                      <p:cBhvr>
                                        <p:cTn id="51" dur="500"/>
                                        <p:tgtEl>
                                          <p:spTgt spid="5"/>
                                        </p:tgtEl>
                                      </p:cBhvr>
                                    </p:animEffect>
                                  </p:childTnLst>
                                </p:cTn>
                              </p:par>
                            </p:childTnLst>
                          </p:cTn>
                        </p:par>
                        <p:par>
                          <p:cTn id="52" fill="hold">
                            <p:stCondLst>
                              <p:cond delay="4200"/>
                            </p:stCondLst>
                            <p:childTnLst>
                              <p:par>
                                <p:cTn id="53" presetID="2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childTnLst>
                                </p:cTn>
                              </p:par>
                            </p:childTnLst>
                          </p:cTn>
                        </p:par>
                        <p:par>
                          <p:cTn id="57" fill="hold">
                            <p:stCondLst>
                              <p:cond delay="4700"/>
                            </p:stCondLst>
                            <p:childTnLst>
                              <p:par>
                                <p:cTn id="58" presetID="22" presetClass="entr" presetSubtype="1"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par>
                          <p:cTn id="61" fill="hold">
                            <p:stCondLst>
                              <p:cond delay="5200"/>
                            </p:stCondLst>
                            <p:childTnLst>
                              <p:par>
                                <p:cTn id="62" presetID="2" presetClass="entr" presetSubtype="4"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350" fill="hold"/>
                                        <p:tgtEl>
                                          <p:spTgt spid="31"/>
                                        </p:tgtEl>
                                        <p:attrNameLst>
                                          <p:attrName>ppt_x</p:attrName>
                                        </p:attrNameLst>
                                      </p:cBhvr>
                                      <p:tavLst>
                                        <p:tav tm="0">
                                          <p:val>
                                            <p:strVal val="#ppt_x"/>
                                          </p:val>
                                        </p:tav>
                                        <p:tav tm="100000">
                                          <p:val>
                                            <p:strVal val="#ppt_x"/>
                                          </p:val>
                                        </p:tav>
                                      </p:tavLst>
                                    </p:anim>
                                    <p:anim calcmode="lin" valueType="num">
                                      <p:cBhvr additive="base">
                                        <p:cTn id="65" dur="350" fill="hold"/>
                                        <p:tgtEl>
                                          <p:spTgt spid="3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350" fill="hold"/>
                                        <p:tgtEl>
                                          <p:spTgt spid="32"/>
                                        </p:tgtEl>
                                        <p:attrNameLst>
                                          <p:attrName>ppt_x</p:attrName>
                                        </p:attrNameLst>
                                      </p:cBhvr>
                                      <p:tavLst>
                                        <p:tav tm="0">
                                          <p:val>
                                            <p:strVal val="#ppt_x"/>
                                          </p:val>
                                        </p:tav>
                                        <p:tav tm="100000">
                                          <p:val>
                                            <p:strVal val="#ppt_x"/>
                                          </p:val>
                                        </p:tav>
                                      </p:tavLst>
                                    </p:anim>
                                    <p:anim calcmode="lin" valueType="num">
                                      <p:cBhvr additive="base">
                                        <p:cTn id="69" dur="350" fill="hold"/>
                                        <p:tgtEl>
                                          <p:spTgt spid="32"/>
                                        </p:tgtEl>
                                        <p:attrNameLst>
                                          <p:attrName>ppt_y</p:attrName>
                                        </p:attrNameLst>
                                      </p:cBhvr>
                                      <p:tavLst>
                                        <p:tav tm="0">
                                          <p:val>
                                            <p:strVal val="1+#ppt_h/2"/>
                                          </p:val>
                                        </p:tav>
                                        <p:tav tm="100000">
                                          <p:val>
                                            <p:strVal val="#ppt_y"/>
                                          </p:val>
                                        </p:tav>
                                      </p:tavLst>
                                    </p:anim>
                                  </p:childTnLst>
                                </p:cTn>
                              </p:par>
                            </p:childTnLst>
                          </p:cTn>
                        </p:par>
                        <p:par>
                          <p:cTn id="70" fill="hold">
                            <p:stCondLst>
                              <p:cond delay="5550"/>
                            </p:stCondLst>
                            <p:childTnLst>
                              <p:par>
                                <p:cTn id="71" presetID="12" presetClass="entr" presetSubtype="2"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slide(fromRight)">
                                      <p:cBhvr>
                                        <p:cTn id="73" dur="500"/>
                                        <p:tgtEl>
                                          <p:spTgt spid="6"/>
                                        </p:tgtEl>
                                      </p:cBhvr>
                                    </p:animEffect>
                                  </p:childTnLst>
                                </p:cTn>
                              </p:par>
                            </p:childTnLst>
                          </p:cTn>
                        </p:par>
                        <p:par>
                          <p:cTn id="74" fill="hold">
                            <p:stCondLst>
                              <p:cond delay="6050"/>
                            </p:stCondLst>
                            <p:childTnLst>
                              <p:par>
                                <p:cTn id="75" presetID="23" presetClass="entr" presetSubtype="16"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childTnLst>
                                </p:cTn>
                              </p:par>
                            </p:childTnLst>
                          </p:cTn>
                        </p:par>
                        <p:par>
                          <p:cTn id="79" fill="hold">
                            <p:stCondLst>
                              <p:cond delay="6550"/>
                            </p:stCondLst>
                            <p:childTnLst>
                              <p:par>
                                <p:cTn id="80" presetID="22" presetClass="entr" presetSubtype="1"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500"/>
                                        <p:tgtEl>
                                          <p:spTgt spid="22"/>
                                        </p:tgtEl>
                                      </p:cBhvr>
                                    </p:animEffect>
                                  </p:childTnLst>
                                </p:cTn>
                              </p:par>
                            </p:childTnLst>
                          </p:cTn>
                        </p:par>
                        <p:par>
                          <p:cTn id="83" fill="hold">
                            <p:stCondLst>
                              <p:cond delay="7050"/>
                            </p:stCondLst>
                            <p:childTnLst>
                              <p:par>
                                <p:cTn id="84" presetID="2" presetClass="entr" presetSubtype="4"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350" fill="hold"/>
                                        <p:tgtEl>
                                          <p:spTgt spid="27"/>
                                        </p:tgtEl>
                                        <p:attrNameLst>
                                          <p:attrName>ppt_x</p:attrName>
                                        </p:attrNameLst>
                                      </p:cBhvr>
                                      <p:tavLst>
                                        <p:tav tm="0">
                                          <p:val>
                                            <p:strVal val="#ppt_x"/>
                                          </p:val>
                                        </p:tav>
                                        <p:tav tm="100000">
                                          <p:val>
                                            <p:strVal val="#ppt_x"/>
                                          </p:val>
                                        </p:tav>
                                      </p:tavLst>
                                    </p:anim>
                                    <p:anim calcmode="lin" valueType="num">
                                      <p:cBhvr additive="base">
                                        <p:cTn id="87" dur="350" fill="hold"/>
                                        <p:tgtEl>
                                          <p:spTgt spid="2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350" fill="hold"/>
                                        <p:tgtEl>
                                          <p:spTgt spid="28"/>
                                        </p:tgtEl>
                                        <p:attrNameLst>
                                          <p:attrName>ppt_x</p:attrName>
                                        </p:attrNameLst>
                                      </p:cBhvr>
                                      <p:tavLst>
                                        <p:tav tm="0">
                                          <p:val>
                                            <p:strVal val="#ppt_x"/>
                                          </p:val>
                                        </p:tav>
                                        <p:tav tm="100000">
                                          <p:val>
                                            <p:strVal val="#ppt_x"/>
                                          </p:val>
                                        </p:tav>
                                      </p:tavLst>
                                    </p:anim>
                                    <p:anim calcmode="lin" valueType="num">
                                      <p:cBhvr additive="base">
                                        <p:cTn id="91" dur="350" fill="hold"/>
                                        <p:tgtEl>
                                          <p:spTgt spid="28"/>
                                        </p:tgtEl>
                                        <p:attrNameLst>
                                          <p:attrName>ppt_y</p:attrName>
                                        </p:attrNameLst>
                                      </p:cBhvr>
                                      <p:tavLst>
                                        <p:tav tm="0">
                                          <p:val>
                                            <p:strVal val="1+#ppt_h/2"/>
                                          </p:val>
                                        </p:tav>
                                        <p:tav tm="100000">
                                          <p:val>
                                            <p:strVal val="#ppt_y"/>
                                          </p:val>
                                        </p:tav>
                                      </p:tavLst>
                                    </p:anim>
                                  </p:childTnLst>
                                </p:cTn>
                              </p:par>
                            </p:childTnLst>
                          </p:cTn>
                        </p:par>
                        <p:par>
                          <p:cTn id="92" fill="hold">
                            <p:stCondLst>
                              <p:cond delay="7400"/>
                            </p:stCondLst>
                            <p:childTnLst>
                              <p:par>
                                <p:cTn id="93" presetID="12" presetClass="entr" presetSubtype="2"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slide(fromRigh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bldLvl="0" animBg="1"/>
      <p:bldP spid="13" grpId="0" bldLvl="0" animBg="1"/>
      <p:bldP spid="17" grpId="0" bldLvl="0" animBg="1"/>
      <p:bldP spid="21" grpId="0" bldLvl="0" animBg="1"/>
      <p:bldP spid="25" grpId="0"/>
      <p:bldP spid="26" grpId="0"/>
      <p:bldP spid="27" grpId="0"/>
      <p:bldP spid="28" grpId="0"/>
      <p:bldP spid="29" grpId="0"/>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组合 5">
            <a:extLst>
              <a:ext uri="{FF2B5EF4-FFF2-40B4-BE49-F238E27FC236}">
                <a16:creationId xmlns="" xmlns:a16="http://schemas.microsoft.com/office/drawing/2014/main" id="{2D32F38E-6B6D-4A70-B3DE-F15FD2CFF25D}"/>
              </a:ext>
            </a:extLst>
          </p:cNvPr>
          <p:cNvGrpSpPr/>
          <p:nvPr/>
        </p:nvGrpSpPr>
        <p:grpSpPr>
          <a:xfrm>
            <a:off x="3922406" y="1272570"/>
            <a:ext cx="4383314" cy="3750666"/>
            <a:chOff x="4093768" y="1570891"/>
            <a:chExt cx="3890939" cy="3329355"/>
          </a:xfrm>
        </p:grpSpPr>
        <p:pic>
          <p:nvPicPr>
            <p:cNvPr id="7" name="Picture 83">
              <a:extLst>
                <a:ext uri="{FF2B5EF4-FFF2-40B4-BE49-F238E27FC236}">
                  <a16:creationId xmlns="" xmlns:a16="http://schemas.microsoft.com/office/drawing/2014/main" id="{001A4A79-40CA-4AF0-9D99-2933D80E81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1" b="10616"/>
            <a:stretch>
              <a:fillRect/>
            </a:stretch>
          </p:blipFill>
          <p:spPr>
            <a:xfrm>
              <a:off x="4093768" y="1570891"/>
              <a:ext cx="3890939" cy="3329355"/>
            </a:xfrm>
            <a:prstGeom prst="rect">
              <a:avLst/>
            </a:prstGeom>
          </p:spPr>
        </p:pic>
        <p:sp>
          <p:nvSpPr>
            <p:cNvPr id="8" name="Freeform 11">
              <a:extLst>
                <a:ext uri="{FF2B5EF4-FFF2-40B4-BE49-F238E27FC236}">
                  <a16:creationId xmlns="" xmlns:a16="http://schemas.microsoft.com/office/drawing/2014/main" id="{E6BAFC24-895C-4649-A0D1-D69E45C2A0C0}"/>
                </a:ext>
              </a:extLst>
            </p:cNvPr>
            <p:cNvSpPr/>
            <p:nvPr/>
          </p:nvSpPr>
          <p:spPr>
            <a:xfrm>
              <a:off x="4536120" y="1783080"/>
              <a:ext cx="2743200" cy="2148840"/>
            </a:xfrm>
            <a:custGeom>
              <a:avLst/>
              <a:gdLst>
                <a:gd name="connsiteX0" fmla="*/ 175260 w 2743200"/>
                <a:gd name="connsiteY0" fmla="*/ 632460 h 2148840"/>
                <a:gd name="connsiteX1" fmla="*/ 0 w 2743200"/>
                <a:gd name="connsiteY1" fmla="*/ 2148840 h 2148840"/>
                <a:gd name="connsiteX2" fmla="*/ 2621280 w 2743200"/>
                <a:gd name="connsiteY2" fmla="*/ 1905000 h 2148840"/>
                <a:gd name="connsiteX3" fmla="*/ 2743200 w 2743200"/>
                <a:gd name="connsiteY3" fmla="*/ 0 h 2148840"/>
                <a:gd name="connsiteX4" fmla="*/ 175260 w 2743200"/>
                <a:gd name="connsiteY4" fmla="*/ 632460 h 21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148840">
                  <a:moveTo>
                    <a:pt x="175260" y="632460"/>
                  </a:moveTo>
                  <a:lnTo>
                    <a:pt x="0" y="2148840"/>
                  </a:lnTo>
                  <a:lnTo>
                    <a:pt x="2621280" y="1905000"/>
                  </a:lnTo>
                  <a:lnTo>
                    <a:pt x="2743200" y="0"/>
                  </a:lnTo>
                  <a:lnTo>
                    <a:pt x="175260" y="632460"/>
                  </a:lnTo>
                  <a:close/>
                </a:path>
              </a:pathLst>
            </a:custGeom>
            <a:blipFill dpi="0" rotWithShape="1">
              <a:blip r:embed="rId4" cstate="print">
                <a:extLst>
                  <a:ext uri="{28A0092B-C50C-407E-A947-70E740481C1C}">
                    <a14:useLocalDpi xmlns:a14="http://schemas.microsoft.com/office/drawing/2010/main" val="0"/>
                  </a:ext>
                </a:extLst>
              </a:blip>
              <a:srcRect/>
              <a:stretch>
                <a:fillRect l="-10068" r="-100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2F33"/>
                </a:solidFill>
                <a:latin typeface="印品黑体" panose="00000500000000000000" pitchFamily="2" charset="-122"/>
              </a:endParaRPr>
            </a:p>
          </p:txBody>
        </p:sp>
      </p:grpSp>
      <p:sp>
        <p:nvSpPr>
          <p:cNvPr id="9" name="矩形 8">
            <a:extLst>
              <a:ext uri="{FF2B5EF4-FFF2-40B4-BE49-F238E27FC236}">
                <a16:creationId xmlns="" xmlns:a16="http://schemas.microsoft.com/office/drawing/2014/main" id="{D30015E1-0BFA-4B33-A612-DE219A471141}"/>
              </a:ext>
            </a:extLst>
          </p:cNvPr>
          <p:cNvSpPr/>
          <p:nvPr/>
        </p:nvSpPr>
        <p:spPr>
          <a:xfrm>
            <a:off x="8802762" y="1916832"/>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10" name="矩形 9">
            <a:extLst>
              <a:ext uri="{FF2B5EF4-FFF2-40B4-BE49-F238E27FC236}">
                <a16:creationId xmlns="" xmlns:a16="http://schemas.microsoft.com/office/drawing/2014/main" id="{3026FBD8-66F1-4BDB-A652-E025E050E2DB}"/>
              </a:ext>
            </a:extLst>
          </p:cNvPr>
          <p:cNvSpPr/>
          <p:nvPr/>
        </p:nvSpPr>
        <p:spPr>
          <a:xfrm>
            <a:off x="8746056" y="2207613"/>
            <a:ext cx="2391104" cy="701410"/>
          </a:xfrm>
          <a:prstGeom prst="rect">
            <a:avLst/>
          </a:prstGeom>
        </p:spPr>
        <p:txBody>
          <a:bodyPr wrap="square" anchor="ctr">
            <a:spAutoFit/>
          </a:bodyPr>
          <a:lstStyle/>
          <a:p>
            <a:pP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
        <p:nvSpPr>
          <p:cNvPr id="11" name="矩形 10">
            <a:extLst>
              <a:ext uri="{FF2B5EF4-FFF2-40B4-BE49-F238E27FC236}">
                <a16:creationId xmlns="" xmlns:a16="http://schemas.microsoft.com/office/drawing/2014/main" id="{2B462F22-16FB-4B34-9AE0-6EA5EAB2F7F2}"/>
              </a:ext>
            </a:extLst>
          </p:cNvPr>
          <p:cNvSpPr/>
          <p:nvPr/>
        </p:nvSpPr>
        <p:spPr>
          <a:xfrm>
            <a:off x="8802762" y="3119180"/>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12" name="矩形 11">
            <a:extLst>
              <a:ext uri="{FF2B5EF4-FFF2-40B4-BE49-F238E27FC236}">
                <a16:creationId xmlns="" xmlns:a16="http://schemas.microsoft.com/office/drawing/2014/main" id="{83B23A24-B7E7-4057-86FC-026D7C704676}"/>
              </a:ext>
            </a:extLst>
          </p:cNvPr>
          <p:cNvSpPr/>
          <p:nvPr/>
        </p:nvSpPr>
        <p:spPr>
          <a:xfrm>
            <a:off x="8773406" y="3409961"/>
            <a:ext cx="2391104" cy="701410"/>
          </a:xfrm>
          <a:prstGeom prst="rect">
            <a:avLst/>
          </a:prstGeom>
        </p:spPr>
        <p:txBody>
          <a:bodyPr wrap="square" anchor="ctr">
            <a:spAutoFit/>
          </a:bodyPr>
          <a:lstStyle/>
          <a:p>
            <a:pP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
        <p:nvSpPr>
          <p:cNvPr id="13" name="矩形 12">
            <a:extLst>
              <a:ext uri="{FF2B5EF4-FFF2-40B4-BE49-F238E27FC236}">
                <a16:creationId xmlns="" xmlns:a16="http://schemas.microsoft.com/office/drawing/2014/main" id="{7565059A-E69A-4642-AAA3-D988CCACC438}"/>
              </a:ext>
            </a:extLst>
          </p:cNvPr>
          <p:cNvSpPr/>
          <p:nvPr/>
        </p:nvSpPr>
        <p:spPr>
          <a:xfrm>
            <a:off x="8802762" y="4290390"/>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14" name="矩形 13">
            <a:extLst>
              <a:ext uri="{FF2B5EF4-FFF2-40B4-BE49-F238E27FC236}">
                <a16:creationId xmlns="" xmlns:a16="http://schemas.microsoft.com/office/drawing/2014/main" id="{D11AC49D-5A4D-405F-BB9F-E6374B32DEBE}"/>
              </a:ext>
            </a:extLst>
          </p:cNvPr>
          <p:cNvSpPr/>
          <p:nvPr/>
        </p:nvSpPr>
        <p:spPr>
          <a:xfrm>
            <a:off x="8746056" y="4581171"/>
            <a:ext cx="2391104" cy="701410"/>
          </a:xfrm>
          <a:prstGeom prst="rect">
            <a:avLst/>
          </a:prstGeom>
        </p:spPr>
        <p:txBody>
          <a:bodyPr wrap="square" anchor="ctr">
            <a:spAutoFit/>
          </a:bodyPr>
          <a:lstStyle/>
          <a:p>
            <a:pP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
        <p:nvSpPr>
          <p:cNvPr id="15" name="矩形 14">
            <a:extLst>
              <a:ext uri="{FF2B5EF4-FFF2-40B4-BE49-F238E27FC236}">
                <a16:creationId xmlns="" xmlns:a16="http://schemas.microsoft.com/office/drawing/2014/main" id="{BC3B23C5-D761-44BF-9640-5838DBCFF2F4}"/>
              </a:ext>
            </a:extLst>
          </p:cNvPr>
          <p:cNvSpPr/>
          <p:nvPr/>
        </p:nvSpPr>
        <p:spPr>
          <a:xfrm>
            <a:off x="917712" y="1916832"/>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16" name="矩形 15">
            <a:extLst>
              <a:ext uri="{FF2B5EF4-FFF2-40B4-BE49-F238E27FC236}">
                <a16:creationId xmlns="" xmlns:a16="http://schemas.microsoft.com/office/drawing/2014/main" id="{77E68FD3-9AF0-47D9-8867-EC9DADA21A90}"/>
              </a:ext>
            </a:extLst>
          </p:cNvPr>
          <p:cNvSpPr/>
          <p:nvPr/>
        </p:nvSpPr>
        <p:spPr>
          <a:xfrm>
            <a:off x="912024" y="2207613"/>
            <a:ext cx="2391104" cy="701410"/>
          </a:xfrm>
          <a:prstGeom prst="rect">
            <a:avLst/>
          </a:prstGeom>
        </p:spPr>
        <p:txBody>
          <a:bodyPr wrap="square" anchor="ctr">
            <a:spAutoFit/>
          </a:bodyPr>
          <a:lstStyle/>
          <a:p>
            <a:pP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
        <p:nvSpPr>
          <p:cNvPr id="17" name="矩形 16">
            <a:extLst>
              <a:ext uri="{FF2B5EF4-FFF2-40B4-BE49-F238E27FC236}">
                <a16:creationId xmlns="" xmlns:a16="http://schemas.microsoft.com/office/drawing/2014/main" id="{D320A8F9-AC8D-4BE8-97EE-AAB9043968F9}"/>
              </a:ext>
            </a:extLst>
          </p:cNvPr>
          <p:cNvSpPr/>
          <p:nvPr/>
        </p:nvSpPr>
        <p:spPr>
          <a:xfrm>
            <a:off x="917712" y="3119180"/>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18" name="矩形 17">
            <a:extLst>
              <a:ext uri="{FF2B5EF4-FFF2-40B4-BE49-F238E27FC236}">
                <a16:creationId xmlns="" xmlns:a16="http://schemas.microsoft.com/office/drawing/2014/main" id="{7DDCC738-019A-4433-830C-7C429BE9FECD}"/>
              </a:ext>
            </a:extLst>
          </p:cNvPr>
          <p:cNvSpPr/>
          <p:nvPr/>
        </p:nvSpPr>
        <p:spPr>
          <a:xfrm>
            <a:off x="912024" y="3409961"/>
            <a:ext cx="2391104" cy="701410"/>
          </a:xfrm>
          <a:prstGeom prst="rect">
            <a:avLst/>
          </a:prstGeom>
        </p:spPr>
        <p:txBody>
          <a:bodyPr wrap="square" anchor="ctr">
            <a:spAutoFit/>
          </a:bodyPr>
          <a:lstStyle/>
          <a:p>
            <a:pP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
        <p:nvSpPr>
          <p:cNvPr id="19" name="矩形 18">
            <a:extLst>
              <a:ext uri="{FF2B5EF4-FFF2-40B4-BE49-F238E27FC236}">
                <a16:creationId xmlns="" xmlns:a16="http://schemas.microsoft.com/office/drawing/2014/main" id="{00AF5EBC-4D4A-474A-A502-0ADBAB1F6FD2}"/>
              </a:ext>
            </a:extLst>
          </p:cNvPr>
          <p:cNvSpPr/>
          <p:nvPr/>
        </p:nvSpPr>
        <p:spPr>
          <a:xfrm>
            <a:off x="917712" y="4290390"/>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20" name="矩形 19">
            <a:extLst>
              <a:ext uri="{FF2B5EF4-FFF2-40B4-BE49-F238E27FC236}">
                <a16:creationId xmlns="" xmlns:a16="http://schemas.microsoft.com/office/drawing/2014/main" id="{90754EEA-3B22-4666-B9C1-058D05CFEA9E}"/>
              </a:ext>
            </a:extLst>
          </p:cNvPr>
          <p:cNvSpPr/>
          <p:nvPr/>
        </p:nvSpPr>
        <p:spPr>
          <a:xfrm>
            <a:off x="912024" y="4581171"/>
            <a:ext cx="2391104" cy="701410"/>
          </a:xfrm>
          <a:prstGeom prst="rect">
            <a:avLst/>
          </a:prstGeom>
        </p:spPr>
        <p:txBody>
          <a:bodyPr wrap="square" anchor="ctr">
            <a:spAutoFit/>
          </a:bodyPr>
          <a:lstStyle/>
          <a:p>
            <a:pP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
        <p:nvSpPr>
          <p:cNvPr id="21" name="矩形 20">
            <a:extLst>
              <a:ext uri="{FF2B5EF4-FFF2-40B4-BE49-F238E27FC236}">
                <a16:creationId xmlns="" xmlns:a16="http://schemas.microsoft.com/office/drawing/2014/main" id="{51EF5FAD-AB94-4E5B-B8C9-F8CD0C496807}"/>
              </a:ext>
            </a:extLst>
          </p:cNvPr>
          <p:cNvSpPr/>
          <p:nvPr/>
        </p:nvSpPr>
        <p:spPr>
          <a:xfrm>
            <a:off x="5418386" y="4889134"/>
            <a:ext cx="1569660" cy="369332"/>
          </a:xfrm>
          <a:prstGeom prst="rect">
            <a:avLst/>
          </a:prstGeom>
        </p:spPr>
        <p:txBody>
          <a:bodyPr wrap="none">
            <a:spAutoFit/>
          </a:bodyPr>
          <a:lstStyle/>
          <a:p>
            <a:pPr lvl="0" algn="r"/>
            <a:r>
              <a:rPr lang="zh-CN" altLang="en-US" b="1" dirty="0">
                <a:solidFill>
                  <a:srgbClr val="302F33"/>
                </a:solidFill>
                <a:latin typeface="印品黑体" panose="00000500000000000000" pitchFamily="2" charset="-122"/>
                <a:ea typeface="印品黑体" panose="00000500000000000000" pitchFamily="2" charset="-122"/>
                <a:cs typeface="UKIJ Qolyazma" pitchFamily="18" charset="0"/>
              </a:rPr>
              <a:t>点击添加内容</a:t>
            </a:r>
          </a:p>
        </p:txBody>
      </p:sp>
      <p:sp>
        <p:nvSpPr>
          <p:cNvPr id="22" name="矩形 21">
            <a:extLst>
              <a:ext uri="{FF2B5EF4-FFF2-40B4-BE49-F238E27FC236}">
                <a16:creationId xmlns="" xmlns:a16="http://schemas.microsoft.com/office/drawing/2014/main" id="{6F4E34C8-5352-4327-A92C-8674FD49BCAE}"/>
              </a:ext>
            </a:extLst>
          </p:cNvPr>
          <p:cNvSpPr/>
          <p:nvPr/>
        </p:nvSpPr>
        <p:spPr>
          <a:xfrm>
            <a:off x="5016480" y="5199111"/>
            <a:ext cx="2232248" cy="701410"/>
          </a:xfrm>
          <a:prstGeom prst="rect">
            <a:avLst/>
          </a:prstGeom>
        </p:spPr>
        <p:txBody>
          <a:bodyPr wrap="square" anchor="ctr">
            <a:spAutoFit/>
          </a:bodyPr>
          <a:lstStyle/>
          <a:p>
            <a:pPr algn="ctr">
              <a:lnSpc>
                <a:spcPct val="150000"/>
              </a:lnSpc>
            </a:pPr>
            <a:r>
              <a:rPr lang="zh-CN" altLang="en-US" sz="1400" dirty="0">
                <a:solidFill>
                  <a:srgbClr val="302F33"/>
                </a:solidFill>
                <a:latin typeface="印品黑体" panose="00000500000000000000" pitchFamily="2" charset="-122"/>
                <a:ea typeface="印品黑体" panose="00000500000000000000" pitchFamily="2" charset="-122"/>
              </a:rPr>
              <a:t>在此输入详细的文字介绍信息，表达图表的含义</a:t>
            </a:r>
            <a:endParaRPr lang="zh-CN" altLang="en-US" sz="1400" dirty="0">
              <a:solidFill>
                <a:srgbClr val="302F33"/>
              </a:solidFill>
              <a:latin typeface="印品黑体" panose="00000500000000000000" pitchFamily="2" charset="-122"/>
              <a:ea typeface="印品黑体" panose="00000500000000000000" pitchFamily="2" charset="-122"/>
              <a:cs typeface="Segoe UI" panose="020B0502040204020203" pitchFamily="34" charset="0"/>
            </a:endParaRPr>
          </a:p>
        </p:txBody>
      </p:sp>
    </p:spTree>
    <p:extLst>
      <p:ext uri="{BB962C8B-B14F-4D97-AF65-F5344CB8AC3E}">
        <p14:creationId xmlns:p14="http://schemas.microsoft.com/office/powerpoint/2010/main" val="258706368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4000"/>
                            </p:stCondLst>
                            <p:childTnLst>
                              <p:par>
                                <p:cTn id="35" presetID="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4500"/>
                            </p:stCondLst>
                            <p:childTnLst>
                              <p:par>
                                <p:cTn id="40" presetID="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sp>
        <p:nvSpPr>
          <p:cNvPr id="6" name="Rectangle 2">
            <a:extLst>
              <a:ext uri="{FF2B5EF4-FFF2-40B4-BE49-F238E27FC236}">
                <a16:creationId xmlns="" xmlns:a16="http://schemas.microsoft.com/office/drawing/2014/main" id="{8263FA0E-79B9-4486-8356-0D41A76B4C8E}"/>
              </a:ext>
            </a:extLst>
          </p:cNvPr>
          <p:cNvSpPr/>
          <p:nvPr/>
        </p:nvSpPr>
        <p:spPr>
          <a:xfrm>
            <a:off x="-987" y="1528260"/>
            <a:ext cx="10967459" cy="2332788"/>
          </a:xfrm>
          <a:prstGeom prst="rect">
            <a:avLst/>
          </a:prstGeom>
          <a:solidFill>
            <a:schemeClr val="tx1">
              <a:lumMod val="95000"/>
              <a:lumOff val="5000"/>
              <a:alpha val="5098"/>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302F33"/>
              </a:solidFill>
              <a:latin typeface="印品黑体" panose="00000500000000000000" pitchFamily="2" charset="-122"/>
            </a:endParaRPr>
          </a:p>
        </p:txBody>
      </p:sp>
      <p:sp>
        <p:nvSpPr>
          <p:cNvPr id="7" name="Rectangle 2">
            <a:extLst>
              <a:ext uri="{FF2B5EF4-FFF2-40B4-BE49-F238E27FC236}">
                <a16:creationId xmlns="" xmlns:a16="http://schemas.microsoft.com/office/drawing/2014/main" id="{496A3E96-80CD-44FF-8A7F-6CFD68B09AA5}"/>
              </a:ext>
            </a:extLst>
          </p:cNvPr>
          <p:cNvSpPr/>
          <p:nvPr/>
        </p:nvSpPr>
        <p:spPr>
          <a:xfrm>
            <a:off x="6096600" y="970671"/>
            <a:ext cx="4883150" cy="2890377"/>
          </a:xfrm>
          <a:prstGeom prst="rect">
            <a:avLst/>
          </a:prstGeom>
          <a:blipFill dpi="0" rotWithShape="1">
            <a:blip r:embed="rId3" cstate="print">
              <a:extLst>
                <a:ext uri="{28A0092B-C50C-407E-A947-70E740481C1C}">
                  <a14:useLocalDpi xmlns:a14="http://schemas.microsoft.com/office/drawing/2010/main" val="0"/>
                </a:ext>
              </a:extLst>
            </a:blip>
            <a:srcRect/>
            <a:stretch>
              <a:fillRect t="-5079" b="-5079"/>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302F33"/>
              </a:solidFill>
              <a:latin typeface="印品黑体" panose="00000500000000000000" pitchFamily="2" charset="-122"/>
            </a:endParaRPr>
          </a:p>
        </p:txBody>
      </p:sp>
      <p:sp>
        <p:nvSpPr>
          <p:cNvPr id="8" name="矩形 7">
            <a:extLst>
              <a:ext uri="{FF2B5EF4-FFF2-40B4-BE49-F238E27FC236}">
                <a16:creationId xmlns="" xmlns:a16="http://schemas.microsoft.com/office/drawing/2014/main" id="{6571DDB8-CBE8-4540-B463-03AA5A2682F1}"/>
              </a:ext>
            </a:extLst>
          </p:cNvPr>
          <p:cNvSpPr/>
          <p:nvPr/>
        </p:nvSpPr>
        <p:spPr>
          <a:xfrm>
            <a:off x="4422190" y="1992852"/>
            <a:ext cx="1243529" cy="400101"/>
          </a:xfrm>
          <a:prstGeom prst="rect">
            <a:avLst/>
          </a:prstGeom>
        </p:spPr>
        <p:txBody>
          <a:bodyPr wrap="square" lIns="91431" tIns="45716" rIns="91431" bIns="45716">
            <a:spAutoFit/>
          </a:bodyPr>
          <a:lstStyle/>
          <a:p>
            <a:pPr algn="r"/>
            <a:r>
              <a:rPr lang="zh-CN" altLang="en-US" sz="2000" b="1" dirty="0">
                <a:solidFill>
                  <a:srgbClr val="302F33"/>
                </a:solidFill>
                <a:latin typeface="印品黑体" panose="00000500000000000000" pitchFamily="2" charset="-122"/>
                <a:ea typeface="印品黑体" panose="00000500000000000000" pitchFamily="2" charset="-122"/>
              </a:rPr>
              <a:t>添加标题</a:t>
            </a:r>
          </a:p>
        </p:txBody>
      </p:sp>
      <p:sp>
        <p:nvSpPr>
          <p:cNvPr id="9" name="矩形 47">
            <a:extLst>
              <a:ext uri="{FF2B5EF4-FFF2-40B4-BE49-F238E27FC236}">
                <a16:creationId xmlns="" xmlns:a16="http://schemas.microsoft.com/office/drawing/2014/main" id="{6535D6D4-DE56-4066-9123-CA5060D12A38}"/>
              </a:ext>
            </a:extLst>
          </p:cNvPr>
          <p:cNvSpPr>
            <a:spLocks noChangeArrowheads="1"/>
          </p:cNvSpPr>
          <p:nvPr/>
        </p:nvSpPr>
        <p:spPr bwMode="auto">
          <a:xfrm>
            <a:off x="1344072" y="2424900"/>
            <a:ext cx="4359786" cy="119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lnSpc>
                <a:spcPct val="130000"/>
              </a:lnSpc>
              <a:spcBef>
                <a:spcPct val="0"/>
              </a:spcBef>
              <a:buNone/>
            </a:pPr>
            <a:r>
              <a:rPr lang="zh-CN" altLang="en-US" sz="1400" dirty="0">
                <a:solidFill>
                  <a:srgbClr val="302F33"/>
                </a:solidFill>
                <a:latin typeface="印品黑体" panose="00000500000000000000" pitchFamily="2" charset="-122"/>
                <a:ea typeface="印品黑体" panose="00000500000000000000" pitchFamily="2" charset="-122"/>
                <a:sym typeface="微软雅黑" panose="020B0503020204020204" charset="-122"/>
              </a:rPr>
              <a:t>在此录入上述图表的综合描述说明，在此录入上述图表的上述图表的综合描述说明入。在此录入上述图表的综合描述说明，在此录入上述图表的上述图表的综合描述说明入</a:t>
            </a:r>
          </a:p>
        </p:txBody>
      </p:sp>
      <p:grpSp>
        <p:nvGrpSpPr>
          <p:cNvPr id="2" name="组合 1">
            <a:extLst>
              <a:ext uri="{FF2B5EF4-FFF2-40B4-BE49-F238E27FC236}">
                <a16:creationId xmlns="" xmlns:a16="http://schemas.microsoft.com/office/drawing/2014/main" id="{B6CC9488-35FC-4780-B2D2-2DD0015BB0C3}"/>
              </a:ext>
            </a:extLst>
          </p:cNvPr>
          <p:cNvGrpSpPr/>
          <p:nvPr/>
        </p:nvGrpSpPr>
        <p:grpSpPr>
          <a:xfrm>
            <a:off x="1749159" y="4222548"/>
            <a:ext cx="8972528" cy="2099340"/>
            <a:chOff x="1749159" y="4222548"/>
            <a:chExt cx="8972528" cy="2099340"/>
          </a:xfrm>
        </p:grpSpPr>
        <p:grpSp>
          <p:nvGrpSpPr>
            <p:cNvPr id="10" name="组合 9">
              <a:extLst>
                <a:ext uri="{FF2B5EF4-FFF2-40B4-BE49-F238E27FC236}">
                  <a16:creationId xmlns="" xmlns:a16="http://schemas.microsoft.com/office/drawing/2014/main" id="{A450C044-3004-4A64-B93E-2BD68266CFD9}"/>
                </a:ext>
              </a:extLst>
            </p:cNvPr>
            <p:cNvGrpSpPr/>
            <p:nvPr/>
          </p:nvGrpSpPr>
          <p:grpSpPr>
            <a:xfrm>
              <a:off x="1749159" y="5272663"/>
              <a:ext cx="2450418" cy="1004449"/>
              <a:chOff x="8779234" y="1963160"/>
              <a:chExt cx="2450418" cy="1004449"/>
            </a:xfrm>
          </p:grpSpPr>
          <p:sp>
            <p:nvSpPr>
              <p:cNvPr id="11" name="矩形 10">
                <a:extLst>
                  <a:ext uri="{FF2B5EF4-FFF2-40B4-BE49-F238E27FC236}">
                    <a16:creationId xmlns="" xmlns:a16="http://schemas.microsoft.com/office/drawing/2014/main" id="{FBD34C6A-2068-44E4-981C-1AFA063CEBDB}"/>
                  </a:ext>
                </a:extLst>
              </p:cNvPr>
              <p:cNvSpPr/>
              <p:nvPr/>
            </p:nvSpPr>
            <p:spPr>
              <a:xfrm>
                <a:off x="9225798" y="1963160"/>
                <a:ext cx="1569660" cy="369332"/>
              </a:xfrm>
              <a:prstGeom prst="rect">
                <a:avLst/>
              </a:prstGeom>
            </p:spPr>
            <p:txBody>
              <a:bodyPr wrap="none">
                <a:spAutoFit/>
              </a:bodyPr>
              <a:lstStyle/>
              <a:p>
                <a:pPr algn="ctr">
                  <a:spcBef>
                    <a:spcPct val="0"/>
                  </a:spcBef>
                  <a:buFont typeface="Arial" panose="020B0604020202020204" pitchFamily="34" charset="0"/>
                  <a:buNone/>
                </a:pPr>
                <a:r>
                  <a:rPr lang="zh-CN" altLang="en-US" b="1" dirty="0">
                    <a:solidFill>
                      <a:srgbClr val="302F33"/>
                    </a:solidFill>
                    <a:latin typeface="印品黑体" panose="00000500000000000000" pitchFamily="2" charset="-122"/>
                    <a:ea typeface="印品黑体" panose="00000500000000000000" pitchFamily="2" charset="-122"/>
                    <a:cs typeface="Arial" panose="020B0604020202020204" pitchFamily="34" charset="0"/>
                  </a:rPr>
                  <a:t>点击输入标题</a:t>
                </a:r>
              </a:p>
            </p:txBody>
          </p:sp>
          <p:sp>
            <p:nvSpPr>
              <p:cNvPr id="12" name="矩形 11">
                <a:extLst>
                  <a:ext uri="{FF2B5EF4-FFF2-40B4-BE49-F238E27FC236}">
                    <a16:creationId xmlns="" xmlns:a16="http://schemas.microsoft.com/office/drawing/2014/main" id="{37B624C0-03B1-4B26-966E-D64B623752B4}"/>
                  </a:ext>
                </a:extLst>
              </p:cNvPr>
              <p:cNvSpPr/>
              <p:nvPr/>
            </p:nvSpPr>
            <p:spPr>
              <a:xfrm>
                <a:off x="8779234" y="2322449"/>
                <a:ext cx="2450418" cy="645160"/>
              </a:xfrm>
              <a:prstGeom prst="rect">
                <a:avLst/>
              </a:prstGeom>
            </p:spPr>
            <p:txBody>
              <a:bodyPr wrap="square" anchor="ctr">
                <a:spAutoFit/>
              </a:bodyPr>
              <a:lstStyle/>
              <a:p>
                <a:pPr algn="ctr">
                  <a:lnSpc>
                    <a:spcPct val="130000"/>
                  </a:lnSpc>
                </a:pPr>
                <a:r>
                  <a:rPr lang="zh-CN" altLang="en-US" sz="1400" dirty="0">
                    <a:solidFill>
                      <a:srgbClr val="302F33"/>
                    </a:solidFill>
                    <a:latin typeface="印品黑体" panose="00000500000000000000" pitchFamily="2" charset="-122"/>
                    <a:ea typeface="印品黑体" panose="00000500000000000000" pitchFamily="2" charset="-122"/>
                  </a:rPr>
                  <a:t>请在此输入详细的文字介绍信息，表达图表的含义。</a:t>
                </a:r>
              </a:p>
            </p:txBody>
          </p:sp>
        </p:grpSp>
        <p:grpSp>
          <p:nvGrpSpPr>
            <p:cNvPr id="13" name="组合 12">
              <a:extLst>
                <a:ext uri="{FF2B5EF4-FFF2-40B4-BE49-F238E27FC236}">
                  <a16:creationId xmlns="" xmlns:a16="http://schemas.microsoft.com/office/drawing/2014/main" id="{9E1AC95B-5290-495C-B492-4510CB3E65D4}"/>
                </a:ext>
              </a:extLst>
            </p:cNvPr>
            <p:cNvGrpSpPr/>
            <p:nvPr/>
          </p:nvGrpSpPr>
          <p:grpSpPr>
            <a:xfrm>
              <a:off x="5108735" y="5272663"/>
              <a:ext cx="2450418" cy="1004449"/>
              <a:chOff x="8779234" y="1963160"/>
              <a:chExt cx="2450418" cy="1004449"/>
            </a:xfrm>
          </p:grpSpPr>
          <p:sp>
            <p:nvSpPr>
              <p:cNvPr id="14" name="矩形 13">
                <a:extLst>
                  <a:ext uri="{FF2B5EF4-FFF2-40B4-BE49-F238E27FC236}">
                    <a16:creationId xmlns="" xmlns:a16="http://schemas.microsoft.com/office/drawing/2014/main" id="{91CCDC82-B88E-4EC3-849A-DDBB168834CA}"/>
                  </a:ext>
                </a:extLst>
              </p:cNvPr>
              <p:cNvSpPr/>
              <p:nvPr/>
            </p:nvSpPr>
            <p:spPr>
              <a:xfrm>
                <a:off x="9225798" y="1963160"/>
                <a:ext cx="1569660" cy="369332"/>
              </a:xfrm>
              <a:prstGeom prst="rect">
                <a:avLst/>
              </a:prstGeom>
            </p:spPr>
            <p:txBody>
              <a:bodyPr wrap="none">
                <a:spAutoFit/>
              </a:bodyPr>
              <a:lstStyle/>
              <a:p>
                <a:pPr algn="ctr">
                  <a:spcBef>
                    <a:spcPct val="0"/>
                  </a:spcBef>
                  <a:buFont typeface="Arial" panose="020B0604020202020204" pitchFamily="34" charset="0"/>
                  <a:buNone/>
                </a:pPr>
                <a:r>
                  <a:rPr lang="zh-CN" altLang="en-US" b="1" dirty="0">
                    <a:solidFill>
                      <a:srgbClr val="302F33"/>
                    </a:solidFill>
                    <a:latin typeface="印品黑体" panose="00000500000000000000" pitchFamily="2" charset="-122"/>
                    <a:ea typeface="印品黑体" panose="00000500000000000000" pitchFamily="2" charset="-122"/>
                    <a:cs typeface="Arial" panose="020B0604020202020204" pitchFamily="34" charset="0"/>
                  </a:rPr>
                  <a:t>点击输入标题</a:t>
                </a:r>
              </a:p>
            </p:txBody>
          </p:sp>
          <p:sp>
            <p:nvSpPr>
              <p:cNvPr id="15" name="矩形 14">
                <a:extLst>
                  <a:ext uri="{FF2B5EF4-FFF2-40B4-BE49-F238E27FC236}">
                    <a16:creationId xmlns="" xmlns:a16="http://schemas.microsoft.com/office/drawing/2014/main" id="{2BCB6B31-3F4F-45A5-A8E8-7DA53387DC5A}"/>
                  </a:ext>
                </a:extLst>
              </p:cNvPr>
              <p:cNvSpPr/>
              <p:nvPr/>
            </p:nvSpPr>
            <p:spPr>
              <a:xfrm>
                <a:off x="8779234" y="2322449"/>
                <a:ext cx="2450418" cy="645160"/>
              </a:xfrm>
              <a:prstGeom prst="rect">
                <a:avLst/>
              </a:prstGeom>
            </p:spPr>
            <p:txBody>
              <a:bodyPr wrap="square" anchor="ctr">
                <a:spAutoFit/>
              </a:bodyPr>
              <a:lstStyle/>
              <a:p>
                <a:pPr algn="ctr">
                  <a:lnSpc>
                    <a:spcPct val="130000"/>
                  </a:lnSpc>
                </a:pPr>
                <a:r>
                  <a:rPr lang="zh-CN" altLang="en-US" sz="1400" dirty="0">
                    <a:solidFill>
                      <a:srgbClr val="302F33"/>
                    </a:solidFill>
                    <a:latin typeface="印品黑体" panose="00000500000000000000" pitchFamily="2" charset="-122"/>
                    <a:ea typeface="印品黑体" panose="00000500000000000000" pitchFamily="2" charset="-122"/>
                  </a:rPr>
                  <a:t>请在此输入详细的文字介绍信息，表达图表的含义。</a:t>
                </a:r>
              </a:p>
            </p:txBody>
          </p:sp>
        </p:grpSp>
        <p:grpSp>
          <p:nvGrpSpPr>
            <p:cNvPr id="16" name="组合 15">
              <a:extLst>
                <a:ext uri="{FF2B5EF4-FFF2-40B4-BE49-F238E27FC236}">
                  <a16:creationId xmlns="" xmlns:a16="http://schemas.microsoft.com/office/drawing/2014/main" id="{D0DCB9C2-9E57-4083-8839-8400B6A26136}"/>
                </a:ext>
              </a:extLst>
            </p:cNvPr>
            <p:cNvGrpSpPr/>
            <p:nvPr/>
          </p:nvGrpSpPr>
          <p:grpSpPr>
            <a:xfrm>
              <a:off x="8271269" y="5317439"/>
              <a:ext cx="2450418" cy="1004449"/>
              <a:chOff x="8779234" y="1963160"/>
              <a:chExt cx="2450418" cy="1004449"/>
            </a:xfrm>
          </p:grpSpPr>
          <p:sp>
            <p:nvSpPr>
              <p:cNvPr id="17" name="矩形 16">
                <a:extLst>
                  <a:ext uri="{FF2B5EF4-FFF2-40B4-BE49-F238E27FC236}">
                    <a16:creationId xmlns="" xmlns:a16="http://schemas.microsoft.com/office/drawing/2014/main" id="{2F154EDC-FF96-4C67-8EBB-204E12B95CDB}"/>
                  </a:ext>
                </a:extLst>
              </p:cNvPr>
              <p:cNvSpPr/>
              <p:nvPr/>
            </p:nvSpPr>
            <p:spPr>
              <a:xfrm>
                <a:off x="9225798" y="1963160"/>
                <a:ext cx="1569660" cy="369332"/>
              </a:xfrm>
              <a:prstGeom prst="rect">
                <a:avLst/>
              </a:prstGeom>
            </p:spPr>
            <p:txBody>
              <a:bodyPr wrap="none">
                <a:spAutoFit/>
              </a:bodyPr>
              <a:lstStyle/>
              <a:p>
                <a:pPr algn="ctr">
                  <a:spcBef>
                    <a:spcPct val="0"/>
                  </a:spcBef>
                  <a:buFont typeface="Arial" panose="020B0604020202020204" pitchFamily="34" charset="0"/>
                  <a:buNone/>
                </a:pPr>
                <a:r>
                  <a:rPr lang="zh-CN" altLang="en-US" b="1" dirty="0">
                    <a:solidFill>
                      <a:srgbClr val="302F33"/>
                    </a:solidFill>
                    <a:latin typeface="印品黑体" panose="00000500000000000000" pitchFamily="2" charset="-122"/>
                    <a:ea typeface="印品黑体" panose="00000500000000000000" pitchFamily="2" charset="-122"/>
                    <a:cs typeface="Arial" panose="020B0604020202020204" pitchFamily="34" charset="0"/>
                  </a:rPr>
                  <a:t>点击输入标题</a:t>
                </a:r>
              </a:p>
            </p:txBody>
          </p:sp>
          <p:sp>
            <p:nvSpPr>
              <p:cNvPr id="18" name="矩形 17">
                <a:extLst>
                  <a:ext uri="{FF2B5EF4-FFF2-40B4-BE49-F238E27FC236}">
                    <a16:creationId xmlns="" xmlns:a16="http://schemas.microsoft.com/office/drawing/2014/main" id="{1D27C9E2-65DE-49EE-B876-647D94F34459}"/>
                  </a:ext>
                </a:extLst>
              </p:cNvPr>
              <p:cNvSpPr/>
              <p:nvPr/>
            </p:nvSpPr>
            <p:spPr>
              <a:xfrm>
                <a:off x="8779234" y="2322449"/>
                <a:ext cx="2450418" cy="645160"/>
              </a:xfrm>
              <a:prstGeom prst="rect">
                <a:avLst/>
              </a:prstGeom>
            </p:spPr>
            <p:txBody>
              <a:bodyPr wrap="square" anchor="ctr">
                <a:spAutoFit/>
              </a:bodyPr>
              <a:lstStyle/>
              <a:p>
                <a:pPr algn="ctr">
                  <a:lnSpc>
                    <a:spcPct val="130000"/>
                  </a:lnSpc>
                </a:pPr>
                <a:r>
                  <a:rPr lang="zh-CN" altLang="en-US" sz="1400" dirty="0">
                    <a:solidFill>
                      <a:srgbClr val="302F33"/>
                    </a:solidFill>
                    <a:latin typeface="印品黑体" panose="00000500000000000000" pitchFamily="2" charset="-122"/>
                    <a:ea typeface="印品黑体" panose="00000500000000000000" pitchFamily="2" charset="-122"/>
                  </a:rPr>
                  <a:t>请在此输入详细的文字介绍信息，表达图表的含义。</a:t>
                </a:r>
              </a:p>
            </p:txBody>
          </p:sp>
        </p:grpSp>
        <p:grpSp>
          <p:nvGrpSpPr>
            <p:cNvPr id="19" name="组合 18" descr="e7d195523061f1c0deeec63e560781cfd59afb0ea006f2a87ABB68BF51EA6619813959095094C18C62A12F549504892A4AAA8C1554C6663626E05CA27F281A14E6983772AFC3FB97135759321DEA3D70145073B7709DEAFA93D9543D2964B039C506A08C8BE0AF5D04AAA5F2B154E5030577D0DE964E588E7F2BFA07B4AB6ADC8003FE6F2E51FFE3">
              <a:extLst>
                <a:ext uri="{FF2B5EF4-FFF2-40B4-BE49-F238E27FC236}">
                  <a16:creationId xmlns="" xmlns:a16="http://schemas.microsoft.com/office/drawing/2014/main" id="{84CFEA93-ADA9-4228-8B52-F0F94BEFD6C0}"/>
                </a:ext>
              </a:extLst>
            </p:cNvPr>
            <p:cNvGrpSpPr/>
            <p:nvPr/>
          </p:nvGrpSpPr>
          <p:grpSpPr>
            <a:xfrm>
              <a:off x="2552363" y="4222548"/>
              <a:ext cx="1205430" cy="876676"/>
              <a:chOff x="3768337" y="1881704"/>
              <a:chExt cx="1624013" cy="1181100"/>
            </a:xfrm>
            <a:solidFill>
              <a:schemeClr val="bg1">
                <a:lumMod val="50000"/>
              </a:schemeClr>
            </a:solidFill>
          </p:grpSpPr>
          <p:sp>
            <p:nvSpPr>
              <p:cNvPr id="20" name="Freeform 57">
                <a:extLst>
                  <a:ext uri="{FF2B5EF4-FFF2-40B4-BE49-F238E27FC236}">
                    <a16:creationId xmlns="" xmlns:a16="http://schemas.microsoft.com/office/drawing/2014/main" id="{BB4467C9-5FE1-4F06-88C1-728086D35222}"/>
                  </a:ext>
                </a:extLst>
              </p:cNvPr>
              <p:cNvSpPr>
                <a:spLocks/>
              </p:cNvSpPr>
              <p:nvPr/>
            </p:nvSpPr>
            <p:spPr bwMode="auto">
              <a:xfrm>
                <a:off x="3768337" y="1942029"/>
                <a:ext cx="1093788" cy="1120775"/>
              </a:xfrm>
              <a:custGeom>
                <a:avLst/>
                <a:gdLst>
                  <a:gd name="T0" fmla="*/ 689 w 689"/>
                  <a:gd name="T1" fmla="*/ 288 h 706"/>
                  <a:gd name="T2" fmla="*/ 689 w 689"/>
                  <a:gd name="T3" fmla="*/ 706 h 706"/>
                  <a:gd name="T4" fmla="*/ 0 w 689"/>
                  <a:gd name="T5" fmla="*/ 706 h 706"/>
                  <a:gd name="T6" fmla="*/ 0 w 689"/>
                  <a:gd name="T7" fmla="*/ 0 h 706"/>
                  <a:gd name="T8" fmla="*/ 689 w 689"/>
                  <a:gd name="T9" fmla="*/ 0 h 706"/>
                  <a:gd name="T10" fmla="*/ 689 w 689"/>
                  <a:gd name="T11" fmla="*/ 94 h 706"/>
                  <a:gd name="T12" fmla="*/ 598 w 689"/>
                  <a:gd name="T13" fmla="*/ 148 h 706"/>
                  <a:gd name="T14" fmla="*/ 598 w 689"/>
                  <a:gd name="T15" fmla="*/ 94 h 706"/>
                  <a:gd name="T16" fmla="*/ 94 w 689"/>
                  <a:gd name="T17" fmla="*/ 94 h 706"/>
                  <a:gd name="T18" fmla="*/ 94 w 689"/>
                  <a:gd name="T19" fmla="*/ 611 h 706"/>
                  <a:gd name="T20" fmla="*/ 598 w 689"/>
                  <a:gd name="T21" fmla="*/ 611 h 706"/>
                  <a:gd name="T22" fmla="*/ 598 w 689"/>
                  <a:gd name="T23" fmla="*/ 353 h 706"/>
                  <a:gd name="T24" fmla="*/ 689 w 689"/>
                  <a:gd name="T25" fmla="*/ 28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706">
                    <a:moveTo>
                      <a:pt x="689" y="288"/>
                    </a:moveTo>
                    <a:lnTo>
                      <a:pt x="689" y="706"/>
                    </a:lnTo>
                    <a:lnTo>
                      <a:pt x="0" y="706"/>
                    </a:lnTo>
                    <a:lnTo>
                      <a:pt x="0" y="0"/>
                    </a:lnTo>
                    <a:lnTo>
                      <a:pt x="689" y="0"/>
                    </a:lnTo>
                    <a:lnTo>
                      <a:pt x="689" y="94"/>
                    </a:lnTo>
                    <a:lnTo>
                      <a:pt x="598" y="148"/>
                    </a:lnTo>
                    <a:lnTo>
                      <a:pt x="598" y="94"/>
                    </a:lnTo>
                    <a:lnTo>
                      <a:pt x="94" y="94"/>
                    </a:lnTo>
                    <a:lnTo>
                      <a:pt x="94" y="611"/>
                    </a:lnTo>
                    <a:lnTo>
                      <a:pt x="598" y="611"/>
                    </a:lnTo>
                    <a:lnTo>
                      <a:pt x="598" y="353"/>
                    </a:lnTo>
                    <a:lnTo>
                      <a:pt x="689" y="288"/>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nvGrpSpPr>
              <p:cNvPr id="21" name="组合 20">
                <a:extLst>
                  <a:ext uri="{FF2B5EF4-FFF2-40B4-BE49-F238E27FC236}">
                    <a16:creationId xmlns="" xmlns:a16="http://schemas.microsoft.com/office/drawing/2014/main" id="{1AF53ECB-CF76-4D23-AB7E-A36941FEFDDA}"/>
                  </a:ext>
                </a:extLst>
              </p:cNvPr>
              <p:cNvGrpSpPr/>
              <p:nvPr/>
            </p:nvGrpSpPr>
            <p:grpSpPr>
              <a:xfrm>
                <a:off x="4008050" y="1881704"/>
                <a:ext cx="1384300" cy="903287"/>
                <a:chOff x="4008050" y="1881704"/>
                <a:chExt cx="1384300" cy="903287"/>
              </a:xfrm>
              <a:grpFill/>
            </p:grpSpPr>
            <p:sp>
              <p:nvSpPr>
                <p:cNvPr id="22" name="Freeform 50">
                  <a:extLst>
                    <a:ext uri="{FF2B5EF4-FFF2-40B4-BE49-F238E27FC236}">
                      <a16:creationId xmlns="" xmlns:a16="http://schemas.microsoft.com/office/drawing/2014/main" id="{185B1F96-8164-424B-B4D8-CE7AE6530756}"/>
                    </a:ext>
                  </a:extLst>
                </p:cNvPr>
                <p:cNvSpPr>
                  <a:spLocks/>
                </p:cNvSpPr>
                <p:nvPr/>
              </p:nvSpPr>
              <p:spPr bwMode="auto">
                <a:xfrm>
                  <a:off x="4862125" y="1881704"/>
                  <a:ext cx="530225" cy="403225"/>
                </a:xfrm>
                <a:custGeom>
                  <a:avLst/>
                  <a:gdLst>
                    <a:gd name="T0" fmla="*/ 334 w 334"/>
                    <a:gd name="T1" fmla="*/ 0 h 254"/>
                    <a:gd name="T2" fmla="*/ 0 w 334"/>
                    <a:gd name="T3" fmla="*/ 254 h 254"/>
                    <a:gd name="T4" fmla="*/ 0 w 334"/>
                    <a:gd name="T5" fmla="*/ 194 h 254"/>
                    <a:gd name="T6" fmla="*/ 334 w 334"/>
                    <a:gd name="T7" fmla="*/ 0 h 254"/>
                  </a:gdLst>
                  <a:ahLst/>
                  <a:cxnLst>
                    <a:cxn ang="0">
                      <a:pos x="T0" y="T1"/>
                    </a:cxn>
                    <a:cxn ang="0">
                      <a:pos x="T2" y="T3"/>
                    </a:cxn>
                    <a:cxn ang="0">
                      <a:pos x="T4" y="T5"/>
                    </a:cxn>
                    <a:cxn ang="0">
                      <a:pos x="T6" y="T7"/>
                    </a:cxn>
                  </a:cxnLst>
                  <a:rect l="0" t="0" r="r" b="b"/>
                  <a:pathLst>
                    <a:path w="334" h="254">
                      <a:moveTo>
                        <a:pt x="334" y="0"/>
                      </a:moveTo>
                      <a:lnTo>
                        <a:pt x="0" y="254"/>
                      </a:lnTo>
                      <a:lnTo>
                        <a:pt x="0" y="194"/>
                      </a:lnTo>
                      <a:lnTo>
                        <a:pt x="3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Freeform 58">
                  <a:extLst>
                    <a:ext uri="{FF2B5EF4-FFF2-40B4-BE49-F238E27FC236}">
                      <a16:creationId xmlns="" xmlns:a16="http://schemas.microsoft.com/office/drawing/2014/main" id="{35A92C1A-2410-43E7-859F-48E853156631}"/>
                    </a:ext>
                  </a:extLst>
                </p:cNvPr>
                <p:cNvSpPr>
                  <a:spLocks/>
                </p:cNvSpPr>
                <p:nvPr/>
              </p:nvSpPr>
              <p:spPr bwMode="auto">
                <a:xfrm>
                  <a:off x="4717663" y="2189679"/>
                  <a:ext cx="144463" cy="206375"/>
                </a:xfrm>
                <a:custGeom>
                  <a:avLst/>
                  <a:gdLst>
                    <a:gd name="T0" fmla="*/ 91 w 91"/>
                    <a:gd name="T1" fmla="*/ 0 h 130"/>
                    <a:gd name="T2" fmla="*/ 91 w 91"/>
                    <a:gd name="T3" fmla="*/ 60 h 130"/>
                    <a:gd name="T4" fmla="*/ 0 w 91"/>
                    <a:gd name="T5" fmla="*/ 130 h 130"/>
                    <a:gd name="T6" fmla="*/ 0 w 91"/>
                    <a:gd name="T7" fmla="*/ 54 h 130"/>
                    <a:gd name="T8" fmla="*/ 91 w 91"/>
                    <a:gd name="T9" fmla="*/ 0 h 130"/>
                  </a:gdLst>
                  <a:ahLst/>
                  <a:cxnLst>
                    <a:cxn ang="0">
                      <a:pos x="T0" y="T1"/>
                    </a:cxn>
                    <a:cxn ang="0">
                      <a:pos x="T2" y="T3"/>
                    </a:cxn>
                    <a:cxn ang="0">
                      <a:pos x="T4" y="T5"/>
                    </a:cxn>
                    <a:cxn ang="0">
                      <a:pos x="T6" y="T7"/>
                    </a:cxn>
                    <a:cxn ang="0">
                      <a:pos x="T8" y="T9"/>
                    </a:cxn>
                  </a:cxnLst>
                  <a:rect l="0" t="0" r="r" b="b"/>
                  <a:pathLst>
                    <a:path w="91" h="130">
                      <a:moveTo>
                        <a:pt x="91" y="0"/>
                      </a:moveTo>
                      <a:lnTo>
                        <a:pt x="91" y="60"/>
                      </a:lnTo>
                      <a:lnTo>
                        <a:pt x="0" y="130"/>
                      </a:lnTo>
                      <a:lnTo>
                        <a:pt x="0" y="54"/>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61">
                  <a:extLst>
                    <a:ext uri="{FF2B5EF4-FFF2-40B4-BE49-F238E27FC236}">
                      <a16:creationId xmlns="" xmlns:a16="http://schemas.microsoft.com/office/drawing/2014/main" id="{D4CAB411-F01D-4414-9EEA-E3C72D8230F7}"/>
                    </a:ext>
                  </a:extLst>
                </p:cNvPr>
                <p:cNvSpPr>
                  <a:spLocks/>
                </p:cNvSpPr>
                <p:nvPr/>
              </p:nvSpPr>
              <p:spPr bwMode="auto">
                <a:xfrm>
                  <a:off x="4008050" y="2275403"/>
                  <a:ext cx="709613" cy="509588"/>
                </a:xfrm>
                <a:custGeom>
                  <a:avLst/>
                  <a:gdLst>
                    <a:gd name="T0" fmla="*/ 447 w 447"/>
                    <a:gd name="T1" fmla="*/ 0 h 321"/>
                    <a:gd name="T2" fmla="*/ 447 w 447"/>
                    <a:gd name="T3" fmla="*/ 76 h 321"/>
                    <a:gd name="T4" fmla="*/ 123 w 447"/>
                    <a:gd name="T5" fmla="*/ 321 h 321"/>
                    <a:gd name="T6" fmla="*/ 0 w 447"/>
                    <a:gd name="T7" fmla="*/ 22 h 321"/>
                    <a:gd name="T8" fmla="*/ 123 w 447"/>
                    <a:gd name="T9" fmla="*/ 186 h 321"/>
                    <a:gd name="T10" fmla="*/ 447 w 447"/>
                    <a:gd name="T11" fmla="*/ 0 h 321"/>
                  </a:gdLst>
                  <a:ahLst/>
                  <a:cxnLst>
                    <a:cxn ang="0">
                      <a:pos x="T0" y="T1"/>
                    </a:cxn>
                    <a:cxn ang="0">
                      <a:pos x="T2" y="T3"/>
                    </a:cxn>
                    <a:cxn ang="0">
                      <a:pos x="T4" y="T5"/>
                    </a:cxn>
                    <a:cxn ang="0">
                      <a:pos x="T6" y="T7"/>
                    </a:cxn>
                    <a:cxn ang="0">
                      <a:pos x="T8" y="T9"/>
                    </a:cxn>
                    <a:cxn ang="0">
                      <a:pos x="T10" y="T11"/>
                    </a:cxn>
                  </a:cxnLst>
                  <a:rect l="0" t="0" r="r" b="b"/>
                  <a:pathLst>
                    <a:path w="447" h="321">
                      <a:moveTo>
                        <a:pt x="447" y="0"/>
                      </a:moveTo>
                      <a:lnTo>
                        <a:pt x="447" y="76"/>
                      </a:lnTo>
                      <a:lnTo>
                        <a:pt x="123" y="321"/>
                      </a:lnTo>
                      <a:lnTo>
                        <a:pt x="0" y="22"/>
                      </a:lnTo>
                      <a:lnTo>
                        <a:pt x="123" y="186"/>
                      </a:lnTo>
                      <a:lnTo>
                        <a:pt x="4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grpSp>
        <p:grpSp>
          <p:nvGrpSpPr>
            <p:cNvPr id="25" name="组合 24" descr="e7d195523061f1c0deeec63e560781cfd59afb0ea006f2a87ABB68BF51EA6619813959095094C18C62A12F549504892A4AAA8C1554C6663626E05CA27F281A14E6983772AFC3FB97135759321DEA3D70145073B7709DEAFA93D9543D2964B039C506A08C8BE0AF5D04AAA5F2B154E5030577D0DE964E588E7F2BFA07B4AB6ADC8003FE6F2E51FFE3">
              <a:extLst>
                <a:ext uri="{FF2B5EF4-FFF2-40B4-BE49-F238E27FC236}">
                  <a16:creationId xmlns="" xmlns:a16="http://schemas.microsoft.com/office/drawing/2014/main" id="{4828A2A8-FAE0-4027-9890-D160261C589C}"/>
                </a:ext>
              </a:extLst>
            </p:cNvPr>
            <p:cNvGrpSpPr/>
            <p:nvPr/>
          </p:nvGrpSpPr>
          <p:grpSpPr>
            <a:xfrm>
              <a:off x="5941394" y="4222548"/>
              <a:ext cx="1205430" cy="876676"/>
              <a:chOff x="3768337" y="1881704"/>
              <a:chExt cx="1624013" cy="1181100"/>
            </a:xfrm>
            <a:solidFill>
              <a:schemeClr val="bg1">
                <a:lumMod val="50000"/>
              </a:schemeClr>
            </a:solidFill>
          </p:grpSpPr>
          <p:sp>
            <p:nvSpPr>
              <p:cNvPr id="26" name="Freeform 57">
                <a:extLst>
                  <a:ext uri="{FF2B5EF4-FFF2-40B4-BE49-F238E27FC236}">
                    <a16:creationId xmlns="" xmlns:a16="http://schemas.microsoft.com/office/drawing/2014/main" id="{BA1E089E-2CD9-401A-BD64-F049932E0B27}"/>
                  </a:ext>
                </a:extLst>
              </p:cNvPr>
              <p:cNvSpPr>
                <a:spLocks/>
              </p:cNvSpPr>
              <p:nvPr/>
            </p:nvSpPr>
            <p:spPr bwMode="auto">
              <a:xfrm>
                <a:off x="3768337" y="1942029"/>
                <a:ext cx="1093788" cy="1120775"/>
              </a:xfrm>
              <a:custGeom>
                <a:avLst/>
                <a:gdLst>
                  <a:gd name="T0" fmla="*/ 689 w 689"/>
                  <a:gd name="T1" fmla="*/ 288 h 706"/>
                  <a:gd name="T2" fmla="*/ 689 w 689"/>
                  <a:gd name="T3" fmla="*/ 706 h 706"/>
                  <a:gd name="T4" fmla="*/ 0 w 689"/>
                  <a:gd name="T5" fmla="*/ 706 h 706"/>
                  <a:gd name="T6" fmla="*/ 0 w 689"/>
                  <a:gd name="T7" fmla="*/ 0 h 706"/>
                  <a:gd name="T8" fmla="*/ 689 w 689"/>
                  <a:gd name="T9" fmla="*/ 0 h 706"/>
                  <a:gd name="T10" fmla="*/ 689 w 689"/>
                  <a:gd name="T11" fmla="*/ 94 h 706"/>
                  <a:gd name="T12" fmla="*/ 598 w 689"/>
                  <a:gd name="T13" fmla="*/ 148 h 706"/>
                  <a:gd name="T14" fmla="*/ 598 w 689"/>
                  <a:gd name="T15" fmla="*/ 94 h 706"/>
                  <a:gd name="T16" fmla="*/ 94 w 689"/>
                  <a:gd name="T17" fmla="*/ 94 h 706"/>
                  <a:gd name="T18" fmla="*/ 94 w 689"/>
                  <a:gd name="T19" fmla="*/ 611 h 706"/>
                  <a:gd name="T20" fmla="*/ 598 w 689"/>
                  <a:gd name="T21" fmla="*/ 611 h 706"/>
                  <a:gd name="T22" fmla="*/ 598 w 689"/>
                  <a:gd name="T23" fmla="*/ 353 h 706"/>
                  <a:gd name="T24" fmla="*/ 689 w 689"/>
                  <a:gd name="T25" fmla="*/ 28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706">
                    <a:moveTo>
                      <a:pt x="689" y="288"/>
                    </a:moveTo>
                    <a:lnTo>
                      <a:pt x="689" y="706"/>
                    </a:lnTo>
                    <a:lnTo>
                      <a:pt x="0" y="706"/>
                    </a:lnTo>
                    <a:lnTo>
                      <a:pt x="0" y="0"/>
                    </a:lnTo>
                    <a:lnTo>
                      <a:pt x="689" y="0"/>
                    </a:lnTo>
                    <a:lnTo>
                      <a:pt x="689" y="94"/>
                    </a:lnTo>
                    <a:lnTo>
                      <a:pt x="598" y="148"/>
                    </a:lnTo>
                    <a:lnTo>
                      <a:pt x="598" y="94"/>
                    </a:lnTo>
                    <a:lnTo>
                      <a:pt x="94" y="94"/>
                    </a:lnTo>
                    <a:lnTo>
                      <a:pt x="94" y="611"/>
                    </a:lnTo>
                    <a:lnTo>
                      <a:pt x="598" y="611"/>
                    </a:lnTo>
                    <a:lnTo>
                      <a:pt x="598" y="353"/>
                    </a:lnTo>
                    <a:lnTo>
                      <a:pt x="689" y="288"/>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nvGrpSpPr>
              <p:cNvPr id="27" name="组合 26">
                <a:extLst>
                  <a:ext uri="{FF2B5EF4-FFF2-40B4-BE49-F238E27FC236}">
                    <a16:creationId xmlns="" xmlns:a16="http://schemas.microsoft.com/office/drawing/2014/main" id="{B8DD3137-DF99-441B-96C7-477A1513B12A}"/>
                  </a:ext>
                </a:extLst>
              </p:cNvPr>
              <p:cNvGrpSpPr/>
              <p:nvPr/>
            </p:nvGrpSpPr>
            <p:grpSpPr>
              <a:xfrm>
                <a:off x="4008050" y="1881704"/>
                <a:ext cx="1384300" cy="903287"/>
                <a:chOff x="4008050" y="1881704"/>
                <a:chExt cx="1384300" cy="903287"/>
              </a:xfrm>
              <a:grpFill/>
            </p:grpSpPr>
            <p:sp>
              <p:nvSpPr>
                <p:cNvPr id="28" name="Freeform 50">
                  <a:extLst>
                    <a:ext uri="{FF2B5EF4-FFF2-40B4-BE49-F238E27FC236}">
                      <a16:creationId xmlns="" xmlns:a16="http://schemas.microsoft.com/office/drawing/2014/main" id="{243CA24E-BDB1-4D7C-B8C4-F4CDA71CAD11}"/>
                    </a:ext>
                  </a:extLst>
                </p:cNvPr>
                <p:cNvSpPr>
                  <a:spLocks/>
                </p:cNvSpPr>
                <p:nvPr/>
              </p:nvSpPr>
              <p:spPr bwMode="auto">
                <a:xfrm>
                  <a:off x="4862125" y="1881704"/>
                  <a:ext cx="530225" cy="403225"/>
                </a:xfrm>
                <a:custGeom>
                  <a:avLst/>
                  <a:gdLst>
                    <a:gd name="T0" fmla="*/ 334 w 334"/>
                    <a:gd name="T1" fmla="*/ 0 h 254"/>
                    <a:gd name="T2" fmla="*/ 0 w 334"/>
                    <a:gd name="T3" fmla="*/ 254 h 254"/>
                    <a:gd name="T4" fmla="*/ 0 w 334"/>
                    <a:gd name="T5" fmla="*/ 194 h 254"/>
                    <a:gd name="T6" fmla="*/ 334 w 334"/>
                    <a:gd name="T7" fmla="*/ 0 h 254"/>
                  </a:gdLst>
                  <a:ahLst/>
                  <a:cxnLst>
                    <a:cxn ang="0">
                      <a:pos x="T0" y="T1"/>
                    </a:cxn>
                    <a:cxn ang="0">
                      <a:pos x="T2" y="T3"/>
                    </a:cxn>
                    <a:cxn ang="0">
                      <a:pos x="T4" y="T5"/>
                    </a:cxn>
                    <a:cxn ang="0">
                      <a:pos x="T6" y="T7"/>
                    </a:cxn>
                  </a:cxnLst>
                  <a:rect l="0" t="0" r="r" b="b"/>
                  <a:pathLst>
                    <a:path w="334" h="254">
                      <a:moveTo>
                        <a:pt x="334" y="0"/>
                      </a:moveTo>
                      <a:lnTo>
                        <a:pt x="0" y="254"/>
                      </a:lnTo>
                      <a:lnTo>
                        <a:pt x="0" y="194"/>
                      </a:lnTo>
                      <a:lnTo>
                        <a:pt x="3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9" name="Freeform 58">
                  <a:extLst>
                    <a:ext uri="{FF2B5EF4-FFF2-40B4-BE49-F238E27FC236}">
                      <a16:creationId xmlns="" xmlns:a16="http://schemas.microsoft.com/office/drawing/2014/main" id="{30815692-618F-4652-B618-9AC56F3845FF}"/>
                    </a:ext>
                  </a:extLst>
                </p:cNvPr>
                <p:cNvSpPr>
                  <a:spLocks/>
                </p:cNvSpPr>
                <p:nvPr/>
              </p:nvSpPr>
              <p:spPr bwMode="auto">
                <a:xfrm>
                  <a:off x="4717663" y="2189679"/>
                  <a:ext cx="144463" cy="206375"/>
                </a:xfrm>
                <a:custGeom>
                  <a:avLst/>
                  <a:gdLst>
                    <a:gd name="T0" fmla="*/ 91 w 91"/>
                    <a:gd name="T1" fmla="*/ 0 h 130"/>
                    <a:gd name="T2" fmla="*/ 91 w 91"/>
                    <a:gd name="T3" fmla="*/ 60 h 130"/>
                    <a:gd name="T4" fmla="*/ 0 w 91"/>
                    <a:gd name="T5" fmla="*/ 130 h 130"/>
                    <a:gd name="T6" fmla="*/ 0 w 91"/>
                    <a:gd name="T7" fmla="*/ 54 h 130"/>
                    <a:gd name="T8" fmla="*/ 91 w 91"/>
                    <a:gd name="T9" fmla="*/ 0 h 130"/>
                  </a:gdLst>
                  <a:ahLst/>
                  <a:cxnLst>
                    <a:cxn ang="0">
                      <a:pos x="T0" y="T1"/>
                    </a:cxn>
                    <a:cxn ang="0">
                      <a:pos x="T2" y="T3"/>
                    </a:cxn>
                    <a:cxn ang="0">
                      <a:pos x="T4" y="T5"/>
                    </a:cxn>
                    <a:cxn ang="0">
                      <a:pos x="T6" y="T7"/>
                    </a:cxn>
                    <a:cxn ang="0">
                      <a:pos x="T8" y="T9"/>
                    </a:cxn>
                  </a:cxnLst>
                  <a:rect l="0" t="0" r="r" b="b"/>
                  <a:pathLst>
                    <a:path w="91" h="130">
                      <a:moveTo>
                        <a:pt x="91" y="0"/>
                      </a:moveTo>
                      <a:lnTo>
                        <a:pt x="91" y="60"/>
                      </a:lnTo>
                      <a:lnTo>
                        <a:pt x="0" y="130"/>
                      </a:lnTo>
                      <a:lnTo>
                        <a:pt x="0" y="54"/>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0" name="Freeform 61">
                  <a:extLst>
                    <a:ext uri="{FF2B5EF4-FFF2-40B4-BE49-F238E27FC236}">
                      <a16:creationId xmlns="" xmlns:a16="http://schemas.microsoft.com/office/drawing/2014/main" id="{48D7F9DD-55EF-4743-9B3C-F845223AB5A6}"/>
                    </a:ext>
                  </a:extLst>
                </p:cNvPr>
                <p:cNvSpPr>
                  <a:spLocks/>
                </p:cNvSpPr>
                <p:nvPr/>
              </p:nvSpPr>
              <p:spPr bwMode="auto">
                <a:xfrm>
                  <a:off x="4008050" y="2275403"/>
                  <a:ext cx="709613" cy="509588"/>
                </a:xfrm>
                <a:custGeom>
                  <a:avLst/>
                  <a:gdLst>
                    <a:gd name="T0" fmla="*/ 447 w 447"/>
                    <a:gd name="T1" fmla="*/ 0 h 321"/>
                    <a:gd name="T2" fmla="*/ 447 w 447"/>
                    <a:gd name="T3" fmla="*/ 76 h 321"/>
                    <a:gd name="T4" fmla="*/ 123 w 447"/>
                    <a:gd name="T5" fmla="*/ 321 h 321"/>
                    <a:gd name="T6" fmla="*/ 0 w 447"/>
                    <a:gd name="T7" fmla="*/ 22 h 321"/>
                    <a:gd name="T8" fmla="*/ 123 w 447"/>
                    <a:gd name="T9" fmla="*/ 186 h 321"/>
                    <a:gd name="T10" fmla="*/ 447 w 447"/>
                    <a:gd name="T11" fmla="*/ 0 h 321"/>
                  </a:gdLst>
                  <a:ahLst/>
                  <a:cxnLst>
                    <a:cxn ang="0">
                      <a:pos x="T0" y="T1"/>
                    </a:cxn>
                    <a:cxn ang="0">
                      <a:pos x="T2" y="T3"/>
                    </a:cxn>
                    <a:cxn ang="0">
                      <a:pos x="T4" y="T5"/>
                    </a:cxn>
                    <a:cxn ang="0">
                      <a:pos x="T6" y="T7"/>
                    </a:cxn>
                    <a:cxn ang="0">
                      <a:pos x="T8" y="T9"/>
                    </a:cxn>
                    <a:cxn ang="0">
                      <a:pos x="T10" y="T11"/>
                    </a:cxn>
                  </a:cxnLst>
                  <a:rect l="0" t="0" r="r" b="b"/>
                  <a:pathLst>
                    <a:path w="447" h="321">
                      <a:moveTo>
                        <a:pt x="447" y="0"/>
                      </a:moveTo>
                      <a:lnTo>
                        <a:pt x="447" y="76"/>
                      </a:lnTo>
                      <a:lnTo>
                        <a:pt x="123" y="321"/>
                      </a:lnTo>
                      <a:lnTo>
                        <a:pt x="0" y="22"/>
                      </a:lnTo>
                      <a:lnTo>
                        <a:pt x="123" y="186"/>
                      </a:lnTo>
                      <a:lnTo>
                        <a:pt x="4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grpSp>
        <p:grpSp>
          <p:nvGrpSpPr>
            <p:cNvPr id="31" name="组合 3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a:extLst>
                <a:ext uri="{FF2B5EF4-FFF2-40B4-BE49-F238E27FC236}">
                  <a16:creationId xmlns="" xmlns:a16="http://schemas.microsoft.com/office/drawing/2014/main" id="{85338A88-EF57-4BF6-B267-70BFD13B8CBF}"/>
                </a:ext>
              </a:extLst>
            </p:cNvPr>
            <p:cNvGrpSpPr/>
            <p:nvPr/>
          </p:nvGrpSpPr>
          <p:grpSpPr>
            <a:xfrm>
              <a:off x="9140039" y="4267324"/>
              <a:ext cx="1205430" cy="876676"/>
              <a:chOff x="3768337" y="1881704"/>
              <a:chExt cx="1624013" cy="1181100"/>
            </a:xfrm>
            <a:solidFill>
              <a:schemeClr val="bg1">
                <a:lumMod val="50000"/>
              </a:schemeClr>
            </a:solidFill>
          </p:grpSpPr>
          <p:sp>
            <p:nvSpPr>
              <p:cNvPr id="32" name="Freeform 57">
                <a:extLst>
                  <a:ext uri="{FF2B5EF4-FFF2-40B4-BE49-F238E27FC236}">
                    <a16:creationId xmlns="" xmlns:a16="http://schemas.microsoft.com/office/drawing/2014/main" id="{40A7438F-25E6-4B83-A586-E3619605BF8A}"/>
                  </a:ext>
                </a:extLst>
              </p:cNvPr>
              <p:cNvSpPr>
                <a:spLocks/>
              </p:cNvSpPr>
              <p:nvPr/>
            </p:nvSpPr>
            <p:spPr bwMode="auto">
              <a:xfrm>
                <a:off x="3768337" y="1942029"/>
                <a:ext cx="1093788" cy="1120775"/>
              </a:xfrm>
              <a:custGeom>
                <a:avLst/>
                <a:gdLst>
                  <a:gd name="T0" fmla="*/ 689 w 689"/>
                  <a:gd name="T1" fmla="*/ 288 h 706"/>
                  <a:gd name="T2" fmla="*/ 689 w 689"/>
                  <a:gd name="T3" fmla="*/ 706 h 706"/>
                  <a:gd name="T4" fmla="*/ 0 w 689"/>
                  <a:gd name="T5" fmla="*/ 706 h 706"/>
                  <a:gd name="T6" fmla="*/ 0 w 689"/>
                  <a:gd name="T7" fmla="*/ 0 h 706"/>
                  <a:gd name="T8" fmla="*/ 689 w 689"/>
                  <a:gd name="T9" fmla="*/ 0 h 706"/>
                  <a:gd name="T10" fmla="*/ 689 w 689"/>
                  <a:gd name="T11" fmla="*/ 94 h 706"/>
                  <a:gd name="T12" fmla="*/ 598 w 689"/>
                  <a:gd name="T13" fmla="*/ 148 h 706"/>
                  <a:gd name="T14" fmla="*/ 598 w 689"/>
                  <a:gd name="T15" fmla="*/ 94 h 706"/>
                  <a:gd name="T16" fmla="*/ 94 w 689"/>
                  <a:gd name="T17" fmla="*/ 94 h 706"/>
                  <a:gd name="T18" fmla="*/ 94 w 689"/>
                  <a:gd name="T19" fmla="*/ 611 h 706"/>
                  <a:gd name="T20" fmla="*/ 598 w 689"/>
                  <a:gd name="T21" fmla="*/ 611 h 706"/>
                  <a:gd name="T22" fmla="*/ 598 w 689"/>
                  <a:gd name="T23" fmla="*/ 353 h 706"/>
                  <a:gd name="T24" fmla="*/ 689 w 689"/>
                  <a:gd name="T25" fmla="*/ 28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706">
                    <a:moveTo>
                      <a:pt x="689" y="288"/>
                    </a:moveTo>
                    <a:lnTo>
                      <a:pt x="689" y="706"/>
                    </a:lnTo>
                    <a:lnTo>
                      <a:pt x="0" y="706"/>
                    </a:lnTo>
                    <a:lnTo>
                      <a:pt x="0" y="0"/>
                    </a:lnTo>
                    <a:lnTo>
                      <a:pt x="689" y="0"/>
                    </a:lnTo>
                    <a:lnTo>
                      <a:pt x="689" y="94"/>
                    </a:lnTo>
                    <a:lnTo>
                      <a:pt x="598" y="148"/>
                    </a:lnTo>
                    <a:lnTo>
                      <a:pt x="598" y="94"/>
                    </a:lnTo>
                    <a:lnTo>
                      <a:pt x="94" y="94"/>
                    </a:lnTo>
                    <a:lnTo>
                      <a:pt x="94" y="611"/>
                    </a:lnTo>
                    <a:lnTo>
                      <a:pt x="598" y="611"/>
                    </a:lnTo>
                    <a:lnTo>
                      <a:pt x="598" y="353"/>
                    </a:lnTo>
                    <a:lnTo>
                      <a:pt x="689" y="288"/>
                    </a:lnTo>
                    <a:close/>
                  </a:path>
                </a:pathLst>
              </a:custGeom>
              <a:grpFill/>
              <a:ln>
                <a:noFill/>
              </a:ln>
              <a:effectLs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nvGrpSpPr>
              <p:cNvPr id="33" name="组合 32">
                <a:extLst>
                  <a:ext uri="{FF2B5EF4-FFF2-40B4-BE49-F238E27FC236}">
                    <a16:creationId xmlns="" xmlns:a16="http://schemas.microsoft.com/office/drawing/2014/main" id="{7E6A485B-25CD-4945-9D2F-618E486D9DD9}"/>
                  </a:ext>
                </a:extLst>
              </p:cNvPr>
              <p:cNvGrpSpPr/>
              <p:nvPr/>
            </p:nvGrpSpPr>
            <p:grpSpPr>
              <a:xfrm>
                <a:off x="4008050" y="1881704"/>
                <a:ext cx="1384300" cy="903287"/>
                <a:chOff x="4008050" y="1881704"/>
                <a:chExt cx="1384300" cy="903287"/>
              </a:xfrm>
              <a:grpFill/>
            </p:grpSpPr>
            <p:sp>
              <p:nvSpPr>
                <p:cNvPr id="34" name="Freeform 50">
                  <a:extLst>
                    <a:ext uri="{FF2B5EF4-FFF2-40B4-BE49-F238E27FC236}">
                      <a16:creationId xmlns="" xmlns:a16="http://schemas.microsoft.com/office/drawing/2014/main" id="{EEFAB93A-71CD-4E6D-837D-5D9FEEB6EA27}"/>
                    </a:ext>
                  </a:extLst>
                </p:cNvPr>
                <p:cNvSpPr>
                  <a:spLocks/>
                </p:cNvSpPr>
                <p:nvPr/>
              </p:nvSpPr>
              <p:spPr bwMode="auto">
                <a:xfrm>
                  <a:off x="4862125" y="1881704"/>
                  <a:ext cx="530225" cy="403225"/>
                </a:xfrm>
                <a:custGeom>
                  <a:avLst/>
                  <a:gdLst>
                    <a:gd name="T0" fmla="*/ 334 w 334"/>
                    <a:gd name="T1" fmla="*/ 0 h 254"/>
                    <a:gd name="T2" fmla="*/ 0 w 334"/>
                    <a:gd name="T3" fmla="*/ 254 h 254"/>
                    <a:gd name="T4" fmla="*/ 0 w 334"/>
                    <a:gd name="T5" fmla="*/ 194 h 254"/>
                    <a:gd name="T6" fmla="*/ 334 w 334"/>
                    <a:gd name="T7" fmla="*/ 0 h 254"/>
                  </a:gdLst>
                  <a:ahLst/>
                  <a:cxnLst>
                    <a:cxn ang="0">
                      <a:pos x="T0" y="T1"/>
                    </a:cxn>
                    <a:cxn ang="0">
                      <a:pos x="T2" y="T3"/>
                    </a:cxn>
                    <a:cxn ang="0">
                      <a:pos x="T4" y="T5"/>
                    </a:cxn>
                    <a:cxn ang="0">
                      <a:pos x="T6" y="T7"/>
                    </a:cxn>
                  </a:cxnLst>
                  <a:rect l="0" t="0" r="r" b="b"/>
                  <a:pathLst>
                    <a:path w="334" h="254">
                      <a:moveTo>
                        <a:pt x="334" y="0"/>
                      </a:moveTo>
                      <a:lnTo>
                        <a:pt x="0" y="254"/>
                      </a:lnTo>
                      <a:lnTo>
                        <a:pt x="0" y="194"/>
                      </a:lnTo>
                      <a:lnTo>
                        <a:pt x="3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5" name="Freeform 58">
                  <a:extLst>
                    <a:ext uri="{FF2B5EF4-FFF2-40B4-BE49-F238E27FC236}">
                      <a16:creationId xmlns="" xmlns:a16="http://schemas.microsoft.com/office/drawing/2014/main" id="{6AC3D080-B06D-4200-ABB5-11C94620E7C8}"/>
                    </a:ext>
                  </a:extLst>
                </p:cNvPr>
                <p:cNvSpPr>
                  <a:spLocks/>
                </p:cNvSpPr>
                <p:nvPr/>
              </p:nvSpPr>
              <p:spPr bwMode="auto">
                <a:xfrm>
                  <a:off x="4717663" y="2189679"/>
                  <a:ext cx="144463" cy="206375"/>
                </a:xfrm>
                <a:custGeom>
                  <a:avLst/>
                  <a:gdLst>
                    <a:gd name="T0" fmla="*/ 91 w 91"/>
                    <a:gd name="T1" fmla="*/ 0 h 130"/>
                    <a:gd name="T2" fmla="*/ 91 w 91"/>
                    <a:gd name="T3" fmla="*/ 60 h 130"/>
                    <a:gd name="T4" fmla="*/ 0 w 91"/>
                    <a:gd name="T5" fmla="*/ 130 h 130"/>
                    <a:gd name="T6" fmla="*/ 0 w 91"/>
                    <a:gd name="T7" fmla="*/ 54 h 130"/>
                    <a:gd name="T8" fmla="*/ 91 w 91"/>
                    <a:gd name="T9" fmla="*/ 0 h 130"/>
                  </a:gdLst>
                  <a:ahLst/>
                  <a:cxnLst>
                    <a:cxn ang="0">
                      <a:pos x="T0" y="T1"/>
                    </a:cxn>
                    <a:cxn ang="0">
                      <a:pos x="T2" y="T3"/>
                    </a:cxn>
                    <a:cxn ang="0">
                      <a:pos x="T4" y="T5"/>
                    </a:cxn>
                    <a:cxn ang="0">
                      <a:pos x="T6" y="T7"/>
                    </a:cxn>
                    <a:cxn ang="0">
                      <a:pos x="T8" y="T9"/>
                    </a:cxn>
                  </a:cxnLst>
                  <a:rect l="0" t="0" r="r" b="b"/>
                  <a:pathLst>
                    <a:path w="91" h="130">
                      <a:moveTo>
                        <a:pt x="91" y="0"/>
                      </a:moveTo>
                      <a:lnTo>
                        <a:pt x="91" y="60"/>
                      </a:lnTo>
                      <a:lnTo>
                        <a:pt x="0" y="130"/>
                      </a:lnTo>
                      <a:lnTo>
                        <a:pt x="0" y="54"/>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36" name="Freeform 61">
                  <a:extLst>
                    <a:ext uri="{FF2B5EF4-FFF2-40B4-BE49-F238E27FC236}">
                      <a16:creationId xmlns="" xmlns:a16="http://schemas.microsoft.com/office/drawing/2014/main" id="{5E67AAB3-17DD-48BA-B4C3-C42F6F5AF42C}"/>
                    </a:ext>
                  </a:extLst>
                </p:cNvPr>
                <p:cNvSpPr>
                  <a:spLocks/>
                </p:cNvSpPr>
                <p:nvPr/>
              </p:nvSpPr>
              <p:spPr bwMode="auto">
                <a:xfrm>
                  <a:off x="4008050" y="2275403"/>
                  <a:ext cx="709613" cy="509588"/>
                </a:xfrm>
                <a:custGeom>
                  <a:avLst/>
                  <a:gdLst>
                    <a:gd name="T0" fmla="*/ 447 w 447"/>
                    <a:gd name="T1" fmla="*/ 0 h 321"/>
                    <a:gd name="T2" fmla="*/ 447 w 447"/>
                    <a:gd name="T3" fmla="*/ 76 h 321"/>
                    <a:gd name="T4" fmla="*/ 123 w 447"/>
                    <a:gd name="T5" fmla="*/ 321 h 321"/>
                    <a:gd name="T6" fmla="*/ 0 w 447"/>
                    <a:gd name="T7" fmla="*/ 22 h 321"/>
                    <a:gd name="T8" fmla="*/ 123 w 447"/>
                    <a:gd name="T9" fmla="*/ 186 h 321"/>
                    <a:gd name="T10" fmla="*/ 447 w 447"/>
                    <a:gd name="T11" fmla="*/ 0 h 321"/>
                  </a:gdLst>
                  <a:ahLst/>
                  <a:cxnLst>
                    <a:cxn ang="0">
                      <a:pos x="T0" y="T1"/>
                    </a:cxn>
                    <a:cxn ang="0">
                      <a:pos x="T2" y="T3"/>
                    </a:cxn>
                    <a:cxn ang="0">
                      <a:pos x="T4" y="T5"/>
                    </a:cxn>
                    <a:cxn ang="0">
                      <a:pos x="T6" y="T7"/>
                    </a:cxn>
                    <a:cxn ang="0">
                      <a:pos x="T8" y="T9"/>
                    </a:cxn>
                    <a:cxn ang="0">
                      <a:pos x="T10" y="T11"/>
                    </a:cxn>
                  </a:cxnLst>
                  <a:rect l="0" t="0" r="r" b="b"/>
                  <a:pathLst>
                    <a:path w="447" h="321">
                      <a:moveTo>
                        <a:pt x="447" y="0"/>
                      </a:moveTo>
                      <a:lnTo>
                        <a:pt x="447" y="76"/>
                      </a:lnTo>
                      <a:lnTo>
                        <a:pt x="123" y="321"/>
                      </a:lnTo>
                      <a:lnTo>
                        <a:pt x="0" y="22"/>
                      </a:lnTo>
                      <a:lnTo>
                        <a:pt x="123" y="186"/>
                      </a:lnTo>
                      <a:lnTo>
                        <a:pt x="4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grpSp>
      </p:grpSp>
    </p:spTree>
    <p:extLst>
      <p:ext uri="{BB962C8B-B14F-4D97-AF65-F5344CB8AC3E}">
        <p14:creationId xmlns:p14="http://schemas.microsoft.com/office/powerpoint/2010/main" val="12370951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8BBC3"/>
            </a:gs>
          </a:gsLst>
          <a:path path="circle">
            <a:fillToRect l="50000" t="50000" r="50000" b="50000"/>
          </a:path>
        </a:gradFill>
        <a:effectLst/>
      </p:bgPr>
    </p:bg>
    <p:spTree>
      <p:nvGrpSpPr>
        <p:cNvPr id="1" name=""/>
        <p:cNvGrpSpPr/>
        <p:nvPr/>
      </p:nvGrpSpPr>
      <p:grpSpPr>
        <a:xfrm>
          <a:off x="0" y="0"/>
          <a:ext cx="0" cy="0"/>
          <a:chOff x="0" y="0"/>
          <a:chExt cx="0" cy="0"/>
        </a:xfrm>
      </p:grpSpPr>
      <p:sp>
        <p:nvSpPr>
          <p:cNvPr id="4" name="箭头: 五边形 3">
            <a:extLst>
              <a:ext uri="{FF2B5EF4-FFF2-40B4-BE49-F238E27FC236}">
                <a16:creationId xmlns="" xmlns:a16="http://schemas.microsoft.com/office/drawing/2014/main" id="{9DA9FE67-B7C6-4E06-8F42-3BA7D9A66890}"/>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a:extLst>
              <a:ext uri="{FF2B5EF4-FFF2-40B4-BE49-F238E27FC236}">
                <a16:creationId xmlns="" xmlns:a16="http://schemas.microsoft.com/office/drawing/2014/main" id="{F7C4DFC8-A9E2-44A1-B6F3-0DF8893025BC}"/>
              </a:ext>
            </a:extLst>
          </p:cNvPr>
          <p:cNvSpPr txBox="1"/>
          <p:nvPr/>
        </p:nvSpPr>
        <p:spPr>
          <a:xfrm>
            <a:off x="-397123" y="360010"/>
            <a:ext cx="3052528" cy="461665"/>
          </a:xfrm>
          <a:prstGeom prst="rect">
            <a:avLst/>
          </a:prstGeom>
          <a:noFill/>
        </p:spPr>
        <p:txBody>
          <a:bodyPr wrap="square" rtlCol="0">
            <a:spAutoFit/>
          </a:bodyPr>
          <a:lstStyle/>
          <a:p>
            <a:pPr algn="ctr"/>
            <a:r>
              <a:rPr lang="zh-CN" altLang="en-US" sz="2400" dirty="0">
                <a:solidFill>
                  <a:schemeClr val="bg1"/>
                </a:solidFill>
                <a:latin typeface="印品黑体" panose="00000500000000000000" pitchFamily="2" charset="-122"/>
                <a:ea typeface="印品黑体" panose="00000500000000000000" pitchFamily="2" charset="-122"/>
              </a:rPr>
              <a:t>请输入标题</a:t>
            </a:r>
          </a:p>
        </p:txBody>
      </p:sp>
      <p:grpSp>
        <p:nvGrpSpPr>
          <p:cNvPr id="6" name="组合 5">
            <a:extLst>
              <a:ext uri="{FF2B5EF4-FFF2-40B4-BE49-F238E27FC236}">
                <a16:creationId xmlns="" xmlns:a16="http://schemas.microsoft.com/office/drawing/2014/main" id="{1AAB8112-476F-4794-9411-ED3650762CD2}"/>
              </a:ext>
            </a:extLst>
          </p:cNvPr>
          <p:cNvGrpSpPr/>
          <p:nvPr/>
        </p:nvGrpSpPr>
        <p:grpSpPr>
          <a:xfrm>
            <a:off x="2411515" y="1690957"/>
            <a:ext cx="1944216" cy="2259423"/>
            <a:chOff x="1187625" y="843557"/>
            <a:chExt cx="1944216" cy="2259423"/>
          </a:xfrm>
        </p:grpSpPr>
        <p:sp>
          <p:nvSpPr>
            <p:cNvPr id="7" name="五边形 9">
              <a:extLst>
                <a:ext uri="{FF2B5EF4-FFF2-40B4-BE49-F238E27FC236}">
                  <a16:creationId xmlns="" xmlns:a16="http://schemas.microsoft.com/office/drawing/2014/main" id="{6B6C9572-0631-4029-87E5-2417B1BB58E7}"/>
                </a:ext>
              </a:extLst>
            </p:cNvPr>
            <p:cNvSpPr/>
            <p:nvPr/>
          </p:nvSpPr>
          <p:spPr>
            <a:xfrm rot="16200000">
              <a:off x="1030021" y="1001161"/>
              <a:ext cx="2259423" cy="1944216"/>
            </a:xfrm>
            <a:prstGeom prst="homePlate">
              <a:avLst>
                <a:gd name="adj" fmla="val 3138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sp>
          <p:nvSpPr>
            <p:cNvPr id="8" name="TextBox 8">
              <a:extLst>
                <a:ext uri="{FF2B5EF4-FFF2-40B4-BE49-F238E27FC236}">
                  <a16:creationId xmlns="" xmlns:a16="http://schemas.microsoft.com/office/drawing/2014/main" id="{DAA3F8BC-1B23-4DFB-AB24-9E27CD4A219F}"/>
                </a:ext>
              </a:extLst>
            </p:cNvPr>
            <p:cNvSpPr txBox="1"/>
            <p:nvPr/>
          </p:nvSpPr>
          <p:spPr>
            <a:xfrm>
              <a:off x="1419079" y="1213885"/>
              <a:ext cx="1481307" cy="830997"/>
            </a:xfrm>
            <a:prstGeom prst="rect">
              <a:avLst/>
            </a:prstGeom>
            <a:noFill/>
          </p:spPr>
          <p:txBody>
            <a:bodyPr wrap="square" rtlCol="0">
              <a:spAutoFit/>
            </a:bodyPr>
            <a:lstStyle/>
            <a:p>
              <a:pPr algn="ctr"/>
              <a:r>
                <a:rPr lang="en-US" altLang="zh-CN" sz="4800" b="1" dirty="0">
                  <a:solidFill>
                    <a:schemeClr val="bg1"/>
                  </a:solidFill>
                  <a:latin typeface="印品黑体" panose="00000500000000000000" pitchFamily="2" charset="-122"/>
                  <a:ea typeface="印品黑体" panose="00000500000000000000" pitchFamily="2" charset="-122"/>
                </a:rPr>
                <a:t>65%</a:t>
              </a:r>
              <a:endParaRPr lang="zh-CN" altLang="en-US" sz="4800" b="1" dirty="0">
                <a:solidFill>
                  <a:schemeClr val="bg1"/>
                </a:solidFill>
                <a:latin typeface="印品黑体" panose="00000500000000000000" pitchFamily="2" charset="-122"/>
                <a:ea typeface="印品黑体" panose="00000500000000000000" pitchFamily="2" charset="-122"/>
              </a:endParaRPr>
            </a:p>
          </p:txBody>
        </p:sp>
        <p:sp>
          <p:nvSpPr>
            <p:cNvPr id="9" name="TextBox 9">
              <a:extLst>
                <a:ext uri="{FF2B5EF4-FFF2-40B4-BE49-F238E27FC236}">
                  <a16:creationId xmlns="" xmlns:a16="http://schemas.microsoft.com/office/drawing/2014/main" id="{66FCB556-ED78-4C00-89D3-695A7AB17F56}"/>
                </a:ext>
              </a:extLst>
            </p:cNvPr>
            <p:cNvSpPr txBox="1"/>
            <p:nvPr/>
          </p:nvSpPr>
          <p:spPr>
            <a:xfrm>
              <a:off x="1233915" y="2047120"/>
              <a:ext cx="1851634" cy="1015663"/>
            </a:xfrm>
            <a:prstGeom prst="rect">
              <a:avLst/>
            </a:prstGeom>
            <a:noFill/>
          </p:spPr>
          <p:txBody>
            <a:bodyPr wrap="square" rtlCol="0">
              <a:spAutoFit/>
            </a:bodyPr>
            <a:lstStyle/>
            <a:p>
              <a:pPr algn="ctr"/>
              <a:r>
                <a:rPr lang="zh-CN" altLang="en-US" sz="2000" dirty="0">
                  <a:solidFill>
                    <a:schemeClr val="bg1"/>
                  </a:solidFill>
                  <a:latin typeface="印品黑体" panose="00000500000000000000" pitchFamily="2" charset="-122"/>
                  <a:ea typeface="印品黑体" panose="00000500000000000000" pitchFamily="2" charset="-122"/>
                </a:rPr>
                <a:t>添加文字添加文字添加文字添加文字</a:t>
              </a:r>
            </a:p>
          </p:txBody>
        </p:sp>
      </p:grpSp>
      <p:grpSp>
        <p:nvGrpSpPr>
          <p:cNvPr id="10" name="组合 9">
            <a:extLst>
              <a:ext uri="{FF2B5EF4-FFF2-40B4-BE49-F238E27FC236}">
                <a16:creationId xmlns="" xmlns:a16="http://schemas.microsoft.com/office/drawing/2014/main" id="{7A5C0DD8-43EB-4DDE-8641-D73E6AA2074F}"/>
              </a:ext>
            </a:extLst>
          </p:cNvPr>
          <p:cNvGrpSpPr/>
          <p:nvPr/>
        </p:nvGrpSpPr>
        <p:grpSpPr>
          <a:xfrm>
            <a:off x="2411514" y="4139230"/>
            <a:ext cx="1944216" cy="1440160"/>
            <a:chOff x="1187624" y="3291830"/>
            <a:chExt cx="1944216" cy="1440160"/>
          </a:xfrm>
        </p:grpSpPr>
        <p:sp>
          <p:nvSpPr>
            <p:cNvPr id="11" name="五边形 13">
              <a:extLst>
                <a:ext uri="{FF2B5EF4-FFF2-40B4-BE49-F238E27FC236}">
                  <a16:creationId xmlns="" xmlns:a16="http://schemas.microsoft.com/office/drawing/2014/main" id="{331238C8-11D8-4BE0-A73B-61DF105BC7D0}"/>
                </a:ext>
              </a:extLst>
            </p:cNvPr>
            <p:cNvSpPr/>
            <p:nvPr/>
          </p:nvSpPr>
          <p:spPr>
            <a:xfrm rot="5400000">
              <a:off x="1439652" y="3039802"/>
              <a:ext cx="1440160" cy="1944216"/>
            </a:xfrm>
            <a:prstGeom prst="homePlate">
              <a:avLst>
                <a:gd name="adj" fmla="val 3138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sp>
          <p:nvSpPr>
            <p:cNvPr id="12" name="TextBox 12">
              <a:extLst>
                <a:ext uri="{FF2B5EF4-FFF2-40B4-BE49-F238E27FC236}">
                  <a16:creationId xmlns="" xmlns:a16="http://schemas.microsoft.com/office/drawing/2014/main" id="{0D33B615-5089-4ECC-A7DB-8F4F5B9842B5}"/>
                </a:ext>
              </a:extLst>
            </p:cNvPr>
            <p:cNvSpPr txBox="1"/>
            <p:nvPr/>
          </p:nvSpPr>
          <p:spPr>
            <a:xfrm>
              <a:off x="1419079" y="3528428"/>
              <a:ext cx="1481307" cy="830997"/>
            </a:xfrm>
            <a:prstGeom prst="rect">
              <a:avLst/>
            </a:prstGeom>
            <a:noFill/>
          </p:spPr>
          <p:txBody>
            <a:bodyPr wrap="square" rtlCol="0">
              <a:spAutoFit/>
            </a:bodyPr>
            <a:lstStyle/>
            <a:p>
              <a:pPr algn="ctr"/>
              <a:r>
                <a:rPr lang="en-US" altLang="zh-CN" sz="4800" b="1" dirty="0">
                  <a:solidFill>
                    <a:schemeClr val="bg1"/>
                  </a:solidFill>
                  <a:latin typeface="印品黑体" panose="00000500000000000000" pitchFamily="2" charset="-122"/>
                  <a:ea typeface="印品黑体" panose="00000500000000000000" pitchFamily="2" charset="-122"/>
                </a:rPr>
                <a:t>35%</a:t>
              </a:r>
              <a:endParaRPr lang="zh-CN" altLang="en-US" sz="4800" b="1" dirty="0">
                <a:solidFill>
                  <a:schemeClr val="bg1"/>
                </a:solidFill>
                <a:latin typeface="印品黑体" panose="00000500000000000000" pitchFamily="2" charset="-122"/>
                <a:ea typeface="印品黑体" panose="00000500000000000000" pitchFamily="2" charset="-122"/>
              </a:endParaRPr>
            </a:p>
          </p:txBody>
        </p:sp>
      </p:grpSp>
      <p:sp>
        <p:nvSpPr>
          <p:cNvPr id="13" name="右箭头 15">
            <a:extLst>
              <a:ext uri="{FF2B5EF4-FFF2-40B4-BE49-F238E27FC236}">
                <a16:creationId xmlns="" xmlns:a16="http://schemas.microsoft.com/office/drawing/2014/main" id="{348291AB-7EEE-47AA-9C1D-9B038398B92B}"/>
              </a:ext>
            </a:extLst>
          </p:cNvPr>
          <p:cNvSpPr/>
          <p:nvPr/>
        </p:nvSpPr>
        <p:spPr>
          <a:xfrm>
            <a:off x="4931794" y="2843086"/>
            <a:ext cx="576064" cy="38061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sp>
        <p:nvSpPr>
          <p:cNvPr id="14" name="右箭头 16">
            <a:extLst>
              <a:ext uri="{FF2B5EF4-FFF2-40B4-BE49-F238E27FC236}">
                <a16:creationId xmlns="" xmlns:a16="http://schemas.microsoft.com/office/drawing/2014/main" id="{D312A8E8-CB59-47A2-82C6-C896687BFEAE}"/>
              </a:ext>
            </a:extLst>
          </p:cNvPr>
          <p:cNvSpPr/>
          <p:nvPr/>
        </p:nvSpPr>
        <p:spPr>
          <a:xfrm>
            <a:off x="4931794" y="4488984"/>
            <a:ext cx="576064" cy="38061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sp>
        <p:nvSpPr>
          <p:cNvPr id="15" name="左大括号 14">
            <a:extLst>
              <a:ext uri="{FF2B5EF4-FFF2-40B4-BE49-F238E27FC236}">
                <a16:creationId xmlns="" xmlns:a16="http://schemas.microsoft.com/office/drawing/2014/main" id="{4DB8DB28-2F04-4936-900D-DE0DD5DFFA3F}"/>
              </a:ext>
            </a:extLst>
          </p:cNvPr>
          <p:cNvSpPr/>
          <p:nvPr/>
        </p:nvSpPr>
        <p:spPr>
          <a:xfrm>
            <a:off x="6083922" y="2192083"/>
            <a:ext cx="288000" cy="1440000"/>
          </a:xfrm>
          <a:prstGeom prst="leftBrace">
            <a:avLst>
              <a:gd name="adj1" fmla="val 19041"/>
              <a:gd name="adj2"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sp>
        <p:nvSpPr>
          <p:cNvPr id="16" name="文本框 7">
            <a:extLst>
              <a:ext uri="{FF2B5EF4-FFF2-40B4-BE49-F238E27FC236}">
                <a16:creationId xmlns="" xmlns:a16="http://schemas.microsoft.com/office/drawing/2014/main" id="{40CC48C8-E3A7-4FDA-92CD-87020BCF0053}"/>
              </a:ext>
            </a:extLst>
          </p:cNvPr>
          <p:cNvSpPr txBox="1">
            <a:spLocks noChangeArrowheads="1"/>
          </p:cNvSpPr>
          <p:nvPr/>
        </p:nvSpPr>
        <p:spPr bwMode="auto">
          <a:xfrm>
            <a:off x="6484495" y="1277599"/>
            <a:ext cx="2952328" cy="8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lnSpc>
                <a:spcPct val="120000"/>
              </a:lnSpc>
            </a:pPr>
            <a:r>
              <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rPr>
              <a:t>A  </a:t>
            </a:r>
            <a:r>
              <a:rPr lang="zh-CN" altLang="en-US" sz="1800" b="1" dirty="0">
                <a:solidFill>
                  <a:schemeClr val="tx1">
                    <a:lumMod val="85000"/>
                    <a:lumOff val="15000"/>
                  </a:schemeClr>
                </a:solidFill>
                <a:latin typeface="印品黑体" panose="00000500000000000000" pitchFamily="2" charset="-122"/>
                <a:ea typeface="印品黑体" panose="00000500000000000000" pitchFamily="2" charset="-122"/>
              </a:rPr>
              <a:t>添加文本信息</a:t>
            </a:r>
            <a:endPar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endParaRPr>
          </a:p>
          <a:p>
            <a:pPr>
              <a:lnSpc>
                <a:spcPct val="120000"/>
              </a:lnSpc>
            </a:pPr>
            <a:r>
              <a:rPr lang="zh-CN" altLang="en-US" sz="1600" dirty="0">
                <a:solidFill>
                  <a:schemeClr val="tx1">
                    <a:lumMod val="85000"/>
                    <a:lumOff val="15000"/>
                  </a:schemeClr>
                </a:solidFill>
                <a:latin typeface="印品黑体" panose="00000500000000000000" pitchFamily="2" charset="-122"/>
                <a:ea typeface="印品黑体" panose="00000500000000000000" pitchFamily="2" charset="-122"/>
              </a:rPr>
              <a:t>添加说明文字添加说明文字添加说明文字添加说明文字添加说明文字。</a:t>
            </a:r>
          </a:p>
        </p:txBody>
      </p:sp>
      <p:sp>
        <p:nvSpPr>
          <p:cNvPr id="17" name="文本框 7">
            <a:extLst>
              <a:ext uri="{FF2B5EF4-FFF2-40B4-BE49-F238E27FC236}">
                <a16:creationId xmlns="" xmlns:a16="http://schemas.microsoft.com/office/drawing/2014/main" id="{1918588F-378B-4CCE-89C0-14B4B6C81686}"/>
              </a:ext>
            </a:extLst>
          </p:cNvPr>
          <p:cNvSpPr txBox="1">
            <a:spLocks noChangeArrowheads="1"/>
          </p:cNvSpPr>
          <p:nvPr/>
        </p:nvSpPr>
        <p:spPr bwMode="auto">
          <a:xfrm>
            <a:off x="6484495" y="2561197"/>
            <a:ext cx="2880320" cy="8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lnSpc>
                <a:spcPct val="120000"/>
              </a:lnSpc>
            </a:pPr>
            <a:r>
              <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rPr>
              <a:t>B  </a:t>
            </a:r>
            <a:r>
              <a:rPr lang="zh-CN" altLang="en-US" sz="1800" b="1" dirty="0">
                <a:solidFill>
                  <a:schemeClr val="tx1">
                    <a:lumMod val="85000"/>
                    <a:lumOff val="15000"/>
                  </a:schemeClr>
                </a:solidFill>
                <a:latin typeface="印品黑体" panose="00000500000000000000" pitchFamily="2" charset="-122"/>
                <a:ea typeface="印品黑体" panose="00000500000000000000" pitchFamily="2" charset="-122"/>
              </a:rPr>
              <a:t>添加文本信息</a:t>
            </a:r>
            <a:endPar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endParaRPr>
          </a:p>
          <a:p>
            <a:pPr>
              <a:lnSpc>
                <a:spcPct val="120000"/>
              </a:lnSpc>
            </a:pPr>
            <a:r>
              <a:rPr lang="zh-CN" altLang="en-US" sz="1600" dirty="0">
                <a:solidFill>
                  <a:schemeClr val="tx1">
                    <a:lumMod val="85000"/>
                    <a:lumOff val="15000"/>
                  </a:schemeClr>
                </a:solidFill>
                <a:latin typeface="印品黑体" panose="00000500000000000000" pitchFamily="2" charset="-122"/>
                <a:ea typeface="印品黑体" panose="00000500000000000000" pitchFamily="2" charset="-122"/>
              </a:rPr>
              <a:t>添加说明文字添加说明文字添加说明文字添加说明文字添加说明文字。</a:t>
            </a:r>
          </a:p>
        </p:txBody>
      </p:sp>
      <p:sp>
        <p:nvSpPr>
          <p:cNvPr id="18" name="文本框 7">
            <a:extLst>
              <a:ext uri="{FF2B5EF4-FFF2-40B4-BE49-F238E27FC236}">
                <a16:creationId xmlns="" xmlns:a16="http://schemas.microsoft.com/office/drawing/2014/main" id="{B5C5C6BB-9159-40B7-A7E2-98E9DBA9B56E}"/>
              </a:ext>
            </a:extLst>
          </p:cNvPr>
          <p:cNvSpPr txBox="1">
            <a:spLocks noChangeArrowheads="1"/>
          </p:cNvSpPr>
          <p:nvPr/>
        </p:nvSpPr>
        <p:spPr bwMode="auto">
          <a:xfrm>
            <a:off x="6484495" y="3852575"/>
            <a:ext cx="2880320" cy="8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lnSpc>
                <a:spcPct val="120000"/>
              </a:lnSpc>
            </a:pPr>
            <a:r>
              <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rPr>
              <a:t>C  </a:t>
            </a:r>
            <a:r>
              <a:rPr lang="zh-CN" altLang="en-US" sz="1800" b="1" dirty="0">
                <a:solidFill>
                  <a:schemeClr val="tx1">
                    <a:lumMod val="85000"/>
                    <a:lumOff val="15000"/>
                  </a:schemeClr>
                </a:solidFill>
                <a:latin typeface="印品黑体" panose="00000500000000000000" pitchFamily="2" charset="-122"/>
                <a:ea typeface="印品黑体" panose="00000500000000000000" pitchFamily="2" charset="-122"/>
              </a:rPr>
              <a:t>添加文本信息</a:t>
            </a:r>
            <a:endPar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endParaRPr>
          </a:p>
          <a:p>
            <a:pPr>
              <a:lnSpc>
                <a:spcPct val="120000"/>
              </a:lnSpc>
            </a:pPr>
            <a:r>
              <a:rPr lang="zh-CN" altLang="en-US" sz="1600" dirty="0">
                <a:solidFill>
                  <a:schemeClr val="tx1">
                    <a:lumMod val="85000"/>
                    <a:lumOff val="15000"/>
                  </a:schemeClr>
                </a:solidFill>
                <a:latin typeface="印品黑体" panose="00000500000000000000" pitchFamily="2" charset="-122"/>
                <a:ea typeface="印品黑体" panose="00000500000000000000" pitchFamily="2" charset="-122"/>
              </a:rPr>
              <a:t>添加说明文字添加说明文字添加说明文字添加说明文字添加说明文字。</a:t>
            </a:r>
          </a:p>
        </p:txBody>
      </p:sp>
      <p:sp>
        <p:nvSpPr>
          <p:cNvPr id="19" name="文本框 7">
            <a:extLst>
              <a:ext uri="{FF2B5EF4-FFF2-40B4-BE49-F238E27FC236}">
                <a16:creationId xmlns="" xmlns:a16="http://schemas.microsoft.com/office/drawing/2014/main" id="{160EBA2C-1927-4396-B1DB-F0BA27A30CEE}"/>
              </a:ext>
            </a:extLst>
          </p:cNvPr>
          <p:cNvSpPr txBox="1">
            <a:spLocks noChangeArrowheads="1"/>
          </p:cNvSpPr>
          <p:nvPr/>
        </p:nvSpPr>
        <p:spPr bwMode="auto">
          <a:xfrm>
            <a:off x="6484495" y="5166838"/>
            <a:ext cx="2880320" cy="8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lnSpc>
                <a:spcPct val="120000"/>
              </a:lnSpc>
            </a:pPr>
            <a:r>
              <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rPr>
              <a:t>D  </a:t>
            </a:r>
            <a:r>
              <a:rPr lang="zh-CN" altLang="en-US" sz="1800" b="1" dirty="0">
                <a:solidFill>
                  <a:schemeClr val="tx1">
                    <a:lumMod val="85000"/>
                    <a:lumOff val="15000"/>
                  </a:schemeClr>
                </a:solidFill>
                <a:latin typeface="印品黑体" panose="00000500000000000000" pitchFamily="2" charset="-122"/>
                <a:ea typeface="印品黑体" panose="00000500000000000000" pitchFamily="2" charset="-122"/>
              </a:rPr>
              <a:t>添加文本信息</a:t>
            </a:r>
            <a:endParaRPr lang="en-US" altLang="zh-CN" sz="1800" b="1" dirty="0">
              <a:solidFill>
                <a:schemeClr val="tx1">
                  <a:lumMod val="85000"/>
                  <a:lumOff val="15000"/>
                </a:schemeClr>
              </a:solidFill>
              <a:latin typeface="印品黑体" panose="00000500000000000000" pitchFamily="2" charset="-122"/>
              <a:ea typeface="印品黑体" panose="00000500000000000000" pitchFamily="2" charset="-122"/>
            </a:endParaRPr>
          </a:p>
          <a:p>
            <a:pPr>
              <a:lnSpc>
                <a:spcPct val="120000"/>
              </a:lnSpc>
            </a:pPr>
            <a:r>
              <a:rPr lang="zh-CN" altLang="en-US" sz="1600" dirty="0">
                <a:solidFill>
                  <a:schemeClr val="tx1">
                    <a:lumMod val="85000"/>
                    <a:lumOff val="15000"/>
                  </a:schemeClr>
                </a:solidFill>
                <a:latin typeface="印品黑体" panose="00000500000000000000" pitchFamily="2" charset="-122"/>
                <a:ea typeface="印品黑体" panose="00000500000000000000" pitchFamily="2" charset="-122"/>
              </a:rPr>
              <a:t>添加说明文字添加说明文字添加说明文字添加说明文字添加说明文字。</a:t>
            </a:r>
          </a:p>
        </p:txBody>
      </p:sp>
      <p:sp>
        <p:nvSpPr>
          <p:cNvPr id="20" name="左大括号 19">
            <a:extLst>
              <a:ext uri="{FF2B5EF4-FFF2-40B4-BE49-F238E27FC236}">
                <a16:creationId xmlns="" xmlns:a16="http://schemas.microsoft.com/office/drawing/2014/main" id="{9D3FF9C1-DDDE-43DB-AD10-BF5A93D704D5}"/>
              </a:ext>
            </a:extLst>
          </p:cNvPr>
          <p:cNvSpPr/>
          <p:nvPr/>
        </p:nvSpPr>
        <p:spPr>
          <a:xfrm>
            <a:off x="6065788" y="4446838"/>
            <a:ext cx="288000" cy="1440000"/>
          </a:xfrm>
          <a:prstGeom prst="leftBrace">
            <a:avLst>
              <a:gd name="adj1" fmla="val 19041"/>
              <a:gd name="adj2"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248319741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fltVal val="0"/>
                                          </p:val>
                                        </p:tav>
                                        <p:tav tm="100000">
                                          <p:val>
                                            <p:strVal val="#ppt_h"/>
                                          </p:val>
                                        </p:tav>
                                      </p:tavLst>
                                    </p:anim>
                                    <p:animEffect transition="in" filter="fade">
                                      <p:cBhvr>
                                        <p:cTn id="14" dur="750"/>
                                        <p:tgtEl>
                                          <p:spTgt spid="10"/>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250"/>
                            </p:stCondLst>
                            <p:childTnLst>
                              <p:par>
                                <p:cTn id="20" presetID="16" presetClass="entr" presetSubtype="42"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750"/>
                                        <p:tgtEl>
                                          <p:spTgt spid="15"/>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750"/>
                                        <p:tgtEl>
                                          <p:spTgt spid="16"/>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750"/>
                                        <p:tgtEl>
                                          <p:spTgt spid="17"/>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4000"/>
                            </p:stCondLst>
                            <p:childTnLst>
                              <p:par>
                                <p:cTn id="36" presetID="16" presetClass="entr" presetSubtype="42"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outHorizontal)">
                                      <p:cBhvr>
                                        <p:cTn id="38" dur="750"/>
                                        <p:tgtEl>
                                          <p:spTgt spid="20"/>
                                        </p:tgtEl>
                                      </p:cBhvr>
                                    </p:animEffect>
                                  </p:childTnLst>
                                </p:cTn>
                              </p:par>
                            </p:childTnLst>
                          </p:cTn>
                        </p:par>
                        <p:par>
                          <p:cTn id="39" fill="hold">
                            <p:stCondLst>
                              <p:cond delay="475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750"/>
                                        <p:tgtEl>
                                          <p:spTgt spid="18"/>
                                        </p:tgtEl>
                                      </p:cBhvr>
                                    </p:animEffect>
                                  </p:childTnLst>
                                </p:cTn>
                              </p:par>
                            </p:childTnLst>
                          </p:cTn>
                        </p:par>
                        <p:par>
                          <p:cTn id="43" fill="hold">
                            <p:stCondLst>
                              <p:cond delay="5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BB6F89E-8689-47DC-A6FB-D67A8716EECC}"/>
              </a:ext>
            </a:extLst>
          </p:cNvPr>
          <p:cNvSpPr/>
          <p:nvPr/>
        </p:nvSpPr>
        <p:spPr>
          <a:xfrm>
            <a:off x="0" y="2094271"/>
            <a:ext cx="12192000" cy="3790335"/>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0" name="Straight Connector 124">
            <a:extLst>
              <a:ext uri="{FF2B5EF4-FFF2-40B4-BE49-F238E27FC236}">
                <a16:creationId xmlns="" xmlns:a16="http://schemas.microsoft.com/office/drawing/2014/main" id="{315AFBDE-A3AE-4D50-9555-4D9335523C2E}"/>
              </a:ext>
            </a:extLst>
          </p:cNvPr>
          <p:cNvCxnSpPr/>
          <p:nvPr/>
        </p:nvCxnSpPr>
        <p:spPr>
          <a:xfrm>
            <a:off x="3818964" y="32496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25">
            <a:extLst>
              <a:ext uri="{FF2B5EF4-FFF2-40B4-BE49-F238E27FC236}">
                <a16:creationId xmlns="" xmlns:a16="http://schemas.microsoft.com/office/drawing/2014/main" id="{6F2C56BC-1250-4716-BAF3-BDCF7E42B65E}"/>
              </a:ext>
            </a:extLst>
          </p:cNvPr>
          <p:cNvCxnSpPr/>
          <p:nvPr/>
        </p:nvCxnSpPr>
        <p:spPr>
          <a:xfrm>
            <a:off x="6513478" y="4621237"/>
            <a:ext cx="1882589" cy="0"/>
          </a:xfrm>
          <a:prstGeom prst="line">
            <a:avLst/>
          </a:prstGeom>
          <a:ln w="38100">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50">
            <a:extLst>
              <a:ext uri="{FF2B5EF4-FFF2-40B4-BE49-F238E27FC236}">
                <a16:creationId xmlns="" xmlns:a16="http://schemas.microsoft.com/office/drawing/2014/main" id="{64EDEFDD-214B-4826-AF1F-B94A429E8C60}"/>
              </a:ext>
            </a:extLst>
          </p:cNvPr>
          <p:cNvSpPr/>
          <p:nvPr/>
        </p:nvSpPr>
        <p:spPr>
          <a:xfrm>
            <a:off x="0" y="3249637"/>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
        <p:nvSpPr>
          <p:cNvPr id="13" name="Rectangle 6">
            <a:extLst>
              <a:ext uri="{FF2B5EF4-FFF2-40B4-BE49-F238E27FC236}">
                <a16:creationId xmlns="" xmlns:a16="http://schemas.microsoft.com/office/drawing/2014/main" id="{B53BEF6F-261D-4089-84E5-CD1598E70C66}"/>
              </a:ext>
            </a:extLst>
          </p:cNvPr>
          <p:cNvSpPr/>
          <p:nvPr/>
        </p:nvSpPr>
        <p:spPr>
          <a:xfrm>
            <a:off x="0" y="3249637"/>
            <a:ext cx="362857"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cxnSp>
        <p:nvCxnSpPr>
          <p:cNvPr id="15" name="Straight Connector 76">
            <a:extLst>
              <a:ext uri="{FF2B5EF4-FFF2-40B4-BE49-F238E27FC236}">
                <a16:creationId xmlns="" xmlns:a16="http://schemas.microsoft.com/office/drawing/2014/main" id="{A81905C2-BE1A-42D7-91F3-C510C7D5BDBF}"/>
              </a:ext>
            </a:extLst>
          </p:cNvPr>
          <p:cNvCxnSpPr>
            <a:stCxn id="12" idx="3"/>
          </p:cNvCxnSpPr>
          <p:nvPr/>
        </p:nvCxnSpPr>
        <p:spPr>
          <a:xfrm>
            <a:off x="2314714" y="3935437"/>
            <a:ext cx="939474"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78">
            <a:extLst>
              <a:ext uri="{FF2B5EF4-FFF2-40B4-BE49-F238E27FC236}">
                <a16:creationId xmlns="" xmlns:a16="http://schemas.microsoft.com/office/drawing/2014/main" id="{E1C66BCE-BF38-47E4-967D-F724C78D777B}"/>
              </a:ext>
            </a:extLst>
          </p:cNvPr>
          <p:cNvCxnSpPr/>
          <p:nvPr/>
        </p:nvCxnSpPr>
        <p:spPr>
          <a:xfrm>
            <a:off x="6095999" y="2563837"/>
            <a:ext cx="1" cy="685800"/>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89">
            <a:extLst>
              <a:ext uri="{FF2B5EF4-FFF2-40B4-BE49-F238E27FC236}">
                <a16:creationId xmlns="" xmlns:a16="http://schemas.microsoft.com/office/drawing/2014/main" id="{00ED4BC2-BF35-49BB-8D46-52CBB33E634A}"/>
              </a:ext>
            </a:extLst>
          </p:cNvPr>
          <p:cNvCxnSpPr/>
          <p:nvPr/>
        </p:nvCxnSpPr>
        <p:spPr>
          <a:xfrm flipV="1">
            <a:off x="6095999" y="4621239"/>
            <a:ext cx="1" cy="682697"/>
          </a:xfrm>
          <a:prstGeom prst="straightConnector1">
            <a:avLst/>
          </a:prstGeom>
          <a:ln w="1905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8">
            <a:extLst>
              <a:ext uri="{FF2B5EF4-FFF2-40B4-BE49-F238E27FC236}">
                <a16:creationId xmlns="" xmlns:a16="http://schemas.microsoft.com/office/drawing/2014/main" id="{1B4DDC25-10AE-4DFE-975A-8E853364E7EF}"/>
              </a:ext>
            </a:extLst>
          </p:cNvPr>
          <p:cNvCxnSpPr/>
          <p:nvPr/>
        </p:nvCxnSpPr>
        <p:spPr>
          <a:xfrm>
            <a:off x="3254187" y="2563837"/>
            <a:ext cx="2841812"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0">
            <a:extLst>
              <a:ext uri="{FF2B5EF4-FFF2-40B4-BE49-F238E27FC236}">
                <a16:creationId xmlns="" xmlns:a16="http://schemas.microsoft.com/office/drawing/2014/main" id="{D3F0B3C7-1A68-4700-92E5-A64775FA88E8}"/>
              </a:ext>
            </a:extLst>
          </p:cNvPr>
          <p:cNvCxnSpPr/>
          <p:nvPr/>
        </p:nvCxnSpPr>
        <p:spPr>
          <a:xfrm flipH="1" flipV="1">
            <a:off x="3254187" y="2563837"/>
            <a:ext cx="1" cy="137160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44">
            <a:extLst>
              <a:ext uri="{FF2B5EF4-FFF2-40B4-BE49-F238E27FC236}">
                <a16:creationId xmlns="" xmlns:a16="http://schemas.microsoft.com/office/drawing/2014/main" id="{C1F875B7-CDB1-4418-86AD-24BBC845DA20}"/>
              </a:ext>
            </a:extLst>
          </p:cNvPr>
          <p:cNvCxnSpPr/>
          <p:nvPr/>
        </p:nvCxnSpPr>
        <p:spPr>
          <a:xfrm>
            <a:off x="8937637" y="3933876"/>
            <a:ext cx="943224" cy="2496"/>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45">
            <a:extLst>
              <a:ext uri="{FF2B5EF4-FFF2-40B4-BE49-F238E27FC236}">
                <a16:creationId xmlns="" xmlns:a16="http://schemas.microsoft.com/office/drawing/2014/main" id="{FB4F0670-1D82-43B8-913D-81C5B1FE4663}"/>
              </a:ext>
            </a:extLst>
          </p:cNvPr>
          <p:cNvCxnSpPr/>
          <p:nvPr/>
        </p:nvCxnSpPr>
        <p:spPr>
          <a:xfrm flipH="1" flipV="1">
            <a:off x="8934064" y="3935437"/>
            <a:ext cx="0" cy="1368499"/>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46">
            <a:extLst>
              <a:ext uri="{FF2B5EF4-FFF2-40B4-BE49-F238E27FC236}">
                <a16:creationId xmlns="" xmlns:a16="http://schemas.microsoft.com/office/drawing/2014/main" id="{7A620972-82F1-4129-9230-40CD5130F61C}"/>
              </a:ext>
            </a:extLst>
          </p:cNvPr>
          <p:cNvCxnSpPr/>
          <p:nvPr/>
        </p:nvCxnSpPr>
        <p:spPr>
          <a:xfrm flipV="1">
            <a:off x="6096000" y="5303936"/>
            <a:ext cx="2838064" cy="934"/>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 xmlns:a16="http://schemas.microsoft.com/office/drawing/2014/main" id="{E3F8CCB6-4B33-4204-9B5C-083C660CAB67}"/>
              </a:ext>
            </a:extLst>
          </p:cNvPr>
          <p:cNvSpPr txBox="1"/>
          <p:nvPr/>
        </p:nvSpPr>
        <p:spPr>
          <a:xfrm>
            <a:off x="3792185" y="3538493"/>
            <a:ext cx="4310339" cy="584775"/>
          </a:xfrm>
          <a:prstGeom prst="rect">
            <a:avLst/>
          </a:prstGeom>
          <a:noFill/>
        </p:spPr>
        <p:txBody>
          <a:bodyPr wrap="square" rtlCol="0">
            <a:spAutoFit/>
          </a:bodyPr>
          <a:lstStyle/>
          <a:p>
            <a:pPr algn="ctr"/>
            <a:r>
              <a:rPr lang="zh-CN" altLang="en-US" sz="3200" dirty="0">
                <a:solidFill>
                  <a:schemeClr val="bg1"/>
                </a:solidFill>
                <a:latin typeface="印品黑体" panose="00000500000000000000" pitchFamily="2" charset="-122"/>
                <a:ea typeface="印品黑体" panose="00000500000000000000" pitchFamily="2" charset="-122"/>
              </a:rPr>
              <a:t>点击输入标题内容</a:t>
            </a:r>
            <a:endParaRPr lang="en-US" altLang="zh-CN" sz="3200" dirty="0">
              <a:solidFill>
                <a:schemeClr val="bg1"/>
              </a:solidFill>
              <a:latin typeface="印品黑体" panose="00000500000000000000" pitchFamily="2" charset="-122"/>
              <a:ea typeface="印品黑体" panose="00000500000000000000" pitchFamily="2" charset="-122"/>
            </a:endParaRPr>
          </a:p>
        </p:txBody>
      </p:sp>
      <p:sp>
        <p:nvSpPr>
          <p:cNvPr id="24" name="文本框 23">
            <a:extLst>
              <a:ext uri="{FF2B5EF4-FFF2-40B4-BE49-F238E27FC236}">
                <a16:creationId xmlns="" xmlns:a16="http://schemas.microsoft.com/office/drawing/2014/main" id="{4CD9AFD5-F658-4A42-B788-A9B7680ADFF2}"/>
              </a:ext>
            </a:extLst>
          </p:cNvPr>
          <p:cNvSpPr txBox="1"/>
          <p:nvPr/>
        </p:nvSpPr>
        <p:spPr>
          <a:xfrm>
            <a:off x="891837" y="3379878"/>
            <a:ext cx="763263" cy="1107996"/>
          </a:xfrm>
          <a:prstGeom prst="rect">
            <a:avLst/>
          </a:prstGeom>
          <a:noFill/>
        </p:spPr>
        <p:txBody>
          <a:bodyPr wrap="square" rtlCol="0">
            <a:spAutoFit/>
          </a:bodyPr>
          <a:lstStyle/>
          <a:p>
            <a:pPr algn="ctr"/>
            <a:r>
              <a:rPr lang="en-US" altLang="zh-CN" sz="6600" dirty="0">
                <a:solidFill>
                  <a:schemeClr val="bg1"/>
                </a:solidFill>
                <a:latin typeface="印品黑体" panose="00000500000000000000" pitchFamily="2" charset="-122"/>
                <a:ea typeface="印品黑体" panose="00000500000000000000" pitchFamily="2" charset="-122"/>
              </a:rPr>
              <a:t>2</a:t>
            </a:r>
          </a:p>
        </p:txBody>
      </p:sp>
      <p:sp>
        <p:nvSpPr>
          <p:cNvPr id="25" name="Rectangle 101">
            <a:extLst>
              <a:ext uri="{FF2B5EF4-FFF2-40B4-BE49-F238E27FC236}">
                <a16:creationId xmlns="" xmlns:a16="http://schemas.microsoft.com/office/drawing/2014/main" id="{39A0C7F4-2717-4FED-A10A-04DEB35ED425}"/>
              </a:ext>
            </a:extLst>
          </p:cNvPr>
          <p:cNvSpPr/>
          <p:nvPr/>
        </p:nvSpPr>
        <p:spPr>
          <a:xfrm>
            <a:off x="9889480" y="2743200"/>
            <a:ext cx="2314714" cy="13716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印品黑体" panose="00000500000000000000" pitchFamily="2" charset="-122"/>
            </a:endParaRPr>
          </a:p>
        </p:txBody>
      </p:sp>
    </p:spTree>
    <p:extLst>
      <p:ext uri="{BB962C8B-B14F-4D97-AF65-F5344CB8AC3E}">
        <p14:creationId xmlns:p14="http://schemas.microsoft.com/office/powerpoint/2010/main" val="139326381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2" fill="hold" nodeType="withEffec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000"/>
                            </p:stCondLst>
                            <p:childTnLst>
                              <p:par>
                                <p:cTn id="17" presetID="22" presetClass="entr" presetSubtype="4" fill="hold" nodeType="afterEffec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1" fill="hold" nodeType="withEffec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500"/>
                            </p:stCondLst>
                            <p:childTnLst>
                              <p:par>
                                <p:cTn id="24" presetID="22" presetClass="entr" presetSubtype="2" fill="hold" nodeType="afterEffec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8" fill="hold" nodeType="withEffec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2000"/>
                            </p:stCondLst>
                            <p:childTnLst>
                              <p:par>
                                <p:cTn id="31" presetID="22" presetClass="entr" presetSubtype="1" fill="hold" nodeType="afterEffec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4" fill="hold" nodeType="withEffec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par>
                          <p:cTn id="37" fill="hold">
                            <p:stCondLst>
                              <p:cond delay="2500"/>
                            </p:stCondLst>
                            <p:childTnLst>
                              <p:par>
                                <p:cTn id="38" presetID="2" presetClass="entr" presetSubtype="8" fill="hold" nodeType="afterEffec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2" presetClass="entr" presetSubtype="2" fill="hold" grpId="0" nodeType="withEffec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包图网-1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1636</Words>
  <Application>Microsoft Office PowerPoint</Application>
  <PresentationFormat>宽屏</PresentationFormat>
  <Paragraphs>232</Paragraphs>
  <Slides>26</Slides>
  <Notes>26</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Gill Sans</vt:lpstr>
      <vt:lpstr>UKIJ Qolyazma</vt:lpstr>
      <vt:lpstr>宋体</vt:lpstr>
      <vt:lpstr>微软雅黑</vt:lpstr>
      <vt:lpstr>印品黑体</vt:lpstr>
      <vt:lpstr>Arial</vt:lpstr>
      <vt:lpstr>Calibri</vt:lpstr>
      <vt:lpstr>Impact</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包图网-15</dc:title>
  <dc:creator>PC</dc:creator>
  <cp:lastModifiedBy>kongxp</cp:lastModifiedBy>
  <cp:revision>35</cp:revision>
  <dcterms:created xsi:type="dcterms:W3CDTF">2017-07-09T13:00:01Z</dcterms:created>
  <dcterms:modified xsi:type="dcterms:W3CDTF">2022-10-08T08:29:47Z</dcterms:modified>
</cp:coreProperties>
</file>