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462" r:id="rId2"/>
    <p:sldId id="402" r:id="rId3"/>
    <p:sldId id="322" r:id="rId4"/>
    <p:sldId id="446" r:id="rId5"/>
    <p:sldId id="442" r:id="rId6"/>
    <p:sldId id="456" r:id="rId7"/>
    <p:sldId id="447" r:id="rId8"/>
    <p:sldId id="321" r:id="rId9"/>
    <p:sldId id="449" r:id="rId10"/>
    <p:sldId id="432" r:id="rId11"/>
    <p:sldId id="451" r:id="rId12"/>
    <p:sldId id="448" r:id="rId13"/>
    <p:sldId id="435" r:id="rId14"/>
    <p:sldId id="357" r:id="rId15"/>
    <p:sldId id="457" r:id="rId16"/>
    <p:sldId id="425" r:id="rId17"/>
    <p:sldId id="440" r:id="rId18"/>
    <p:sldId id="452" r:id="rId19"/>
    <p:sldId id="320" r:id="rId20"/>
    <p:sldId id="423" r:id="rId21"/>
    <p:sldId id="458" r:id="rId22"/>
    <p:sldId id="428" r:id="rId23"/>
    <p:sldId id="318" r:id="rId24"/>
  </p:sldIdLst>
  <p:sldSz cx="9144000" cy="5143500" type="screen16x9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EB"/>
    <a:srgbClr val="1D6C7D"/>
    <a:srgbClr val="ED1B24"/>
    <a:srgbClr val="E11930"/>
    <a:srgbClr val="A3C3CF"/>
    <a:srgbClr val="EB1B24"/>
    <a:srgbClr val="3F97A0"/>
    <a:srgbClr val="18486A"/>
    <a:srgbClr val="DAEFF2"/>
    <a:srgbClr val="323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52" autoAdjust="0"/>
    <p:restoredTop sz="94660" autoAdjust="0"/>
  </p:normalViewPr>
  <p:slideViewPr>
    <p:cSldViewPr>
      <p:cViewPr varScale="1">
        <p:scale>
          <a:sx n="146" d="100"/>
          <a:sy n="146" d="100"/>
        </p:scale>
        <p:origin x="108" y="1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字魂59号-创粗黑" panose="00000500000000000000" pitchFamily="2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字魂59号-创粗黑" panose="00000500000000000000" pitchFamily="2" charset="-122"/>
              </a:rPr>
              <a:t>2022/10/5</a:t>
            </a:fld>
            <a:endParaRPr lang="zh-CN" altLang="en-US" dirty="0">
              <a:latin typeface="字魂59号-创粗黑" panose="00000500000000000000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字魂59号-创粗黑" panose="00000500000000000000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字魂59号-创粗黑" panose="00000500000000000000" pitchFamily="2" charset="-122"/>
              </a:rPr>
              <a:t>‹#›</a:t>
            </a:fld>
            <a:endParaRPr lang="zh-CN" altLang="en-US" dirty="0">
              <a:latin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pPr/>
              <a:t>2022/10/5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</a:defRPr>
            </a:lvl1pPr>
          </a:lstStyle>
          <a:p>
            <a:fld id="{7392B679-AE23-4750-8FB0-6513430B895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2408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026857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8812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688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407561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97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042014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02020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76842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96468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493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649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55065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111800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64605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893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97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715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5420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4585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7189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493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08136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EA73079-2689-448C-8DA8-D4444718DC1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rgbClr val="EBEBEB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</a:t>
            </a:r>
            <a:r>
              <a:rPr lang="en-US" altLang="zh-CN" sz="300" dirty="0">
                <a:solidFill>
                  <a:srgbClr val="EBEBEB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xxx</a:t>
            </a:r>
            <a:r>
              <a:rPr lang="zh-CN" altLang="en-US" sz="300" dirty="0">
                <a:solidFill>
                  <a:srgbClr val="EBEBEB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平台上提供的</a:t>
            </a:r>
            <a:r>
              <a:rPr lang="en-US" altLang="zh-CN" sz="300" dirty="0">
                <a:solidFill>
                  <a:srgbClr val="EBEBEB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EBEBEB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</a:t>
            </a:r>
            <a:r>
              <a:rPr lang="en-US" altLang="zh-CN" sz="300" dirty="0">
                <a:solidFill>
                  <a:srgbClr val="EBEBEB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xxx</a:t>
            </a:r>
            <a:r>
              <a:rPr lang="zh-CN" altLang="en-US" sz="300" dirty="0">
                <a:solidFill>
                  <a:srgbClr val="EBEBEB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以及原创作者的利益，请勿复制、传播、销售，否则将承担法律责任！</a:t>
            </a:r>
            <a:r>
              <a:rPr lang="en-US" altLang="zh-CN" sz="300" dirty="0">
                <a:solidFill>
                  <a:srgbClr val="EBEBEB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xxx</a:t>
            </a:r>
            <a:r>
              <a:rPr lang="zh-CN" altLang="en-US" sz="300" dirty="0">
                <a:solidFill>
                  <a:srgbClr val="EBEBEB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rgbClr val="EBEBEB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</p:sldLayoutIdLst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audio" Target="../media/media1.wav"/><Relationship Id="rId7" Type="http://schemas.openxmlformats.org/officeDocument/2006/relationships/image" Target="../media/image2.emf"/><Relationship Id="rId2" Type="http://schemas.microsoft.com/office/2007/relationships/media" Target="../media/media1.wav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9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5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D6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79" name="组合 78"/>
          <p:cNvGrpSpPr/>
          <p:nvPr/>
        </p:nvGrpSpPr>
        <p:grpSpPr>
          <a:xfrm>
            <a:off x="62629" y="2831377"/>
            <a:ext cx="13926768" cy="1963742"/>
            <a:chOff x="-2556792" y="-2711472"/>
            <a:chExt cx="13926768" cy="1963742"/>
          </a:xfrm>
        </p:grpSpPr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4400851" y="-2711468"/>
              <a:ext cx="6969125" cy="1963738"/>
            </a:xfrm>
            <a:custGeom>
              <a:avLst/>
              <a:gdLst>
                <a:gd name="T0" fmla="*/ 1576 w 1644"/>
                <a:gd name="T1" fmla="*/ 461 h 461"/>
                <a:gd name="T2" fmla="*/ 1621 w 1644"/>
                <a:gd name="T3" fmla="*/ 381 h 461"/>
                <a:gd name="T4" fmla="*/ 1567 w 1644"/>
                <a:gd name="T5" fmla="*/ 173 h 461"/>
                <a:gd name="T6" fmla="*/ 1364 w 1644"/>
                <a:gd name="T7" fmla="*/ 178 h 461"/>
                <a:gd name="T8" fmla="*/ 1306 w 1644"/>
                <a:gd name="T9" fmla="*/ 152 h 461"/>
                <a:gd name="T10" fmla="*/ 1249 w 1644"/>
                <a:gd name="T11" fmla="*/ 116 h 461"/>
                <a:gd name="T12" fmla="*/ 1209 w 1644"/>
                <a:gd name="T13" fmla="*/ 49 h 461"/>
                <a:gd name="T14" fmla="*/ 1132 w 1644"/>
                <a:gd name="T15" fmla="*/ 62 h 461"/>
                <a:gd name="T16" fmla="*/ 1064 w 1644"/>
                <a:gd name="T17" fmla="*/ 43 h 461"/>
                <a:gd name="T18" fmla="*/ 999 w 1644"/>
                <a:gd name="T19" fmla="*/ 79 h 461"/>
                <a:gd name="T20" fmla="*/ 896 w 1644"/>
                <a:gd name="T21" fmla="*/ 70 h 461"/>
                <a:gd name="T22" fmla="*/ 844 w 1644"/>
                <a:gd name="T23" fmla="*/ 157 h 461"/>
                <a:gd name="T24" fmla="*/ 790 w 1644"/>
                <a:gd name="T25" fmla="*/ 147 h 461"/>
                <a:gd name="T26" fmla="*/ 755 w 1644"/>
                <a:gd name="T27" fmla="*/ 186 h 461"/>
                <a:gd name="T28" fmla="*/ 725 w 1644"/>
                <a:gd name="T29" fmla="*/ 141 h 461"/>
                <a:gd name="T30" fmla="*/ 673 w 1644"/>
                <a:gd name="T31" fmla="*/ 134 h 461"/>
                <a:gd name="T32" fmla="*/ 621 w 1644"/>
                <a:gd name="T33" fmla="*/ 47 h 461"/>
                <a:gd name="T34" fmla="*/ 532 w 1644"/>
                <a:gd name="T35" fmla="*/ 2 h 461"/>
                <a:gd name="T36" fmla="*/ 444 w 1644"/>
                <a:gd name="T37" fmla="*/ 48 h 461"/>
                <a:gd name="T38" fmla="*/ 375 w 1644"/>
                <a:gd name="T39" fmla="*/ 71 h 461"/>
                <a:gd name="T40" fmla="*/ 284 w 1644"/>
                <a:gd name="T41" fmla="*/ 57 h 461"/>
                <a:gd name="T42" fmla="*/ 222 w 1644"/>
                <a:gd name="T43" fmla="*/ 133 h 461"/>
                <a:gd name="T44" fmla="*/ 139 w 1644"/>
                <a:gd name="T45" fmla="*/ 148 h 461"/>
                <a:gd name="T46" fmla="*/ 87 w 1644"/>
                <a:gd name="T47" fmla="*/ 164 h 461"/>
                <a:gd name="T48" fmla="*/ 0 w 1644"/>
                <a:gd name="T49" fmla="*/ 121 h 461"/>
                <a:gd name="T50" fmla="*/ 0 w 1644"/>
                <a:gd name="T51" fmla="*/ 432 h 461"/>
                <a:gd name="T52" fmla="*/ 37 w 1644"/>
                <a:gd name="T53" fmla="*/ 461 h 461"/>
                <a:gd name="T54" fmla="*/ 1576 w 1644"/>
                <a:gd name="T55" fmla="*/ 461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44" h="461">
                  <a:moveTo>
                    <a:pt x="1576" y="461"/>
                  </a:moveTo>
                  <a:cubicBezTo>
                    <a:pt x="1596" y="437"/>
                    <a:pt x="1611" y="410"/>
                    <a:pt x="1621" y="381"/>
                  </a:cubicBezTo>
                  <a:cubicBezTo>
                    <a:pt x="1644" y="308"/>
                    <a:pt x="1626" y="221"/>
                    <a:pt x="1567" y="173"/>
                  </a:cubicBezTo>
                  <a:cubicBezTo>
                    <a:pt x="1510" y="127"/>
                    <a:pt x="1426" y="140"/>
                    <a:pt x="1364" y="178"/>
                  </a:cubicBezTo>
                  <a:cubicBezTo>
                    <a:pt x="1359" y="153"/>
                    <a:pt x="1327" y="139"/>
                    <a:pt x="1306" y="152"/>
                  </a:cubicBezTo>
                  <a:cubicBezTo>
                    <a:pt x="1302" y="130"/>
                    <a:pt x="1271" y="110"/>
                    <a:pt x="1249" y="116"/>
                  </a:cubicBezTo>
                  <a:cubicBezTo>
                    <a:pt x="1251" y="88"/>
                    <a:pt x="1234" y="61"/>
                    <a:pt x="1209" y="49"/>
                  </a:cubicBezTo>
                  <a:cubicBezTo>
                    <a:pt x="1183" y="38"/>
                    <a:pt x="1153" y="44"/>
                    <a:pt x="1132" y="62"/>
                  </a:cubicBezTo>
                  <a:cubicBezTo>
                    <a:pt x="1114" y="47"/>
                    <a:pt x="1088" y="40"/>
                    <a:pt x="1064" y="43"/>
                  </a:cubicBezTo>
                  <a:cubicBezTo>
                    <a:pt x="1040" y="46"/>
                    <a:pt x="1013" y="59"/>
                    <a:pt x="999" y="79"/>
                  </a:cubicBezTo>
                  <a:cubicBezTo>
                    <a:pt x="969" y="58"/>
                    <a:pt x="928" y="55"/>
                    <a:pt x="896" y="70"/>
                  </a:cubicBezTo>
                  <a:cubicBezTo>
                    <a:pt x="863" y="86"/>
                    <a:pt x="846" y="121"/>
                    <a:pt x="844" y="157"/>
                  </a:cubicBezTo>
                  <a:cubicBezTo>
                    <a:pt x="829" y="145"/>
                    <a:pt x="808" y="142"/>
                    <a:pt x="790" y="147"/>
                  </a:cubicBezTo>
                  <a:cubicBezTo>
                    <a:pt x="772" y="153"/>
                    <a:pt x="762" y="168"/>
                    <a:pt x="755" y="186"/>
                  </a:cubicBezTo>
                  <a:cubicBezTo>
                    <a:pt x="754" y="167"/>
                    <a:pt x="742" y="149"/>
                    <a:pt x="725" y="141"/>
                  </a:cubicBezTo>
                  <a:cubicBezTo>
                    <a:pt x="708" y="133"/>
                    <a:pt x="689" y="124"/>
                    <a:pt x="673" y="134"/>
                  </a:cubicBezTo>
                  <a:cubicBezTo>
                    <a:pt x="661" y="103"/>
                    <a:pt x="645" y="72"/>
                    <a:pt x="621" y="47"/>
                  </a:cubicBezTo>
                  <a:cubicBezTo>
                    <a:pt x="598" y="22"/>
                    <a:pt x="566" y="4"/>
                    <a:pt x="532" y="2"/>
                  </a:cubicBezTo>
                  <a:cubicBezTo>
                    <a:pt x="498" y="0"/>
                    <a:pt x="460" y="18"/>
                    <a:pt x="444" y="48"/>
                  </a:cubicBezTo>
                  <a:cubicBezTo>
                    <a:pt x="420" y="36"/>
                    <a:pt x="390" y="49"/>
                    <a:pt x="375" y="71"/>
                  </a:cubicBezTo>
                  <a:cubicBezTo>
                    <a:pt x="349" y="52"/>
                    <a:pt x="314" y="46"/>
                    <a:pt x="284" y="57"/>
                  </a:cubicBezTo>
                  <a:cubicBezTo>
                    <a:pt x="254" y="68"/>
                    <a:pt x="229" y="102"/>
                    <a:pt x="222" y="133"/>
                  </a:cubicBezTo>
                  <a:cubicBezTo>
                    <a:pt x="197" y="113"/>
                    <a:pt x="155" y="121"/>
                    <a:pt x="139" y="148"/>
                  </a:cubicBezTo>
                  <a:cubicBezTo>
                    <a:pt x="121" y="135"/>
                    <a:pt x="98" y="145"/>
                    <a:pt x="87" y="164"/>
                  </a:cubicBezTo>
                  <a:cubicBezTo>
                    <a:pt x="66" y="137"/>
                    <a:pt x="33" y="122"/>
                    <a:pt x="0" y="121"/>
                  </a:cubicBezTo>
                  <a:cubicBezTo>
                    <a:pt x="0" y="432"/>
                    <a:pt x="0" y="432"/>
                    <a:pt x="0" y="432"/>
                  </a:cubicBezTo>
                  <a:cubicBezTo>
                    <a:pt x="12" y="443"/>
                    <a:pt x="24" y="452"/>
                    <a:pt x="37" y="461"/>
                  </a:cubicBezTo>
                  <a:lnTo>
                    <a:pt x="1576" y="461"/>
                  </a:lnTo>
                  <a:close/>
                </a:path>
              </a:pathLst>
            </a:custGeom>
            <a:solidFill>
              <a:schemeClr val="bg1">
                <a:alpha val="4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8" name="Freeform 9"/>
            <p:cNvSpPr>
              <a:spLocks/>
            </p:cNvSpPr>
            <p:nvPr/>
          </p:nvSpPr>
          <p:spPr bwMode="auto">
            <a:xfrm flipH="1">
              <a:off x="-2556792" y="-2711472"/>
              <a:ext cx="6969125" cy="1963738"/>
            </a:xfrm>
            <a:custGeom>
              <a:avLst/>
              <a:gdLst>
                <a:gd name="T0" fmla="*/ 1576 w 1644"/>
                <a:gd name="T1" fmla="*/ 461 h 461"/>
                <a:gd name="T2" fmla="*/ 1621 w 1644"/>
                <a:gd name="T3" fmla="*/ 381 h 461"/>
                <a:gd name="T4" fmla="*/ 1567 w 1644"/>
                <a:gd name="T5" fmla="*/ 173 h 461"/>
                <a:gd name="T6" fmla="*/ 1364 w 1644"/>
                <a:gd name="T7" fmla="*/ 178 h 461"/>
                <a:gd name="T8" fmla="*/ 1306 w 1644"/>
                <a:gd name="T9" fmla="*/ 152 h 461"/>
                <a:gd name="T10" fmla="*/ 1249 w 1644"/>
                <a:gd name="T11" fmla="*/ 116 h 461"/>
                <a:gd name="T12" fmla="*/ 1209 w 1644"/>
                <a:gd name="T13" fmla="*/ 49 h 461"/>
                <a:gd name="T14" fmla="*/ 1132 w 1644"/>
                <a:gd name="T15" fmla="*/ 62 h 461"/>
                <a:gd name="T16" fmla="*/ 1064 w 1644"/>
                <a:gd name="T17" fmla="*/ 43 h 461"/>
                <a:gd name="T18" fmla="*/ 999 w 1644"/>
                <a:gd name="T19" fmla="*/ 79 h 461"/>
                <a:gd name="T20" fmla="*/ 896 w 1644"/>
                <a:gd name="T21" fmla="*/ 70 h 461"/>
                <a:gd name="T22" fmla="*/ 844 w 1644"/>
                <a:gd name="T23" fmla="*/ 157 h 461"/>
                <a:gd name="T24" fmla="*/ 790 w 1644"/>
                <a:gd name="T25" fmla="*/ 147 h 461"/>
                <a:gd name="T26" fmla="*/ 755 w 1644"/>
                <a:gd name="T27" fmla="*/ 186 h 461"/>
                <a:gd name="T28" fmla="*/ 725 w 1644"/>
                <a:gd name="T29" fmla="*/ 141 h 461"/>
                <a:gd name="T30" fmla="*/ 673 w 1644"/>
                <a:gd name="T31" fmla="*/ 134 h 461"/>
                <a:gd name="T32" fmla="*/ 621 w 1644"/>
                <a:gd name="T33" fmla="*/ 47 h 461"/>
                <a:gd name="T34" fmla="*/ 532 w 1644"/>
                <a:gd name="T35" fmla="*/ 2 h 461"/>
                <a:gd name="T36" fmla="*/ 444 w 1644"/>
                <a:gd name="T37" fmla="*/ 48 h 461"/>
                <a:gd name="T38" fmla="*/ 375 w 1644"/>
                <a:gd name="T39" fmla="*/ 71 h 461"/>
                <a:gd name="T40" fmla="*/ 284 w 1644"/>
                <a:gd name="T41" fmla="*/ 57 h 461"/>
                <a:gd name="T42" fmla="*/ 222 w 1644"/>
                <a:gd name="T43" fmla="*/ 133 h 461"/>
                <a:gd name="T44" fmla="*/ 139 w 1644"/>
                <a:gd name="T45" fmla="*/ 148 h 461"/>
                <a:gd name="T46" fmla="*/ 87 w 1644"/>
                <a:gd name="T47" fmla="*/ 164 h 461"/>
                <a:gd name="T48" fmla="*/ 0 w 1644"/>
                <a:gd name="T49" fmla="*/ 121 h 461"/>
                <a:gd name="T50" fmla="*/ 0 w 1644"/>
                <a:gd name="T51" fmla="*/ 432 h 461"/>
                <a:gd name="T52" fmla="*/ 37 w 1644"/>
                <a:gd name="T53" fmla="*/ 461 h 461"/>
                <a:gd name="T54" fmla="*/ 1576 w 1644"/>
                <a:gd name="T55" fmla="*/ 461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44" h="461">
                  <a:moveTo>
                    <a:pt x="1576" y="461"/>
                  </a:moveTo>
                  <a:cubicBezTo>
                    <a:pt x="1596" y="437"/>
                    <a:pt x="1611" y="410"/>
                    <a:pt x="1621" y="381"/>
                  </a:cubicBezTo>
                  <a:cubicBezTo>
                    <a:pt x="1644" y="308"/>
                    <a:pt x="1626" y="221"/>
                    <a:pt x="1567" y="173"/>
                  </a:cubicBezTo>
                  <a:cubicBezTo>
                    <a:pt x="1510" y="127"/>
                    <a:pt x="1426" y="140"/>
                    <a:pt x="1364" y="178"/>
                  </a:cubicBezTo>
                  <a:cubicBezTo>
                    <a:pt x="1359" y="153"/>
                    <a:pt x="1327" y="139"/>
                    <a:pt x="1306" y="152"/>
                  </a:cubicBezTo>
                  <a:cubicBezTo>
                    <a:pt x="1302" y="130"/>
                    <a:pt x="1271" y="110"/>
                    <a:pt x="1249" y="116"/>
                  </a:cubicBezTo>
                  <a:cubicBezTo>
                    <a:pt x="1251" y="88"/>
                    <a:pt x="1234" y="61"/>
                    <a:pt x="1209" y="49"/>
                  </a:cubicBezTo>
                  <a:cubicBezTo>
                    <a:pt x="1183" y="38"/>
                    <a:pt x="1153" y="44"/>
                    <a:pt x="1132" y="62"/>
                  </a:cubicBezTo>
                  <a:cubicBezTo>
                    <a:pt x="1114" y="47"/>
                    <a:pt x="1088" y="40"/>
                    <a:pt x="1064" y="43"/>
                  </a:cubicBezTo>
                  <a:cubicBezTo>
                    <a:pt x="1040" y="46"/>
                    <a:pt x="1013" y="59"/>
                    <a:pt x="999" y="79"/>
                  </a:cubicBezTo>
                  <a:cubicBezTo>
                    <a:pt x="969" y="58"/>
                    <a:pt x="928" y="55"/>
                    <a:pt x="896" y="70"/>
                  </a:cubicBezTo>
                  <a:cubicBezTo>
                    <a:pt x="863" y="86"/>
                    <a:pt x="846" y="121"/>
                    <a:pt x="844" y="157"/>
                  </a:cubicBezTo>
                  <a:cubicBezTo>
                    <a:pt x="829" y="145"/>
                    <a:pt x="808" y="142"/>
                    <a:pt x="790" y="147"/>
                  </a:cubicBezTo>
                  <a:cubicBezTo>
                    <a:pt x="772" y="153"/>
                    <a:pt x="762" y="168"/>
                    <a:pt x="755" y="186"/>
                  </a:cubicBezTo>
                  <a:cubicBezTo>
                    <a:pt x="754" y="167"/>
                    <a:pt x="742" y="149"/>
                    <a:pt x="725" y="141"/>
                  </a:cubicBezTo>
                  <a:cubicBezTo>
                    <a:pt x="708" y="133"/>
                    <a:pt x="689" y="124"/>
                    <a:pt x="673" y="134"/>
                  </a:cubicBezTo>
                  <a:cubicBezTo>
                    <a:pt x="661" y="103"/>
                    <a:pt x="645" y="72"/>
                    <a:pt x="621" y="47"/>
                  </a:cubicBezTo>
                  <a:cubicBezTo>
                    <a:pt x="598" y="22"/>
                    <a:pt x="566" y="4"/>
                    <a:pt x="532" y="2"/>
                  </a:cubicBezTo>
                  <a:cubicBezTo>
                    <a:pt x="498" y="0"/>
                    <a:pt x="460" y="18"/>
                    <a:pt x="444" y="48"/>
                  </a:cubicBezTo>
                  <a:cubicBezTo>
                    <a:pt x="420" y="36"/>
                    <a:pt x="390" y="49"/>
                    <a:pt x="375" y="71"/>
                  </a:cubicBezTo>
                  <a:cubicBezTo>
                    <a:pt x="349" y="52"/>
                    <a:pt x="314" y="46"/>
                    <a:pt x="284" y="57"/>
                  </a:cubicBezTo>
                  <a:cubicBezTo>
                    <a:pt x="254" y="68"/>
                    <a:pt x="229" y="102"/>
                    <a:pt x="222" y="133"/>
                  </a:cubicBezTo>
                  <a:cubicBezTo>
                    <a:pt x="197" y="113"/>
                    <a:pt x="155" y="121"/>
                    <a:pt x="139" y="148"/>
                  </a:cubicBezTo>
                  <a:cubicBezTo>
                    <a:pt x="121" y="135"/>
                    <a:pt x="98" y="145"/>
                    <a:pt x="87" y="164"/>
                  </a:cubicBezTo>
                  <a:cubicBezTo>
                    <a:pt x="66" y="137"/>
                    <a:pt x="33" y="122"/>
                    <a:pt x="0" y="121"/>
                  </a:cubicBezTo>
                  <a:cubicBezTo>
                    <a:pt x="0" y="432"/>
                    <a:pt x="0" y="432"/>
                    <a:pt x="0" y="432"/>
                  </a:cubicBezTo>
                  <a:cubicBezTo>
                    <a:pt x="12" y="443"/>
                    <a:pt x="24" y="452"/>
                    <a:pt x="37" y="461"/>
                  </a:cubicBezTo>
                  <a:lnTo>
                    <a:pt x="1576" y="461"/>
                  </a:lnTo>
                  <a:close/>
                </a:path>
              </a:pathLst>
            </a:custGeom>
            <a:solidFill>
              <a:schemeClr val="bg1">
                <a:alpha val="4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861516" y="2067694"/>
            <a:ext cx="5915025" cy="2459038"/>
            <a:chOff x="3205163" y="2181225"/>
            <a:chExt cx="5915025" cy="2459038"/>
          </a:xfrm>
        </p:grpSpPr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3205163" y="2181225"/>
              <a:ext cx="5915025" cy="2459038"/>
            </a:xfrm>
            <a:custGeom>
              <a:avLst/>
              <a:gdLst>
                <a:gd name="T0" fmla="*/ 3548 w 3726"/>
                <a:gd name="T1" fmla="*/ 1072 h 1549"/>
                <a:gd name="T2" fmla="*/ 2896 w 3726"/>
                <a:gd name="T3" fmla="*/ 585 h 1549"/>
                <a:gd name="T4" fmla="*/ 2699 w 3726"/>
                <a:gd name="T5" fmla="*/ 713 h 1549"/>
                <a:gd name="T6" fmla="*/ 1839 w 3726"/>
                <a:gd name="T7" fmla="*/ 0 h 1549"/>
                <a:gd name="T8" fmla="*/ 908 w 3726"/>
                <a:gd name="T9" fmla="*/ 828 h 1549"/>
                <a:gd name="T10" fmla="*/ 780 w 3726"/>
                <a:gd name="T11" fmla="*/ 758 h 1549"/>
                <a:gd name="T12" fmla="*/ 0 w 3726"/>
                <a:gd name="T13" fmla="*/ 1544 h 1549"/>
                <a:gd name="T14" fmla="*/ 3726 w 3726"/>
                <a:gd name="T15" fmla="*/ 1549 h 1549"/>
                <a:gd name="T16" fmla="*/ 3548 w 3726"/>
                <a:gd name="T17" fmla="*/ 1072 h 1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6" h="1549">
                  <a:moveTo>
                    <a:pt x="3548" y="1072"/>
                  </a:moveTo>
                  <a:lnTo>
                    <a:pt x="2896" y="585"/>
                  </a:lnTo>
                  <a:lnTo>
                    <a:pt x="2699" y="713"/>
                  </a:lnTo>
                  <a:lnTo>
                    <a:pt x="1839" y="0"/>
                  </a:lnTo>
                  <a:lnTo>
                    <a:pt x="908" y="828"/>
                  </a:lnTo>
                  <a:lnTo>
                    <a:pt x="780" y="758"/>
                  </a:lnTo>
                  <a:lnTo>
                    <a:pt x="0" y="1544"/>
                  </a:lnTo>
                  <a:lnTo>
                    <a:pt x="3726" y="1549"/>
                  </a:lnTo>
                  <a:lnTo>
                    <a:pt x="3548" y="1072"/>
                  </a:lnTo>
                  <a:close/>
                </a:path>
              </a:pathLst>
            </a:custGeom>
            <a:solidFill>
              <a:srgbClr val="4353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Freeform 14"/>
            <p:cNvSpPr>
              <a:spLocks/>
            </p:cNvSpPr>
            <p:nvPr/>
          </p:nvSpPr>
          <p:spPr bwMode="auto">
            <a:xfrm>
              <a:off x="4427538" y="3384550"/>
              <a:ext cx="552450" cy="1249363"/>
            </a:xfrm>
            <a:custGeom>
              <a:avLst/>
              <a:gdLst>
                <a:gd name="T0" fmla="*/ 245 w 280"/>
                <a:gd name="T1" fmla="*/ 512 h 633"/>
                <a:gd name="T2" fmla="*/ 111 w 280"/>
                <a:gd name="T3" fmla="*/ 57 h 633"/>
                <a:gd name="T4" fmla="*/ 8 w 280"/>
                <a:gd name="T5" fmla="*/ 0 h 633"/>
                <a:gd name="T6" fmla="*/ 91 w 280"/>
                <a:gd name="T7" fmla="*/ 216 h 633"/>
                <a:gd name="T8" fmla="*/ 0 w 280"/>
                <a:gd name="T9" fmla="*/ 182 h 633"/>
                <a:gd name="T10" fmla="*/ 175 w 280"/>
                <a:gd name="T11" fmla="*/ 512 h 633"/>
                <a:gd name="T12" fmla="*/ 240 w 280"/>
                <a:gd name="T13" fmla="*/ 633 h 633"/>
                <a:gd name="T14" fmla="*/ 280 w 280"/>
                <a:gd name="T15" fmla="*/ 633 h 633"/>
                <a:gd name="T16" fmla="*/ 245 w 280"/>
                <a:gd name="T17" fmla="*/ 512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0" h="633">
                  <a:moveTo>
                    <a:pt x="245" y="512"/>
                  </a:moveTo>
                  <a:cubicBezTo>
                    <a:pt x="185" y="308"/>
                    <a:pt x="111" y="57"/>
                    <a:pt x="111" y="57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1" y="216"/>
                    <a:pt x="91" y="216"/>
                    <a:pt x="91" y="216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82"/>
                    <a:pt x="91" y="354"/>
                    <a:pt x="175" y="512"/>
                  </a:cubicBezTo>
                  <a:cubicBezTo>
                    <a:pt x="198" y="554"/>
                    <a:pt x="220" y="596"/>
                    <a:pt x="240" y="633"/>
                  </a:cubicBezTo>
                  <a:cubicBezTo>
                    <a:pt x="280" y="633"/>
                    <a:pt x="280" y="633"/>
                    <a:pt x="280" y="633"/>
                  </a:cubicBezTo>
                  <a:cubicBezTo>
                    <a:pt x="270" y="597"/>
                    <a:pt x="258" y="555"/>
                    <a:pt x="245" y="512"/>
                  </a:cubicBezTo>
                  <a:close/>
                </a:path>
              </a:pathLst>
            </a:custGeom>
            <a:solidFill>
              <a:srgbClr val="A5B7C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Freeform 15"/>
            <p:cNvSpPr>
              <a:spLocks/>
            </p:cNvSpPr>
            <p:nvPr/>
          </p:nvSpPr>
          <p:spPr bwMode="auto">
            <a:xfrm>
              <a:off x="6124575" y="2181225"/>
              <a:ext cx="1974850" cy="2459038"/>
            </a:xfrm>
            <a:custGeom>
              <a:avLst/>
              <a:gdLst>
                <a:gd name="T0" fmla="*/ 31 w 1001"/>
                <a:gd name="T1" fmla="*/ 237 h 1245"/>
                <a:gd name="T2" fmla="*/ 330 w 1001"/>
                <a:gd name="T3" fmla="*/ 962 h 1245"/>
                <a:gd name="T4" fmla="*/ 175 w 1001"/>
                <a:gd name="T5" fmla="*/ 966 h 1245"/>
                <a:gd name="T6" fmla="*/ 307 w 1001"/>
                <a:gd name="T7" fmla="*/ 1121 h 1245"/>
                <a:gd name="T8" fmla="*/ 413 w 1001"/>
                <a:gd name="T9" fmla="*/ 1244 h 1245"/>
                <a:gd name="T10" fmla="*/ 1001 w 1001"/>
                <a:gd name="T11" fmla="*/ 1245 h 1245"/>
                <a:gd name="T12" fmla="*/ 884 w 1001"/>
                <a:gd name="T13" fmla="*/ 1121 h 1245"/>
                <a:gd name="T14" fmla="*/ 773 w 1001"/>
                <a:gd name="T15" fmla="*/ 1004 h 1245"/>
                <a:gd name="T16" fmla="*/ 692 w 1001"/>
                <a:gd name="T17" fmla="*/ 573 h 1245"/>
                <a:gd name="T18" fmla="*/ 0 w 1001"/>
                <a:gd name="T19" fmla="*/ 0 h 1245"/>
                <a:gd name="T20" fmla="*/ 231 w 1001"/>
                <a:gd name="T21" fmla="*/ 395 h 1245"/>
                <a:gd name="T22" fmla="*/ 31 w 1001"/>
                <a:gd name="T23" fmla="*/ 237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01" h="1245">
                  <a:moveTo>
                    <a:pt x="31" y="237"/>
                  </a:moveTo>
                  <a:cubicBezTo>
                    <a:pt x="330" y="962"/>
                    <a:pt x="330" y="962"/>
                    <a:pt x="330" y="962"/>
                  </a:cubicBezTo>
                  <a:cubicBezTo>
                    <a:pt x="175" y="966"/>
                    <a:pt x="175" y="966"/>
                    <a:pt x="175" y="966"/>
                  </a:cubicBezTo>
                  <a:cubicBezTo>
                    <a:pt x="175" y="966"/>
                    <a:pt x="231" y="1032"/>
                    <a:pt x="307" y="1121"/>
                  </a:cubicBezTo>
                  <a:cubicBezTo>
                    <a:pt x="340" y="1159"/>
                    <a:pt x="376" y="1201"/>
                    <a:pt x="413" y="1244"/>
                  </a:cubicBezTo>
                  <a:cubicBezTo>
                    <a:pt x="1001" y="1245"/>
                    <a:pt x="1001" y="1245"/>
                    <a:pt x="1001" y="1245"/>
                  </a:cubicBezTo>
                  <a:cubicBezTo>
                    <a:pt x="884" y="1121"/>
                    <a:pt x="884" y="1121"/>
                    <a:pt x="884" y="1121"/>
                  </a:cubicBezTo>
                  <a:cubicBezTo>
                    <a:pt x="773" y="1004"/>
                    <a:pt x="773" y="1004"/>
                    <a:pt x="773" y="1004"/>
                  </a:cubicBezTo>
                  <a:cubicBezTo>
                    <a:pt x="692" y="573"/>
                    <a:pt x="692" y="573"/>
                    <a:pt x="692" y="57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50" y="412"/>
                    <a:pt x="231" y="395"/>
                  </a:cubicBezTo>
                  <a:cubicBezTo>
                    <a:pt x="212" y="379"/>
                    <a:pt x="31" y="237"/>
                    <a:pt x="31" y="237"/>
                  </a:cubicBezTo>
                  <a:close/>
                </a:path>
              </a:pathLst>
            </a:custGeom>
            <a:solidFill>
              <a:srgbClr val="A5B7C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auto">
            <a:xfrm>
              <a:off x="7802563" y="3109913"/>
              <a:ext cx="1317625" cy="1530350"/>
            </a:xfrm>
            <a:custGeom>
              <a:avLst/>
              <a:gdLst>
                <a:gd name="T0" fmla="*/ 146 w 668"/>
                <a:gd name="T1" fmla="*/ 399 h 775"/>
                <a:gd name="T2" fmla="*/ 32 w 668"/>
                <a:gd name="T3" fmla="*/ 387 h 775"/>
                <a:gd name="T4" fmla="*/ 146 w 668"/>
                <a:gd name="T5" fmla="*/ 516 h 775"/>
                <a:gd name="T6" fmla="*/ 374 w 668"/>
                <a:gd name="T7" fmla="*/ 775 h 775"/>
                <a:gd name="T8" fmla="*/ 668 w 668"/>
                <a:gd name="T9" fmla="*/ 775 h 775"/>
                <a:gd name="T10" fmla="*/ 525 w 668"/>
                <a:gd name="T11" fmla="*/ 392 h 775"/>
                <a:gd name="T12" fmla="*/ 146 w 668"/>
                <a:gd name="T13" fmla="*/ 109 h 775"/>
                <a:gd name="T14" fmla="*/ 0 w 668"/>
                <a:gd name="T15" fmla="*/ 0 h 775"/>
                <a:gd name="T16" fmla="*/ 146 w 668"/>
                <a:gd name="T17" fmla="*/ 399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8" h="775">
                  <a:moveTo>
                    <a:pt x="146" y="399"/>
                  </a:moveTo>
                  <a:cubicBezTo>
                    <a:pt x="32" y="387"/>
                    <a:pt x="32" y="387"/>
                    <a:pt x="32" y="387"/>
                  </a:cubicBezTo>
                  <a:cubicBezTo>
                    <a:pt x="32" y="387"/>
                    <a:pt x="85" y="447"/>
                    <a:pt x="146" y="516"/>
                  </a:cubicBezTo>
                  <a:cubicBezTo>
                    <a:pt x="213" y="592"/>
                    <a:pt x="298" y="689"/>
                    <a:pt x="374" y="775"/>
                  </a:cubicBezTo>
                  <a:cubicBezTo>
                    <a:pt x="668" y="775"/>
                    <a:pt x="668" y="775"/>
                    <a:pt x="668" y="775"/>
                  </a:cubicBezTo>
                  <a:cubicBezTo>
                    <a:pt x="525" y="392"/>
                    <a:pt x="525" y="392"/>
                    <a:pt x="525" y="392"/>
                  </a:cubicBezTo>
                  <a:cubicBezTo>
                    <a:pt x="146" y="109"/>
                    <a:pt x="146" y="109"/>
                    <a:pt x="146" y="10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46" y="399"/>
                  </a:lnTo>
                  <a:close/>
                </a:path>
              </a:pathLst>
            </a:custGeom>
            <a:solidFill>
              <a:srgbClr val="A5B7C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4646613" y="2181225"/>
              <a:ext cx="1966913" cy="1763713"/>
            </a:xfrm>
            <a:custGeom>
              <a:avLst/>
              <a:gdLst>
                <a:gd name="T0" fmla="*/ 67 w 997"/>
                <a:gd name="T1" fmla="*/ 893 h 893"/>
                <a:gd name="T2" fmla="*/ 780 w 997"/>
                <a:gd name="T3" fmla="*/ 237 h 893"/>
                <a:gd name="T4" fmla="*/ 980 w 997"/>
                <a:gd name="T5" fmla="*/ 395 h 893"/>
                <a:gd name="T6" fmla="*/ 760 w 997"/>
                <a:gd name="T7" fmla="*/ 18 h 893"/>
                <a:gd name="T8" fmla="*/ 754 w 997"/>
                <a:gd name="T9" fmla="*/ 8 h 893"/>
                <a:gd name="T10" fmla="*/ 749 w 997"/>
                <a:gd name="T11" fmla="*/ 0 h 893"/>
                <a:gd name="T12" fmla="*/ 747 w 997"/>
                <a:gd name="T13" fmla="*/ 2 h 893"/>
                <a:gd name="T14" fmla="*/ 726 w 997"/>
                <a:gd name="T15" fmla="*/ 22 h 893"/>
                <a:gd name="T16" fmla="*/ 686 w 997"/>
                <a:gd name="T17" fmla="*/ 57 h 893"/>
                <a:gd name="T18" fmla="*/ 543 w 997"/>
                <a:gd name="T19" fmla="*/ 184 h 893"/>
                <a:gd name="T20" fmla="*/ 506 w 997"/>
                <a:gd name="T21" fmla="*/ 217 h 893"/>
                <a:gd name="T22" fmla="*/ 0 w 997"/>
                <a:gd name="T23" fmla="*/ 666 h 893"/>
                <a:gd name="T24" fmla="*/ 67 w 997"/>
                <a:gd name="T25" fmla="*/ 893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7" h="893">
                  <a:moveTo>
                    <a:pt x="67" y="893"/>
                  </a:moveTo>
                  <a:cubicBezTo>
                    <a:pt x="780" y="237"/>
                    <a:pt x="780" y="237"/>
                    <a:pt x="780" y="237"/>
                  </a:cubicBezTo>
                  <a:cubicBezTo>
                    <a:pt x="780" y="237"/>
                    <a:pt x="961" y="379"/>
                    <a:pt x="980" y="395"/>
                  </a:cubicBezTo>
                  <a:cubicBezTo>
                    <a:pt x="997" y="410"/>
                    <a:pt x="808" y="97"/>
                    <a:pt x="760" y="18"/>
                  </a:cubicBezTo>
                  <a:cubicBezTo>
                    <a:pt x="758" y="14"/>
                    <a:pt x="756" y="10"/>
                    <a:pt x="754" y="8"/>
                  </a:cubicBezTo>
                  <a:cubicBezTo>
                    <a:pt x="751" y="3"/>
                    <a:pt x="749" y="0"/>
                    <a:pt x="749" y="0"/>
                  </a:cubicBezTo>
                  <a:cubicBezTo>
                    <a:pt x="747" y="2"/>
                    <a:pt x="747" y="2"/>
                    <a:pt x="747" y="2"/>
                  </a:cubicBezTo>
                  <a:cubicBezTo>
                    <a:pt x="726" y="22"/>
                    <a:pt x="726" y="22"/>
                    <a:pt x="726" y="22"/>
                  </a:cubicBezTo>
                  <a:cubicBezTo>
                    <a:pt x="686" y="57"/>
                    <a:pt x="686" y="57"/>
                    <a:pt x="686" y="57"/>
                  </a:cubicBezTo>
                  <a:cubicBezTo>
                    <a:pt x="543" y="184"/>
                    <a:pt x="543" y="184"/>
                    <a:pt x="543" y="184"/>
                  </a:cubicBezTo>
                  <a:cubicBezTo>
                    <a:pt x="506" y="217"/>
                    <a:pt x="506" y="217"/>
                    <a:pt x="506" y="217"/>
                  </a:cubicBezTo>
                  <a:cubicBezTo>
                    <a:pt x="0" y="666"/>
                    <a:pt x="0" y="666"/>
                    <a:pt x="0" y="666"/>
                  </a:cubicBezTo>
                  <a:cubicBezTo>
                    <a:pt x="0" y="666"/>
                    <a:pt x="30" y="767"/>
                    <a:pt x="67" y="893"/>
                  </a:cubicBezTo>
                  <a:close/>
                </a:path>
              </a:pathLst>
            </a:custGeom>
            <a:solidFill>
              <a:srgbClr val="323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Freeform 18"/>
            <p:cNvSpPr>
              <a:spLocks/>
            </p:cNvSpPr>
            <p:nvPr/>
          </p:nvSpPr>
          <p:spPr bwMode="auto">
            <a:xfrm>
              <a:off x="7489825" y="3109913"/>
              <a:ext cx="600075" cy="1054100"/>
            </a:xfrm>
            <a:custGeom>
              <a:avLst/>
              <a:gdLst>
                <a:gd name="T0" fmla="*/ 237 w 378"/>
                <a:gd name="T1" fmla="*/ 481 h 664"/>
                <a:gd name="T2" fmla="*/ 378 w 378"/>
                <a:gd name="T3" fmla="*/ 496 h 664"/>
                <a:gd name="T4" fmla="*/ 197 w 378"/>
                <a:gd name="T5" fmla="*/ 0 h 664"/>
                <a:gd name="T6" fmla="*/ 0 w 378"/>
                <a:gd name="T7" fmla="*/ 128 h 664"/>
                <a:gd name="T8" fmla="*/ 101 w 378"/>
                <a:gd name="T9" fmla="*/ 664 h 664"/>
                <a:gd name="T10" fmla="*/ 237 w 378"/>
                <a:gd name="T11" fmla="*/ 481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8" h="664">
                  <a:moveTo>
                    <a:pt x="237" y="481"/>
                  </a:moveTo>
                  <a:lnTo>
                    <a:pt x="378" y="496"/>
                  </a:lnTo>
                  <a:lnTo>
                    <a:pt x="197" y="0"/>
                  </a:lnTo>
                  <a:lnTo>
                    <a:pt x="0" y="128"/>
                  </a:lnTo>
                  <a:lnTo>
                    <a:pt x="101" y="664"/>
                  </a:lnTo>
                  <a:lnTo>
                    <a:pt x="237" y="481"/>
                  </a:lnTo>
                  <a:close/>
                </a:path>
              </a:pathLst>
            </a:custGeom>
            <a:solidFill>
              <a:srgbClr val="4353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4979988" y="4089400"/>
              <a:ext cx="1958975" cy="549275"/>
            </a:xfrm>
            <a:custGeom>
              <a:avLst/>
              <a:gdLst>
                <a:gd name="T0" fmla="*/ 0 w 993"/>
                <a:gd name="T1" fmla="*/ 276 h 278"/>
                <a:gd name="T2" fmla="*/ 993 w 993"/>
                <a:gd name="T3" fmla="*/ 278 h 278"/>
                <a:gd name="T4" fmla="*/ 887 w 993"/>
                <a:gd name="T5" fmla="*/ 155 h 278"/>
                <a:gd name="T6" fmla="*/ 755 w 993"/>
                <a:gd name="T7" fmla="*/ 0 h 278"/>
                <a:gd name="T8" fmla="*/ 332 w 993"/>
                <a:gd name="T9" fmla="*/ 155 h 278"/>
                <a:gd name="T10" fmla="*/ 0 w 993"/>
                <a:gd name="T11" fmla="*/ 27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3" h="278">
                  <a:moveTo>
                    <a:pt x="0" y="276"/>
                  </a:moveTo>
                  <a:cubicBezTo>
                    <a:pt x="993" y="278"/>
                    <a:pt x="993" y="278"/>
                    <a:pt x="993" y="278"/>
                  </a:cubicBezTo>
                  <a:cubicBezTo>
                    <a:pt x="956" y="235"/>
                    <a:pt x="920" y="193"/>
                    <a:pt x="887" y="155"/>
                  </a:cubicBezTo>
                  <a:cubicBezTo>
                    <a:pt x="811" y="66"/>
                    <a:pt x="755" y="0"/>
                    <a:pt x="755" y="0"/>
                  </a:cubicBezTo>
                  <a:cubicBezTo>
                    <a:pt x="332" y="155"/>
                    <a:pt x="332" y="155"/>
                    <a:pt x="332" y="155"/>
                  </a:cubicBezTo>
                  <a:lnTo>
                    <a:pt x="0" y="276"/>
                  </a:lnTo>
                  <a:close/>
                </a:path>
              </a:pathLst>
            </a:custGeom>
            <a:solidFill>
              <a:srgbClr val="323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6" name="Freeform 20"/>
            <p:cNvSpPr>
              <a:spLocks/>
            </p:cNvSpPr>
            <p:nvPr/>
          </p:nvSpPr>
          <p:spPr bwMode="auto">
            <a:xfrm>
              <a:off x="3205163" y="3384550"/>
              <a:ext cx="1401763" cy="1247775"/>
            </a:xfrm>
            <a:custGeom>
              <a:avLst/>
              <a:gdLst>
                <a:gd name="T0" fmla="*/ 780 w 883"/>
                <a:gd name="T1" fmla="*/ 0 h 786"/>
                <a:gd name="T2" fmla="*/ 479 w 883"/>
                <a:gd name="T3" fmla="*/ 302 h 786"/>
                <a:gd name="T4" fmla="*/ 0 w 883"/>
                <a:gd name="T5" fmla="*/ 786 h 786"/>
                <a:gd name="T6" fmla="*/ 479 w 883"/>
                <a:gd name="T7" fmla="*/ 438 h 786"/>
                <a:gd name="T8" fmla="*/ 770 w 883"/>
                <a:gd name="T9" fmla="*/ 226 h 786"/>
                <a:gd name="T10" fmla="*/ 883 w 883"/>
                <a:gd name="T11" fmla="*/ 268 h 786"/>
                <a:gd name="T12" fmla="*/ 780 w 883"/>
                <a:gd name="T13" fmla="*/ 0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3" h="786">
                  <a:moveTo>
                    <a:pt x="780" y="0"/>
                  </a:moveTo>
                  <a:lnTo>
                    <a:pt x="479" y="302"/>
                  </a:lnTo>
                  <a:lnTo>
                    <a:pt x="0" y="786"/>
                  </a:lnTo>
                  <a:lnTo>
                    <a:pt x="479" y="438"/>
                  </a:lnTo>
                  <a:lnTo>
                    <a:pt x="770" y="226"/>
                  </a:lnTo>
                  <a:lnTo>
                    <a:pt x="883" y="268"/>
                  </a:lnTo>
                  <a:lnTo>
                    <a:pt x="780" y="0"/>
                  </a:lnTo>
                  <a:close/>
                </a:path>
              </a:pathLst>
            </a:custGeom>
            <a:solidFill>
              <a:srgbClr val="323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0" name="íşḷiḓe"/>
          <p:cNvGrpSpPr/>
          <p:nvPr/>
        </p:nvGrpSpPr>
        <p:grpSpPr>
          <a:xfrm rot="20729465">
            <a:off x="5310625" y="1585476"/>
            <a:ext cx="1171677" cy="1377583"/>
            <a:chOff x="1368358" y="2784295"/>
            <a:chExt cx="1338859" cy="1574145"/>
          </a:xfrm>
        </p:grpSpPr>
        <p:sp>
          <p:nvSpPr>
            <p:cNvPr id="41" name="ïŝļïḓe"/>
            <p:cNvSpPr>
              <a:spLocks/>
            </p:cNvSpPr>
            <p:nvPr/>
          </p:nvSpPr>
          <p:spPr bwMode="auto">
            <a:xfrm>
              <a:off x="2512539" y="3387438"/>
              <a:ext cx="194678" cy="170791"/>
            </a:xfrm>
            <a:custGeom>
              <a:avLst/>
              <a:gdLst>
                <a:gd name="T0" fmla="*/ 47 w 236"/>
                <a:gd name="T1" fmla="*/ 209 h 209"/>
                <a:gd name="T2" fmla="*/ 223 w 236"/>
                <a:gd name="T3" fmla="*/ 72 h 209"/>
                <a:gd name="T4" fmla="*/ 183 w 236"/>
                <a:gd name="T5" fmla="*/ 15 h 209"/>
                <a:gd name="T6" fmla="*/ 103 w 236"/>
                <a:gd name="T7" fmla="*/ 65 h 209"/>
                <a:gd name="T8" fmla="*/ 113 w 236"/>
                <a:gd name="T9" fmla="*/ 14 h 209"/>
                <a:gd name="T10" fmla="*/ 0 w 236"/>
                <a:gd name="T11" fmla="*/ 114 h 209"/>
                <a:gd name="T12" fmla="*/ 47 w 236"/>
                <a:gd name="T13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" h="209">
                  <a:moveTo>
                    <a:pt x="47" y="209"/>
                  </a:moveTo>
                  <a:cubicBezTo>
                    <a:pt x="47" y="209"/>
                    <a:pt x="211" y="115"/>
                    <a:pt x="223" y="72"/>
                  </a:cubicBezTo>
                  <a:cubicBezTo>
                    <a:pt x="236" y="29"/>
                    <a:pt x="210" y="8"/>
                    <a:pt x="183" y="15"/>
                  </a:cubicBezTo>
                  <a:cubicBezTo>
                    <a:pt x="159" y="21"/>
                    <a:pt x="103" y="65"/>
                    <a:pt x="103" y="65"/>
                  </a:cubicBezTo>
                  <a:cubicBezTo>
                    <a:pt x="103" y="65"/>
                    <a:pt x="165" y="27"/>
                    <a:pt x="113" y="14"/>
                  </a:cubicBezTo>
                  <a:cubicBezTo>
                    <a:pt x="61" y="0"/>
                    <a:pt x="0" y="114"/>
                    <a:pt x="0" y="114"/>
                  </a:cubicBezTo>
                  <a:lnTo>
                    <a:pt x="47" y="209"/>
                  </a:lnTo>
                  <a:close/>
                </a:path>
              </a:pathLst>
            </a:custGeom>
            <a:solidFill>
              <a:srgbClr val="EBB1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2" name="îşlîḍe"/>
            <p:cNvSpPr>
              <a:spLocks/>
            </p:cNvSpPr>
            <p:nvPr/>
          </p:nvSpPr>
          <p:spPr bwMode="auto">
            <a:xfrm>
              <a:off x="2102879" y="3251283"/>
              <a:ext cx="464600" cy="402494"/>
            </a:xfrm>
            <a:custGeom>
              <a:avLst/>
              <a:gdLst>
                <a:gd name="T0" fmla="*/ 511 w 564"/>
                <a:gd name="T1" fmla="*/ 240 h 489"/>
                <a:gd name="T2" fmla="*/ 502 w 564"/>
                <a:gd name="T3" fmla="*/ 243 h 489"/>
                <a:gd name="T4" fmla="*/ 266 w 564"/>
                <a:gd name="T5" fmla="*/ 323 h 489"/>
                <a:gd name="T6" fmla="*/ 146 w 564"/>
                <a:gd name="T7" fmla="*/ 37 h 489"/>
                <a:gd name="T8" fmla="*/ 54 w 564"/>
                <a:gd name="T9" fmla="*/ 23 h 489"/>
                <a:gd name="T10" fmla="*/ 16 w 564"/>
                <a:gd name="T11" fmla="*/ 120 h 489"/>
                <a:gd name="T12" fmla="*/ 158 w 564"/>
                <a:gd name="T13" fmla="*/ 444 h 489"/>
                <a:gd name="T14" fmla="*/ 212 w 564"/>
                <a:gd name="T15" fmla="*/ 486 h 489"/>
                <a:gd name="T16" fmla="*/ 249 w 564"/>
                <a:gd name="T17" fmla="*/ 484 h 489"/>
                <a:gd name="T18" fmla="*/ 550 w 564"/>
                <a:gd name="T19" fmla="*/ 382 h 489"/>
                <a:gd name="T20" fmla="*/ 564 w 564"/>
                <a:gd name="T21" fmla="*/ 376 h 489"/>
                <a:gd name="T22" fmla="*/ 511 w 564"/>
                <a:gd name="T23" fmla="*/ 240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4" h="489">
                  <a:moveTo>
                    <a:pt x="511" y="240"/>
                  </a:moveTo>
                  <a:cubicBezTo>
                    <a:pt x="508" y="241"/>
                    <a:pt x="505" y="242"/>
                    <a:pt x="502" y="243"/>
                  </a:cubicBezTo>
                  <a:cubicBezTo>
                    <a:pt x="266" y="323"/>
                    <a:pt x="266" y="323"/>
                    <a:pt x="266" y="323"/>
                  </a:cubicBezTo>
                  <a:cubicBezTo>
                    <a:pt x="146" y="37"/>
                    <a:pt x="146" y="37"/>
                    <a:pt x="146" y="37"/>
                  </a:cubicBezTo>
                  <a:cubicBezTo>
                    <a:pt x="130" y="0"/>
                    <a:pt x="91" y="7"/>
                    <a:pt x="54" y="23"/>
                  </a:cubicBezTo>
                  <a:cubicBezTo>
                    <a:pt x="17" y="40"/>
                    <a:pt x="0" y="83"/>
                    <a:pt x="16" y="120"/>
                  </a:cubicBezTo>
                  <a:cubicBezTo>
                    <a:pt x="158" y="444"/>
                    <a:pt x="158" y="444"/>
                    <a:pt x="158" y="444"/>
                  </a:cubicBezTo>
                  <a:cubicBezTo>
                    <a:pt x="168" y="467"/>
                    <a:pt x="189" y="482"/>
                    <a:pt x="212" y="486"/>
                  </a:cubicBezTo>
                  <a:cubicBezTo>
                    <a:pt x="224" y="489"/>
                    <a:pt x="237" y="488"/>
                    <a:pt x="249" y="484"/>
                  </a:cubicBezTo>
                  <a:cubicBezTo>
                    <a:pt x="550" y="382"/>
                    <a:pt x="550" y="382"/>
                    <a:pt x="550" y="382"/>
                  </a:cubicBezTo>
                  <a:cubicBezTo>
                    <a:pt x="555" y="380"/>
                    <a:pt x="559" y="378"/>
                    <a:pt x="564" y="376"/>
                  </a:cubicBezTo>
                  <a:cubicBezTo>
                    <a:pt x="543" y="331"/>
                    <a:pt x="519" y="289"/>
                    <a:pt x="511" y="240"/>
                  </a:cubicBezTo>
                  <a:close/>
                </a:path>
              </a:pathLst>
            </a:custGeom>
            <a:solidFill>
              <a:srgbClr val="E3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3" name="išḷïḋé"/>
            <p:cNvSpPr>
              <a:spLocks/>
            </p:cNvSpPr>
            <p:nvPr/>
          </p:nvSpPr>
          <p:spPr bwMode="auto">
            <a:xfrm>
              <a:off x="2148264" y="3162902"/>
              <a:ext cx="101519" cy="103908"/>
            </a:xfrm>
            <a:custGeom>
              <a:avLst/>
              <a:gdLst>
                <a:gd name="T0" fmla="*/ 33 w 85"/>
                <a:gd name="T1" fmla="*/ 0 h 87"/>
                <a:gd name="T2" fmla="*/ 0 w 85"/>
                <a:gd name="T3" fmla="*/ 33 h 87"/>
                <a:gd name="T4" fmla="*/ 71 w 85"/>
                <a:gd name="T5" fmla="*/ 87 h 87"/>
                <a:gd name="T6" fmla="*/ 85 w 85"/>
                <a:gd name="T7" fmla="*/ 44 h 87"/>
                <a:gd name="T8" fmla="*/ 33 w 85"/>
                <a:gd name="T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7">
                  <a:moveTo>
                    <a:pt x="33" y="0"/>
                  </a:moveTo>
                  <a:lnTo>
                    <a:pt x="0" y="33"/>
                  </a:lnTo>
                  <a:lnTo>
                    <a:pt x="71" y="87"/>
                  </a:lnTo>
                  <a:lnTo>
                    <a:pt x="85" y="4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E3AE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4" name="ïs1íďe"/>
            <p:cNvSpPr>
              <a:spLocks/>
            </p:cNvSpPr>
            <p:nvPr/>
          </p:nvSpPr>
          <p:spPr bwMode="auto">
            <a:xfrm>
              <a:off x="1368358" y="4150624"/>
              <a:ext cx="217371" cy="207816"/>
            </a:xfrm>
            <a:custGeom>
              <a:avLst/>
              <a:gdLst>
                <a:gd name="T0" fmla="*/ 115 w 265"/>
                <a:gd name="T1" fmla="*/ 0 h 252"/>
                <a:gd name="T2" fmla="*/ 85 w 265"/>
                <a:gd name="T3" fmla="*/ 20 h 252"/>
                <a:gd name="T4" fmla="*/ 0 w 265"/>
                <a:gd name="T5" fmla="*/ 86 h 252"/>
                <a:gd name="T6" fmla="*/ 55 w 265"/>
                <a:gd name="T7" fmla="*/ 141 h 252"/>
                <a:gd name="T8" fmla="*/ 90 w 265"/>
                <a:gd name="T9" fmla="*/ 137 h 252"/>
                <a:gd name="T10" fmla="*/ 153 w 265"/>
                <a:gd name="T11" fmla="*/ 249 h 252"/>
                <a:gd name="T12" fmla="*/ 251 w 265"/>
                <a:gd name="T13" fmla="*/ 252 h 252"/>
                <a:gd name="T14" fmla="*/ 204 w 265"/>
                <a:gd name="T15" fmla="*/ 199 h 252"/>
                <a:gd name="T16" fmla="*/ 179 w 265"/>
                <a:gd name="T17" fmla="*/ 126 h 252"/>
                <a:gd name="T18" fmla="*/ 193 w 265"/>
                <a:gd name="T19" fmla="*/ 68 h 252"/>
                <a:gd name="T20" fmla="*/ 115 w 265"/>
                <a:gd name="T2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5" h="252">
                  <a:moveTo>
                    <a:pt x="115" y="0"/>
                  </a:moveTo>
                  <a:cubicBezTo>
                    <a:pt x="115" y="0"/>
                    <a:pt x="106" y="7"/>
                    <a:pt x="85" y="20"/>
                  </a:cubicBezTo>
                  <a:cubicBezTo>
                    <a:pt x="64" y="33"/>
                    <a:pt x="0" y="86"/>
                    <a:pt x="0" y="86"/>
                  </a:cubicBezTo>
                  <a:cubicBezTo>
                    <a:pt x="55" y="141"/>
                    <a:pt x="55" y="141"/>
                    <a:pt x="55" y="141"/>
                  </a:cubicBezTo>
                  <a:cubicBezTo>
                    <a:pt x="90" y="137"/>
                    <a:pt x="90" y="137"/>
                    <a:pt x="90" y="137"/>
                  </a:cubicBezTo>
                  <a:cubicBezTo>
                    <a:pt x="90" y="137"/>
                    <a:pt x="90" y="231"/>
                    <a:pt x="153" y="249"/>
                  </a:cubicBezTo>
                  <a:cubicBezTo>
                    <a:pt x="214" y="249"/>
                    <a:pt x="228" y="252"/>
                    <a:pt x="251" y="252"/>
                  </a:cubicBezTo>
                  <a:cubicBezTo>
                    <a:pt x="265" y="229"/>
                    <a:pt x="221" y="212"/>
                    <a:pt x="204" y="199"/>
                  </a:cubicBezTo>
                  <a:cubicBezTo>
                    <a:pt x="186" y="186"/>
                    <a:pt x="184" y="147"/>
                    <a:pt x="179" y="126"/>
                  </a:cubicBezTo>
                  <a:cubicBezTo>
                    <a:pt x="175" y="106"/>
                    <a:pt x="193" y="68"/>
                    <a:pt x="193" y="68"/>
                  </a:cubicBezTo>
                  <a:lnTo>
                    <a:pt x="115" y="0"/>
                  </a:lnTo>
                  <a:close/>
                </a:path>
              </a:pathLst>
            </a:custGeom>
            <a:solidFill>
              <a:srgbClr val="1E1A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5" name="iṥ1ide"/>
            <p:cNvSpPr>
              <a:spLocks/>
            </p:cNvSpPr>
            <p:nvPr/>
          </p:nvSpPr>
          <p:spPr bwMode="auto">
            <a:xfrm>
              <a:off x="1438824" y="3555841"/>
              <a:ext cx="543426" cy="673610"/>
            </a:xfrm>
            <a:custGeom>
              <a:avLst/>
              <a:gdLst>
                <a:gd name="T0" fmla="*/ 626 w 661"/>
                <a:gd name="T1" fmla="*/ 96 h 818"/>
                <a:gd name="T2" fmla="*/ 534 w 661"/>
                <a:gd name="T3" fmla="*/ 20 h 818"/>
                <a:gd name="T4" fmla="*/ 467 w 661"/>
                <a:gd name="T5" fmla="*/ 7 h 818"/>
                <a:gd name="T6" fmla="*/ 417 w 661"/>
                <a:gd name="T7" fmla="*/ 55 h 818"/>
                <a:gd name="T8" fmla="*/ 299 w 661"/>
                <a:gd name="T9" fmla="*/ 422 h 818"/>
                <a:gd name="T10" fmla="*/ 8 w 661"/>
                <a:gd name="T11" fmla="*/ 708 h 818"/>
                <a:gd name="T12" fmla="*/ 119 w 661"/>
                <a:gd name="T13" fmla="*/ 818 h 818"/>
                <a:gd name="T14" fmla="*/ 121 w 661"/>
                <a:gd name="T15" fmla="*/ 816 h 818"/>
                <a:gd name="T16" fmla="*/ 417 w 661"/>
                <a:gd name="T17" fmla="*/ 510 h 818"/>
                <a:gd name="T18" fmla="*/ 639 w 661"/>
                <a:gd name="T19" fmla="*/ 195 h 818"/>
                <a:gd name="T20" fmla="*/ 626 w 661"/>
                <a:gd name="T21" fmla="*/ 96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1" h="818">
                  <a:moveTo>
                    <a:pt x="626" y="96"/>
                  </a:moveTo>
                  <a:cubicBezTo>
                    <a:pt x="534" y="20"/>
                    <a:pt x="534" y="20"/>
                    <a:pt x="534" y="20"/>
                  </a:cubicBezTo>
                  <a:cubicBezTo>
                    <a:pt x="515" y="5"/>
                    <a:pt x="490" y="0"/>
                    <a:pt x="467" y="7"/>
                  </a:cubicBezTo>
                  <a:cubicBezTo>
                    <a:pt x="443" y="13"/>
                    <a:pt x="425" y="31"/>
                    <a:pt x="417" y="55"/>
                  </a:cubicBezTo>
                  <a:cubicBezTo>
                    <a:pt x="417" y="55"/>
                    <a:pt x="308" y="407"/>
                    <a:pt x="299" y="422"/>
                  </a:cubicBezTo>
                  <a:cubicBezTo>
                    <a:pt x="290" y="436"/>
                    <a:pt x="8" y="708"/>
                    <a:pt x="8" y="708"/>
                  </a:cubicBezTo>
                  <a:cubicBezTo>
                    <a:pt x="0" y="716"/>
                    <a:pt x="85" y="794"/>
                    <a:pt x="119" y="818"/>
                  </a:cubicBezTo>
                  <a:cubicBezTo>
                    <a:pt x="120" y="818"/>
                    <a:pt x="121" y="817"/>
                    <a:pt x="121" y="816"/>
                  </a:cubicBezTo>
                  <a:cubicBezTo>
                    <a:pt x="121" y="816"/>
                    <a:pt x="402" y="525"/>
                    <a:pt x="417" y="510"/>
                  </a:cubicBezTo>
                  <a:cubicBezTo>
                    <a:pt x="432" y="494"/>
                    <a:pt x="639" y="195"/>
                    <a:pt x="639" y="195"/>
                  </a:cubicBezTo>
                  <a:cubicBezTo>
                    <a:pt x="661" y="163"/>
                    <a:pt x="656" y="120"/>
                    <a:pt x="626" y="96"/>
                  </a:cubicBezTo>
                  <a:close/>
                </a:path>
              </a:pathLst>
            </a:custGeom>
            <a:solidFill>
              <a:srgbClr val="4C3B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6" name="ïS1îďê"/>
            <p:cNvSpPr>
              <a:spLocks/>
            </p:cNvSpPr>
            <p:nvPr/>
          </p:nvSpPr>
          <p:spPr bwMode="auto">
            <a:xfrm>
              <a:off x="2597338" y="3426852"/>
              <a:ext cx="16721" cy="13138"/>
            </a:xfrm>
            <a:custGeom>
              <a:avLst/>
              <a:gdLst>
                <a:gd name="T0" fmla="*/ 0 w 20"/>
                <a:gd name="T1" fmla="*/ 17 h 17"/>
                <a:gd name="T2" fmla="*/ 14 w 20"/>
                <a:gd name="T3" fmla="*/ 7 h 17"/>
                <a:gd name="T4" fmla="*/ 20 w 20"/>
                <a:gd name="T5" fmla="*/ 0 h 17"/>
                <a:gd name="T6" fmla="*/ 0 w 20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7">
                  <a:moveTo>
                    <a:pt x="0" y="17"/>
                  </a:moveTo>
                  <a:cubicBezTo>
                    <a:pt x="0" y="17"/>
                    <a:pt x="7" y="13"/>
                    <a:pt x="14" y="7"/>
                  </a:cubicBezTo>
                  <a:cubicBezTo>
                    <a:pt x="16" y="5"/>
                    <a:pt x="18" y="3"/>
                    <a:pt x="20" y="0"/>
                  </a:cubicBezTo>
                  <a:cubicBezTo>
                    <a:pt x="8" y="10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7" name="iṣľíḋê"/>
            <p:cNvSpPr>
              <a:spLocks/>
            </p:cNvSpPr>
            <p:nvPr/>
          </p:nvSpPr>
          <p:spPr bwMode="auto">
            <a:xfrm>
              <a:off x="2609281" y="3425657"/>
              <a:ext cx="5972" cy="5972"/>
            </a:xfrm>
            <a:custGeom>
              <a:avLst/>
              <a:gdLst>
                <a:gd name="T0" fmla="*/ 0 w 8"/>
                <a:gd name="T1" fmla="*/ 8 h 8"/>
                <a:gd name="T2" fmla="*/ 8 w 8"/>
                <a:gd name="T3" fmla="*/ 0 h 8"/>
                <a:gd name="T4" fmla="*/ 6 w 8"/>
                <a:gd name="T5" fmla="*/ 1 h 8"/>
                <a:gd name="T6" fmla="*/ 0 w 8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cubicBezTo>
                    <a:pt x="3" y="6"/>
                    <a:pt x="5" y="3"/>
                    <a:pt x="8" y="0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4" y="4"/>
                    <a:pt x="2" y="6"/>
                    <a:pt x="0" y="8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8" name="ïšļíďê"/>
            <p:cNvSpPr>
              <a:spLocks/>
            </p:cNvSpPr>
            <p:nvPr/>
          </p:nvSpPr>
          <p:spPr bwMode="auto">
            <a:xfrm>
              <a:off x="2614059" y="3420880"/>
              <a:ext cx="5972" cy="5972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6 h 7"/>
                <a:gd name="T4" fmla="*/ 7 w 7"/>
                <a:gd name="T5" fmla="*/ 0 h 7"/>
                <a:gd name="T6" fmla="*/ 0 w 7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0" y="7"/>
                  </a:moveTo>
                  <a:cubicBezTo>
                    <a:pt x="1" y="7"/>
                    <a:pt x="1" y="7"/>
                    <a:pt x="2" y="6"/>
                  </a:cubicBezTo>
                  <a:cubicBezTo>
                    <a:pt x="4" y="4"/>
                    <a:pt x="6" y="2"/>
                    <a:pt x="7" y="0"/>
                  </a:cubicBezTo>
                  <a:cubicBezTo>
                    <a:pt x="5" y="2"/>
                    <a:pt x="3" y="5"/>
                    <a:pt x="0" y="7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9" name="íṥlïde"/>
            <p:cNvSpPr>
              <a:spLocks/>
            </p:cNvSpPr>
            <p:nvPr/>
          </p:nvSpPr>
          <p:spPr bwMode="auto">
            <a:xfrm>
              <a:off x="2524483" y="3391021"/>
              <a:ext cx="118240" cy="85993"/>
            </a:xfrm>
            <a:custGeom>
              <a:avLst/>
              <a:gdLst>
                <a:gd name="T0" fmla="*/ 137 w 143"/>
                <a:gd name="T1" fmla="*/ 21 h 104"/>
                <a:gd name="T2" fmla="*/ 89 w 143"/>
                <a:gd name="T3" fmla="*/ 5 h 104"/>
                <a:gd name="T4" fmla="*/ 0 w 143"/>
                <a:gd name="T5" fmla="*/ 84 h 104"/>
                <a:gd name="T6" fmla="*/ 6 w 143"/>
                <a:gd name="T7" fmla="*/ 104 h 104"/>
                <a:gd name="T8" fmla="*/ 137 w 143"/>
                <a:gd name="T9" fmla="*/ 2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104">
                  <a:moveTo>
                    <a:pt x="137" y="21"/>
                  </a:moveTo>
                  <a:cubicBezTo>
                    <a:pt x="143" y="0"/>
                    <a:pt x="113" y="1"/>
                    <a:pt x="89" y="5"/>
                  </a:cubicBezTo>
                  <a:cubicBezTo>
                    <a:pt x="53" y="10"/>
                    <a:pt x="19" y="55"/>
                    <a:pt x="0" y="84"/>
                  </a:cubicBezTo>
                  <a:cubicBezTo>
                    <a:pt x="2" y="87"/>
                    <a:pt x="6" y="104"/>
                    <a:pt x="6" y="104"/>
                  </a:cubicBezTo>
                  <a:cubicBezTo>
                    <a:pt x="54" y="85"/>
                    <a:pt x="131" y="40"/>
                    <a:pt x="137" y="21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0" name="íṩḻîḓe"/>
            <p:cNvSpPr>
              <a:spLocks/>
            </p:cNvSpPr>
            <p:nvPr/>
          </p:nvSpPr>
          <p:spPr bwMode="auto">
            <a:xfrm>
              <a:off x="1804293" y="3994165"/>
              <a:ext cx="140933" cy="218565"/>
            </a:xfrm>
            <a:custGeom>
              <a:avLst/>
              <a:gdLst>
                <a:gd name="T0" fmla="*/ 85 w 172"/>
                <a:gd name="T1" fmla="*/ 0 h 266"/>
                <a:gd name="T2" fmla="*/ 0 w 172"/>
                <a:gd name="T3" fmla="*/ 59 h 266"/>
                <a:gd name="T4" fmla="*/ 31 w 172"/>
                <a:gd name="T5" fmla="*/ 109 h 266"/>
                <a:gd name="T6" fmla="*/ 62 w 172"/>
                <a:gd name="T7" fmla="*/ 104 h 266"/>
                <a:gd name="T8" fmla="*/ 69 w 172"/>
                <a:gd name="T9" fmla="*/ 179 h 266"/>
                <a:gd name="T10" fmla="*/ 132 w 172"/>
                <a:gd name="T11" fmla="*/ 253 h 266"/>
                <a:gd name="T12" fmla="*/ 151 w 172"/>
                <a:gd name="T13" fmla="*/ 197 h 266"/>
                <a:gd name="T14" fmla="*/ 146 w 172"/>
                <a:gd name="T15" fmla="*/ 116 h 266"/>
                <a:gd name="T16" fmla="*/ 172 w 172"/>
                <a:gd name="T17" fmla="*/ 81 h 266"/>
                <a:gd name="T18" fmla="*/ 85 w 172"/>
                <a:gd name="T19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266">
                  <a:moveTo>
                    <a:pt x="85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1" y="109"/>
                    <a:pt x="59" y="95"/>
                    <a:pt x="62" y="104"/>
                  </a:cubicBezTo>
                  <a:cubicBezTo>
                    <a:pt x="64" y="113"/>
                    <a:pt x="63" y="157"/>
                    <a:pt x="69" y="179"/>
                  </a:cubicBezTo>
                  <a:cubicBezTo>
                    <a:pt x="74" y="200"/>
                    <a:pt x="105" y="240"/>
                    <a:pt x="132" y="253"/>
                  </a:cubicBezTo>
                  <a:cubicBezTo>
                    <a:pt x="159" y="266"/>
                    <a:pt x="160" y="222"/>
                    <a:pt x="151" y="197"/>
                  </a:cubicBezTo>
                  <a:cubicBezTo>
                    <a:pt x="145" y="181"/>
                    <a:pt x="139" y="124"/>
                    <a:pt x="146" y="116"/>
                  </a:cubicBezTo>
                  <a:cubicBezTo>
                    <a:pt x="152" y="108"/>
                    <a:pt x="172" y="81"/>
                    <a:pt x="172" y="81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1" name="iṡḷiḓè"/>
            <p:cNvSpPr>
              <a:spLocks/>
            </p:cNvSpPr>
            <p:nvPr/>
          </p:nvSpPr>
          <p:spPr bwMode="auto">
            <a:xfrm>
              <a:off x="1787573" y="3571367"/>
              <a:ext cx="427575" cy="513568"/>
            </a:xfrm>
            <a:custGeom>
              <a:avLst/>
              <a:gdLst>
                <a:gd name="T0" fmla="*/ 494 w 519"/>
                <a:gd name="T1" fmla="*/ 279 h 625"/>
                <a:gd name="T2" fmla="*/ 290 w 519"/>
                <a:gd name="T3" fmla="*/ 90 h 625"/>
                <a:gd name="T4" fmla="*/ 96 w 519"/>
                <a:gd name="T5" fmla="*/ 0 h 625"/>
                <a:gd name="T6" fmla="*/ 30 w 519"/>
                <a:gd name="T7" fmla="*/ 49 h 625"/>
                <a:gd name="T8" fmla="*/ 1 w 519"/>
                <a:gd name="T9" fmla="*/ 110 h 625"/>
                <a:gd name="T10" fmla="*/ 33 w 519"/>
                <a:gd name="T11" fmla="*/ 169 h 625"/>
                <a:gd name="T12" fmla="*/ 297 w 519"/>
                <a:gd name="T13" fmla="*/ 351 h 625"/>
                <a:gd name="T14" fmla="*/ 97 w 519"/>
                <a:gd name="T15" fmla="*/ 508 h 625"/>
                <a:gd name="T16" fmla="*/ 181 w 519"/>
                <a:gd name="T17" fmla="*/ 625 h 625"/>
                <a:gd name="T18" fmla="*/ 488 w 519"/>
                <a:gd name="T19" fmla="*/ 393 h 625"/>
                <a:gd name="T20" fmla="*/ 518 w 519"/>
                <a:gd name="T21" fmla="*/ 338 h 625"/>
                <a:gd name="T22" fmla="*/ 494 w 519"/>
                <a:gd name="T23" fmla="*/ 279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9" h="625">
                  <a:moveTo>
                    <a:pt x="494" y="279"/>
                  </a:moveTo>
                  <a:cubicBezTo>
                    <a:pt x="290" y="90"/>
                    <a:pt x="290" y="90"/>
                    <a:pt x="290" y="90"/>
                  </a:cubicBezTo>
                  <a:cubicBezTo>
                    <a:pt x="290" y="90"/>
                    <a:pt x="189" y="48"/>
                    <a:pt x="96" y="0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11" y="64"/>
                    <a:pt x="0" y="86"/>
                    <a:pt x="1" y="110"/>
                  </a:cubicBezTo>
                  <a:cubicBezTo>
                    <a:pt x="1" y="134"/>
                    <a:pt x="13" y="156"/>
                    <a:pt x="33" y="169"/>
                  </a:cubicBezTo>
                  <a:cubicBezTo>
                    <a:pt x="297" y="351"/>
                    <a:pt x="297" y="351"/>
                    <a:pt x="297" y="351"/>
                  </a:cubicBezTo>
                  <a:cubicBezTo>
                    <a:pt x="97" y="508"/>
                    <a:pt x="97" y="508"/>
                    <a:pt x="97" y="508"/>
                  </a:cubicBezTo>
                  <a:cubicBezTo>
                    <a:pt x="140" y="560"/>
                    <a:pt x="153" y="585"/>
                    <a:pt x="181" y="625"/>
                  </a:cubicBezTo>
                  <a:cubicBezTo>
                    <a:pt x="186" y="623"/>
                    <a:pt x="488" y="393"/>
                    <a:pt x="488" y="393"/>
                  </a:cubicBezTo>
                  <a:cubicBezTo>
                    <a:pt x="506" y="380"/>
                    <a:pt x="517" y="360"/>
                    <a:pt x="518" y="338"/>
                  </a:cubicBezTo>
                  <a:cubicBezTo>
                    <a:pt x="519" y="316"/>
                    <a:pt x="510" y="294"/>
                    <a:pt x="494" y="279"/>
                  </a:cubicBezTo>
                  <a:close/>
                </a:path>
              </a:pathLst>
            </a:custGeom>
            <a:solidFill>
              <a:srgbClr val="584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2" name="iṥḻïḓé"/>
            <p:cNvSpPr>
              <a:spLocks/>
            </p:cNvSpPr>
            <p:nvPr/>
          </p:nvSpPr>
          <p:spPr bwMode="auto">
            <a:xfrm>
              <a:off x="1739799" y="3517622"/>
              <a:ext cx="275893" cy="279477"/>
            </a:xfrm>
            <a:custGeom>
              <a:avLst/>
              <a:gdLst>
                <a:gd name="T0" fmla="*/ 335 w 335"/>
                <a:gd name="T1" fmla="*/ 159 h 339"/>
                <a:gd name="T2" fmla="*/ 237 w 335"/>
                <a:gd name="T3" fmla="*/ 335 h 339"/>
                <a:gd name="T4" fmla="*/ 31 w 335"/>
                <a:gd name="T5" fmla="*/ 193 h 339"/>
                <a:gd name="T6" fmla="*/ 102 w 335"/>
                <a:gd name="T7" fmla="*/ 0 h 339"/>
                <a:gd name="T8" fmla="*/ 335 w 335"/>
                <a:gd name="T9" fmla="*/ 159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339">
                  <a:moveTo>
                    <a:pt x="335" y="159"/>
                  </a:moveTo>
                  <a:cubicBezTo>
                    <a:pt x="335" y="159"/>
                    <a:pt x="308" y="339"/>
                    <a:pt x="237" y="335"/>
                  </a:cubicBezTo>
                  <a:cubicBezTo>
                    <a:pt x="177" y="300"/>
                    <a:pt x="62" y="257"/>
                    <a:pt x="31" y="193"/>
                  </a:cubicBezTo>
                  <a:cubicBezTo>
                    <a:pt x="0" y="129"/>
                    <a:pt x="102" y="0"/>
                    <a:pt x="102" y="0"/>
                  </a:cubicBezTo>
                  <a:lnTo>
                    <a:pt x="335" y="159"/>
                  </a:lnTo>
                  <a:close/>
                </a:path>
              </a:pathLst>
            </a:custGeom>
            <a:solidFill>
              <a:srgbClr val="584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3" name="iŝḷiḑê"/>
            <p:cNvSpPr>
              <a:spLocks/>
            </p:cNvSpPr>
            <p:nvPr/>
          </p:nvSpPr>
          <p:spPr bwMode="auto">
            <a:xfrm>
              <a:off x="1804293" y="3178428"/>
              <a:ext cx="429964" cy="466989"/>
            </a:xfrm>
            <a:custGeom>
              <a:avLst/>
              <a:gdLst>
                <a:gd name="T0" fmla="*/ 423 w 523"/>
                <a:gd name="T1" fmla="*/ 23 h 567"/>
                <a:gd name="T2" fmla="*/ 294 w 523"/>
                <a:gd name="T3" fmla="*/ 38 h 567"/>
                <a:gd name="T4" fmla="*/ 0 w 523"/>
                <a:gd name="T5" fmla="*/ 446 h 567"/>
                <a:gd name="T6" fmla="*/ 270 w 523"/>
                <a:gd name="T7" fmla="*/ 567 h 567"/>
                <a:gd name="T8" fmla="*/ 523 w 523"/>
                <a:gd name="T9" fmla="*/ 101 h 567"/>
                <a:gd name="T10" fmla="*/ 423 w 523"/>
                <a:gd name="T11" fmla="*/ 23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3" h="567">
                  <a:moveTo>
                    <a:pt x="423" y="23"/>
                  </a:moveTo>
                  <a:cubicBezTo>
                    <a:pt x="423" y="23"/>
                    <a:pt x="340" y="0"/>
                    <a:pt x="294" y="38"/>
                  </a:cubicBezTo>
                  <a:cubicBezTo>
                    <a:pt x="214" y="104"/>
                    <a:pt x="16" y="420"/>
                    <a:pt x="0" y="446"/>
                  </a:cubicBezTo>
                  <a:cubicBezTo>
                    <a:pt x="83" y="474"/>
                    <a:pt x="83" y="486"/>
                    <a:pt x="270" y="567"/>
                  </a:cubicBezTo>
                  <a:cubicBezTo>
                    <a:pt x="459" y="353"/>
                    <a:pt x="523" y="101"/>
                    <a:pt x="523" y="101"/>
                  </a:cubicBezTo>
                  <a:lnTo>
                    <a:pt x="423" y="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íŝḷíḓé"/>
            <p:cNvSpPr>
              <a:spLocks/>
            </p:cNvSpPr>
            <p:nvPr/>
          </p:nvSpPr>
          <p:spPr bwMode="auto">
            <a:xfrm>
              <a:off x="2151847" y="2872676"/>
              <a:ext cx="347554" cy="419215"/>
            </a:xfrm>
            <a:custGeom>
              <a:avLst/>
              <a:gdLst>
                <a:gd name="T0" fmla="*/ 409 w 422"/>
                <a:gd name="T1" fmla="*/ 121 h 509"/>
                <a:gd name="T2" fmla="*/ 261 w 422"/>
                <a:gd name="T3" fmla="*/ 422 h 509"/>
                <a:gd name="T4" fmla="*/ 2 w 422"/>
                <a:gd name="T5" fmla="*/ 250 h 509"/>
                <a:gd name="T6" fmla="*/ 130 w 422"/>
                <a:gd name="T7" fmla="*/ 26 h 509"/>
                <a:gd name="T8" fmla="*/ 291 w 422"/>
                <a:gd name="T9" fmla="*/ 26 h 509"/>
                <a:gd name="T10" fmla="*/ 409 w 422"/>
                <a:gd name="T11" fmla="*/ 121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2" h="509">
                  <a:moveTo>
                    <a:pt x="409" y="121"/>
                  </a:moveTo>
                  <a:cubicBezTo>
                    <a:pt x="397" y="170"/>
                    <a:pt x="377" y="334"/>
                    <a:pt x="261" y="422"/>
                  </a:cubicBezTo>
                  <a:cubicBezTo>
                    <a:pt x="145" y="509"/>
                    <a:pt x="4" y="360"/>
                    <a:pt x="2" y="250"/>
                  </a:cubicBezTo>
                  <a:cubicBezTo>
                    <a:pt x="0" y="140"/>
                    <a:pt x="66" y="45"/>
                    <a:pt x="130" y="26"/>
                  </a:cubicBezTo>
                  <a:cubicBezTo>
                    <a:pt x="194" y="6"/>
                    <a:pt x="202" y="0"/>
                    <a:pt x="291" y="26"/>
                  </a:cubicBezTo>
                  <a:cubicBezTo>
                    <a:pt x="380" y="53"/>
                    <a:pt x="422" y="71"/>
                    <a:pt x="409" y="121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ïş1ïḋè"/>
            <p:cNvSpPr>
              <a:spLocks/>
            </p:cNvSpPr>
            <p:nvPr/>
          </p:nvSpPr>
          <p:spPr bwMode="auto">
            <a:xfrm>
              <a:off x="2121989" y="2784295"/>
              <a:ext cx="440713" cy="304558"/>
            </a:xfrm>
            <a:custGeom>
              <a:avLst/>
              <a:gdLst>
                <a:gd name="T0" fmla="*/ 422 w 535"/>
                <a:gd name="T1" fmla="*/ 232 h 370"/>
                <a:gd name="T2" fmla="*/ 499 w 535"/>
                <a:gd name="T3" fmla="*/ 86 h 370"/>
                <a:gd name="T4" fmla="*/ 370 w 535"/>
                <a:gd name="T5" fmla="*/ 73 h 370"/>
                <a:gd name="T6" fmla="*/ 238 w 535"/>
                <a:gd name="T7" fmla="*/ 8 h 370"/>
                <a:gd name="T8" fmla="*/ 15 w 535"/>
                <a:gd name="T9" fmla="*/ 233 h 370"/>
                <a:gd name="T10" fmla="*/ 48 w 535"/>
                <a:gd name="T11" fmla="*/ 366 h 370"/>
                <a:gd name="T12" fmla="*/ 110 w 535"/>
                <a:gd name="T13" fmla="*/ 314 h 370"/>
                <a:gd name="T14" fmla="*/ 163 w 535"/>
                <a:gd name="T15" fmla="*/ 215 h 370"/>
                <a:gd name="T16" fmla="*/ 158 w 535"/>
                <a:gd name="T17" fmla="*/ 315 h 370"/>
                <a:gd name="T18" fmla="*/ 202 w 535"/>
                <a:gd name="T19" fmla="*/ 321 h 370"/>
                <a:gd name="T20" fmla="*/ 226 w 535"/>
                <a:gd name="T21" fmla="*/ 169 h 370"/>
                <a:gd name="T22" fmla="*/ 422 w 535"/>
                <a:gd name="T23" fmla="*/ 232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5" h="370">
                  <a:moveTo>
                    <a:pt x="422" y="232"/>
                  </a:moveTo>
                  <a:cubicBezTo>
                    <a:pt x="519" y="305"/>
                    <a:pt x="535" y="98"/>
                    <a:pt x="499" y="86"/>
                  </a:cubicBezTo>
                  <a:cubicBezTo>
                    <a:pt x="463" y="75"/>
                    <a:pt x="442" y="117"/>
                    <a:pt x="370" y="73"/>
                  </a:cubicBezTo>
                  <a:cubicBezTo>
                    <a:pt x="322" y="44"/>
                    <a:pt x="301" y="13"/>
                    <a:pt x="238" y="8"/>
                  </a:cubicBezTo>
                  <a:cubicBezTo>
                    <a:pt x="132" y="0"/>
                    <a:pt x="29" y="151"/>
                    <a:pt x="15" y="233"/>
                  </a:cubicBezTo>
                  <a:cubicBezTo>
                    <a:pt x="0" y="316"/>
                    <a:pt x="28" y="370"/>
                    <a:pt x="48" y="366"/>
                  </a:cubicBezTo>
                  <a:cubicBezTo>
                    <a:pt x="69" y="362"/>
                    <a:pt x="101" y="346"/>
                    <a:pt x="110" y="314"/>
                  </a:cubicBezTo>
                  <a:cubicBezTo>
                    <a:pt x="119" y="282"/>
                    <a:pt x="122" y="200"/>
                    <a:pt x="163" y="215"/>
                  </a:cubicBezTo>
                  <a:cubicBezTo>
                    <a:pt x="203" y="229"/>
                    <a:pt x="158" y="315"/>
                    <a:pt x="158" y="315"/>
                  </a:cubicBezTo>
                  <a:cubicBezTo>
                    <a:pt x="158" y="315"/>
                    <a:pt x="192" y="335"/>
                    <a:pt x="202" y="321"/>
                  </a:cubicBezTo>
                  <a:cubicBezTo>
                    <a:pt x="211" y="307"/>
                    <a:pt x="186" y="201"/>
                    <a:pt x="226" y="169"/>
                  </a:cubicBezTo>
                  <a:cubicBezTo>
                    <a:pt x="265" y="138"/>
                    <a:pt x="324" y="160"/>
                    <a:pt x="422" y="23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ïṩḻíḋê"/>
            <p:cNvSpPr>
              <a:spLocks/>
            </p:cNvSpPr>
            <p:nvPr/>
          </p:nvSpPr>
          <p:spPr bwMode="auto">
            <a:xfrm>
              <a:off x="1455545" y="3357580"/>
              <a:ext cx="156459" cy="169597"/>
            </a:xfrm>
            <a:custGeom>
              <a:avLst/>
              <a:gdLst>
                <a:gd name="T0" fmla="*/ 142 w 190"/>
                <a:gd name="T1" fmla="*/ 0 h 207"/>
                <a:gd name="T2" fmla="*/ 33 w 190"/>
                <a:gd name="T3" fmla="*/ 100 h 207"/>
                <a:gd name="T4" fmla="*/ 39 w 190"/>
                <a:gd name="T5" fmla="*/ 176 h 207"/>
                <a:gd name="T6" fmla="*/ 116 w 190"/>
                <a:gd name="T7" fmla="*/ 158 h 207"/>
                <a:gd name="T8" fmla="*/ 137 w 190"/>
                <a:gd name="T9" fmla="*/ 196 h 207"/>
                <a:gd name="T10" fmla="*/ 190 w 190"/>
                <a:gd name="T11" fmla="*/ 86 h 207"/>
                <a:gd name="T12" fmla="*/ 142 w 190"/>
                <a:gd name="T13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0" h="207">
                  <a:moveTo>
                    <a:pt x="142" y="0"/>
                  </a:moveTo>
                  <a:cubicBezTo>
                    <a:pt x="142" y="0"/>
                    <a:pt x="71" y="33"/>
                    <a:pt x="33" y="100"/>
                  </a:cubicBezTo>
                  <a:cubicBezTo>
                    <a:pt x="0" y="159"/>
                    <a:pt x="18" y="169"/>
                    <a:pt x="39" y="176"/>
                  </a:cubicBezTo>
                  <a:cubicBezTo>
                    <a:pt x="96" y="195"/>
                    <a:pt x="116" y="158"/>
                    <a:pt x="116" y="158"/>
                  </a:cubicBezTo>
                  <a:cubicBezTo>
                    <a:pt x="116" y="158"/>
                    <a:pt x="96" y="207"/>
                    <a:pt x="137" y="196"/>
                  </a:cubicBezTo>
                  <a:cubicBezTo>
                    <a:pt x="178" y="186"/>
                    <a:pt x="190" y="86"/>
                    <a:pt x="190" y="86"/>
                  </a:cubicBezTo>
                  <a:lnTo>
                    <a:pt x="142" y="0"/>
                  </a:ln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iš1iḋè"/>
            <p:cNvSpPr>
              <a:spLocks/>
            </p:cNvSpPr>
            <p:nvPr/>
          </p:nvSpPr>
          <p:spPr bwMode="auto">
            <a:xfrm>
              <a:off x="1555870" y="3190372"/>
              <a:ext cx="598366" cy="262756"/>
            </a:xfrm>
            <a:custGeom>
              <a:avLst/>
              <a:gdLst>
                <a:gd name="T0" fmla="*/ 677 w 726"/>
                <a:gd name="T1" fmla="*/ 4 h 319"/>
                <a:gd name="T2" fmla="*/ 325 w 726"/>
                <a:gd name="T3" fmla="*/ 1 h 319"/>
                <a:gd name="T4" fmla="*/ 281 w 726"/>
                <a:gd name="T5" fmla="*/ 13 h 319"/>
                <a:gd name="T6" fmla="*/ 0 w 726"/>
                <a:gd name="T7" fmla="*/ 196 h 319"/>
                <a:gd name="T8" fmla="*/ 81 w 726"/>
                <a:gd name="T9" fmla="*/ 319 h 319"/>
                <a:gd name="T10" fmla="*/ 341 w 726"/>
                <a:gd name="T11" fmla="*/ 150 h 319"/>
                <a:gd name="T12" fmla="*/ 625 w 726"/>
                <a:gd name="T13" fmla="*/ 165 h 319"/>
                <a:gd name="T14" fmla="*/ 724 w 726"/>
                <a:gd name="T15" fmla="*/ 97 h 319"/>
                <a:gd name="T16" fmla="*/ 677 w 726"/>
                <a:gd name="T17" fmla="*/ 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6" h="319">
                  <a:moveTo>
                    <a:pt x="677" y="4"/>
                  </a:moveTo>
                  <a:cubicBezTo>
                    <a:pt x="325" y="1"/>
                    <a:pt x="325" y="1"/>
                    <a:pt x="325" y="1"/>
                  </a:cubicBezTo>
                  <a:cubicBezTo>
                    <a:pt x="309" y="0"/>
                    <a:pt x="294" y="5"/>
                    <a:pt x="281" y="13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26" y="239"/>
                    <a:pt x="50" y="281"/>
                    <a:pt x="81" y="319"/>
                  </a:cubicBezTo>
                  <a:cubicBezTo>
                    <a:pt x="341" y="150"/>
                    <a:pt x="341" y="150"/>
                    <a:pt x="341" y="150"/>
                  </a:cubicBezTo>
                  <a:cubicBezTo>
                    <a:pt x="625" y="165"/>
                    <a:pt x="625" y="165"/>
                    <a:pt x="625" y="165"/>
                  </a:cubicBezTo>
                  <a:cubicBezTo>
                    <a:pt x="666" y="167"/>
                    <a:pt x="722" y="138"/>
                    <a:pt x="724" y="97"/>
                  </a:cubicBezTo>
                  <a:cubicBezTo>
                    <a:pt x="726" y="56"/>
                    <a:pt x="717" y="6"/>
                    <a:pt x="677" y="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ïṥḷîḓè"/>
            <p:cNvSpPr>
              <a:spLocks/>
            </p:cNvSpPr>
            <p:nvPr/>
          </p:nvSpPr>
          <p:spPr bwMode="auto">
            <a:xfrm>
              <a:off x="1533177" y="3426852"/>
              <a:ext cx="77632" cy="111074"/>
            </a:xfrm>
            <a:custGeom>
              <a:avLst/>
              <a:gdLst>
                <a:gd name="T0" fmla="*/ 21 w 94"/>
                <a:gd name="T1" fmla="*/ 85 h 134"/>
                <a:gd name="T2" fmla="*/ 41 w 94"/>
                <a:gd name="T3" fmla="*/ 123 h 134"/>
                <a:gd name="T4" fmla="*/ 94 w 94"/>
                <a:gd name="T5" fmla="*/ 13 h 134"/>
                <a:gd name="T6" fmla="*/ 87 w 94"/>
                <a:gd name="T7" fmla="*/ 0 h 134"/>
                <a:gd name="T8" fmla="*/ 21 w 94"/>
                <a:gd name="T9" fmla="*/ 8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34">
                  <a:moveTo>
                    <a:pt x="21" y="85"/>
                  </a:moveTo>
                  <a:cubicBezTo>
                    <a:pt x="21" y="85"/>
                    <a:pt x="0" y="134"/>
                    <a:pt x="41" y="123"/>
                  </a:cubicBezTo>
                  <a:cubicBezTo>
                    <a:pt x="82" y="113"/>
                    <a:pt x="94" y="13"/>
                    <a:pt x="94" y="13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55" y="22"/>
                    <a:pt x="21" y="85"/>
                    <a:pt x="21" y="85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59" name="íşḷiḓe"/>
          <p:cNvGrpSpPr/>
          <p:nvPr/>
        </p:nvGrpSpPr>
        <p:grpSpPr>
          <a:xfrm rot="341062" flipH="1">
            <a:off x="7320733" y="1853554"/>
            <a:ext cx="1006724" cy="1183641"/>
            <a:chOff x="1368358" y="2784295"/>
            <a:chExt cx="1338859" cy="1574145"/>
          </a:xfrm>
        </p:grpSpPr>
        <p:sp>
          <p:nvSpPr>
            <p:cNvPr id="60" name="ïŝļïḓe"/>
            <p:cNvSpPr>
              <a:spLocks/>
            </p:cNvSpPr>
            <p:nvPr/>
          </p:nvSpPr>
          <p:spPr bwMode="auto">
            <a:xfrm>
              <a:off x="2512539" y="3387438"/>
              <a:ext cx="194678" cy="170791"/>
            </a:xfrm>
            <a:custGeom>
              <a:avLst/>
              <a:gdLst>
                <a:gd name="T0" fmla="*/ 47 w 236"/>
                <a:gd name="T1" fmla="*/ 209 h 209"/>
                <a:gd name="T2" fmla="*/ 223 w 236"/>
                <a:gd name="T3" fmla="*/ 72 h 209"/>
                <a:gd name="T4" fmla="*/ 183 w 236"/>
                <a:gd name="T5" fmla="*/ 15 h 209"/>
                <a:gd name="T6" fmla="*/ 103 w 236"/>
                <a:gd name="T7" fmla="*/ 65 h 209"/>
                <a:gd name="T8" fmla="*/ 113 w 236"/>
                <a:gd name="T9" fmla="*/ 14 h 209"/>
                <a:gd name="T10" fmla="*/ 0 w 236"/>
                <a:gd name="T11" fmla="*/ 114 h 209"/>
                <a:gd name="T12" fmla="*/ 47 w 236"/>
                <a:gd name="T13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" h="209">
                  <a:moveTo>
                    <a:pt x="47" y="209"/>
                  </a:moveTo>
                  <a:cubicBezTo>
                    <a:pt x="47" y="209"/>
                    <a:pt x="211" y="115"/>
                    <a:pt x="223" y="72"/>
                  </a:cubicBezTo>
                  <a:cubicBezTo>
                    <a:pt x="236" y="29"/>
                    <a:pt x="210" y="8"/>
                    <a:pt x="183" y="15"/>
                  </a:cubicBezTo>
                  <a:cubicBezTo>
                    <a:pt x="159" y="21"/>
                    <a:pt x="103" y="65"/>
                    <a:pt x="103" y="65"/>
                  </a:cubicBezTo>
                  <a:cubicBezTo>
                    <a:pt x="103" y="65"/>
                    <a:pt x="165" y="27"/>
                    <a:pt x="113" y="14"/>
                  </a:cubicBezTo>
                  <a:cubicBezTo>
                    <a:pt x="61" y="0"/>
                    <a:pt x="0" y="114"/>
                    <a:pt x="0" y="114"/>
                  </a:cubicBezTo>
                  <a:lnTo>
                    <a:pt x="47" y="209"/>
                  </a:lnTo>
                  <a:close/>
                </a:path>
              </a:pathLst>
            </a:custGeom>
            <a:solidFill>
              <a:srgbClr val="EBB1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îşlîḍe"/>
            <p:cNvSpPr>
              <a:spLocks/>
            </p:cNvSpPr>
            <p:nvPr/>
          </p:nvSpPr>
          <p:spPr bwMode="auto">
            <a:xfrm>
              <a:off x="2102879" y="3251283"/>
              <a:ext cx="464600" cy="402494"/>
            </a:xfrm>
            <a:custGeom>
              <a:avLst/>
              <a:gdLst>
                <a:gd name="T0" fmla="*/ 511 w 564"/>
                <a:gd name="T1" fmla="*/ 240 h 489"/>
                <a:gd name="T2" fmla="*/ 502 w 564"/>
                <a:gd name="T3" fmla="*/ 243 h 489"/>
                <a:gd name="T4" fmla="*/ 266 w 564"/>
                <a:gd name="T5" fmla="*/ 323 h 489"/>
                <a:gd name="T6" fmla="*/ 146 w 564"/>
                <a:gd name="T7" fmla="*/ 37 h 489"/>
                <a:gd name="T8" fmla="*/ 54 w 564"/>
                <a:gd name="T9" fmla="*/ 23 h 489"/>
                <a:gd name="T10" fmla="*/ 16 w 564"/>
                <a:gd name="T11" fmla="*/ 120 h 489"/>
                <a:gd name="T12" fmla="*/ 158 w 564"/>
                <a:gd name="T13" fmla="*/ 444 h 489"/>
                <a:gd name="T14" fmla="*/ 212 w 564"/>
                <a:gd name="T15" fmla="*/ 486 h 489"/>
                <a:gd name="T16" fmla="*/ 249 w 564"/>
                <a:gd name="T17" fmla="*/ 484 h 489"/>
                <a:gd name="T18" fmla="*/ 550 w 564"/>
                <a:gd name="T19" fmla="*/ 382 h 489"/>
                <a:gd name="T20" fmla="*/ 564 w 564"/>
                <a:gd name="T21" fmla="*/ 376 h 489"/>
                <a:gd name="T22" fmla="*/ 511 w 564"/>
                <a:gd name="T23" fmla="*/ 240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4" h="489">
                  <a:moveTo>
                    <a:pt x="511" y="240"/>
                  </a:moveTo>
                  <a:cubicBezTo>
                    <a:pt x="508" y="241"/>
                    <a:pt x="505" y="242"/>
                    <a:pt x="502" y="243"/>
                  </a:cubicBezTo>
                  <a:cubicBezTo>
                    <a:pt x="266" y="323"/>
                    <a:pt x="266" y="323"/>
                    <a:pt x="266" y="323"/>
                  </a:cubicBezTo>
                  <a:cubicBezTo>
                    <a:pt x="146" y="37"/>
                    <a:pt x="146" y="37"/>
                    <a:pt x="146" y="37"/>
                  </a:cubicBezTo>
                  <a:cubicBezTo>
                    <a:pt x="130" y="0"/>
                    <a:pt x="91" y="7"/>
                    <a:pt x="54" y="23"/>
                  </a:cubicBezTo>
                  <a:cubicBezTo>
                    <a:pt x="17" y="40"/>
                    <a:pt x="0" y="83"/>
                    <a:pt x="16" y="120"/>
                  </a:cubicBezTo>
                  <a:cubicBezTo>
                    <a:pt x="158" y="444"/>
                    <a:pt x="158" y="444"/>
                    <a:pt x="158" y="444"/>
                  </a:cubicBezTo>
                  <a:cubicBezTo>
                    <a:pt x="168" y="467"/>
                    <a:pt x="189" y="482"/>
                    <a:pt x="212" y="486"/>
                  </a:cubicBezTo>
                  <a:cubicBezTo>
                    <a:pt x="224" y="489"/>
                    <a:pt x="237" y="488"/>
                    <a:pt x="249" y="484"/>
                  </a:cubicBezTo>
                  <a:cubicBezTo>
                    <a:pt x="550" y="382"/>
                    <a:pt x="550" y="382"/>
                    <a:pt x="550" y="382"/>
                  </a:cubicBezTo>
                  <a:cubicBezTo>
                    <a:pt x="555" y="380"/>
                    <a:pt x="559" y="378"/>
                    <a:pt x="564" y="376"/>
                  </a:cubicBezTo>
                  <a:cubicBezTo>
                    <a:pt x="543" y="331"/>
                    <a:pt x="519" y="289"/>
                    <a:pt x="511" y="240"/>
                  </a:cubicBezTo>
                  <a:close/>
                </a:path>
              </a:pathLst>
            </a:custGeom>
            <a:solidFill>
              <a:srgbClr val="E3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2" name="išḷïḋé"/>
            <p:cNvSpPr>
              <a:spLocks/>
            </p:cNvSpPr>
            <p:nvPr/>
          </p:nvSpPr>
          <p:spPr bwMode="auto">
            <a:xfrm>
              <a:off x="2148264" y="3162902"/>
              <a:ext cx="101519" cy="103908"/>
            </a:xfrm>
            <a:custGeom>
              <a:avLst/>
              <a:gdLst>
                <a:gd name="T0" fmla="*/ 33 w 85"/>
                <a:gd name="T1" fmla="*/ 0 h 87"/>
                <a:gd name="T2" fmla="*/ 0 w 85"/>
                <a:gd name="T3" fmla="*/ 33 h 87"/>
                <a:gd name="T4" fmla="*/ 71 w 85"/>
                <a:gd name="T5" fmla="*/ 87 h 87"/>
                <a:gd name="T6" fmla="*/ 85 w 85"/>
                <a:gd name="T7" fmla="*/ 44 h 87"/>
                <a:gd name="T8" fmla="*/ 33 w 85"/>
                <a:gd name="T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7">
                  <a:moveTo>
                    <a:pt x="33" y="0"/>
                  </a:moveTo>
                  <a:lnTo>
                    <a:pt x="0" y="33"/>
                  </a:lnTo>
                  <a:lnTo>
                    <a:pt x="71" y="87"/>
                  </a:lnTo>
                  <a:lnTo>
                    <a:pt x="85" y="4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E3AE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3" name="ïs1íďe"/>
            <p:cNvSpPr>
              <a:spLocks/>
            </p:cNvSpPr>
            <p:nvPr/>
          </p:nvSpPr>
          <p:spPr bwMode="auto">
            <a:xfrm>
              <a:off x="1368358" y="4150624"/>
              <a:ext cx="217371" cy="207816"/>
            </a:xfrm>
            <a:custGeom>
              <a:avLst/>
              <a:gdLst>
                <a:gd name="T0" fmla="*/ 115 w 265"/>
                <a:gd name="T1" fmla="*/ 0 h 252"/>
                <a:gd name="T2" fmla="*/ 85 w 265"/>
                <a:gd name="T3" fmla="*/ 20 h 252"/>
                <a:gd name="T4" fmla="*/ 0 w 265"/>
                <a:gd name="T5" fmla="*/ 86 h 252"/>
                <a:gd name="T6" fmla="*/ 55 w 265"/>
                <a:gd name="T7" fmla="*/ 141 h 252"/>
                <a:gd name="T8" fmla="*/ 90 w 265"/>
                <a:gd name="T9" fmla="*/ 137 h 252"/>
                <a:gd name="T10" fmla="*/ 153 w 265"/>
                <a:gd name="T11" fmla="*/ 249 h 252"/>
                <a:gd name="T12" fmla="*/ 251 w 265"/>
                <a:gd name="T13" fmla="*/ 252 h 252"/>
                <a:gd name="T14" fmla="*/ 204 w 265"/>
                <a:gd name="T15" fmla="*/ 199 h 252"/>
                <a:gd name="T16" fmla="*/ 179 w 265"/>
                <a:gd name="T17" fmla="*/ 126 h 252"/>
                <a:gd name="T18" fmla="*/ 193 w 265"/>
                <a:gd name="T19" fmla="*/ 68 h 252"/>
                <a:gd name="T20" fmla="*/ 115 w 265"/>
                <a:gd name="T2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5" h="252">
                  <a:moveTo>
                    <a:pt x="115" y="0"/>
                  </a:moveTo>
                  <a:cubicBezTo>
                    <a:pt x="115" y="0"/>
                    <a:pt x="106" y="7"/>
                    <a:pt x="85" y="20"/>
                  </a:cubicBezTo>
                  <a:cubicBezTo>
                    <a:pt x="64" y="33"/>
                    <a:pt x="0" y="86"/>
                    <a:pt x="0" y="86"/>
                  </a:cubicBezTo>
                  <a:cubicBezTo>
                    <a:pt x="55" y="141"/>
                    <a:pt x="55" y="141"/>
                    <a:pt x="55" y="141"/>
                  </a:cubicBezTo>
                  <a:cubicBezTo>
                    <a:pt x="90" y="137"/>
                    <a:pt x="90" y="137"/>
                    <a:pt x="90" y="137"/>
                  </a:cubicBezTo>
                  <a:cubicBezTo>
                    <a:pt x="90" y="137"/>
                    <a:pt x="90" y="231"/>
                    <a:pt x="153" y="249"/>
                  </a:cubicBezTo>
                  <a:cubicBezTo>
                    <a:pt x="214" y="249"/>
                    <a:pt x="228" y="252"/>
                    <a:pt x="251" y="252"/>
                  </a:cubicBezTo>
                  <a:cubicBezTo>
                    <a:pt x="265" y="229"/>
                    <a:pt x="221" y="212"/>
                    <a:pt x="204" y="199"/>
                  </a:cubicBezTo>
                  <a:cubicBezTo>
                    <a:pt x="186" y="186"/>
                    <a:pt x="184" y="147"/>
                    <a:pt x="179" y="126"/>
                  </a:cubicBezTo>
                  <a:cubicBezTo>
                    <a:pt x="175" y="106"/>
                    <a:pt x="193" y="68"/>
                    <a:pt x="193" y="68"/>
                  </a:cubicBezTo>
                  <a:lnTo>
                    <a:pt x="115" y="0"/>
                  </a:lnTo>
                  <a:close/>
                </a:path>
              </a:pathLst>
            </a:custGeom>
            <a:solidFill>
              <a:srgbClr val="1E1A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4" name="iṥ1ide"/>
            <p:cNvSpPr>
              <a:spLocks/>
            </p:cNvSpPr>
            <p:nvPr/>
          </p:nvSpPr>
          <p:spPr bwMode="auto">
            <a:xfrm>
              <a:off x="1438824" y="3555841"/>
              <a:ext cx="543426" cy="673610"/>
            </a:xfrm>
            <a:custGeom>
              <a:avLst/>
              <a:gdLst>
                <a:gd name="T0" fmla="*/ 626 w 661"/>
                <a:gd name="T1" fmla="*/ 96 h 818"/>
                <a:gd name="T2" fmla="*/ 534 w 661"/>
                <a:gd name="T3" fmla="*/ 20 h 818"/>
                <a:gd name="T4" fmla="*/ 467 w 661"/>
                <a:gd name="T5" fmla="*/ 7 h 818"/>
                <a:gd name="T6" fmla="*/ 417 w 661"/>
                <a:gd name="T7" fmla="*/ 55 h 818"/>
                <a:gd name="T8" fmla="*/ 299 w 661"/>
                <a:gd name="T9" fmla="*/ 422 h 818"/>
                <a:gd name="T10" fmla="*/ 8 w 661"/>
                <a:gd name="T11" fmla="*/ 708 h 818"/>
                <a:gd name="T12" fmla="*/ 119 w 661"/>
                <a:gd name="T13" fmla="*/ 818 h 818"/>
                <a:gd name="T14" fmla="*/ 121 w 661"/>
                <a:gd name="T15" fmla="*/ 816 h 818"/>
                <a:gd name="T16" fmla="*/ 417 w 661"/>
                <a:gd name="T17" fmla="*/ 510 h 818"/>
                <a:gd name="T18" fmla="*/ 639 w 661"/>
                <a:gd name="T19" fmla="*/ 195 h 818"/>
                <a:gd name="T20" fmla="*/ 626 w 661"/>
                <a:gd name="T21" fmla="*/ 96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1" h="818">
                  <a:moveTo>
                    <a:pt x="626" y="96"/>
                  </a:moveTo>
                  <a:cubicBezTo>
                    <a:pt x="534" y="20"/>
                    <a:pt x="534" y="20"/>
                    <a:pt x="534" y="20"/>
                  </a:cubicBezTo>
                  <a:cubicBezTo>
                    <a:pt x="515" y="5"/>
                    <a:pt x="490" y="0"/>
                    <a:pt x="467" y="7"/>
                  </a:cubicBezTo>
                  <a:cubicBezTo>
                    <a:pt x="443" y="13"/>
                    <a:pt x="425" y="31"/>
                    <a:pt x="417" y="55"/>
                  </a:cubicBezTo>
                  <a:cubicBezTo>
                    <a:pt x="417" y="55"/>
                    <a:pt x="308" y="407"/>
                    <a:pt x="299" y="422"/>
                  </a:cubicBezTo>
                  <a:cubicBezTo>
                    <a:pt x="290" y="436"/>
                    <a:pt x="8" y="708"/>
                    <a:pt x="8" y="708"/>
                  </a:cubicBezTo>
                  <a:cubicBezTo>
                    <a:pt x="0" y="716"/>
                    <a:pt x="85" y="794"/>
                    <a:pt x="119" y="818"/>
                  </a:cubicBezTo>
                  <a:cubicBezTo>
                    <a:pt x="120" y="818"/>
                    <a:pt x="121" y="817"/>
                    <a:pt x="121" y="816"/>
                  </a:cubicBezTo>
                  <a:cubicBezTo>
                    <a:pt x="121" y="816"/>
                    <a:pt x="402" y="525"/>
                    <a:pt x="417" y="510"/>
                  </a:cubicBezTo>
                  <a:cubicBezTo>
                    <a:pt x="432" y="494"/>
                    <a:pt x="639" y="195"/>
                    <a:pt x="639" y="195"/>
                  </a:cubicBezTo>
                  <a:cubicBezTo>
                    <a:pt x="661" y="163"/>
                    <a:pt x="656" y="120"/>
                    <a:pt x="626" y="96"/>
                  </a:cubicBezTo>
                  <a:close/>
                </a:path>
              </a:pathLst>
            </a:custGeom>
            <a:solidFill>
              <a:srgbClr val="4C3B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5" name="ïS1îďê"/>
            <p:cNvSpPr>
              <a:spLocks/>
            </p:cNvSpPr>
            <p:nvPr/>
          </p:nvSpPr>
          <p:spPr bwMode="auto">
            <a:xfrm>
              <a:off x="2597338" y="3426852"/>
              <a:ext cx="16721" cy="13138"/>
            </a:xfrm>
            <a:custGeom>
              <a:avLst/>
              <a:gdLst>
                <a:gd name="T0" fmla="*/ 0 w 20"/>
                <a:gd name="T1" fmla="*/ 17 h 17"/>
                <a:gd name="T2" fmla="*/ 14 w 20"/>
                <a:gd name="T3" fmla="*/ 7 h 17"/>
                <a:gd name="T4" fmla="*/ 20 w 20"/>
                <a:gd name="T5" fmla="*/ 0 h 17"/>
                <a:gd name="T6" fmla="*/ 0 w 20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7">
                  <a:moveTo>
                    <a:pt x="0" y="17"/>
                  </a:moveTo>
                  <a:cubicBezTo>
                    <a:pt x="0" y="17"/>
                    <a:pt x="7" y="13"/>
                    <a:pt x="14" y="7"/>
                  </a:cubicBezTo>
                  <a:cubicBezTo>
                    <a:pt x="16" y="5"/>
                    <a:pt x="18" y="3"/>
                    <a:pt x="20" y="0"/>
                  </a:cubicBezTo>
                  <a:cubicBezTo>
                    <a:pt x="8" y="10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6" name="iṣľíḋê"/>
            <p:cNvSpPr>
              <a:spLocks/>
            </p:cNvSpPr>
            <p:nvPr/>
          </p:nvSpPr>
          <p:spPr bwMode="auto">
            <a:xfrm>
              <a:off x="2609281" y="3425657"/>
              <a:ext cx="5972" cy="5972"/>
            </a:xfrm>
            <a:custGeom>
              <a:avLst/>
              <a:gdLst>
                <a:gd name="T0" fmla="*/ 0 w 8"/>
                <a:gd name="T1" fmla="*/ 8 h 8"/>
                <a:gd name="T2" fmla="*/ 8 w 8"/>
                <a:gd name="T3" fmla="*/ 0 h 8"/>
                <a:gd name="T4" fmla="*/ 6 w 8"/>
                <a:gd name="T5" fmla="*/ 1 h 8"/>
                <a:gd name="T6" fmla="*/ 0 w 8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cubicBezTo>
                    <a:pt x="3" y="6"/>
                    <a:pt x="5" y="3"/>
                    <a:pt x="8" y="0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4" y="4"/>
                    <a:pt x="2" y="6"/>
                    <a:pt x="0" y="8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7" name="ïšļíďê"/>
            <p:cNvSpPr>
              <a:spLocks/>
            </p:cNvSpPr>
            <p:nvPr/>
          </p:nvSpPr>
          <p:spPr bwMode="auto">
            <a:xfrm>
              <a:off x="2614059" y="3420880"/>
              <a:ext cx="5972" cy="5972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6 h 7"/>
                <a:gd name="T4" fmla="*/ 7 w 7"/>
                <a:gd name="T5" fmla="*/ 0 h 7"/>
                <a:gd name="T6" fmla="*/ 0 w 7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0" y="7"/>
                  </a:moveTo>
                  <a:cubicBezTo>
                    <a:pt x="1" y="7"/>
                    <a:pt x="1" y="7"/>
                    <a:pt x="2" y="6"/>
                  </a:cubicBezTo>
                  <a:cubicBezTo>
                    <a:pt x="4" y="4"/>
                    <a:pt x="6" y="2"/>
                    <a:pt x="7" y="0"/>
                  </a:cubicBezTo>
                  <a:cubicBezTo>
                    <a:pt x="5" y="2"/>
                    <a:pt x="3" y="5"/>
                    <a:pt x="0" y="7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8" name="íṥlïde"/>
            <p:cNvSpPr>
              <a:spLocks/>
            </p:cNvSpPr>
            <p:nvPr/>
          </p:nvSpPr>
          <p:spPr bwMode="auto">
            <a:xfrm>
              <a:off x="2524483" y="3391021"/>
              <a:ext cx="118240" cy="85993"/>
            </a:xfrm>
            <a:custGeom>
              <a:avLst/>
              <a:gdLst>
                <a:gd name="T0" fmla="*/ 137 w 143"/>
                <a:gd name="T1" fmla="*/ 21 h 104"/>
                <a:gd name="T2" fmla="*/ 89 w 143"/>
                <a:gd name="T3" fmla="*/ 5 h 104"/>
                <a:gd name="T4" fmla="*/ 0 w 143"/>
                <a:gd name="T5" fmla="*/ 84 h 104"/>
                <a:gd name="T6" fmla="*/ 6 w 143"/>
                <a:gd name="T7" fmla="*/ 104 h 104"/>
                <a:gd name="T8" fmla="*/ 137 w 143"/>
                <a:gd name="T9" fmla="*/ 2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104">
                  <a:moveTo>
                    <a:pt x="137" y="21"/>
                  </a:moveTo>
                  <a:cubicBezTo>
                    <a:pt x="143" y="0"/>
                    <a:pt x="113" y="1"/>
                    <a:pt x="89" y="5"/>
                  </a:cubicBezTo>
                  <a:cubicBezTo>
                    <a:pt x="53" y="10"/>
                    <a:pt x="19" y="55"/>
                    <a:pt x="0" y="84"/>
                  </a:cubicBezTo>
                  <a:cubicBezTo>
                    <a:pt x="2" y="87"/>
                    <a:pt x="6" y="104"/>
                    <a:pt x="6" y="104"/>
                  </a:cubicBezTo>
                  <a:cubicBezTo>
                    <a:pt x="54" y="85"/>
                    <a:pt x="131" y="40"/>
                    <a:pt x="137" y="21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9" name="íṩḻîḓe"/>
            <p:cNvSpPr>
              <a:spLocks/>
            </p:cNvSpPr>
            <p:nvPr/>
          </p:nvSpPr>
          <p:spPr bwMode="auto">
            <a:xfrm>
              <a:off x="1804293" y="3994165"/>
              <a:ext cx="140933" cy="218565"/>
            </a:xfrm>
            <a:custGeom>
              <a:avLst/>
              <a:gdLst>
                <a:gd name="T0" fmla="*/ 85 w 172"/>
                <a:gd name="T1" fmla="*/ 0 h 266"/>
                <a:gd name="T2" fmla="*/ 0 w 172"/>
                <a:gd name="T3" fmla="*/ 59 h 266"/>
                <a:gd name="T4" fmla="*/ 31 w 172"/>
                <a:gd name="T5" fmla="*/ 109 h 266"/>
                <a:gd name="T6" fmla="*/ 62 w 172"/>
                <a:gd name="T7" fmla="*/ 104 h 266"/>
                <a:gd name="T8" fmla="*/ 69 w 172"/>
                <a:gd name="T9" fmla="*/ 179 h 266"/>
                <a:gd name="T10" fmla="*/ 132 w 172"/>
                <a:gd name="T11" fmla="*/ 253 h 266"/>
                <a:gd name="T12" fmla="*/ 151 w 172"/>
                <a:gd name="T13" fmla="*/ 197 h 266"/>
                <a:gd name="T14" fmla="*/ 146 w 172"/>
                <a:gd name="T15" fmla="*/ 116 h 266"/>
                <a:gd name="T16" fmla="*/ 172 w 172"/>
                <a:gd name="T17" fmla="*/ 81 h 266"/>
                <a:gd name="T18" fmla="*/ 85 w 172"/>
                <a:gd name="T19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266">
                  <a:moveTo>
                    <a:pt x="85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1" y="109"/>
                    <a:pt x="59" y="95"/>
                    <a:pt x="62" y="104"/>
                  </a:cubicBezTo>
                  <a:cubicBezTo>
                    <a:pt x="64" y="113"/>
                    <a:pt x="63" y="157"/>
                    <a:pt x="69" y="179"/>
                  </a:cubicBezTo>
                  <a:cubicBezTo>
                    <a:pt x="74" y="200"/>
                    <a:pt x="105" y="240"/>
                    <a:pt x="132" y="253"/>
                  </a:cubicBezTo>
                  <a:cubicBezTo>
                    <a:pt x="159" y="266"/>
                    <a:pt x="160" y="222"/>
                    <a:pt x="151" y="197"/>
                  </a:cubicBezTo>
                  <a:cubicBezTo>
                    <a:pt x="145" y="181"/>
                    <a:pt x="139" y="124"/>
                    <a:pt x="146" y="116"/>
                  </a:cubicBezTo>
                  <a:cubicBezTo>
                    <a:pt x="152" y="108"/>
                    <a:pt x="172" y="81"/>
                    <a:pt x="172" y="81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0" name="iṡḷiḓè"/>
            <p:cNvSpPr>
              <a:spLocks/>
            </p:cNvSpPr>
            <p:nvPr/>
          </p:nvSpPr>
          <p:spPr bwMode="auto">
            <a:xfrm>
              <a:off x="1787573" y="3571367"/>
              <a:ext cx="427575" cy="513568"/>
            </a:xfrm>
            <a:custGeom>
              <a:avLst/>
              <a:gdLst>
                <a:gd name="T0" fmla="*/ 494 w 519"/>
                <a:gd name="T1" fmla="*/ 279 h 625"/>
                <a:gd name="T2" fmla="*/ 290 w 519"/>
                <a:gd name="T3" fmla="*/ 90 h 625"/>
                <a:gd name="T4" fmla="*/ 96 w 519"/>
                <a:gd name="T5" fmla="*/ 0 h 625"/>
                <a:gd name="T6" fmla="*/ 30 w 519"/>
                <a:gd name="T7" fmla="*/ 49 h 625"/>
                <a:gd name="T8" fmla="*/ 1 w 519"/>
                <a:gd name="T9" fmla="*/ 110 h 625"/>
                <a:gd name="T10" fmla="*/ 33 w 519"/>
                <a:gd name="T11" fmla="*/ 169 h 625"/>
                <a:gd name="T12" fmla="*/ 297 w 519"/>
                <a:gd name="T13" fmla="*/ 351 h 625"/>
                <a:gd name="T14" fmla="*/ 97 w 519"/>
                <a:gd name="T15" fmla="*/ 508 h 625"/>
                <a:gd name="T16" fmla="*/ 181 w 519"/>
                <a:gd name="T17" fmla="*/ 625 h 625"/>
                <a:gd name="T18" fmla="*/ 488 w 519"/>
                <a:gd name="T19" fmla="*/ 393 h 625"/>
                <a:gd name="T20" fmla="*/ 518 w 519"/>
                <a:gd name="T21" fmla="*/ 338 h 625"/>
                <a:gd name="T22" fmla="*/ 494 w 519"/>
                <a:gd name="T23" fmla="*/ 279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9" h="625">
                  <a:moveTo>
                    <a:pt x="494" y="279"/>
                  </a:moveTo>
                  <a:cubicBezTo>
                    <a:pt x="290" y="90"/>
                    <a:pt x="290" y="90"/>
                    <a:pt x="290" y="90"/>
                  </a:cubicBezTo>
                  <a:cubicBezTo>
                    <a:pt x="290" y="90"/>
                    <a:pt x="189" y="48"/>
                    <a:pt x="96" y="0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11" y="64"/>
                    <a:pt x="0" y="86"/>
                    <a:pt x="1" y="110"/>
                  </a:cubicBezTo>
                  <a:cubicBezTo>
                    <a:pt x="1" y="134"/>
                    <a:pt x="13" y="156"/>
                    <a:pt x="33" y="169"/>
                  </a:cubicBezTo>
                  <a:cubicBezTo>
                    <a:pt x="297" y="351"/>
                    <a:pt x="297" y="351"/>
                    <a:pt x="297" y="351"/>
                  </a:cubicBezTo>
                  <a:cubicBezTo>
                    <a:pt x="97" y="508"/>
                    <a:pt x="97" y="508"/>
                    <a:pt x="97" y="508"/>
                  </a:cubicBezTo>
                  <a:cubicBezTo>
                    <a:pt x="140" y="560"/>
                    <a:pt x="153" y="585"/>
                    <a:pt x="181" y="625"/>
                  </a:cubicBezTo>
                  <a:cubicBezTo>
                    <a:pt x="186" y="623"/>
                    <a:pt x="488" y="393"/>
                    <a:pt x="488" y="393"/>
                  </a:cubicBezTo>
                  <a:cubicBezTo>
                    <a:pt x="506" y="380"/>
                    <a:pt x="517" y="360"/>
                    <a:pt x="518" y="338"/>
                  </a:cubicBezTo>
                  <a:cubicBezTo>
                    <a:pt x="519" y="316"/>
                    <a:pt x="510" y="294"/>
                    <a:pt x="494" y="279"/>
                  </a:cubicBezTo>
                  <a:close/>
                </a:path>
              </a:pathLst>
            </a:custGeom>
            <a:solidFill>
              <a:srgbClr val="584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1" name="iṥḻïḓé"/>
            <p:cNvSpPr>
              <a:spLocks/>
            </p:cNvSpPr>
            <p:nvPr/>
          </p:nvSpPr>
          <p:spPr bwMode="auto">
            <a:xfrm>
              <a:off x="1739799" y="3517622"/>
              <a:ext cx="275893" cy="279477"/>
            </a:xfrm>
            <a:custGeom>
              <a:avLst/>
              <a:gdLst>
                <a:gd name="T0" fmla="*/ 335 w 335"/>
                <a:gd name="T1" fmla="*/ 159 h 339"/>
                <a:gd name="T2" fmla="*/ 237 w 335"/>
                <a:gd name="T3" fmla="*/ 335 h 339"/>
                <a:gd name="T4" fmla="*/ 31 w 335"/>
                <a:gd name="T5" fmla="*/ 193 h 339"/>
                <a:gd name="T6" fmla="*/ 102 w 335"/>
                <a:gd name="T7" fmla="*/ 0 h 339"/>
                <a:gd name="T8" fmla="*/ 335 w 335"/>
                <a:gd name="T9" fmla="*/ 159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339">
                  <a:moveTo>
                    <a:pt x="335" y="159"/>
                  </a:moveTo>
                  <a:cubicBezTo>
                    <a:pt x="335" y="159"/>
                    <a:pt x="308" y="339"/>
                    <a:pt x="237" y="335"/>
                  </a:cubicBezTo>
                  <a:cubicBezTo>
                    <a:pt x="177" y="300"/>
                    <a:pt x="62" y="257"/>
                    <a:pt x="31" y="193"/>
                  </a:cubicBezTo>
                  <a:cubicBezTo>
                    <a:pt x="0" y="129"/>
                    <a:pt x="102" y="0"/>
                    <a:pt x="102" y="0"/>
                  </a:cubicBezTo>
                  <a:lnTo>
                    <a:pt x="335" y="159"/>
                  </a:lnTo>
                  <a:close/>
                </a:path>
              </a:pathLst>
            </a:custGeom>
            <a:solidFill>
              <a:srgbClr val="584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2" name="iŝḷiḑê"/>
            <p:cNvSpPr>
              <a:spLocks/>
            </p:cNvSpPr>
            <p:nvPr/>
          </p:nvSpPr>
          <p:spPr bwMode="auto">
            <a:xfrm>
              <a:off x="1804293" y="3178428"/>
              <a:ext cx="429964" cy="466989"/>
            </a:xfrm>
            <a:custGeom>
              <a:avLst/>
              <a:gdLst>
                <a:gd name="T0" fmla="*/ 423 w 523"/>
                <a:gd name="T1" fmla="*/ 23 h 567"/>
                <a:gd name="T2" fmla="*/ 294 w 523"/>
                <a:gd name="T3" fmla="*/ 38 h 567"/>
                <a:gd name="T4" fmla="*/ 0 w 523"/>
                <a:gd name="T5" fmla="*/ 446 h 567"/>
                <a:gd name="T6" fmla="*/ 270 w 523"/>
                <a:gd name="T7" fmla="*/ 567 h 567"/>
                <a:gd name="T8" fmla="*/ 523 w 523"/>
                <a:gd name="T9" fmla="*/ 101 h 567"/>
                <a:gd name="T10" fmla="*/ 423 w 523"/>
                <a:gd name="T11" fmla="*/ 23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3" h="567">
                  <a:moveTo>
                    <a:pt x="423" y="23"/>
                  </a:moveTo>
                  <a:cubicBezTo>
                    <a:pt x="423" y="23"/>
                    <a:pt x="340" y="0"/>
                    <a:pt x="294" y="38"/>
                  </a:cubicBezTo>
                  <a:cubicBezTo>
                    <a:pt x="214" y="104"/>
                    <a:pt x="16" y="420"/>
                    <a:pt x="0" y="446"/>
                  </a:cubicBezTo>
                  <a:cubicBezTo>
                    <a:pt x="83" y="474"/>
                    <a:pt x="83" y="486"/>
                    <a:pt x="270" y="567"/>
                  </a:cubicBezTo>
                  <a:cubicBezTo>
                    <a:pt x="459" y="353"/>
                    <a:pt x="523" y="101"/>
                    <a:pt x="523" y="101"/>
                  </a:cubicBezTo>
                  <a:lnTo>
                    <a:pt x="423" y="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3" name="íŝḷíḓé"/>
            <p:cNvSpPr>
              <a:spLocks/>
            </p:cNvSpPr>
            <p:nvPr/>
          </p:nvSpPr>
          <p:spPr bwMode="auto">
            <a:xfrm>
              <a:off x="2151847" y="2872676"/>
              <a:ext cx="347554" cy="419215"/>
            </a:xfrm>
            <a:custGeom>
              <a:avLst/>
              <a:gdLst>
                <a:gd name="T0" fmla="*/ 409 w 422"/>
                <a:gd name="T1" fmla="*/ 121 h 509"/>
                <a:gd name="T2" fmla="*/ 261 w 422"/>
                <a:gd name="T3" fmla="*/ 422 h 509"/>
                <a:gd name="T4" fmla="*/ 2 w 422"/>
                <a:gd name="T5" fmla="*/ 250 h 509"/>
                <a:gd name="T6" fmla="*/ 130 w 422"/>
                <a:gd name="T7" fmla="*/ 26 h 509"/>
                <a:gd name="T8" fmla="*/ 291 w 422"/>
                <a:gd name="T9" fmla="*/ 26 h 509"/>
                <a:gd name="T10" fmla="*/ 409 w 422"/>
                <a:gd name="T11" fmla="*/ 121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2" h="509">
                  <a:moveTo>
                    <a:pt x="409" y="121"/>
                  </a:moveTo>
                  <a:cubicBezTo>
                    <a:pt x="397" y="170"/>
                    <a:pt x="377" y="334"/>
                    <a:pt x="261" y="422"/>
                  </a:cubicBezTo>
                  <a:cubicBezTo>
                    <a:pt x="145" y="509"/>
                    <a:pt x="4" y="360"/>
                    <a:pt x="2" y="250"/>
                  </a:cubicBezTo>
                  <a:cubicBezTo>
                    <a:pt x="0" y="140"/>
                    <a:pt x="66" y="45"/>
                    <a:pt x="130" y="26"/>
                  </a:cubicBezTo>
                  <a:cubicBezTo>
                    <a:pt x="194" y="6"/>
                    <a:pt x="202" y="0"/>
                    <a:pt x="291" y="26"/>
                  </a:cubicBezTo>
                  <a:cubicBezTo>
                    <a:pt x="380" y="53"/>
                    <a:pt x="422" y="71"/>
                    <a:pt x="409" y="121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4" name="ïş1ïḋè"/>
            <p:cNvSpPr>
              <a:spLocks/>
            </p:cNvSpPr>
            <p:nvPr/>
          </p:nvSpPr>
          <p:spPr bwMode="auto">
            <a:xfrm>
              <a:off x="2121989" y="2784295"/>
              <a:ext cx="440713" cy="304558"/>
            </a:xfrm>
            <a:custGeom>
              <a:avLst/>
              <a:gdLst>
                <a:gd name="T0" fmla="*/ 422 w 535"/>
                <a:gd name="T1" fmla="*/ 232 h 370"/>
                <a:gd name="T2" fmla="*/ 499 w 535"/>
                <a:gd name="T3" fmla="*/ 86 h 370"/>
                <a:gd name="T4" fmla="*/ 370 w 535"/>
                <a:gd name="T5" fmla="*/ 73 h 370"/>
                <a:gd name="T6" fmla="*/ 238 w 535"/>
                <a:gd name="T7" fmla="*/ 8 h 370"/>
                <a:gd name="T8" fmla="*/ 15 w 535"/>
                <a:gd name="T9" fmla="*/ 233 h 370"/>
                <a:gd name="T10" fmla="*/ 48 w 535"/>
                <a:gd name="T11" fmla="*/ 366 h 370"/>
                <a:gd name="T12" fmla="*/ 110 w 535"/>
                <a:gd name="T13" fmla="*/ 314 h 370"/>
                <a:gd name="T14" fmla="*/ 163 w 535"/>
                <a:gd name="T15" fmla="*/ 215 h 370"/>
                <a:gd name="T16" fmla="*/ 158 w 535"/>
                <a:gd name="T17" fmla="*/ 315 h 370"/>
                <a:gd name="T18" fmla="*/ 202 w 535"/>
                <a:gd name="T19" fmla="*/ 321 h 370"/>
                <a:gd name="T20" fmla="*/ 226 w 535"/>
                <a:gd name="T21" fmla="*/ 169 h 370"/>
                <a:gd name="T22" fmla="*/ 422 w 535"/>
                <a:gd name="T23" fmla="*/ 232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5" h="370">
                  <a:moveTo>
                    <a:pt x="422" y="232"/>
                  </a:moveTo>
                  <a:cubicBezTo>
                    <a:pt x="519" y="305"/>
                    <a:pt x="535" y="98"/>
                    <a:pt x="499" y="86"/>
                  </a:cubicBezTo>
                  <a:cubicBezTo>
                    <a:pt x="463" y="75"/>
                    <a:pt x="442" y="117"/>
                    <a:pt x="370" y="73"/>
                  </a:cubicBezTo>
                  <a:cubicBezTo>
                    <a:pt x="322" y="44"/>
                    <a:pt x="301" y="13"/>
                    <a:pt x="238" y="8"/>
                  </a:cubicBezTo>
                  <a:cubicBezTo>
                    <a:pt x="132" y="0"/>
                    <a:pt x="29" y="151"/>
                    <a:pt x="15" y="233"/>
                  </a:cubicBezTo>
                  <a:cubicBezTo>
                    <a:pt x="0" y="316"/>
                    <a:pt x="28" y="370"/>
                    <a:pt x="48" y="366"/>
                  </a:cubicBezTo>
                  <a:cubicBezTo>
                    <a:pt x="69" y="362"/>
                    <a:pt x="101" y="346"/>
                    <a:pt x="110" y="314"/>
                  </a:cubicBezTo>
                  <a:cubicBezTo>
                    <a:pt x="119" y="282"/>
                    <a:pt x="122" y="200"/>
                    <a:pt x="163" y="215"/>
                  </a:cubicBezTo>
                  <a:cubicBezTo>
                    <a:pt x="203" y="229"/>
                    <a:pt x="158" y="315"/>
                    <a:pt x="158" y="315"/>
                  </a:cubicBezTo>
                  <a:cubicBezTo>
                    <a:pt x="158" y="315"/>
                    <a:pt x="192" y="335"/>
                    <a:pt x="202" y="321"/>
                  </a:cubicBezTo>
                  <a:cubicBezTo>
                    <a:pt x="211" y="307"/>
                    <a:pt x="186" y="201"/>
                    <a:pt x="226" y="169"/>
                  </a:cubicBezTo>
                  <a:cubicBezTo>
                    <a:pt x="265" y="138"/>
                    <a:pt x="324" y="160"/>
                    <a:pt x="422" y="23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5" name="ïṩḻíḋê"/>
            <p:cNvSpPr>
              <a:spLocks/>
            </p:cNvSpPr>
            <p:nvPr/>
          </p:nvSpPr>
          <p:spPr bwMode="auto">
            <a:xfrm>
              <a:off x="1455545" y="3357580"/>
              <a:ext cx="156459" cy="169597"/>
            </a:xfrm>
            <a:custGeom>
              <a:avLst/>
              <a:gdLst>
                <a:gd name="T0" fmla="*/ 142 w 190"/>
                <a:gd name="T1" fmla="*/ 0 h 207"/>
                <a:gd name="T2" fmla="*/ 33 w 190"/>
                <a:gd name="T3" fmla="*/ 100 h 207"/>
                <a:gd name="T4" fmla="*/ 39 w 190"/>
                <a:gd name="T5" fmla="*/ 176 h 207"/>
                <a:gd name="T6" fmla="*/ 116 w 190"/>
                <a:gd name="T7" fmla="*/ 158 h 207"/>
                <a:gd name="T8" fmla="*/ 137 w 190"/>
                <a:gd name="T9" fmla="*/ 196 h 207"/>
                <a:gd name="T10" fmla="*/ 190 w 190"/>
                <a:gd name="T11" fmla="*/ 86 h 207"/>
                <a:gd name="T12" fmla="*/ 142 w 190"/>
                <a:gd name="T13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0" h="207">
                  <a:moveTo>
                    <a:pt x="142" y="0"/>
                  </a:moveTo>
                  <a:cubicBezTo>
                    <a:pt x="142" y="0"/>
                    <a:pt x="71" y="33"/>
                    <a:pt x="33" y="100"/>
                  </a:cubicBezTo>
                  <a:cubicBezTo>
                    <a:pt x="0" y="159"/>
                    <a:pt x="18" y="169"/>
                    <a:pt x="39" y="176"/>
                  </a:cubicBezTo>
                  <a:cubicBezTo>
                    <a:pt x="96" y="195"/>
                    <a:pt x="116" y="158"/>
                    <a:pt x="116" y="158"/>
                  </a:cubicBezTo>
                  <a:cubicBezTo>
                    <a:pt x="116" y="158"/>
                    <a:pt x="96" y="207"/>
                    <a:pt x="137" y="196"/>
                  </a:cubicBezTo>
                  <a:cubicBezTo>
                    <a:pt x="178" y="186"/>
                    <a:pt x="190" y="86"/>
                    <a:pt x="190" y="86"/>
                  </a:cubicBezTo>
                  <a:lnTo>
                    <a:pt x="142" y="0"/>
                  </a:ln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6" name="iš1iḋè"/>
            <p:cNvSpPr>
              <a:spLocks/>
            </p:cNvSpPr>
            <p:nvPr/>
          </p:nvSpPr>
          <p:spPr bwMode="auto">
            <a:xfrm>
              <a:off x="1555870" y="3190372"/>
              <a:ext cx="598366" cy="262756"/>
            </a:xfrm>
            <a:custGeom>
              <a:avLst/>
              <a:gdLst>
                <a:gd name="T0" fmla="*/ 677 w 726"/>
                <a:gd name="T1" fmla="*/ 4 h 319"/>
                <a:gd name="T2" fmla="*/ 325 w 726"/>
                <a:gd name="T3" fmla="*/ 1 h 319"/>
                <a:gd name="T4" fmla="*/ 281 w 726"/>
                <a:gd name="T5" fmla="*/ 13 h 319"/>
                <a:gd name="T6" fmla="*/ 0 w 726"/>
                <a:gd name="T7" fmla="*/ 196 h 319"/>
                <a:gd name="T8" fmla="*/ 81 w 726"/>
                <a:gd name="T9" fmla="*/ 319 h 319"/>
                <a:gd name="T10" fmla="*/ 341 w 726"/>
                <a:gd name="T11" fmla="*/ 150 h 319"/>
                <a:gd name="T12" fmla="*/ 625 w 726"/>
                <a:gd name="T13" fmla="*/ 165 h 319"/>
                <a:gd name="T14" fmla="*/ 724 w 726"/>
                <a:gd name="T15" fmla="*/ 97 h 319"/>
                <a:gd name="T16" fmla="*/ 677 w 726"/>
                <a:gd name="T17" fmla="*/ 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6" h="319">
                  <a:moveTo>
                    <a:pt x="677" y="4"/>
                  </a:moveTo>
                  <a:cubicBezTo>
                    <a:pt x="325" y="1"/>
                    <a:pt x="325" y="1"/>
                    <a:pt x="325" y="1"/>
                  </a:cubicBezTo>
                  <a:cubicBezTo>
                    <a:pt x="309" y="0"/>
                    <a:pt x="294" y="5"/>
                    <a:pt x="281" y="13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26" y="239"/>
                    <a:pt x="50" y="281"/>
                    <a:pt x="81" y="319"/>
                  </a:cubicBezTo>
                  <a:cubicBezTo>
                    <a:pt x="341" y="150"/>
                    <a:pt x="341" y="150"/>
                    <a:pt x="341" y="150"/>
                  </a:cubicBezTo>
                  <a:cubicBezTo>
                    <a:pt x="625" y="165"/>
                    <a:pt x="625" y="165"/>
                    <a:pt x="625" y="165"/>
                  </a:cubicBezTo>
                  <a:cubicBezTo>
                    <a:pt x="666" y="167"/>
                    <a:pt x="722" y="138"/>
                    <a:pt x="724" y="97"/>
                  </a:cubicBezTo>
                  <a:cubicBezTo>
                    <a:pt x="726" y="56"/>
                    <a:pt x="717" y="6"/>
                    <a:pt x="677" y="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7" name="ïṥḷîḓè"/>
            <p:cNvSpPr>
              <a:spLocks/>
            </p:cNvSpPr>
            <p:nvPr/>
          </p:nvSpPr>
          <p:spPr bwMode="auto">
            <a:xfrm>
              <a:off x="1533177" y="3426852"/>
              <a:ext cx="77632" cy="111074"/>
            </a:xfrm>
            <a:custGeom>
              <a:avLst/>
              <a:gdLst>
                <a:gd name="T0" fmla="*/ 21 w 94"/>
                <a:gd name="T1" fmla="*/ 85 h 134"/>
                <a:gd name="T2" fmla="*/ 41 w 94"/>
                <a:gd name="T3" fmla="*/ 123 h 134"/>
                <a:gd name="T4" fmla="*/ 94 w 94"/>
                <a:gd name="T5" fmla="*/ 13 h 134"/>
                <a:gd name="T6" fmla="*/ 87 w 94"/>
                <a:gd name="T7" fmla="*/ 0 h 134"/>
                <a:gd name="T8" fmla="*/ 21 w 94"/>
                <a:gd name="T9" fmla="*/ 8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34">
                  <a:moveTo>
                    <a:pt x="21" y="85"/>
                  </a:moveTo>
                  <a:cubicBezTo>
                    <a:pt x="21" y="85"/>
                    <a:pt x="0" y="134"/>
                    <a:pt x="41" y="123"/>
                  </a:cubicBezTo>
                  <a:cubicBezTo>
                    <a:pt x="82" y="113"/>
                    <a:pt x="94" y="13"/>
                    <a:pt x="94" y="13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55" y="22"/>
                    <a:pt x="21" y="85"/>
                    <a:pt x="21" y="85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1" name="Freeform 24"/>
          <p:cNvSpPr>
            <a:spLocks/>
          </p:cNvSpPr>
          <p:nvPr/>
        </p:nvSpPr>
        <p:spPr bwMode="auto">
          <a:xfrm>
            <a:off x="4495626" y="920996"/>
            <a:ext cx="1663700" cy="423863"/>
          </a:xfrm>
          <a:custGeom>
            <a:avLst/>
            <a:gdLst>
              <a:gd name="T0" fmla="*/ 651 w 651"/>
              <a:gd name="T1" fmla="*/ 163 h 163"/>
              <a:gd name="T2" fmla="*/ 583 w 651"/>
              <a:gd name="T3" fmla="*/ 138 h 163"/>
              <a:gd name="T4" fmla="*/ 541 w 651"/>
              <a:gd name="T5" fmla="*/ 120 h 163"/>
              <a:gd name="T6" fmla="*/ 538 w 651"/>
              <a:gd name="T7" fmla="*/ 120 h 163"/>
              <a:gd name="T8" fmla="*/ 536 w 651"/>
              <a:gd name="T9" fmla="*/ 115 h 163"/>
              <a:gd name="T10" fmla="*/ 488 w 651"/>
              <a:gd name="T11" fmla="*/ 85 h 163"/>
              <a:gd name="T12" fmla="*/ 461 w 651"/>
              <a:gd name="T13" fmla="*/ 93 h 163"/>
              <a:gd name="T14" fmla="*/ 430 w 651"/>
              <a:gd name="T15" fmla="*/ 78 h 163"/>
              <a:gd name="T16" fmla="*/ 425 w 651"/>
              <a:gd name="T17" fmla="*/ 79 h 163"/>
              <a:gd name="T18" fmla="*/ 422 w 651"/>
              <a:gd name="T19" fmla="*/ 79 h 163"/>
              <a:gd name="T20" fmla="*/ 419 w 651"/>
              <a:gd name="T21" fmla="*/ 68 h 163"/>
              <a:gd name="T22" fmla="*/ 381 w 651"/>
              <a:gd name="T23" fmla="*/ 43 h 163"/>
              <a:gd name="T24" fmla="*/ 374 w 651"/>
              <a:gd name="T25" fmla="*/ 44 h 163"/>
              <a:gd name="T26" fmla="*/ 372 w 651"/>
              <a:gd name="T27" fmla="*/ 44 h 163"/>
              <a:gd name="T28" fmla="*/ 368 w 651"/>
              <a:gd name="T29" fmla="*/ 32 h 163"/>
              <a:gd name="T30" fmla="*/ 317 w 651"/>
              <a:gd name="T31" fmla="*/ 0 h 163"/>
              <a:gd name="T32" fmla="*/ 271 w 651"/>
              <a:gd name="T33" fmla="*/ 25 h 163"/>
              <a:gd name="T34" fmla="*/ 253 w 651"/>
              <a:gd name="T35" fmla="*/ 22 h 163"/>
              <a:gd name="T36" fmla="*/ 201 w 651"/>
              <a:gd name="T37" fmla="*/ 69 h 163"/>
              <a:gd name="T38" fmla="*/ 197 w 651"/>
              <a:gd name="T39" fmla="*/ 69 h 163"/>
              <a:gd name="T40" fmla="*/ 137 w 651"/>
              <a:gd name="T41" fmla="*/ 118 h 163"/>
              <a:gd name="T42" fmla="*/ 124 w 651"/>
              <a:gd name="T43" fmla="*/ 124 h 163"/>
              <a:gd name="T44" fmla="*/ 102 w 651"/>
              <a:gd name="T45" fmla="*/ 120 h 163"/>
              <a:gd name="T46" fmla="*/ 53 w 651"/>
              <a:gd name="T47" fmla="*/ 148 h 163"/>
              <a:gd name="T48" fmla="*/ 0 w 651"/>
              <a:gd name="T49" fmla="*/ 163 h 163"/>
              <a:gd name="T50" fmla="*/ 651 w 651"/>
              <a:gd name="T51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51" h="163">
                <a:moveTo>
                  <a:pt x="651" y="163"/>
                </a:moveTo>
                <a:cubicBezTo>
                  <a:pt x="651" y="150"/>
                  <a:pt x="616" y="124"/>
                  <a:pt x="583" y="138"/>
                </a:cubicBezTo>
                <a:cubicBezTo>
                  <a:pt x="574" y="127"/>
                  <a:pt x="558" y="120"/>
                  <a:pt x="541" y="120"/>
                </a:cubicBezTo>
                <a:cubicBezTo>
                  <a:pt x="540" y="120"/>
                  <a:pt x="539" y="120"/>
                  <a:pt x="538" y="120"/>
                </a:cubicBezTo>
                <a:cubicBezTo>
                  <a:pt x="537" y="119"/>
                  <a:pt x="536" y="117"/>
                  <a:pt x="536" y="115"/>
                </a:cubicBezTo>
                <a:cubicBezTo>
                  <a:pt x="527" y="97"/>
                  <a:pt x="509" y="85"/>
                  <a:pt x="488" y="85"/>
                </a:cubicBezTo>
                <a:cubicBezTo>
                  <a:pt x="478" y="85"/>
                  <a:pt x="469" y="88"/>
                  <a:pt x="461" y="93"/>
                </a:cubicBezTo>
                <a:cubicBezTo>
                  <a:pt x="454" y="84"/>
                  <a:pt x="443" y="78"/>
                  <a:pt x="430" y="78"/>
                </a:cubicBezTo>
                <a:cubicBezTo>
                  <a:pt x="428" y="78"/>
                  <a:pt x="427" y="78"/>
                  <a:pt x="425" y="79"/>
                </a:cubicBezTo>
                <a:cubicBezTo>
                  <a:pt x="424" y="79"/>
                  <a:pt x="423" y="79"/>
                  <a:pt x="422" y="79"/>
                </a:cubicBezTo>
                <a:cubicBezTo>
                  <a:pt x="422" y="75"/>
                  <a:pt x="420" y="71"/>
                  <a:pt x="419" y="68"/>
                </a:cubicBezTo>
                <a:cubicBezTo>
                  <a:pt x="412" y="53"/>
                  <a:pt x="398" y="43"/>
                  <a:pt x="381" y="43"/>
                </a:cubicBezTo>
                <a:cubicBezTo>
                  <a:pt x="379" y="43"/>
                  <a:pt x="377" y="44"/>
                  <a:pt x="374" y="44"/>
                </a:cubicBezTo>
                <a:cubicBezTo>
                  <a:pt x="373" y="44"/>
                  <a:pt x="373" y="44"/>
                  <a:pt x="372" y="44"/>
                </a:cubicBezTo>
                <a:cubicBezTo>
                  <a:pt x="371" y="40"/>
                  <a:pt x="370" y="36"/>
                  <a:pt x="368" y="32"/>
                </a:cubicBezTo>
                <a:cubicBezTo>
                  <a:pt x="359" y="13"/>
                  <a:pt x="340" y="0"/>
                  <a:pt x="317" y="0"/>
                </a:cubicBezTo>
                <a:cubicBezTo>
                  <a:pt x="298" y="0"/>
                  <a:pt x="281" y="10"/>
                  <a:pt x="271" y="25"/>
                </a:cubicBezTo>
                <a:cubicBezTo>
                  <a:pt x="265" y="23"/>
                  <a:pt x="259" y="22"/>
                  <a:pt x="253" y="22"/>
                </a:cubicBezTo>
                <a:cubicBezTo>
                  <a:pt x="225" y="22"/>
                  <a:pt x="203" y="42"/>
                  <a:pt x="201" y="69"/>
                </a:cubicBezTo>
                <a:cubicBezTo>
                  <a:pt x="199" y="69"/>
                  <a:pt x="198" y="69"/>
                  <a:pt x="197" y="69"/>
                </a:cubicBezTo>
                <a:cubicBezTo>
                  <a:pt x="167" y="69"/>
                  <a:pt x="143" y="90"/>
                  <a:pt x="137" y="118"/>
                </a:cubicBezTo>
                <a:cubicBezTo>
                  <a:pt x="132" y="119"/>
                  <a:pt x="128" y="122"/>
                  <a:pt x="124" y="124"/>
                </a:cubicBezTo>
                <a:cubicBezTo>
                  <a:pt x="117" y="122"/>
                  <a:pt x="110" y="120"/>
                  <a:pt x="102" y="120"/>
                </a:cubicBezTo>
                <a:cubicBezTo>
                  <a:pt x="78" y="120"/>
                  <a:pt x="59" y="132"/>
                  <a:pt x="53" y="148"/>
                </a:cubicBezTo>
                <a:cubicBezTo>
                  <a:pt x="29" y="150"/>
                  <a:pt x="9" y="156"/>
                  <a:pt x="0" y="163"/>
                </a:cubicBezTo>
                <a:lnTo>
                  <a:pt x="651" y="163"/>
                </a:lnTo>
                <a:close/>
              </a:path>
            </a:pathLst>
          </a:custGeom>
          <a:solidFill>
            <a:srgbClr val="F0F2F6">
              <a:alpha val="58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5" name="Freeform 28"/>
          <p:cNvSpPr>
            <a:spLocks/>
          </p:cNvSpPr>
          <p:nvPr/>
        </p:nvSpPr>
        <p:spPr bwMode="auto">
          <a:xfrm>
            <a:off x="3699485" y="2143241"/>
            <a:ext cx="1438275" cy="522288"/>
          </a:xfrm>
          <a:custGeom>
            <a:avLst/>
            <a:gdLst>
              <a:gd name="T0" fmla="*/ 502 w 542"/>
              <a:gd name="T1" fmla="*/ 167 h 195"/>
              <a:gd name="T2" fmla="*/ 483 w 542"/>
              <a:gd name="T3" fmla="*/ 171 h 195"/>
              <a:gd name="T4" fmla="*/ 448 w 542"/>
              <a:gd name="T5" fmla="*/ 140 h 195"/>
              <a:gd name="T6" fmla="*/ 418 w 542"/>
              <a:gd name="T7" fmla="*/ 156 h 195"/>
              <a:gd name="T8" fmla="*/ 389 w 542"/>
              <a:gd name="T9" fmla="*/ 129 h 195"/>
              <a:gd name="T10" fmla="*/ 372 w 542"/>
              <a:gd name="T11" fmla="*/ 134 h 195"/>
              <a:gd name="T12" fmla="*/ 322 w 542"/>
              <a:gd name="T13" fmla="*/ 115 h 195"/>
              <a:gd name="T14" fmla="*/ 269 w 542"/>
              <a:gd name="T15" fmla="*/ 64 h 195"/>
              <a:gd name="T16" fmla="*/ 269 w 542"/>
              <a:gd name="T17" fmla="*/ 59 h 195"/>
              <a:gd name="T18" fmla="*/ 218 w 542"/>
              <a:gd name="T19" fmla="*/ 7 h 195"/>
              <a:gd name="T20" fmla="*/ 180 w 542"/>
              <a:gd name="T21" fmla="*/ 24 h 195"/>
              <a:gd name="T22" fmla="*/ 139 w 542"/>
              <a:gd name="T23" fmla="*/ 0 h 195"/>
              <a:gd name="T24" fmla="*/ 91 w 542"/>
              <a:gd name="T25" fmla="*/ 47 h 195"/>
              <a:gd name="T26" fmla="*/ 76 w 542"/>
              <a:gd name="T27" fmla="*/ 45 h 195"/>
              <a:gd name="T28" fmla="*/ 29 w 542"/>
              <a:gd name="T29" fmla="*/ 91 h 195"/>
              <a:gd name="T30" fmla="*/ 39 w 542"/>
              <a:gd name="T31" fmla="*/ 119 h 195"/>
              <a:gd name="T32" fmla="*/ 22 w 542"/>
              <a:gd name="T33" fmla="*/ 154 h 195"/>
              <a:gd name="T34" fmla="*/ 23 w 542"/>
              <a:gd name="T35" fmla="*/ 166 h 195"/>
              <a:gd name="T36" fmla="*/ 0 w 542"/>
              <a:gd name="T37" fmla="*/ 195 h 195"/>
              <a:gd name="T38" fmla="*/ 542 w 542"/>
              <a:gd name="T39" fmla="*/ 195 h 195"/>
              <a:gd name="T40" fmla="*/ 502 w 542"/>
              <a:gd name="T41" fmla="*/ 167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42" h="195">
                <a:moveTo>
                  <a:pt x="502" y="167"/>
                </a:moveTo>
                <a:cubicBezTo>
                  <a:pt x="495" y="167"/>
                  <a:pt x="489" y="168"/>
                  <a:pt x="483" y="171"/>
                </a:cubicBezTo>
                <a:cubicBezTo>
                  <a:pt x="481" y="154"/>
                  <a:pt x="466" y="140"/>
                  <a:pt x="448" y="140"/>
                </a:cubicBezTo>
                <a:cubicBezTo>
                  <a:pt x="436" y="140"/>
                  <a:pt x="425" y="147"/>
                  <a:pt x="418" y="156"/>
                </a:cubicBezTo>
                <a:cubicBezTo>
                  <a:pt x="417" y="141"/>
                  <a:pt x="404" y="129"/>
                  <a:pt x="389" y="129"/>
                </a:cubicBezTo>
                <a:cubicBezTo>
                  <a:pt x="382" y="129"/>
                  <a:pt x="376" y="131"/>
                  <a:pt x="372" y="134"/>
                </a:cubicBezTo>
                <a:cubicBezTo>
                  <a:pt x="360" y="118"/>
                  <a:pt x="342" y="112"/>
                  <a:pt x="322" y="115"/>
                </a:cubicBezTo>
                <a:cubicBezTo>
                  <a:pt x="319" y="88"/>
                  <a:pt x="297" y="66"/>
                  <a:pt x="269" y="64"/>
                </a:cubicBezTo>
                <a:cubicBezTo>
                  <a:pt x="269" y="62"/>
                  <a:pt x="269" y="61"/>
                  <a:pt x="269" y="59"/>
                </a:cubicBezTo>
                <a:cubicBezTo>
                  <a:pt x="269" y="30"/>
                  <a:pt x="246" y="7"/>
                  <a:pt x="218" y="7"/>
                </a:cubicBezTo>
                <a:cubicBezTo>
                  <a:pt x="203" y="7"/>
                  <a:pt x="190" y="14"/>
                  <a:pt x="180" y="24"/>
                </a:cubicBezTo>
                <a:cubicBezTo>
                  <a:pt x="172" y="10"/>
                  <a:pt x="157" y="0"/>
                  <a:pt x="139" y="0"/>
                </a:cubicBezTo>
                <a:cubicBezTo>
                  <a:pt x="113" y="0"/>
                  <a:pt x="91" y="21"/>
                  <a:pt x="91" y="47"/>
                </a:cubicBezTo>
                <a:cubicBezTo>
                  <a:pt x="86" y="46"/>
                  <a:pt x="81" y="45"/>
                  <a:pt x="76" y="45"/>
                </a:cubicBezTo>
                <a:cubicBezTo>
                  <a:pt x="50" y="45"/>
                  <a:pt x="29" y="65"/>
                  <a:pt x="29" y="91"/>
                </a:cubicBezTo>
                <a:cubicBezTo>
                  <a:pt x="29" y="101"/>
                  <a:pt x="33" y="111"/>
                  <a:pt x="39" y="119"/>
                </a:cubicBezTo>
                <a:cubicBezTo>
                  <a:pt x="28" y="127"/>
                  <a:pt x="22" y="140"/>
                  <a:pt x="22" y="154"/>
                </a:cubicBezTo>
                <a:cubicBezTo>
                  <a:pt x="22" y="158"/>
                  <a:pt x="22" y="162"/>
                  <a:pt x="23" y="166"/>
                </a:cubicBezTo>
                <a:cubicBezTo>
                  <a:pt x="10" y="169"/>
                  <a:pt x="0" y="181"/>
                  <a:pt x="0" y="195"/>
                </a:cubicBezTo>
                <a:cubicBezTo>
                  <a:pt x="542" y="195"/>
                  <a:pt x="542" y="195"/>
                  <a:pt x="542" y="195"/>
                </a:cubicBezTo>
                <a:cubicBezTo>
                  <a:pt x="536" y="179"/>
                  <a:pt x="521" y="167"/>
                  <a:pt x="502" y="167"/>
                </a:cubicBezTo>
                <a:close/>
              </a:path>
            </a:pathLst>
          </a:custGeom>
          <a:solidFill>
            <a:srgbClr val="F0F2F6">
              <a:alpha val="58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9" name="Freeform 32"/>
          <p:cNvSpPr>
            <a:spLocks/>
          </p:cNvSpPr>
          <p:nvPr/>
        </p:nvSpPr>
        <p:spPr bwMode="auto">
          <a:xfrm>
            <a:off x="8048625" y="1381125"/>
            <a:ext cx="1881188" cy="569913"/>
          </a:xfrm>
          <a:custGeom>
            <a:avLst/>
            <a:gdLst>
              <a:gd name="T0" fmla="*/ 564 w 564"/>
              <a:gd name="T1" fmla="*/ 169 h 169"/>
              <a:gd name="T2" fmla="*/ 548 w 564"/>
              <a:gd name="T3" fmla="*/ 157 h 169"/>
              <a:gd name="T4" fmla="*/ 542 w 564"/>
              <a:gd name="T5" fmla="*/ 158 h 169"/>
              <a:gd name="T6" fmla="*/ 527 w 564"/>
              <a:gd name="T7" fmla="*/ 148 h 169"/>
              <a:gd name="T8" fmla="*/ 522 w 564"/>
              <a:gd name="T9" fmla="*/ 148 h 169"/>
              <a:gd name="T10" fmla="*/ 522 w 564"/>
              <a:gd name="T11" fmla="*/ 148 h 169"/>
              <a:gd name="T12" fmla="*/ 522 w 564"/>
              <a:gd name="T13" fmla="*/ 144 h 169"/>
              <a:gd name="T14" fmla="*/ 502 w 564"/>
              <a:gd name="T15" fmla="*/ 123 h 169"/>
              <a:gd name="T16" fmla="*/ 497 w 564"/>
              <a:gd name="T17" fmla="*/ 124 h 169"/>
              <a:gd name="T18" fmla="*/ 467 w 564"/>
              <a:gd name="T19" fmla="*/ 102 h 169"/>
              <a:gd name="T20" fmla="*/ 451 w 564"/>
              <a:gd name="T21" fmla="*/ 106 h 169"/>
              <a:gd name="T22" fmla="*/ 413 w 564"/>
              <a:gd name="T23" fmla="*/ 93 h 169"/>
              <a:gd name="T24" fmla="*/ 415 w 564"/>
              <a:gd name="T25" fmla="*/ 80 h 169"/>
              <a:gd name="T26" fmla="*/ 383 w 564"/>
              <a:gd name="T27" fmla="*/ 44 h 169"/>
              <a:gd name="T28" fmla="*/ 368 w 564"/>
              <a:gd name="T29" fmla="*/ 48 h 169"/>
              <a:gd name="T30" fmla="*/ 311 w 564"/>
              <a:gd name="T31" fmla="*/ 0 h 169"/>
              <a:gd name="T32" fmla="*/ 254 w 564"/>
              <a:gd name="T33" fmla="*/ 44 h 169"/>
              <a:gd name="T34" fmla="*/ 251 w 564"/>
              <a:gd name="T35" fmla="*/ 44 h 169"/>
              <a:gd name="T36" fmla="*/ 223 w 564"/>
              <a:gd name="T37" fmla="*/ 61 h 169"/>
              <a:gd name="T38" fmla="*/ 204 w 564"/>
              <a:gd name="T39" fmla="*/ 54 h 169"/>
              <a:gd name="T40" fmla="*/ 172 w 564"/>
              <a:gd name="T41" fmla="*/ 81 h 169"/>
              <a:gd name="T42" fmla="*/ 140 w 564"/>
              <a:gd name="T43" fmla="*/ 101 h 169"/>
              <a:gd name="T44" fmla="*/ 119 w 564"/>
              <a:gd name="T45" fmla="*/ 94 h 169"/>
              <a:gd name="T46" fmla="*/ 87 w 564"/>
              <a:gd name="T47" fmla="*/ 125 h 169"/>
              <a:gd name="T48" fmla="*/ 79 w 564"/>
              <a:gd name="T49" fmla="*/ 123 h 169"/>
              <a:gd name="T50" fmla="*/ 60 w 564"/>
              <a:gd name="T51" fmla="*/ 138 h 169"/>
              <a:gd name="T52" fmla="*/ 53 w 564"/>
              <a:gd name="T53" fmla="*/ 136 h 169"/>
              <a:gd name="T54" fmla="*/ 37 w 564"/>
              <a:gd name="T55" fmla="*/ 154 h 169"/>
              <a:gd name="T56" fmla="*/ 36 w 564"/>
              <a:gd name="T57" fmla="*/ 154 h 169"/>
              <a:gd name="T58" fmla="*/ 28 w 564"/>
              <a:gd name="T59" fmla="*/ 153 h 169"/>
              <a:gd name="T60" fmla="*/ 0 w 564"/>
              <a:gd name="T61" fmla="*/ 169 h 169"/>
              <a:gd name="T62" fmla="*/ 564 w 564"/>
              <a:gd name="T63" fmla="*/ 169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64" h="169">
                <a:moveTo>
                  <a:pt x="564" y="169"/>
                </a:moveTo>
                <a:cubicBezTo>
                  <a:pt x="562" y="162"/>
                  <a:pt x="556" y="157"/>
                  <a:pt x="548" y="157"/>
                </a:cubicBezTo>
                <a:cubicBezTo>
                  <a:pt x="546" y="157"/>
                  <a:pt x="544" y="157"/>
                  <a:pt x="542" y="158"/>
                </a:cubicBezTo>
                <a:cubicBezTo>
                  <a:pt x="540" y="152"/>
                  <a:pt x="534" y="148"/>
                  <a:pt x="527" y="148"/>
                </a:cubicBezTo>
                <a:cubicBezTo>
                  <a:pt x="525" y="148"/>
                  <a:pt x="524" y="148"/>
                  <a:pt x="522" y="148"/>
                </a:cubicBezTo>
                <a:cubicBezTo>
                  <a:pt x="522" y="148"/>
                  <a:pt x="522" y="148"/>
                  <a:pt x="522" y="148"/>
                </a:cubicBezTo>
                <a:cubicBezTo>
                  <a:pt x="522" y="147"/>
                  <a:pt x="522" y="146"/>
                  <a:pt x="522" y="144"/>
                </a:cubicBezTo>
                <a:cubicBezTo>
                  <a:pt x="522" y="132"/>
                  <a:pt x="513" y="123"/>
                  <a:pt x="502" y="123"/>
                </a:cubicBezTo>
                <a:cubicBezTo>
                  <a:pt x="500" y="123"/>
                  <a:pt x="499" y="123"/>
                  <a:pt x="497" y="124"/>
                </a:cubicBezTo>
                <a:cubicBezTo>
                  <a:pt x="492" y="111"/>
                  <a:pt x="480" y="102"/>
                  <a:pt x="467" y="102"/>
                </a:cubicBezTo>
                <a:cubicBezTo>
                  <a:pt x="461" y="102"/>
                  <a:pt x="455" y="103"/>
                  <a:pt x="451" y="106"/>
                </a:cubicBezTo>
                <a:cubicBezTo>
                  <a:pt x="439" y="96"/>
                  <a:pt x="426" y="92"/>
                  <a:pt x="413" y="93"/>
                </a:cubicBezTo>
                <a:cubicBezTo>
                  <a:pt x="415" y="89"/>
                  <a:pt x="415" y="84"/>
                  <a:pt x="415" y="80"/>
                </a:cubicBezTo>
                <a:cubicBezTo>
                  <a:pt x="415" y="60"/>
                  <a:pt x="401" y="44"/>
                  <a:pt x="383" y="44"/>
                </a:cubicBezTo>
                <a:cubicBezTo>
                  <a:pt x="378" y="44"/>
                  <a:pt x="373" y="45"/>
                  <a:pt x="368" y="48"/>
                </a:cubicBezTo>
                <a:cubicBezTo>
                  <a:pt x="361" y="20"/>
                  <a:pt x="338" y="0"/>
                  <a:pt x="311" y="0"/>
                </a:cubicBezTo>
                <a:cubicBezTo>
                  <a:pt x="284" y="0"/>
                  <a:pt x="262" y="19"/>
                  <a:pt x="254" y="44"/>
                </a:cubicBezTo>
                <a:cubicBezTo>
                  <a:pt x="253" y="44"/>
                  <a:pt x="252" y="44"/>
                  <a:pt x="251" y="44"/>
                </a:cubicBezTo>
                <a:cubicBezTo>
                  <a:pt x="239" y="44"/>
                  <a:pt x="229" y="51"/>
                  <a:pt x="223" y="61"/>
                </a:cubicBezTo>
                <a:cubicBezTo>
                  <a:pt x="218" y="57"/>
                  <a:pt x="211" y="54"/>
                  <a:pt x="204" y="54"/>
                </a:cubicBezTo>
                <a:cubicBezTo>
                  <a:pt x="188" y="54"/>
                  <a:pt x="176" y="66"/>
                  <a:pt x="172" y="81"/>
                </a:cubicBezTo>
                <a:cubicBezTo>
                  <a:pt x="159" y="85"/>
                  <a:pt x="149" y="92"/>
                  <a:pt x="140" y="101"/>
                </a:cubicBezTo>
                <a:cubicBezTo>
                  <a:pt x="134" y="97"/>
                  <a:pt x="127" y="94"/>
                  <a:pt x="119" y="94"/>
                </a:cubicBezTo>
                <a:cubicBezTo>
                  <a:pt x="103" y="94"/>
                  <a:pt x="89" y="107"/>
                  <a:pt x="87" y="125"/>
                </a:cubicBezTo>
                <a:cubicBezTo>
                  <a:pt x="84" y="124"/>
                  <a:pt x="81" y="123"/>
                  <a:pt x="79" y="123"/>
                </a:cubicBezTo>
                <a:cubicBezTo>
                  <a:pt x="70" y="123"/>
                  <a:pt x="62" y="129"/>
                  <a:pt x="60" y="138"/>
                </a:cubicBezTo>
                <a:cubicBezTo>
                  <a:pt x="58" y="137"/>
                  <a:pt x="56" y="136"/>
                  <a:pt x="53" y="136"/>
                </a:cubicBezTo>
                <a:cubicBezTo>
                  <a:pt x="44" y="136"/>
                  <a:pt x="37" y="144"/>
                  <a:pt x="37" y="154"/>
                </a:cubicBezTo>
                <a:cubicBezTo>
                  <a:pt x="36" y="154"/>
                  <a:pt x="36" y="154"/>
                  <a:pt x="36" y="154"/>
                </a:cubicBezTo>
                <a:cubicBezTo>
                  <a:pt x="33" y="154"/>
                  <a:pt x="31" y="153"/>
                  <a:pt x="28" y="153"/>
                </a:cubicBezTo>
                <a:cubicBezTo>
                  <a:pt x="17" y="153"/>
                  <a:pt x="6" y="160"/>
                  <a:pt x="0" y="169"/>
                </a:cubicBezTo>
                <a:lnTo>
                  <a:pt x="564" y="169"/>
                </a:lnTo>
                <a:close/>
              </a:path>
            </a:pathLst>
          </a:custGeom>
          <a:solidFill>
            <a:srgbClr val="F0F2F6">
              <a:alpha val="58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3207080" y="1876245"/>
            <a:ext cx="1079142" cy="27699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汇报人：</a:t>
            </a:r>
            <a:r>
              <a:rPr kumimoji="0" lang="en-US" altLang="zh-CN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xxx</a:t>
            </a:r>
            <a:endParaRPr kumimoji="0" lang="zh-CN" altLang="en-US" sz="1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752205" y="155828"/>
            <a:ext cx="1584176" cy="1998985"/>
            <a:chOff x="6752205" y="155828"/>
            <a:chExt cx="1584176" cy="199898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52205" y="155828"/>
              <a:ext cx="1584176" cy="1998985"/>
            </a:xfrm>
            <a:prstGeom prst="rect">
              <a:avLst/>
            </a:prstGeom>
          </p:spPr>
        </p:pic>
        <p:sp>
          <p:nvSpPr>
            <p:cNvPr id="93" name="文本框 92"/>
            <p:cNvSpPr txBox="1"/>
            <p:nvPr/>
          </p:nvSpPr>
          <p:spPr>
            <a:xfrm rot="468704">
              <a:off x="6912047" y="445735"/>
              <a:ext cx="1045774" cy="398414"/>
            </a:xfrm>
            <a:prstGeom prst="rect">
              <a:avLst/>
            </a:prstGeom>
            <a:noFill/>
          </p:spPr>
          <p:txBody>
            <a:bodyPr wrap="none" rtlCol="0">
              <a:prstTxWarp prst="textPlain">
                <a:avLst/>
              </a:prstTxWarp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20XX</a:t>
              </a:r>
              <a:endParaRPr kumimoji="0" lang="zh-CN" altLang="en-US" sz="4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94" name="文本框 93"/>
          <p:cNvSpPr txBox="1"/>
          <p:nvPr/>
        </p:nvSpPr>
        <p:spPr>
          <a:xfrm>
            <a:off x="406574" y="887262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000" i="1" noProof="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年终</a:t>
            </a:r>
            <a:r>
              <a:rPr kumimoji="0" lang="zh-CN" altLang="en-US" sz="40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总结</a:t>
            </a:r>
            <a:r>
              <a:rPr lang="zh-CN" altLang="en-US" sz="4000" i="1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汇报</a:t>
            </a:r>
            <a:r>
              <a:rPr kumimoji="0" lang="zh-CN" altLang="en-US" sz="4000" i="1" u="none" strike="noStrike" kern="1200" cap="none" spc="0" normalizeH="0" baseline="0" noProof="0" dirty="0">
                <a:ln>
                  <a:noFill/>
                </a:ln>
                <a:solidFill>
                  <a:srgbClr val="EB1B24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模板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1238617" y="1598042"/>
            <a:ext cx="3555494" cy="28720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defRPr/>
            </a:pPr>
            <a:r>
              <a:rPr lang="zh-CN" altLang="en-US" sz="1200" i="1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适用于 创业计划</a:t>
            </a:r>
            <a:r>
              <a:rPr lang="en-US" altLang="zh-CN" sz="1200" i="1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/</a:t>
            </a:r>
            <a:r>
              <a:rPr lang="zh-CN" altLang="en-US" sz="1200" i="1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策划方案</a:t>
            </a:r>
            <a:r>
              <a:rPr lang="en-US" altLang="zh-CN" sz="1200" i="1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/</a:t>
            </a:r>
            <a:r>
              <a:rPr lang="zh-CN" altLang="en-US" sz="1200" i="1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商业规划</a:t>
            </a:r>
            <a:r>
              <a:rPr lang="en-US" altLang="zh-CN" sz="1200" i="1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/</a:t>
            </a:r>
            <a:r>
              <a:rPr lang="zh-CN" altLang="en-US" sz="1200" i="1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市场分析</a:t>
            </a:r>
            <a:endParaRPr kumimoji="0" lang="en-US" altLang="zh-CN" sz="1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78" name="组合 77"/>
          <p:cNvGrpSpPr/>
          <p:nvPr/>
        </p:nvGrpSpPr>
        <p:grpSpPr>
          <a:xfrm>
            <a:off x="0" y="3273567"/>
            <a:ext cx="18219967" cy="1972132"/>
            <a:chOff x="0" y="3191505"/>
            <a:chExt cx="18219967" cy="197213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3191505"/>
              <a:ext cx="9144000" cy="1972132"/>
            </a:xfrm>
            <a:prstGeom prst="rect">
              <a:avLst/>
            </a:prstGeom>
          </p:spPr>
        </p:pic>
        <p:pic>
          <p:nvPicPr>
            <p:cNvPr id="96" name="图片 9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9075967" y="3191505"/>
              <a:ext cx="9144000" cy="1972132"/>
            </a:xfrm>
            <a:prstGeom prst="rect">
              <a:avLst/>
            </a:prstGeom>
          </p:spPr>
        </p:pic>
      </p:grpSp>
      <p:pic>
        <p:nvPicPr>
          <p:cNvPr id="4" name="清新欢乐节奏流行进取电音乐">
            <a:hlinkClick r:id="" action="ppaction://media"/>
            <a:extLst>
              <a:ext uri="{FF2B5EF4-FFF2-40B4-BE49-F238E27FC236}">
                <a16:creationId xmlns:a16="http://schemas.microsoft.com/office/drawing/2014/main" id="{031927C2-3ED1-4F59-A58B-EEEEE5CF40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16616" y="-1100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1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4757 0.00277 L -5.55556E-7 3.58025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8" y="-1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2465 0.02129 L 0.2309 0.01883 " pathEditMode="relative" rAng="0" ptsTypes="AA">
                                      <p:cBhvr>
                                        <p:cTn id="16" dur="300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78" y="-1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1" grpId="0" animBg="1"/>
      <p:bldP spid="35" grpId="0" animBg="1"/>
      <p:bldP spid="39" grpId="0" animBg="1"/>
      <p:bldP spid="92" grpId="0"/>
      <p:bldP spid="94" grpId="0"/>
      <p:bldP spid="9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9"/>
          <p:cNvGrpSpPr/>
          <p:nvPr/>
        </p:nvGrpSpPr>
        <p:grpSpPr>
          <a:xfrm>
            <a:off x="3735312" y="3778139"/>
            <a:ext cx="309529" cy="1365362"/>
            <a:chOff x="4980416" y="5037518"/>
            <a:chExt cx="412706" cy="1820482"/>
          </a:xfrm>
        </p:grpSpPr>
        <p:sp>
          <p:nvSpPr>
            <p:cNvPr id="154" name="Freeform: Shape 20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5" name="Freeform: Shape 2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6" name="Freeform: Shape 22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7" name="Freeform: Shape 23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8" name="Freeform: Shape 24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9" name="Freeform: Shape 25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0" name="Freeform: Shape 26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1" name="Freeform: Shape 27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2" name="Freeform: Shape 28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3" name="Freeform: Shape 29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4" name="Freeform: Shape 30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8" name="Group 31"/>
          <p:cNvGrpSpPr/>
          <p:nvPr/>
        </p:nvGrpSpPr>
        <p:grpSpPr>
          <a:xfrm>
            <a:off x="4127146" y="4016471"/>
            <a:ext cx="309529" cy="1127030"/>
            <a:chOff x="5502862" y="5355294"/>
            <a:chExt cx="412706" cy="1502706"/>
          </a:xfrm>
        </p:grpSpPr>
        <p:sp>
          <p:nvSpPr>
            <p:cNvPr id="143" name="Freeform: Shape 32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4" name="Freeform: Shape 3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5" name="Freeform: Shape 34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6" name="Freeform: Shape 35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7" name="Freeform: Shape 36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8" name="Freeform: Shape 37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9" name="Freeform: Shape 38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0" name="Freeform: Shape 39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1" name="Freeform: Shape 40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2" name="Freeform: Shape 41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3" name="Freeform: Shape 42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9" name="Group 43"/>
          <p:cNvGrpSpPr/>
          <p:nvPr/>
        </p:nvGrpSpPr>
        <p:grpSpPr>
          <a:xfrm>
            <a:off x="5219839" y="4016471"/>
            <a:ext cx="305490" cy="1127030"/>
            <a:chOff x="6959786" y="5355294"/>
            <a:chExt cx="407320" cy="1502706"/>
          </a:xfrm>
        </p:grpSpPr>
        <p:sp>
          <p:nvSpPr>
            <p:cNvPr id="132" name="Freeform: Shape 44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3" name="Freeform: Shape 45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4" name="Freeform: Shape 46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5" name="Freeform: Shape 47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6" name="Freeform: Shape 48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7" name="Freeform: Shape 49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8" name="Freeform: Shape 50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9" name="Freeform: Shape 51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0" name="Freeform: Shape 52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1" name="Freeform: Shape 53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2" name="Freeform: Shape 54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0" name="Group 55"/>
          <p:cNvGrpSpPr/>
          <p:nvPr/>
        </p:nvGrpSpPr>
        <p:grpSpPr>
          <a:xfrm>
            <a:off x="4505853" y="3199981"/>
            <a:ext cx="302964" cy="1941500"/>
            <a:chOff x="6007804" y="4266641"/>
            <a:chExt cx="403952" cy="2588666"/>
          </a:xfrm>
        </p:grpSpPr>
        <p:sp>
          <p:nvSpPr>
            <p:cNvPr id="121" name="Freeform: Shape 56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2" name="Freeform: Shape 57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3" name="Freeform: Shape 58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4" name="Freeform: Shape 59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5" name="Freeform: Shape 60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6" name="Freeform: Shape 61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7" name="Freeform: Shape 62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8" name="Freeform: Shape 63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9" name="Freeform: Shape 64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0" name="Freeform: Shape 65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1" name="Freeform: Shape 66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1" name="Group 67"/>
          <p:cNvGrpSpPr/>
          <p:nvPr/>
        </p:nvGrpSpPr>
        <p:grpSpPr>
          <a:xfrm>
            <a:off x="4860321" y="2784919"/>
            <a:ext cx="307004" cy="2356562"/>
            <a:chOff x="6480429" y="3713225"/>
            <a:chExt cx="409339" cy="3142082"/>
          </a:xfrm>
        </p:grpSpPr>
        <p:sp>
          <p:nvSpPr>
            <p:cNvPr id="110" name="Freeform: Shape 68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1" name="Freeform: Shape 69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2" name="Freeform: Shape 70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3" name="Freeform: Shape 71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4" name="Freeform: Shape 72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5" name="Freeform: Shape 73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6" name="Freeform: Shape 74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7" name="Freeform: Shape 75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8" name="Freeform: Shape 76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9" name="Freeform: Shape 77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0" name="Freeform: Shape 78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2" name="Group 79"/>
          <p:cNvGrpSpPr/>
          <p:nvPr/>
        </p:nvGrpSpPr>
        <p:grpSpPr>
          <a:xfrm>
            <a:off x="3662601" y="2104258"/>
            <a:ext cx="908893" cy="900311"/>
            <a:chOff x="4883468" y="2805677"/>
            <a:chExt cx="1211858" cy="1200415"/>
          </a:xfrm>
        </p:grpSpPr>
        <p:sp>
          <p:nvSpPr>
            <p:cNvPr id="106" name="Freeform: Shape 80"/>
            <p:cNvSpPr>
              <a:spLocks/>
            </p:cNvSpPr>
            <p:nvPr/>
          </p:nvSpPr>
          <p:spPr bwMode="auto">
            <a:xfrm>
              <a:off x="4964931" y="2888488"/>
              <a:ext cx="1130395" cy="1117604"/>
            </a:xfrm>
            <a:custGeom>
              <a:avLst/>
              <a:gdLst>
                <a:gd name="T0" fmla="*/ 363 w 710"/>
                <a:gd name="T1" fmla="*/ 0 h 702"/>
                <a:gd name="T2" fmla="*/ 270 w 710"/>
                <a:gd name="T3" fmla="*/ 13 h 702"/>
                <a:gd name="T4" fmla="*/ 51 w 710"/>
                <a:gd name="T5" fmla="*/ 418 h 702"/>
                <a:gd name="T6" fmla="*/ 363 w 710"/>
                <a:gd name="T7" fmla="*/ 651 h 702"/>
                <a:gd name="T8" fmla="*/ 456 w 710"/>
                <a:gd name="T9" fmla="*/ 637 h 702"/>
                <a:gd name="T10" fmla="*/ 470 w 710"/>
                <a:gd name="T11" fmla="*/ 633 h 702"/>
                <a:gd name="T12" fmla="*/ 628 w 710"/>
                <a:gd name="T13" fmla="*/ 702 h 702"/>
                <a:gd name="T14" fmla="*/ 597 w 710"/>
                <a:gd name="T15" fmla="*/ 551 h 702"/>
                <a:gd name="T16" fmla="*/ 675 w 710"/>
                <a:gd name="T17" fmla="*/ 232 h 702"/>
                <a:gd name="T18" fmla="*/ 363 w 710"/>
                <a:gd name="T19" fmla="*/ 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0" h="702">
                  <a:moveTo>
                    <a:pt x="363" y="0"/>
                  </a:moveTo>
                  <a:cubicBezTo>
                    <a:pt x="332" y="0"/>
                    <a:pt x="301" y="4"/>
                    <a:pt x="270" y="13"/>
                  </a:cubicBezTo>
                  <a:cubicBezTo>
                    <a:pt x="98" y="65"/>
                    <a:pt x="0" y="246"/>
                    <a:pt x="51" y="418"/>
                  </a:cubicBezTo>
                  <a:cubicBezTo>
                    <a:pt x="93" y="560"/>
                    <a:pt x="223" y="651"/>
                    <a:pt x="363" y="651"/>
                  </a:cubicBezTo>
                  <a:cubicBezTo>
                    <a:pt x="394" y="651"/>
                    <a:pt x="425" y="647"/>
                    <a:pt x="456" y="637"/>
                  </a:cubicBezTo>
                  <a:cubicBezTo>
                    <a:pt x="461" y="636"/>
                    <a:pt x="465" y="634"/>
                    <a:pt x="470" y="633"/>
                  </a:cubicBezTo>
                  <a:cubicBezTo>
                    <a:pt x="628" y="702"/>
                    <a:pt x="628" y="702"/>
                    <a:pt x="628" y="702"/>
                  </a:cubicBezTo>
                  <a:cubicBezTo>
                    <a:pt x="597" y="551"/>
                    <a:pt x="597" y="551"/>
                    <a:pt x="597" y="551"/>
                  </a:cubicBezTo>
                  <a:cubicBezTo>
                    <a:pt x="676" y="469"/>
                    <a:pt x="710" y="349"/>
                    <a:pt x="675" y="232"/>
                  </a:cubicBezTo>
                  <a:cubicBezTo>
                    <a:pt x="633" y="91"/>
                    <a:pt x="503" y="0"/>
                    <a:pt x="363" y="0"/>
                  </a:cubicBezTo>
                </a:path>
              </a:pathLst>
            </a:custGeom>
            <a:solidFill>
              <a:srgbClr val="C7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7" name="Freeform: Shape 81"/>
            <p:cNvSpPr>
              <a:spLocks/>
            </p:cNvSpPr>
            <p:nvPr/>
          </p:nvSpPr>
          <p:spPr bwMode="auto">
            <a:xfrm>
              <a:off x="4883468" y="2805677"/>
              <a:ext cx="1130395" cy="1178197"/>
            </a:xfrm>
            <a:custGeom>
              <a:avLst/>
              <a:gdLst>
                <a:gd name="T0" fmla="*/ 675 w 710"/>
                <a:gd name="T1" fmla="*/ 271 h 740"/>
                <a:gd name="T2" fmla="*/ 270 w 710"/>
                <a:gd name="T3" fmla="*/ 52 h 740"/>
                <a:gd name="T4" fmla="*/ 52 w 710"/>
                <a:gd name="T5" fmla="*/ 457 h 740"/>
                <a:gd name="T6" fmla="*/ 456 w 710"/>
                <a:gd name="T7" fmla="*/ 676 h 740"/>
                <a:gd name="T8" fmla="*/ 471 w 710"/>
                <a:gd name="T9" fmla="*/ 671 h 740"/>
                <a:gd name="T10" fmla="*/ 628 w 710"/>
                <a:gd name="T11" fmla="*/ 740 h 740"/>
                <a:gd name="T12" fmla="*/ 598 w 710"/>
                <a:gd name="T13" fmla="*/ 589 h 740"/>
                <a:gd name="T14" fmla="*/ 675 w 710"/>
                <a:gd name="T15" fmla="*/ 271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0" h="740">
                  <a:moveTo>
                    <a:pt x="675" y="271"/>
                  </a:moveTo>
                  <a:cubicBezTo>
                    <a:pt x="624" y="98"/>
                    <a:pt x="443" y="0"/>
                    <a:pt x="270" y="52"/>
                  </a:cubicBezTo>
                  <a:cubicBezTo>
                    <a:pt x="98" y="103"/>
                    <a:pt x="0" y="285"/>
                    <a:pt x="52" y="457"/>
                  </a:cubicBezTo>
                  <a:cubicBezTo>
                    <a:pt x="103" y="629"/>
                    <a:pt x="284" y="727"/>
                    <a:pt x="456" y="676"/>
                  </a:cubicBezTo>
                  <a:cubicBezTo>
                    <a:pt x="461" y="674"/>
                    <a:pt x="466" y="673"/>
                    <a:pt x="471" y="671"/>
                  </a:cubicBezTo>
                  <a:cubicBezTo>
                    <a:pt x="628" y="740"/>
                    <a:pt x="628" y="740"/>
                    <a:pt x="628" y="740"/>
                  </a:cubicBezTo>
                  <a:cubicBezTo>
                    <a:pt x="598" y="589"/>
                    <a:pt x="598" y="589"/>
                    <a:pt x="598" y="589"/>
                  </a:cubicBezTo>
                  <a:cubicBezTo>
                    <a:pt x="676" y="508"/>
                    <a:pt x="710" y="387"/>
                    <a:pt x="675" y="271"/>
                  </a:cubicBezTo>
                  <a:close/>
                </a:path>
              </a:pathLst>
            </a:custGeom>
            <a:solidFill>
              <a:srgbClr val="E11930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8" name="Freeform: Shape 82"/>
            <p:cNvSpPr>
              <a:spLocks/>
            </p:cNvSpPr>
            <p:nvPr/>
          </p:nvSpPr>
          <p:spPr bwMode="auto">
            <a:xfrm>
              <a:off x="5276649" y="3155770"/>
              <a:ext cx="407993" cy="299599"/>
            </a:xfrm>
            <a:custGeom>
              <a:avLst/>
              <a:gdLst>
                <a:gd name="T0" fmla="*/ 256 w 256"/>
                <a:gd name="T1" fmla="*/ 7 h 188"/>
                <a:gd name="T2" fmla="*/ 249 w 256"/>
                <a:gd name="T3" fmla="*/ 0 h 188"/>
                <a:gd name="T4" fmla="*/ 7 w 256"/>
                <a:gd name="T5" fmla="*/ 0 h 188"/>
                <a:gd name="T6" fmla="*/ 0 w 256"/>
                <a:gd name="T7" fmla="*/ 7 h 188"/>
                <a:gd name="T8" fmla="*/ 0 w 256"/>
                <a:gd name="T9" fmla="*/ 181 h 188"/>
                <a:gd name="T10" fmla="*/ 7 w 256"/>
                <a:gd name="T11" fmla="*/ 188 h 188"/>
                <a:gd name="T12" fmla="*/ 249 w 256"/>
                <a:gd name="T13" fmla="*/ 188 h 188"/>
                <a:gd name="T14" fmla="*/ 256 w 256"/>
                <a:gd name="T15" fmla="*/ 181 h 188"/>
                <a:gd name="T16" fmla="*/ 256 w 256"/>
                <a:gd name="T17" fmla="*/ 7 h 188"/>
                <a:gd name="T18" fmla="*/ 219 w 256"/>
                <a:gd name="T19" fmla="*/ 155 h 188"/>
                <a:gd name="T20" fmla="*/ 214 w 256"/>
                <a:gd name="T21" fmla="*/ 160 h 188"/>
                <a:gd name="T22" fmla="*/ 37 w 256"/>
                <a:gd name="T23" fmla="*/ 160 h 188"/>
                <a:gd name="T24" fmla="*/ 32 w 256"/>
                <a:gd name="T25" fmla="*/ 155 h 188"/>
                <a:gd name="T26" fmla="*/ 32 w 256"/>
                <a:gd name="T27" fmla="*/ 29 h 188"/>
                <a:gd name="T28" fmla="*/ 37 w 256"/>
                <a:gd name="T29" fmla="*/ 24 h 188"/>
                <a:gd name="T30" fmla="*/ 214 w 256"/>
                <a:gd name="T31" fmla="*/ 24 h 188"/>
                <a:gd name="T32" fmla="*/ 219 w 256"/>
                <a:gd name="T33" fmla="*/ 29 h 188"/>
                <a:gd name="T34" fmla="*/ 219 w 256"/>
                <a:gd name="T35" fmla="*/ 15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6" h="188">
                  <a:moveTo>
                    <a:pt x="256" y="7"/>
                  </a:moveTo>
                  <a:cubicBezTo>
                    <a:pt x="256" y="3"/>
                    <a:pt x="253" y="0"/>
                    <a:pt x="249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5"/>
                    <a:pt x="3" y="188"/>
                    <a:pt x="7" y="188"/>
                  </a:cubicBezTo>
                  <a:cubicBezTo>
                    <a:pt x="249" y="188"/>
                    <a:pt x="249" y="188"/>
                    <a:pt x="249" y="188"/>
                  </a:cubicBezTo>
                  <a:cubicBezTo>
                    <a:pt x="253" y="188"/>
                    <a:pt x="256" y="185"/>
                    <a:pt x="256" y="181"/>
                  </a:cubicBezTo>
                  <a:lnTo>
                    <a:pt x="256" y="7"/>
                  </a:lnTo>
                  <a:close/>
                  <a:moveTo>
                    <a:pt x="219" y="155"/>
                  </a:moveTo>
                  <a:cubicBezTo>
                    <a:pt x="219" y="158"/>
                    <a:pt x="217" y="160"/>
                    <a:pt x="214" y="160"/>
                  </a:cubicBezTo>
                  <a:cubicBezTo>
                    <a:pt x="37" y="160"/>
                    <a:pt x="37" y="160"/>
                    <a:pt x="37" y="160"/>
                  </a:cubicBezTo>
                  <a:cubicBezTo>
                    <a:pt x="34" y="160"/>
                    <a:pt x="32" y="158"/>
                    <a:pt x="32" y="155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2" y="26"/>
                    <a:pt x="34" y="24"/>
                    <a:pt x="37" y="24"/>
                  </a:cubicBezTo>
                  <a:cubicBezTo>
                    <a:pt x="214" y="24"/>
                    <a:pt x="214" y="24"/>
                    <a:pt x="214" y="24"/>
                  </a:cubicBezTo>
                  <a:cubicBezTo>
                    <a:pt x="217" y="24"/>
                    <a:pt x="219" y="26"/>
                    <a:pt x="219" y="29"/>
                  </a:cubicBezTo>
                  <a:lnTo>
                    <a:pt x="219" y="15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9" name="Freeform: Shape 83"/>
            <p:cNvSpPr>
              <a:spLocks/>
            </p:cNvSpPr>
            <p:nvPr/>
          </p:nvSpPr>
          <p:spPr bwMode="auto">
            <a:xfrm>
              <a:off x="5191145" y="3474220"/>
              <a:ext cx="578999" cy="127245"/>
            </a:xfrm>
            <a:custGeom>
              <a:avLst/>
              <a:gdLst>
                <a:gd name="T0" fmla="*/ 317 w 364"/>
                <a:gd name="T1" fmla="*/ 7 h 80"/>
                <a:gd name="T2" fmla="*/ 310 w 364"/>
                <a:gd name="T3" fmla="*/ 0 h 80"/>
                <a:gd name="T4" fmla="*/ 54 w 364"/>
                <a:gd name="T5" fmla="*/ 0 h 80"/>
                <a:gd name="T6" fmla="*/ 47 w 364"/>
                <a:gd name="T7" fmla="*/ 7 h 80"/>
                <a:gd name="T8" fmla="*/ 0 w 364"/>
                <a:gd name="T9" fmla="*/ 74 h 80"/>
                <a:gd name="T10" fmla="*/ 7 w 364"/>
                <a:gd name="T11" fmla="*/ 80 h 80"/>
                <a:gd name="T12" fmla="*/ 357 w 364"/>
                <a:gd name="T13" fmla="*/ 80 h 80"/>
                <a:gd name="T14" fmla="*/ 364 w 364"/>
                <a:gd name="T15" fmla="*/ 74 h 80"/>
                <a:gd name="T16" fmla="*/ 317 w 364"/>
                <a:gd name="T17" fmla="*/ 7 h 80"/>
                <a:gd name="T18" fmla="*/ 162 w 364"/>
                <a:gd name="T19" fmla="*/ 75 h 80"/>
                <a:gd name="T20" fmla="*/ 162 w 364"/>
                <a:gd name="T21" fmla="*/ 60 h 80"/>
                <a:gd name="T22" fmla="*/ 203 w 364"/>
                <a:gd name="T23" fmla="*/ 60 h 80"/>
                <a:gd name="T24" fmla="*/ 205 w 364"/>
                <a:gd name="T25" fmla="*/ 74 h 80"/>
                <a:gd name="T26" fmla="*/ 162 w 364"/>
                <a:gd name="T27" fmla="*/ 75 h 80"/>
                <a:gd name="T28" fmla="*/ 322 w 364"/>
                <a:gd name="T29" fmla="*/ 56 h 80"/>
                <a:gd name="T30" fmla="*/ 46 w 364"/>
                <a:gd name="T31" fmla="*/ 56 h 80"/>
                <a:gd name="T32" fmla="*/ 41 w 364"/>
                <a:gd name="T33" fmla="*/ 52 h 80"/>
                <a:gd name="T34" fmla="*/ 60 w 364"/>
                <a:gd name="T35" fmla="*/ 12 h 80"/>
                <a:gd name="T36" fmla="*/ 65 w 364"/>
                <a:gd name="T37" fmla="*/ 8 h 80"/>
                <a:gd name="T38" fmla="*/ 299 w 364"/>
                <a:gd name="T39" fmla="*/ 8 h 80"/>
                <a:gd name="T40" fmla="*/ 304 w 364"/>
                <a:gd name="T41" fmla="*/ 11 h 80"/>
                <a:gd name="T42" fmla="*/ 328 w 364"/>
                <a:gd name="T43" fmla="*/ 52 h 80"/>
                <a:gd name="T44" fmla="*/ 322 w 364"/>
                <a:gd name="T45" fmla="*/ 5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4" h="80">
                  <a:moveTo>
                    <a:pt x="317" y="7"/>
                  </a:moveTo>
                  <a:cubicBezTo>
                    <a:pt x="317" y="3"/>
                    <a:pt x="314" y="0"/>
                    <a:pt x="310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0" y="0"/>
                    <a:pt x="47" y="3"/>
                    <a:pt x="47" y="7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8"/>
                    <a:pt x="3" y="80"/>
                    <a:pt x="7" y="80"/>
                  </a:cubicBezTo>
                  <a:cubicBezTo>
                    <a:pt x="357" y="80"/>
                    <a:pt x="357" y="80"/>
                    <a:pt x="357" y="80"/>
                  </a:cubicBezTo>
                  <a:cubicBezTo>
                    <a:pt x="361" y="80"/>
                    <a:pt x="364" y="78"/>
                    <a:pt x="364" y="74"/>
                  </a:cubicBezTo>
                  <a:lnTo>
                    <a:pt x="317" y="7"/>
                  </a:lnTo>
                  <a:close/>
                  <a:moveTo>
                    <a:pt x="162" y="75"/>
                  </a:moveTo>
                  <a:cubicBezTo>
                    <a:pt x="162" y="60"/>
                    <a:pt x="162" y="60"/>
                    <a:pt x="162" y="60"/>
                  </a:cubicBezTo>
                  <a:cubicBezTo>
                    <a:pt x="203" y="60"/>
                    <a:pt x="203" y="60"/>
                    <a:pt x="203" y="60"/>
                  </a:cubicBezTo>
                  <a:cubicBezTo>
                    <a:pt x="205" y="74"/>
                    <a:pt x="205" y="74"/>
                    <a:pt x="205" y="74"/>
                  </a:cubicBezTo>
                  <a:lnTo>
                    <a:pt x="162" y="75"/>
                  </a:lnTo>
                  <a:close/>
                  <a:moveTo>
                    <a:pt x="322" y="56"/>
                  </a:moveTo>
                  <a:cubicBezTo>
                    <a:pt x="46" y="56"/>
                    <a:pt x="46" y="56"/>
                    <a:pt x="46" y="56"/>
                  </a:cubicBezTo>
                  <a:cubicBezTo>
                    <a:pt x="43" y="56"/>
                    <a:pt x="41" y="54"/>
                    <a:pt x="41" y="5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0" y="10"/>
                    <a:pt x="62" y="8"/>
                    <a:pt x="65" y="8"/>
                  </a:cubicBezTo>
                  <a:cubicBezTo>
                    <a:pt x="299" y="8"/>
                    <a:pt x="299" y="8"/>
                    <a:pt x="299" y="8"/>
                  </a:cubicBezTo>
                  <a:cubicBezTo>
                    <a:pt x="301" y="8"/>
                    <a:pt x="304" y="9"/>
                    <a:pt x="304" y="11"/>
                  </a:cubicBezTo>
                  <a:cubicBezTo>
                    <a:pt x="328" y="52"/>
                    <a:pt x="328" y="52"/>
                    <a:pt x="328" y="52"/>
                  </a:cubicBezTo>
                  <a:cubicBezTo>
                    <a:pt x="328" y="54"/>
                    <a:pt x="325" y="56"/>
                    <a:pt x="322" y="5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3" name="Group 84"/>
          <p:cNvGrpSpPr/>
          <p:nvPr/>
        </p:nvGrpSpPr>
        <p:grpSpPr>
          <a:xfrm>
            <a:off x="3825192" y="3077280"/>
            <a:ext cx="553920" cy="653899"/>
            <a:chOff x="5100256" y="4103040"/>
            <a:chExt cx="738560" cy="871865"/>
          </a:xfrm>
        </p:grpSpPr>
        <p:sp>
          <p:nvSpPr>
            <p:cNvPr id="98" name="Freeform: Shape 85"/>
            <p:cNvSpPr>
              <a:spLocks/>
            </p:cNvSpPr>
            <p:nvPr/>
          </p:nvSpPr>
          <p:spPr bwMode="auto">
            <a:xfrm>
              <a:off x="5125839" y="4141415"/>
              <a:ext cx="712977" cy="833490"/>
            </a:xfrm>
            <a:custGeom>
              <a:avLst/>
              <a:gdLst>
                <a:gd name="T0" fmla="*/ 224 w 448"/>
                <a:gd name="T1" fmla="*/ 0 h 524"/>
                <a:gd name="T2" fmla="*/ 0 w 448"/>
                <a:gd name="T3" fmla="*/ 224 h 524"/>
                <a:gd name="T4" fmla="*/ 224 w 448"/>
                <a:gd name="T5" fmla="*/ 448 h 524"/>
                <a:gd name="T6" fmla="*/ 234 w 448"/>
                <a:gd name="T7" fmla="*/ 448 h 524"/>
                <a:gd name="T8" fmla="*/ 324 w 448"/>
                <a:gd name="T9" fmla="*/ 524 h 524"/>
                <a:gd name="T10" fmla="*/ 334 w 448"/>
                <a:gd name="T11" fmla="*/ 419 h 524"/>
                <a:gd name="T12" fmla="*/ 448 w 448"/>
                <a:gd name="T13" fmla="*/ 224 h 524"/>
                <a:gd name="T14" fmla="*/ 224 w 448"/>
                <a:gd name="T15" fmla="*/ 0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8" h="524">
                  <a:moveTo>
                    <a:pt x="224" y="0"/>
                  </a:moveTo>
                  <a:cubicBezTo>
                    <a:pt x="100" y="0"/>
                    <a:pt x="0" y="100"/>
                    <a:pt x="0" y="224"/>
                  </a:cubicBezTo>
                  <a:cubicBezTo>
                    <a:pt x="0" y="347"/>
                    <a:pt x="100" y="448"/>
                    <a:pt x="224" y="448"/>
                  </a:cubicBezTo>
                  <a:cubicBezTo>
                    <a:pt x="227" y="448"/>
                    <a:pt x="231" y="448"/>
                    <a:pt x="234" y="448"/>
                  </a:cubicBezTo>
                  <a:cubicBezTo>
                    <a:pt x="324" y="524"/>
                    <a:pt x="324" y="524"/>
                    <a:pt x="324" y="524"/>
                  </a:cubicBezTo>
                  <a:cubicBezTo>
                    <a:pt x="334" y="419"/>
                    <a:pt x="334" y="419"/>
                    <a:pt x="334" y="419"/>
                  </a:cubicBezTo>
                  <a:cubicBezTo>
                    <a:pt x="402" y="380"/>
                    <a:pt x="448" y="307"/>
                    <a:pt x="448" y="224"/>
                  </a:cubicBezTo>
                  <a:cubicBezTo>
                    <a:pt x="448" y="100"/>
                    <a:pt x="348" y="0"/>
                    <a:pt x="224" y="0"/>
                  </a:cubicBezTo>
                </a:path>
              </a:pathLst>
            </a:custGeom>
            <a:solidFill>
              <a:srgbClr val="C7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9" name="Freeform: Shape 86"/>
            <p:cNvSpPr>
              <a:spLocks/>
            </p:cNvSpPr>
            <p:nvPr/>
          </p:nvSpPr>
          <p:spPr bwMode="auto">
            <a:xfrm>
              <a:off x="5100256" y="4103040"/>
              <a:ext cx="712977" cy="834163"/>
            </a:xfrm>
            <a:custGeom>
              <a:avLst/>
              <a:gdLst>
                <a:gd name="T0" fmla="*/ 448 w 448"/>
                <a:gd name="T1" fmla="*/ 224 h 524"/>
                <a:gd name="T2" fmla="*/ 224 w 448"/>
                <a:gd name="T3" fmla="*/ 0 h 524"/>
                <a:gd name="T4" fmla="*/ 0 w 448"/>
                <a:gd name="T5" fmla="*/ 224 h 524"/>
                <a:gd name="T6" fmla="*/ 224 w 448"/>
                <a:gd name="T7" fmla="*/ 448 h 524"/>
                <a:gd name="T8" fmla="*/ 234 w 448"/>
                <a:gd name="T9" fmla="*/ 448 h 524"/>
                <a:gd name="T10" fmla="*/ 324 w 448"/>
                <a:gd name="T11" fmla="*/ 524 h 524"/>
                <a:gd name="T12" fmla="*/ 334 w 448"/>
                <a:gd name="T13" fmla="*/ 419 h 524"/>
                <a:gd name="T14" fmla="*/ 448 w 448"/>
                <a:gd name="T15" fmla="*/ 224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8" h="524">
                  <a:moveTo>
                    <a:pt x="448" y="224"/>
                  </a:moveTo>
                  <a:cubicBezTo>
                    <a:pt x="448" y="100"/>
                    <a:pt x="348" y="0"/>
                    <a:pt x="224" y="0"/>
                  </a:cubicBezTo>
                  <a:cubicBezTo>
                    <a:pt x="100" y="0"/>
                    <a:pt x="0" y="100"/>
                    <a:pt x="0" y="224"/>
                  </a:cubicBezTo>
                  <a:cubicBezTo>
                    <a:pt x="0" y="347"/>
                    <a:pt x="100" y="448"/>
                    <a:pt x="224" y="448"/>
                  </a:cubicBezTo>
                  <a:cubicBezTo>
                    <a:pt x="227" y="448"/>
                    <a:pt x="231" y="448"/>
                    <a:pt x="234" y="448"/>
                  </a:cubicBezTo>
                  <a:cubicBezTo>
                    <a:pt x="324" y="524"/>
                    <a:pt x="324" y="524"/>
                    <a:pt x="324" y="524"/>
                  </a:cubicBezTo>
                  <a:cubicBezTo>
                    <a:pt x="334" y="419"/>
                    <a:pt x="334" y="419"/>
                    <a:pt x="334" y="419"/>
                  </a:cubicBezTo>
                  <a:cubicBezTo>
                    <a:pt x="402" y="380"/>
                    <a:pt x="448" y="307"/>
                    <a:pt x="448" y="224"/>
                  </a:cubicBezTo>
                  <a:close/>
                </a:path>
              </a:pathLst>
            </a:custGeom>
            <a:solidFill>
              <a:srgbClr val="55ADB7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0" name="Freeform: Shape 87"/>
            <p:cNvSpPr>
              <a:spLocks/>
            </p:cNvSpPr>
            <p:nvPr/>
          </p:nvSpPr>
          <p:spPr bwMode="auto">
            <a:xfrm>
              <a:off x="5361479" y="4274720"/>
              <a:ext cx="205343" cy="388468"/>
            </a:xfrm>
            <a:custGeom>
              <a:avLst/>
              <a:gdLst>
                <a:gd name="T0" fmla="*/ 8 w 129"/>
                <a:gd name="T1" fmla="*/ 244 h 244"/>
                <a:gd name="T2" fmla="*/ 8 w 129"/>
                <a:gd name="T3" fmla="*/ 244 h 244"/>
                <a:gd name="T4" fmla="*/ 0 w 129"/>
                <a:gd name="T5" fmla="*/ 236 h 244"/>
                <a:gd name="T6" fmla="*/ 67 w 129"/>
                <a:gd name="T7" fmla="*/ 163 h 244"/>
                <a:gd name="T8" fmla="*/ 112 w 129"/>
                <a:gd name="T9" fmla="*/ 119 h 244"/>
                <a:gd name="T10" fmla="*/ 64 w 129"/>
                <a:gd name="T11" fmla="*/ 75 h 244"/>
                <a:gd name="T12" fmla="*/ 3 w 129"/>
                <a:gd name="T13" fmla="*/ 7 h 244"/>
                <a:gd name="T14" fmla="*/ 12 w 129"/>
                <a:gd name="T15" fmla="*/ 0 h 244"/>
                <a:gd name="T16" fmla="*/ 19 w 129"/>
                <a:gd name="T17" fmla="*/ 9 h 244"/>
                <a:gd name="T18" fmla="*/ 71 w 129"/>
                <a:gd name="T19" fmla="*/ 61 h 244"/>
                <a:gd name="T20" fmla="*/ 127 w 129"/>
                <a:gd name="T21" fmla="*/ 119 h 244"/>
                <a:gd name="T22" fmla="*/ 72 w 129"/>
                <a:gd name="T23" fmla="*/ 178 h 244"/>
                <a:gd name="T24" fmla="*/ 16 w 129"/>
                <a:gd name="T25" fmla="*/ 237 h 244"/>
                <a:gd name="T26" fmla="*/ 8 w 129"/>
                <a:gd name="T2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9" h="244">
                  <a:moveTo>
                    <a:pt x="8" y="244"/>
                  </a:moveTo>
                  <a:cubicBezTo>
                    <a:pt x="8" y="244"/>
                    <a:pt x="8" y="244"/>
                    <a:pt x="8" y="244"/>
                  </a:cubicBezTo>
                  <a:cubicBezTo>
                    <a:pt x="3" y="244"/>
                    <a:pt x="0" y="240"/>
                    <a:pt x="0" y="236"/>
                  </a:cubicBezTo>
                  <a:cubicBezTo>
                    <a:pt x="4" y="186"/>
                    <a:pt x="39" y="174"/>
                    <a:pt x="67" y="163"/>
                  </a:cubicBezTo>
                  <a:cubicBezTo>
                    <a:pt x="95" y="153"/>
                    <a:pt x="112" y="146"/>
                    <a:pt x="112" y="119"/>
                  </a:cubicBezTo>
                  <a:cubicBezTo>
                    <a:pt x="113" y="98"/>
                    <a:pt x="94" y="88"/>
                    <a:pt x="64" y="75"/>
                  </a:cubicBezTo>
                  <a:cubicBezTo>
                    <a:pt x="34" y="63"/>
                    <a:pt x="0" y="48"/>
                    <a:pt x="3" y="7"/>
                  </a:cubicBezTo>
                  <a:cubicBezTo>
                    <a:pt x="4" y="3"/>
                    <a:pt x="8" y="0"/>
                    <a:pt x="12" y="0"/>
                  </a:cubicBezTo>
                  <a:cubicBezTo>
                    <a:pt x="16" y="0"/>
                    <a:pt x="20" y="4"/>
                    <a:pt x="19" y="9"/>
                  </a:cubicBezTo>
                  <a:cubicBezTo>
                    <a:pt x="17" y="36"/>
                    <a:pt x="37" y="46"/>
                    <a:pt x="71" y="61"/>
                  </a:cubicBezTo>
                  <a:cubicBezTo>
                    <a:pt x="98" y="73"/>
                    <a:pt x="129" y="86"/>
                    <a:pt x="127" y="119"/>
                  </a:cubicBezTo>
                  <a:cubicBezTo>
                    <a:pt x="127" y="158"/>
                    <a:pt x="98" y="169"/>
                    <a:pt x="72" y="178"/>
                  </a:cubicBezTo>
                  <a:cubicBezTo>
                    <a:pt x="45" y="188"/>
                    <a:pt x="19" y="198"/>
                    <a:pt x="16" y="237"/>
                  </a:cubicBezTo>
                  <a:cubicBezTo>
                    <a:pt x="16" y="241"/>
                    <a:pt x="12" y="244"/>
                    <a:pt x="8" y="244"/>
                  </a:cubicBez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1" name="Freeform: Shape 88"/>
            <p:cNvSpPr>
              <a:spLocks/>
            </p:cNvSpPr>
            <p:nvPr/>
          </p:nvSpPr>
          <p:spPr bwMode="auto">
            <a:xfrm>
              <a:off x="5359459" y="4274720"/>
              <a:ext cx="205343" cy="388468"/>
            </a:xfrm>
            <a:custGeom>
              <a:avLst/>
              <a:gdLst>
                <a:gd name="T0" fmla="*/ 121 w 129"/>
                <a:gd name="T1" fmla="*/ 244 h 244"/>
                <a:gd name="T2" fmla="*/ 113 w 129"/>
                <a:gd name="T3" fmla="*/ 237 h 244"/>
                <a:gd name="T4" fmla="*/ 57 w 129"/>
                <a:gd name="T5" fmla="*/ 178 h 244"/>
                <a:gd name="T6" fmla="*/ 1 w 129"/>
                <a:gd name="T7" fmla="*/ 119 h 244"/>
                <a:gd name="T8" fmla="*/ 58 w 129"/>
                <a:gd name="T9" fmla="*/ 61 h 244"/>
                <a:gd name="T10" fmla="*/ 110 w 129"/>
                <a:gd name="T11" fmla="*/ 9 h 244"/>
                <a:gd name="T12" fmla="*/ 117 w 129"/>
                <a:gd name="T13" fmla="*/ 0 h 244"/>
                <a:gd name="T14" fmla="*/ 126 w 129"/>
                <a:gd name="T15" fmla="*/ 7 h 244"/>
                <a:gd name="T16" fmla="*/ 64 w 129"/>
                <a:gd name="T17" fmla="*/ 75 h 244"/>
                <a:gd name="T18" fmla="*/ 17 w 129"/>
                <a:gd name="T19" fmla="*/ 119 h 244"/>
                <a:gd name="T20" fmla="*/ 62 w 129"/>
                <a:gd name="T21" fmla="*/ 163 h 244"/>
                <a:gd name="T22" fmla="*/ 129 w 129"/>
                <a:gd name="T23" fmla="*/ 236 h 244"/>
                <a:gd name="T24" fmla="*/ 121 w 129"/>
                <a:gd name="T25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244">
                  <a:moveTo>
                    <a:pt x="121" y="244"/>
                  </a:moveTo>
                  <a:cubicBezTo>
                    <a:pt x="116" y="244"/>
                    <a:pt x="113" y="241"/>
                    <a:pt x="113" y="237"/>
                  </a:cubicBezTo>
                  <a:cubicBezTo>
                    <a:pt x="110" y="198"/>
                    <a:pt x="84" y="188"/>
                    <a:pt x="57" y="178"/>
                  </a:cubicBezTo>
                  <a:cubicBezTo>
                    <a:pt x="31" y="169"/>
                    <a:pt x="1" y="158"/>
                    <a:pt x="1" y="119"/>
                  </a:cubicBezTo>
                  <a:cubicBezTo>
                    <a:pt x="0" y="86"/>
                    <a:pt x="31" y="73"/>
                    <a:pt x="58" y="61"/>
                  </a:cubicBezTo>
                  <a:cubicBezTo>
                    <a:pt x="92" y="46"/>
                    <a:pt x="112" y="36"/>
                    <a:pt x="110" y="9"/>
                  </a:cubicBezTo>
                  <a:cubicBezTo>
                    <a:pt x="109" y="4"/>
                    <a:pt x="113" y="0"/>
                    <a:pt x="117" y="0"/>
                  </a:cubicBezTo>
                  <a:cubicBezTo>
                    <a:pt x="121" y="0"/>
                    <a:pt x="125" y="3"/>
                    <a:pt x="126" y="7"/>
                  </a:cubicBezTo>
                  <a:cubicBezTo>
                    <a:pt x="129" y="48"/>
                    <a:pt x="95" y="63"/>
                    <a:pt x="64" y="75"/>
                  </a:cubicBezTo>
                  <a:cubicBezTo>
                    <a:pt x="34" y="88"/>
                    <a:pt x="16" y="98"/>
                    <a:pt x="17" y="119"/>
                  </a:cubicBezTo>
                  <a:cubicBezTo>
                    <a:pt x="17" y="146"/>
                    <a:pt x="34" y="153"/>
                    <a:pt x="62" y="163"/>
                  </a:cubicBezTo>
                  <a:cubicBezTo>
                    <a:pt x="90" y="174"/>
                    <a:pt x="125" y="186"/>
                    <a:pt x="129" y="236"/>
                  </a:cubicBezTo>
                  <a:cubicBezTo>
                    <a:pt x="129" y="240"/>
                    <a:pt x="126" y="244"/>
                    <a:pt x="121" y="244"/>
                  </a:cubicBez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2" name="Freeform: Shape 89"/>
            <p:cNvSpPr>
              <a:spLocks/>
            </p:cNvSpPr>
            <p:nvPr/>
          </p:nvSpPr>
          <p:spPr bwMode="auto">
            <a:xfrm>
              <a:off x="5407260" y="4301650"/>
              <a:ext cx="116473" cy="19524"/>
            </a:xfrm>
            <a:custGeom>
              <a:avLst/>
              <a:gdLst>
                <a:gd name="T0" fmla="*/ 68 w 73"/>
                <a:gd name="T1" fmla="*/ 12 h 12"/>
                <a:gd name="T2" fmla="*/ 5 w 73"/>
                <a:gd name="T3" fmla="*/ 12 h 12"/>
                <a:gd name="T4" fmla="*/ 0 w 73"/>
                <a:gd name="T5" fmla="*/ 6 h 12"/>
                <a:gd name="T6" fmla="*/ 5 w 73"/>
                <a:gd name="T7" fmla="*/ 0 h 12"/>
                <a:gd name="T8" fmla="*/ 68 w 73"/>
                <a:gd name="T9" fmla="*/ 0 h 12"/>
                <a:gd name="T10" fmla="*/ 73 w 73"/>
                <a:gd name="T11" fmla="*/ 6 h 12"/>
                <a:gd name="T12" fmla="*/ 68 w 73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12">
                  <a:moveTo>
                    <a:pt x="68" y="12"/>
                  </a:moveTo>
                  <a:cubicBezTo>
                    <a:pt x="5" y="12"/>
                    <a:pt x="5" y="12"/>
                    <a:pt x="5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1" y="0"/>
                    <a:pt x="73" y="3"/>
                    <a:pt x="73" y="6"/>
                  </a:cubicBezTo>
                  <a:cubicBezTo>
                    <a:pt x="73" y="9"/>
                    <a:pt x="71" y="12"/>
                    <a:pt x="68" y="12"/>
                  </a:cubicBez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3" name="Freeform: Shape 90"/>
            <p:cNvSpPr>
              <a:spLocks/>
            </p:cNvSpPr>
            <p:nvPr/>
          </p:nvSpPr>
          <p:spPr bwMode="auto">
            <a:xfrm>
              <a:off x="5407260" y="4614041"/>
              <a:ext cx="116473" cy="12792"/>
            </a:xfrm>
            <a:custGeom>
              <a:avLst/>
              <a:gdLst>
                <a:gd name="T0" fmla="*/ 68 w 73"/>
                <a:gd name="T1" fmla="*/ 8 h 8"/>
                <a:gd name="T2" fmla="*/ 5 w 73"/>
                <a:gd name="T3" fmla="*/ 8 h 8"/>
                <a:gd name="T4" fmla="*/ 0 w 73"/>
                <a:gd name="T5" fmla="*/ 4 h 8"/>
                <a:gd name="T6" fmla="*/ 5 w 73"/>
                <a:gd name="T7" fmla="*/ 0 h 8"/>
                <a:gd name="T8" fmla="*/ 68 w 73"/>
                <a:gd name="T9" fmla="*/ 0 h 8"/>
                <a:gd name="T10" fmla="*/ 73 w 73"/>
                <a:gd name="T11" fmla="*/ 4 h 8"/>
                <a:gd name="T12" fmla="*/ 68 w 73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8">
                  <a:moveTo>
                    <a:pt x="68" y="8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1"/>
                    <a:pt x="2" y="0"/>
                    <a:pt x="5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1" y="0"/>
                    <a:pt x="73" y="1"/>
                    <a:pt x="73" y="4"/>
                  </a:cubicBezTo>
                  <a:cubicBezTo>
                    <a:pt x="73" y="7"/>
                    <a:pt x="71" y="8"/>
                    <a:pt x="68" y="8"/>
                  </a:cubicBez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4" name="Freeform: Shape 91"/>
            <p:cNvSpPr>
              <a:spLocks/>
            </p:cNvSpPr>
            <p:nvPr/>
          </p:nvSpPr>
          <p:spPr bwMode="auto">
            <a:xfrm>
              <a:off x="5407260" y="4429569"/>
              <a:ext cx="116473" cy="18851"/>
            </a:xfrm>
            <a:custGeom>
              <a:avLst/>
              <a:gdLst>
                <a:gd name="T0" fmla="*/ 68 w 73"/>
                <a:gd name="T1" fmla="*/ 12 h 12"/>
                <a:gd name="T2" fmla="*/ 5 w 73"/>
                <a:gd name="T3" fmla="*/ 12 h 12"/>
                <a:gd name="T4" fmla="*/ 0 w 73"/>
                <a:gd name="T5" fmla="*/ 6 h 12"/>
                <a:gd name="T6" fmla="*/ 5 w 73"/>
                <a:gd name="T7" fmla="*/ 0 h 12"/>
                <a:gd name="T8" fmla="*/ 68 w 73"/>
                <a:gd name="T9" fmla="*/ 0 h 12"/>
                <a:gd name="T10" fmla="*/ 73 w 73"/>
                <a:gd name="T11" fmla="*/ 6 h 12"/>
                <a:gd name="T12" fmla="*/ 68 w 73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12">
                  <a:moveTo>
                    <a:pt x="68" y="12"/>
                  </a:moveTo>
                  <a:cubicBezTo>
                    <a:pt x="5" y="12"/>
                    <a:pt x="5" y="12"/>
                    <a:pt x="5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1" y="0"/>
                    <a:pt x="73" y="3"/>
                    <a:pt x="73" y="6"/>
                  </a:cubicBezTo>
                  <a:cubicBezTo>
                    <a:pt x="73" y="9"/>
                    <a:pt x="71" y="12"/>
                    <a:pt x="68" y="12"/>
                  </a:cubicBez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5" name="Freeform: Shape 92"/>
            <p:cNvSpPr>
              <a:spLocks/>
            </p:cNvSpPr>
            <p:nvPr/>
          </p:nvSpPr>
          <p:spPr bwMode="auto">
            <a:xfrm>
              <a:off x="5407260" y="4474003"/>
              <a:ext cx="116473" cy="18851"/>
            </a:xfrm>
            <a:custGeom>
              <a:avLst/>
              <a:gdLst>
                <a:gd name="T0" fmla="*/ 68 w 73"/>
                <a:gd name="T1" fmla="*/ 12 h 12"/>
                <a:gd name="T2" fmla="*/ 5 w 73"/>
                <a:gd name="T3" fmla="*/ 12 h 12"/>
                <a:gd name="T4" fmla="*/ 0 w 73"/>
                <a:gd name="T5" fmla="*/ 6 h 12"/>
                <a:gd name="T6" fmla="*/ 5 w 73"/>
                <a:gd name="T7" fmla="*/ 0 h 12"/>
                <a:gd name="T8" fmla="*/ 68 w 73"/>
                <a:gd name="T9" fmla="*/ 0 h 12"/>
                <a:gd name="T10" fmla="*/ 73 w 73"/>
                <a:gd name="T11" fmla="*/ 6 h 12"/>
                <a:gd name="T12" fmla="*/ 68 w 73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12">
                  <a:moveTo>
                    <a:pt x="68" y="12"/>
                  </a:moveTo>
                  <a:cubicBezTo>
                    <a:pt x="5" y="12"/>
                    <a:pt x="5" y="12"/>
                    <a:pt x="5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1" y="0"/>
                    <a:pt x="73" y="3"/>
                    <a:pt x="73" y="6"/>
                  </a:cubicBezTo>
                  <a:cubicBezTo>
                    <a:pt x="73" y="9"/>
                    <a:pt x="71" y="12"/>
                    <a:pt x="68" y="12"/>
                  </a:cubicBez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Group 93"/>
          <p:cNvGrpSpPr/>
          <p:nvPr/>
        </p:nvGrpSpPr>
        <p:grpSpPr>
          <a:xfrm>
            <a:off x="5181464" y="1821491"/>
            <a:ext cx="1023516" cy="1112387"/>
            <a:chOff x="6908619" y="2428654"/>
            <a:chExt cx="1364688" cy="1483182"/>
          </a:xfrm>
        </p:grpSpPr>
        <p:sp>
          <p:nvSpPr>
            <p:cNvPr id="93" name="Freeform: Shape 94"/>
            <p:cNvSpPr>
              <a:spLocks/>
            </p:cNvSpPr>
            <p:nvPr/>
          </p:nvSpPr>
          <p:spPr bwMode="auto">
            <a:xfrm>
              <a:off x="6908619" y="2555900"/>
              <a:ext cx="1320253" cy="1355936"/>
            </a:xfrm>
            <a:custGeom>
              <a:avLst/>
              <a:gdLst>
                <a:gd name="T0" fmla="*/ 407 w 829"/>
                <a:gd name="T1" fmla="*/ 0 h 852"/>
                <a:gd name="T2" fmla="*/ 31 w 829"/>
                <a:gd name="T3" fmla="*/ 301 h 852"/>
                <a:gd name="T4" fmla="*/ 149 w 829"/>
                <a:gd name="T5" fmla="*/ 671 h 852"/>
                <a:gd name="T6" fmla="*/ 125 w 829"/>
                <a:gd name="T7" fmla="*/ 852 h 852"/>
                <a:gd name="T8" fmla="*/ 306 w 829"/>
                <a:gd name="T9" fmla="*/ 757 h 852"/>
                <a:gd name="T10" fmla="*/ 323 w 829"/>
                <a:gd name="T11" fmla="*/ 761 h 852"/>
                <a:gd name="T12" fmla="*/ 408 w 829"/>
                <a:gd name="T13" fmla="*/ 771 h 852"/>
                <a:gd name="T14" fmla="*/ 783 w 829"/>
                <a:gd name="T15" fmla="*/ 470 h 852"/>
                <a:gd name="T16" fmla="*/ 491 w 829"/>
                <a:gd name="T17" fmla="*/ 10 h 852"/>
                <a:gd name="T18" fmla="*/ 407 w 829"/>
                <a:gd name="T19" fmla="*/ 0 h 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9" h="852">
                  <a:moveTo>
                    <a:pt x="407" y="0"/>
                  </a:moveTo>
                  <a:cubicBezTo>
                    <a:pt x="231" y="0"/>
                    <a:pt x="72" y="122"/>
                    <a:pt x="31" y="301"/>
                  </a:cubicBezTo>
                  <a:cubicBezTo>
                    <a:pt x="0" y="442"/>
                    <a:pt x="49" y="581"/>
                    <a:pt x="149" y="671"/>
                  </a:cubicBezTo>
                  <a:cubicBezTo>
                    <a:pt x="125" y="852"/>
                    <a:pt x="125" y="852"/>
                    <a:pt x="125" y="852"/>
                  </a:cubicBezTo>
                  <a:cubicBezTo>
                    <a:pt x="306" y="757"/>
                    <a:pt x="306" y="757"/>
                    <a:pt x="306" y="757"/>
                  </a:cubicBezTo>
                  <a:cubicBezTo>
                    <a:pt x="312" y="759"/>
                    <a:pt x="317" y="760"/>
                    <a:pt x="323" y="761"/>
                  </a:cubicBezTo>
                  <a:cubicBezTo>
                    <a:pt x="351" y="768"/>
                    <a:pt x="380" y="771"/>
                    <a:pt x="408" y="771"/>
                  </a:cubicBezTo>
                  <a:cubicBezTo>
                    <a:pt x="584" y="771"/>
                    <a:pt x="743" y="649"/>
                    <a:pt x="783" y="470"/>
                  </a:cubicBezTo>
                  <a:cubicBezTo>
                    <a:pt x="829" y="262"/>
                    <a:pt x="699" y="56"/>
                    <a:pt x="491" y="10"/>
                  </a:cubicBezTo>
                  <a:cubicBezTo>
                    <a:pt x="463" y="4"/>
                    <a:pt x="435" y="0"/>
                    <a:pt x="407" y="0"/>
                  </a:cubicBezTo>
                </a:path>
              </a:pathLst>
            </a:custGeom>
            <a:solidFill>
              <a:srgbClr val="C7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4" name="Freeform: Shape 95"/>
            <p:cNvSpPr>
              <a:spLocks/>
            </p:cNvSpPr>
            <p:nvPr/>
          </p:nvSpPr>
          <p:spPr bwMode="auto">
            <a:xfrm>
              <a:off x="6951707" y="2428654"/>
              <a:ext cx="1321600" cy="1413163"/>
            </a:xfrm>
            <a:custGeom>
              <a:avLst/>
              <a:gdLst>
                <a:gd name="T0" fmla="*/ 492 w 830"/>
                <a:gd name="T1" fmla="*/ 46 h 888"/>
                <a:gd name="T2" fmla="*/ 32 w 830"/>
                <a:gd name="T3" fmla="*/ 338 h 888"/>
                <a:gd name="T4" fmla="*/ 149 w 830"/>
                <a:gd name="T5" fmla="*/ 708 h 888"/>
                <a:gd name="T6" fmla="*/ 126 w 830"/>
                <a:gd name="T7" fmla="*/ 888 h 888"/>
                <a:gd name="T8" fmla="*/ 306 w 830"/>
                <a:gd name="T9" fmla="*/ 793 h 888"/>
                <a:gd name="T10" fmla="*/ 323 w 830"/>
                <a:gd name="T11" fmla="*/ 798 h 888"/>
                <a:gd name="T12" fmla="*/ 783 w 830"/>
                <a:gd name="T13" fmla="*/ 506 h 888"/>
                <a:gd name="T14" fmla="*/ 492 w 830"/>
                <a:gd name="T15" fmla="*/ 46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0" h="888">
                  <a:moveTo>
                    <a:pt x="492" y="46"/>
                  </a:moveTo>
                  <a:cubicBezTo>
                    <a:pt x="284" y="0"/>
                    <a:pt x="78" y="130"/>
                    <a:pt x="32" y="338"/>
                  </a:cubicBezTo>
                  <a:cubicBezTo>
                    <a:pt x="0" y="478"/>
                    <a:pt x="50" y="618"/>
                    <a:pt x="149" y="708"/>
                  </a:cubicBezTo>
                  <a:cubicBezTo>
                    <a:pt x="126" y="888"/>
                    <a:pt x="126" y="888"/>
                    <a:pt x="126" y="888"/>
                  </a:cubicBezTo>
                  <a:cubicBezTo>
                    <a:pt x="306" y="793"/>
                    <a:pt x="306" y="793"/>
                    <a:pt x="306" y="793"/>
                  </a:cubicBezTo>
                  <a:cubicBezTo>
                    <a:pt x="312" y="795"/>
                    <a:pt x="317" y="796"/>
                    <a:pt x="323" y="798"/>
                  </a:cubicBezTo>
                  <a:cubicBezTo>
                    <a:pt x="531" y="844"/>
                    <a:pt x="737" y="714"/>
                    <a:pt x="783" y="506"/>
                  </a:cubicBezTo>
                  <a:cubicBezTo>
                    <a:pt x="830" y="299"/>
                    <a:pt x="699" y="93"/>
                    <a:pt x="492" y="46"/>
                  </a:cubicBezTo>
                  <a:close/>
                </a:path>
              </a:pathLst>
            </a:custGeom>
            <a:solidFill>
              <a:srgbClr val="55ADB7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5" name="Freeform: Shape 96"/>
            <p:cNvSpPr>
              <a:spLocks/>
            </p:cNvSpPr>
            <p:nvPr/>
          </p:nvSpPr>
          <p:spPr bwMode="auto">
            <a:xfrm>
              <a:off x="7359700" y="2754510"/>
              <a:ext cx="493496" cy="681334"/>
            </a:xfrm>
            <a:custGeom>
              <a:avLst/>
              <a:gdLst>
                <a:gd name="T0" fmla="*/ 200 w 310"/>
                <a:gd name="T1" fmla="*/ 39 h 428"/>
                <a:gd name="T2" fmla="*/ 205 w 310"/>
                <a:gd name="T3" fmla="*/ 40 h 428"/>
                <a:gd name="T4" fmla="*/ 215 w 310"/>
                <a:gd name="T5" fmla="*/ 23 h 428"/>
                <a:gd name="T6" fmla="*/ 206 w 310"/>
                <a:gd name="T7" fmla="*/ 5 h 428"/>
                <a:gd name="T8" fmla="*/ 196 w 310"/>
                <a:gd name="T9" fmla="*/ 9 h 428"/>
                <a:gd name="T10" fmla="*/ 123 w 310"/>
                <a:gd name="T11" fmla="*/ 0 h 428"/>
                <a:gd name="T12" fmla="*/ 97 w 310"/>
                <a:gd name="T13" fmla="*/ 11 h 428"/>
                <a:gd name="T14" fmla="*/ 104 w 310"/>
                <a:gd name="T15" fmla="*/ 17 h 428"/>
                <a:gd name="T16" fmla="*/ 99 w 310"/>
                <a:gd name="T17" fmla="*/ 35 h 428"/>
                <a:gd name="T18" fmla="*/ 120 w 310"/>
                <a:gd name="T19" fmla="*/ 38 h 428"/>
                <a:gd name="T20" fmla="*/ 120 w 310"/>
                <a:gd name="T21" fmla="*/ 182 h 428"/>
                <a:gd name="T22" fmla="*/ 13 w 310"/>
                <a:gd name="T23" fmla="*/ 347 h 428"/>
                <a:gd name="T24" fmla="*/ 3 w 310"/>
                <a:gd name="T25" fmla="*/ 399 h 428"/>
                <a:gd name="T26" fmla="*/ 89 w 310"/>
                <a:gd name="T27" fmla="*/ 426 h 428"/>
                <a:gd name="T28" fmla="*/ 286 w 310"/>
                <a:gd name="T29" fmla="*/ 414 h 428"/>
                <a:gd name="T30" fmla="*/ 310 w 310"/>
                <a:gd name="T31" fmla="*/ 388 h 428"/>
                <a:gd name="T32" fmla="*/ 199 w 310"/>
                <a:gd name="T33" fmla="*/ 178 h 428"/>
                <a:gd name="T34" fmla="*/ 192 w 310"/>
                <a:gd name="T35" fmla="*/ 182 h 428"/>
                <a:gd name="T36" fmla="*/ 284 w 310"/>
                <a:gd name="T37" fmla="*/ 354 h 428"/>
                <a:gd name="T38" fmla="*/ 293 w 310"/>
                <a:gd name="T39" fmla="*/ 391 h 428"/>
                <a:gd name="T40" fmla="*/ 219 w 310"/>
                <a:gd name="T41" fmla="*/ 410 h 428"/>
                <a:gd name="T42" fmla="*/ 29 w 310"/>
                <a:gd name="T43" fmla="*/ 399 h 428"/>
                <a:gd name="T44" fmla="*/ 16 w 310"/>
                <a:gd name="T45" fmla="*/ 388 h 428"/>
                <a:gd name="T46" fmla="*/ 81 w 310"/>
                <a:gd name="T47" fmla="*/ 260 h 428"/>
                <a:gd name="T48" fmla="*/ 128 w 310"/>
                <a:gd name="T49" fmla="*/ 38 h 428"/>
                <a:gd name="T50" fmla="*/ 121 w 310"/>
                <a:gd name="T51" fmla="*/ 30 h 428"/>
                <a:gd name="T52" fmla="*/ 121 w 310"/>
                <a:gd name="T53" fmla="*/ 30 h 428"/>
                <a:gd name="T54" fmla="*/ 112 w 310"/>
                <a:gd name="T55" fmla="*/ 25 h 428"/>
                <a:gd name="T56" fmla="*/ 112 w 310"/>
                <a:gd name="T57" fmla="*/ 17 h 428"/>
                <a:gd name="T58" fmla="*/ 112 w 310"/>
                <a:gd name="T59" fmla="*/ 18 h 428"/>
                <a:gd name="T60" fmla="*/ 112 w 310"/>
                <a:gd name="T61" fmla="*/ 18 h 428"/>
                <a:gd name="T62" fmla="*/ 112 w 310"/>
                <a:gd name="T63" fmla="*/ 18 h 428"/>
                <a:gd name="T64" fmla="*/ 111 w 310"/>
                <a:gd name="T65" fmla="*/ 18 h 428"/>
                <a:gd name="T66" fmla="*/ 111 w 310"/>
                <a:gd name="T67" fmla="*/ 18 h 428"/>
                <a:gd name="T68" fmla="*/ 117 w 310"/>
                <a:gd name="T69" fmla="*/ 16 h 428"/>
                <a:gd name="T70" fmla="*/ 122 w 310"/>
                <a:gd name="T71" fmla="*/ 16 h 428"/>
                <a:gd name="T72" fmla="*/ 196 w 310"/>
                <a:gd name="T73" fmla="*/ 14 h 428"/>
                <a:gd name="T74" fmla="*/ 196 w 310"/>
                <a:gd name="T75" fmla="*/ 14 h 428"/>
                <a:gd name="T76" fmla="*/ 195 w 310"/>
                <a:gd name="T77" fmla="*/ 17 h 428"/>
                <a:gd name="T78" fmla="*/ 195 w 310"/>
                <a:gd name="T79" fmla="*/ 17 h 428"/>
                <a:gd name="T80" fmla="*/ 199 w 310"/>
                <a:gd name="T81" fmla="*/ 23 h 428"/>
                <a:gd name="T82" fmla="*/ 200 w 310"/>
                <a:gd name="T83" fmla="*/ 25 h 428"/>
                <a:gd name="T84" fmla="*/ 200 w 310"/>
                <a:gd name="T85" fmla="*/ 25 h 428"/>
                <a:gd name="T86" fmla="*/ 207 w 310"/>
                <a:gd name="T87" fmla="*/ 23 h 428"/>
                <a:gd name="T88" fmla="*/ 200 w 310"/>
                <a:gd name="T89" fmla="*/ 22 h 428"/>
                <a:gd name="T90" fmla="*/ 200 w 310"/>
                <a:gd name="T91" fmla="*/ 22 h 428"/>
                <a:gd name="T92" fmla="*/ 200 w 310"/>
                <a:gd name="T93" fmla="*/ 22 h 428"/>
                <a:gd name="T94" fmla="*/ 200 w 310"/>
                <a:gd name="T95" fmla="*/ 22 h 428"/>
                <a:gd name="T96" fmla="*/ 200 w 310"/>
                <a:gd name="T97" fmla="*/ 22 h 428"/>
                <a:gd name="T98" fmla="*/ 192 w 310"/>
                <a:gd name="T99" fmla="*/ 29 h 428"/>
                <a:gd name="T100" fmla="*/ 188 w 310"/>
                <a:gd name="T101" fmla="*/ 32 h 428"/>
                <a:gd name="T102" fmla="*/ 188 w 310"/>
                <a:gd name="T103" fmla="*/ 32 h 428"/>
                <a:gd name="T104" fmla="*/ 188 w 310"/>
                <a:gd name="T105" fmla="*/ 32 h 428"/>
                <a:gd name="T106" fmla="*/ 185 w 310"/>
                <a:gd name="T107" fmla="*/ 187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10" h="428">
                  <a:moveTo>
                    <a:pt x="192" y="182"/>
                  </a:moveTo>
                  <a:cubicBezTo>
                    <a:pt x="200" y="182"/>
                    <a:pt x="200" y="182"/>
                    <a:pt x="200" y="182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192" y="39"/>
                    <a:pt x="192" y="39"/>
                    <a:pt x="192" y="39"/>
                  </a:cubicBezTo>
                  <a:cubicBezTo>
                    <a:pt x="196" y="46"/>
                    <a:pt x="196" y="46"/>
                    <a:pt x="196" y="46"/>
                  </a:cubicBezTo>
                  <a:cubicBezTo>
                    <a:pt x="196" y="45"/>
                    <a:pt x="200" y="43"/>
                    <a:pt x="205" y="40"/>
                  </a:cubicBezTo>
                  <a:cubicBezTo>
                    <a:pt x="207" y="38"/>
                    <a:pt x="209" y="36"/>
                    <a:pt x="211" y="34"/>
                  </a:cubicBezTo>
                  <a:cubicBezTo>
                    <a:pt x="212" y="32"/>
                    <a:pt x="213" y="31"/>
                    <a:pt x="214" y="29"/>
                  </a:cubicBezTo>
                  <a:cubicBezTo>
                    <a:pt x="215" y="28"/>
                    <a:pt x="215" y="25"/>
                    <a:pt x="215" y="23"/>
                  </a:cubicBezTo>
                  <a:cubicBezTo>
                    <a:pt x="215" y="22"/>
                    <a:pt x="215" y="22"/>
                    <a:pt x="215" y="21"/>
                  </a:cubicBezTo>
                  <a:cubicBezTo>
                    <a:pt x="215" y="21"/>
                    <a:pt x="214" y="17"/>
                    <a:pt x="211" y="12"/>
                  </a:cubicBezTo>
                  <a:cubicBezTo>
                    <a:pt x="210" y="10"/>
                    <a:pt x="209" y="7"/>
                    <a:pt x="206" y="5"/>
                  </a:cubicBezTo>
                  <a:cubicBezTo>
                    <a:pt x="205" y="4"/>
                    <a:pt x="204" y="3"/>
                    <a:pt x="202" y="2"/>
                  </a:cubicBezTo>
                  <a:cubicBezTo>
                    <a:pt x="200" y="1"/>
                    <a:pt x="198" y="1"/>
                    <a:pt x="196" y="1"/>
                  </a:cubicBezTo>
                  <a:cubicBezTo>
                    <a:pt x="196" y="9"/>
                    <a:pt x="196" y="9"/>
                    <a:pt x="196" y="9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8" y="0"/>
                    <a:pt x="113" y="0"/>
                    <a:pt x="108" y="2"/>
                  </a:cubicBezTo>
                  <a:cubicBezTo>
                    <a:pt x="105" y="3"/>
                    <a:pt x="103" y="4"/>
                    <a:pt x="100" y="7"/>
                  </a:cubicBezTo>
                  <a:cubicBezTo>
                    <a:pt x="99" y="8"/>
                    <a:pt x="98" y="9"/>
                    <a:pt x="97" y="11"/>
                  </a:cubicBezTo>
                  <a:cubicBezTo>
                    <a:pt x="96" y="13"/>
                    <a:pt x="96" y="15"/>
                    <a:pt x="96" y="17"/>
                  </a:cubicBezTo>
                  <a:cubicBezTo>
                    <a:pt x="96" y="17"/>
                    <a:pt x="96" y="17"/>
                    <a:pt x="96" y="17"/>
                  </a:cubicBezTo>
                  <a:cubicBezTo>
                    <a:pt x="104" y="17"/>
                    <a:pt x="104" y="17"/>
                    <a:pt x="104" y="17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6" y="17"/>
                    <a:pt x="95" y="20"/>
                    <a:pt x="95" y="22"/>
                  </a:cubicBezTo>
                  <a:cubicBezTo>
                    <a:pt x="95" y="27"/>
                    <a:pt x="97" y="31"/>
                    <a:pt x="99" y="35"/>
                  </a:cubicBezTo>
                  <a:cubicBezTo>
                    <a:pt x="103" y="40"/>
                    <a:pt x="108" y="43"/>
                    <a:pt x="112" y="44"/>
                  </a:cubicBezTo>
                  <a:cubicBezTo>
                    <a:pt x="116" y="46"/>
                    <a:pt x="118" y="46"/>
                    <a:pt x="119" y="46"/>
                  </a:cubicBezTo>
                  <a:cubicBezTo>
                    <a:pt x="120" y="38"/>
                    <a:pt x="120" y="38"/>
                    <a:pt x="120" y="38"/>
                  </a:cubicBezTo>
                  <a:cubicBezTo>
                    <a:pt x="112" y="38"/>
                    <a:pt x="112" y="38"/>
                    <a:pt x="112" y="38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20" y="182"/>
                    <a:pt x="120" y="182"/>
                    <a:pt x="120" y="182"/>
                  </a:cubicBezTo>
                  <a:cubicBezTo>
                    <a:pt x="113" y="178"/>
                    <a:pt x="113" y="178"/>
                    <a:pt x="113" y="178"/>
                  </a:cubicBezTo>
                  <a:cubicBezTo>
                    <a:pt x="93" y="210"/>
                    <a:pt x="65" y="253"/>
                    <a:pt x="42" y="292"/>
                  </a:cubicBezTo>
                  <a:cubicBezTo>
                    <a:pt x="30" y="312"/>
                    <a:pt x="20" y="331"/>
                    <a:pt x="13" y="347"/>
                  </a:cubicBezTo>
                  <a:cubicBezTo>
                    <a:pt x="9" y="355"/>
                    <a:pt x="6" y="363"/>
                    <a:pt x="4" y="370"/>
                  </a:cubicBezTo>
                  <a:cubicBezTo>
                    <a:pt x="2" y="376"/>
                    <a:pt x="0" y="382"/>
                    <a:pt x="0" y="388"/>
                  </a:cubicBezTo>
                  <a:cubicBezTo>
                    <a:pt x="0" y="392"/>
                    <a:pt x="1" y="396"/>
                    <a:pt x="3" y="399"/>
                  </a:cubicBezTo>
                  <a:cubicBezTo>
                    <a:pt x="5" y="403"/>
                    <a:pt x="8" y="406"/>
                    <a:pt x="11" y="408"/>
                  </a:cubicBezTo>
                  <a:cubicBezTo>
                    <a:pt x="18" y="412"/>
                    <a:pt x="26" y="415"/>
                    <a:pt x="36" y="417"/>
                  </a:cubicBezTo>
                  <a:cubicBezTo>
                    <a:pt x="50" y="421"/>
                    <a:pt x="69" y="424"/>
                    <a:pt x="89" y="426"/>
                  </a:cubicBezTo>
                  <a:cubicBezTo>
                    <a:pt x="110" y="427"/>
                    <a:pt x="132" y="428"/>
                    <a:pt x="155" y="428"/>
                  </a:cubicBezTo>
                  <a:cubicBezTo>
                    <a:pt x="189" y="428"/>
                    <a:pt x="224" y="426"/>
                    <a:pt x="251" y="422"/>
                  </a:cubicBezTo>
                  <a:cubicBezTo>
                    <a:pt x="265" y="420"/>
                    <a:pt x="277" y="417"/>
                    <a:pt x="286" y="414"/>
                  </a:cubicBezTo>
                  <a:cubicBezTo>
                    <a:pt x="291" y="412"/>
                    <a:pt x="295" y="410"/>
                    <a:pt x="299" y="408"/>
                  </a:cubicBezTo>
                  <a:cubicBezTo>
                    <a:pt x="302" y="406"/>
                    <a:pt x="305" y="403"/>
                    <a:pt x="307" y="399"/>
                  </a:cubicBezTo>
                  <a:cubicBezTo>
                    <a:pt x="309" y="396"/>
                    <a:pt x="310" y="392"/>
                    <a:pt x="310" y="388"/>
                  </a:cubicBezTo>
                  <a:cubicBezTo>
                    <a:pt x="310" y="383"/>
                    <a:pt x="309" y="377"/>
                    <a:pt x="307" y="370"/>
                  </a:cubicBezTo>
                  <a:cubicBezTo>
                    <a:pt x="303" y="358"/>
                    <a:pt x="297" y="344"/>
                    <a:pt x="289" y="329"/>
                  </a:cubicBezTo>
                  <a:cubicBezTo>
                    <a:pt x="266" y="282"/>
                    <a:pt x="228" y="222"/>
                    <a:pt x="199" y="178"/>
                  </a:cubicBezTo>
                  <a:cubicBezTo>
                    <a:pt x="192" y="182"/>
                    <a:pt x="192" y="182"/>
                    <a:pt x="192" y="182"/>
                  </a:cubicBezTo>
                  <a:cubicBezTo>
                    <a:pt x="200" y="182"/>
                    <a:pt x="200" y="182"/>
                    <a:pt x="200" y="182"/>
                  </a:cubicBezTo>
                  <a:cubicBezTo>
                    <a:pt x="192" y="182"/>
                    <a:pt x="192" y="182"/>
                    <a:pt x="192" y="182"/>
                  </a:cubicBezTo>
                  <a:cubicBezTo>
                    <a:pt x="185" y="187"/>
                    <a:pt x="185" y="187"/>
                    <a:pt x="185" y="187"/>
                  </a:cubicBezTo>
                  <a:cubicBezTo>
                    <a:pt x="207" y="220"/>
                    <a:pt x="235" y="263"/>
                    <a:pt x="257" y="301"/>
                  </a:cubicBezTo>
                  <a:cubicBezTo>
                    <a:pt x="267" y="321"/>
                    <a:pt x="277" y="339"/>
                    <a:pt x="284" y="354"/>
                  </a:cubicBezTo>
                  <a:cubicBezTo>
                    <a:pt x="287" y="362"/>
                    <a:pt x="290" y="369"/>
                    <a:pt x="291" y="375"/>
                  </a:cubicBezTo>
                  <a:cubicBezTo>
                    <a:pt x="293" y="381"/>
                    <a:pt x="294" y="385"/>
                    <a:pt x="294" y="388"/>
                  </a:cubicBezTo>
                  <a:cubicBezTo>
                    <a:pt x="294" y="390"/>
                    <a:pt x="293" y="391"/>
                    <a:pt x="293" y="391"/>
                  </a:cubicBezTo>
                  <a:cubicBezTo>
                    <a:pt x="293" y="392"/>
                    <a:pt x="292" y="393"/>
                    <a:pt x="290" y="394"/>
                  </a:cubicBezTo>
                  <a:cubicBezTo>
                    <a:pt x="286" y="397"/>
                    <a:pt x="279" y="400"/>
                    <a:pt x="270" y="402"/>
                  </a:cubicBezTo>
                  <a:cubicBezTo>
                    <a:pt x="257" y="405"/>
                    <a:pt x="239" y="408"/>
                    <a:pt x="219" y="410"/>
                  </a:cubicBezTo>
                  <a:cubicBezTo>
                    <a:pt x="199" y="411"/>
                    <a:pt x="177" y="412"/>
                    <a:pt x="155" y="412"/>
                  </a:cubicBezTo>
                  <a:cubicBezTo>
                    <a:pt x="121" y="412"/>
                    <a:pt x="88" y="410"/>
                    <a:pt x="62" y="406"/>
                  </a:cubicBezTo>
                  <a:cubicBezTo>
                    <a:pt x="48" y="404"/>
                    <a:pt x="37" y="402"/>
                    <a:pt x="29" y="399"/>
                  </a:cubicBezTo>
                  <a:cubicBezTo>
                    <a:pt x="25" y="397"/>
                    <a:pt x="22" y="396"/>
                    <a:pt x="20" y="394"/>
                  </a:cubicBezTo>
                  <a:cubicBezTo>
                    <a:pt x="18" y="393"/>
                    <a:pt x="17" y="392"/>
                    <a:pt x="17" y="391"/>
                  </a:cubicBezTo>
                  <a:cubicBezTo>
                    <a:pt x="17" y="391"/>
                    <a:pt x="16" y="390"/>
                    <a:pt x="16" y="388"/>
                  </a:cubicBezTo>
                  <a:cubicBezTo>
                    <a:pt x="16" y="385"/>
                    <a:pt x="17" y="380"/>
                    <a:pt x="19" y="374"/>
                  </a:cubicBezTo>
                  <a:cubicBezTo>
                    <a:pt x="22" y="364"/>
                    <a:pt x="28" y="350"/>
                    <a:pt x="36" y="335"/>
                  </a:cubicBezTo>
                  <a:cubicBezTo>
                    <a:pt x="48" y="312"/>
                    <a:pt x="64" y="286"/>
                    <a:pt x="81" y="260"/>
                  </a:cubicBezTo>
                  <a:cubicBezTo>
                    <a:pt x="97" y="233"/>
                    <a:pt x="113" y="208"/>
                    <a:pt x="127" y="186"/>
                  </a:cubicBezTo>
                  <a:cubicBezTo>
                    <a:pt x="128" y="185"/>
                    <a:pt x="128" y="184"/>
                    <a:pt x="128" y="182"/>
                  </a:cubicBezTo>
                  <a:cubicBezTo>
                    <a:pt x="128" y="38"/>
                    <a:pt x="128" y="38"/>
                    <a:pt x="128" y="38"/>
                  </a:cubicBezTo>
                  <a:cubicBezTo>
                    <a:pt x="128" y="34"/>
                    <a:pt x="125" y="31"/>
                    <a:pt x="121" y="30"/>
                  </a:cubicBezTo>
                  <a:cubicBezTo>
                    <a:pt x="121" y="35"/>
                    <a:pt x="121" y="35"/>
                    <a:pt x="121" y="35"/>
                  </a:cubicBezTo>
                  <a:cubicBezTo>
                    <a:pt x="121" y="30"/>
                    <a:pt x="121" y="30"/>
                    <a:pt x="121" y="30"/>
                  </a:cubicBezTo>
                  <a:cubicBezTo>
                    <a:pt x="121" y="30"/>
                    <a:pt x="121" y="30"/>
                    <a:pt x="121" y="30"/>
                  </a:cubicBezTo>
                  <a:cubicBezTo>
                    <a:pt x="121" y="35"/>
                    <a:pt x="121" y="35"/>
                    <a:pt x="121" y="35"/>
                  </a:cubicBezTo>
                  <a:cubicBezTo>
                    <a:pt x="121" y="30"/>
                    <a:pt x="121" y="30"/>
                    <a:pt x="121" y="30"/>
                  </a:cubicBezTo>
                  <a:cubicBezTo>
                    <a:pt x="121" y="30"/>
                    <a:pt x="121" y="30"/>
                    <a:pt x="121" y="30"/>
                  </a:cubicBezTo>
                  <a:cubicBezTo>
                    <a:pt x="120" y="30"/>
                    <a:pt x="117" y="29"/>
                    <a:pt x="115" y="28"/>
                  </a:cubicBezTo>
                  <a:cubicBezTo>
                    <a:pt x="114" y="27"/>
                    <a:pt x="113" y="26"/>
                    <a:pt x="112" y="25"/>
                  </a:cubicBezTo>
                  <a:cubicBezTo>
                    <a:pt x="112" y="24"/>
                    <a:pt x="111" y="23"/>
                    <a:pt x="111" y="22"/>
                  </a:cubicBezTo>
                  <a:cubicBezTo>
                    <a:pt x="111" y="21"/>
                    <a:pt x="112" y="20"/>
                    <a:pt x="112" y="19"/>
                  </a:cubicBezTo>
                  <a:cubicBezTo>
                    <a:pt x="112" y="18"/>
                    <a:pt x="112" y="18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0" y="17"/>
                    <a:pt x="110" y="17"/>
                    <a:pt x="110" y="17"/>
                  </a:cubicBezTo>
                  <a:cubicBezTo>
                    <a:pt x="112" y="18"/>
                    <a:pt x="112" y="18"/>
                    <a:pt x="112" y="18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0" y="17"/>
                    <a:pt x="110" y="17"/>
                    <a:pt x="110" y="17"/>
                  </a:cubicBezTo>
                  <a:cubicBezTo>
                    <a:pt x="112" y="18"/>
                    <a:pt x="112" y="18"/>
                    <a:pt x="112" y="18"/>
                  </a:cubicBezTo>
                  <a:cubicBezTo>
                    <a:pt x="110" y="17"/>
                    <a:pt x="110" y="17"/>
                    <a:pt x="110" y="17"/>
                  </a:cubicBezTo>
                  <a:cubicBezTo>
                    <a:pt x="112" y="18"/>
                    <a:pt x="112" y="18"/>
                    <a:pt x="112" y="18"/>
                  </a:cubicBezTo>
                  <a:cubicBezTo>
                    <a:pt x="112" y="18"/>
                    <a:pt x="112" y="18"/>
                    <a:pt x="112" y="18"/>
                  </a:cubicBezTo>
                  <a:cubicBezTo>
                    <a:pt x="110" y="17"/>
                    <a:pt x="110" y="17"/>
                    <a:pt x="110" y="17"/>
                  </a:cubicBezTo>
                  <a:cubicBezTo>
                    <a:pt x="112" y="18"/>
                    <a:pt x="112" y="18"/>
                    <a:pt x="112" y="18"/>
                  </a:cubicBezTo>
                  <a:cubicBezTo>
                    <a:pt x="111" y="18"/>
                    <a:pt x="111" y="18"/>
                    <a:pt x="111" y="18"/>
                  </a:cubicBezTo>
                  <a:cubicBezTo>
                    <a:pt x="112" y="18"/>
                    <a:pt x="112" y="18"/>
                    <a:pt x="112" y="18"/>
                  </a:cubicBezTo>
                  <a:cubicBezTo>
                    <a:pt x="112" y="18"/>
                    <a:pt x="112" y="18"/>
                    <a:pt x="112" y="18"/>
                  </a:cubicBezTo>
                  <a:cubicBezTo>
                    <a:pt x="111" y="18"/>
                    <a:pt x="111" y="18"/>
                    <a:pt x="111" y="18"/>
                  </a:cubicBezTo>
                  <a:cubicBezTo>
                    <a:pt x="112" y="18"/>
                    <a:pt x="112" y="18"/>
                    <a:pt x="112" y="18"/>
                  </a:cubicBezTo>
                  <a:cubicBezTo>
                    <a:pt x="112" y="18"/>
                    <a:pt x="112" y="18"/>
                    <a:pt x="113" y="17"/>
                  </a:cubicBezTo>
                  <a:cubicBezTo>
                    <a:pt x="114" y="17"/>
                    <a:pt x="115" y="16"/>
                    <a:pt x="117" y="16"/>
                  </a:cubicBezTo>
                  <a:cubicBezTo>
                    <a:pt x="119" y="16"/>
                    <a:pt x="121" y="16"/>
                    <a:pt x="123" y="16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96" y="17"/>
                    <a:pt x="196" y="17"/>
                    <a:pt x="196" y="17"/>
                  </a:cubicBezTo>
                  <a:cubicBezTo>
                    <a:pt x="196" y="17"/>
                    <a:pt x="196" y="17"/>
                    <a:pt x="196" y="17"/>
                  </a:cubicBezTo>
                  <a:cubicBezTo>
                    <a:pt x="196" y="14"/>
                    <a:pt x="196" y="14"/>
                    <a:pt x="196" y="14"/>
                  </a:cubicBezTo>
                  <a:cubicBezTo>
                    <a:pt x="195" y="17"/>
                    <a:pt x="195" y="17"/>
                    <a:pt x="195" y="17"/>
                  </a:cubicBezTo>
                  <a:cubicBezTo>
                    <a:pt x="195" y="17"/>
                    <a:pt x="196" y="17"/>
                    <a:pt x="196" y="17"/>
                  </a:cubicBezTo>
                  <a:cubicBezTo>
                    <a:pt x="196" y="14"/>
                    <a:pt x="196" y="14"/>
                    <a:pt x="196" y="14"/>
                  </a:cubicBezTo>
                  <a:cubicBezTo>
                    <a:pt x="195" y="17"/>
                    <a:pt x="195" y="17"/>
                    <a:pt x="195" y="17"/>
                  </a:cubicBezTo>
                  <a:cubicBezTo>
                    <a:pt x="195" y="16"/>
                    <a:pt x="195" y="16"/>
                    <a:pt x="195" y="16"/>
                  </a:cubicBezTo>
                  <a:cubicBezTo>
                    <a:pt x="195" y="17"/>
                    <a:pt x="195" y="17"/>
                    <a:pt x="195" y="17"/>
                  </a:cubicBezTo>
                  <a:cubicBezTo>
                    <a:pt x="195" y="17"/>
                    <a:pt x="195" y="17"/>
                    <a:pt x="195" y="17"/>
                  </a:cubicBezTo>
                  <a:cubicBezTo>
                    <a:pt x="195" y="16"/>
                    <a:pt x="195" y="16"/>
                    <a:pt x="195" y="16"/>
                  </a:cubicBezTo>
                  <a:cubicBezTo>
                    <a:pt x="195" y="17"/>
                    <a:pt x="195" y="17"/>
                    <a:pt x="195" y="17"/>
                  </a:cubicBezTo>
                  <a:cubicBezTo>
                    <a:pt x="195" y="17"/>
                    <a:pt x="195" y="17"/>
                    <a:pt x="195" y="17"/>
                  </a:cubicBezTo>
                  <a:cubicBezTo>
                    <a:pt x="195" y="17"/>
                    <a:pt x="196" y="17"/>
                    <a:pt x="197" y="18"/>
                  </a:cubicBezTo>
                  <a:cubicBezTo>
                    <a:pt x="197" y="20"/>
                    <a:pt x="198" y="22"/>
                    <a:pt x="199" y="23"/>
                  </a:cubicBezTo>
                  <a:cubicBezTo>
                    <a:pt x="199" y="24"/>
                    <a:pt x="199" y="24"/>
                    <a:pt x="200" y="25"/>
                  </a:cubicBezTo>
                  <a:cubicBezTo>
                    <a:pt x="200" y="25"/>
                    <a:pt x="200" y="25"/>
                    <a:pt x="200" y="25"/>
                  </a:cubicBezTo>
                  <a:cubicBezTo>
                    <a:pt x="200" y="25"/>
                    <a:pt x="200" y="25"/>
                    <a:pt x="200" y="25"/>
                  </a:cubicBezTo>
                  <a:cubicBezTo>
                    <a:pt x="201" y="25"/>
                    <a:pt x="201" y="25"/>
                    <a:pt x="201" y="25"/>
                  </a:cubicBezTo>
                  <a:cubicBezTo>
                    <a:pt x="200" y="25"/>
                    <a:pt x="200" y="25"/>
                    <a:pt x="200" y="25"/>
                  </a:cubicBezTo>
                  <a:cubicBezTo>
                    <a:pt x="200" y="25"/>
                    <a:pt x="200" y="25"/>
                    <a:pt x="200" y="25"/>
                  </a:cubicBezTo>
                  <a:cubicBezTo>
                    <a:pt x="201" y="25"/>
                    <a:pt x="201" y="25"/>
                    <a:pt x="201" y="25"/>
                  </a:cubicBezTo>
                  <a:cubicBezTo>
                    <a:pt x="200" y="25"/>
                    <a:pt x="200" y="25"/>
                    <a:pt x="200" y="25"/>
                  </a:cubicBezTo>
                  <a:cubicBezTo>
                    <a:pt x="207" y="23"/>
                    <a:pt x="207" y="23"/>
                    <a:pt x="207" y="23"/>
                  </a:cubicBezTo>
                  <a:cubicBezTo>
                    <a:pt x="199" y="23"/>
                    <a:pt x="199" y="23"/>
                    <a:pt x="199" y="23"/>
                  </a:cubicBezTo>
                  <a:cubicBezTo>
                    <a:pt x="202" y="23"/>
                    <a:pt x="202" y="23"/>
                    <a:pt x="202" y="23"/>
                  </a:cubicBezTo>
                  <a:cubicBezTo>
                    <a:pt x="200" y="22"/>
                    <a:pt x="200" y="22"/>
                    <a:pt x="200" y="22"/>
                  </a:cubicBezTo>
                  <a:cubicBezTo>
                    <a:pt x="199" y="23"/>
                    <a:pt x="199" y="23"/>
                    <a:pt x="199" y="23"/>
                  </a:cubicBezTo>
                  <a:cubicBezTo>
                    <a:pt x="202" y="23"/>
                    <a:pt x="202" y="23"/>
                    <a:pt x="202" y="23"/>
                  </a:cubicBezTo>
                  <a:cubicBezTo>
                    <a:pt x="200" y="22"/>
                    <a:pt x="200" y="22"/>
                    <a:pt x="200" y="22"/>
                  </a:cubicBezTo>
                  <a:cubicBezTo>
                    <a:pt x="201" y="23"/>
                    <a:pt x="201" y="23"/>
                    <a:pt x="201" y="23"/>
                  </a:cubicBezTo>
                  <a:cubicBezTo>
                    <a:pt x="200" y="22"/>
                    <a:pt x="200" y="22"/>
                    <a:pt x="200" y="22"/>
                  </a:cubicBezTo>
                  <a:cubicBezTo>
                    <a:pt x="200" y="22"/>
                    <a:pt x="200" y="22"/>
                    <a:pt x="200" y="22"/>
                  </a:cubicBezTo>
                  <a:cubicBezTo>
                    <a:pt x="201" y="23"/>
                    <a:pt x="201" y="23"/>
                    <a:pt x="201" y="23"/>
                  </a:cubicBezTo>
                  <a:cubicBezTo>
                    <a:pt x="200" y="22"/>
                    <a:pt x="200" y="22"/>
                    <a:pt x="200" y="22"/>
                  </a:cubicBezTo>
                  <a:cubicBezTo>
                    <a:pt x="200" y="22"/>
                    <a:pt x="200" y="22"/>
                    <a:pt x="200" y="22"/>
                  </a:cubicBezTo>
                  <a:cubicBezTo>
                    <a:pt x="200" y="22"/>
                    <a:pt x="200" y="22"/>
                    <a:pt x="200" y="22"/>
                  </a:cubicBezTo>
                  <a:cubicBezTo>
                    <a:pt x="200" y="22"/>
                    <a:pt x="200" y="22"/>
                    <a:pt x="200" y="22"/>
                  </a:cubicBezTo>
                  <a:cubicBezTo>
                    <a:pt x="200" y="22"/>
                    <a:pt x="200" y="22"/>
                    <a:pt x="200" y="22"/>
                  </a:cubicBezTo>
                  <a:cubicBezTo>
                    <a:pt x="200" y="22"/>
                    <a:pt x="200" y="22"/>
                    <a:pt x="200" y="22"/>
                  </a:cubicBezTo>
                  <a:cubicBezTo>
                    <a:pt x="200" y="22"/>
                    <a:pt x="199" y="23"/>
                    <a:pt x="198" y="25"/>
                  </a:cubicBezTo>
                  <a:cubicBezTo>
                    <a:pt x="196" y="26"/>
                    <a:pt x="194" y="28"/>
                    <a:pt x="192" y="29"/>
                  </a:cubicBezTo>
                  <a:cubicBezTo>
                    <a:pt x="191" y="30"/>
                    <a:pt x="190" y="31"/>
                    <a:pt x="189" y="31"/>
                  </a:cubicBezTo>
                  <a:cubicBezTo>
                    <a:pt x="188" y="31"/>
                    <a:pt x="188" y="31"/>
                    <a:pt x="188" y="31"/>
                  </a:cubicBezTo>
                  <a:cubicBezTo>
                    <a:pt x="188" y="32"/>
                    <a:pt x="188" y="32"/>
                    <a:pt x="188" y="32"/>
                  </a:cubicBezTo>
                  <a:cubicBezTo>
                    <a:pt x="188" y="32"/>
                    <a:pt x="188" y="32"/>
                    <a:pt x="188" y="32"/>
                  </a:cubicBezTo>
                  <a:cubicBezTo>
                    <a:pt x="189" y="33"/>
                    <a:pt x="189" y="33"/>
                    <a:pt x="189" y="33"/>
                  </a:cubicBezTo>
                  <a:cubicBezTo>
                    <a:pt x="188" y="32"/>
                    <a:pt x="188" y="32"/>
                    <a:pt x="188" y="32"/>
                  </a:cubicBezTo>
                  <a:cubicBezTo>
                    <a:pt x="188" y="32"/>
                    <a:pt x="188" y="32"/>
                    <a:pt x="188" y="32"/>
                  </a:cubicBezTo>
                  <a:cubicBezTo>
                    <a:pt x="189" y="33"/>
                    <a:pt x="189" y="33"/>
                    <a:pt x="189" y="33"/>
                  </a:cubicBezTo>
                  <a:cubicBezTo>
                    <a:pt x="188" y="32"/>
                    <a:pt x="188" y="32"/>
                    <a:pt x="188" y="32"/>
                  </a:cubicBezTo>
                  <a:cubicBezTo>
                    <a:pt x="186" y="33"/>
                    <a:pt x="184" y="36"/>
                    <a:pt x="184" y="39"/>
                  </a:cubicBezTo>
                  <a:cubicBezTo>
                    <a:pt x="184" y="182"/>
                    <a:pt x="184" y="182"/>
                    <a:pt x="184" y="182"/>
                  </a:cubicBezTo>
                  <a:cubicBezTo>
                    <a:pt x="184" y="184"/>
                    <a:pt x="184" y="185"/>
                    <a:pt x="185" y="187"/>
                  </a:cubicBezTo>
                  <a:lnTo>
                    <a:pt x="192" y="18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6" name="Oval 97"/>
            <p:cNvSpPr>
              <a:spLocks/>
            </p:cNvSpPr>
            <p:nvPr/>
          </p:nvSpPr>
          <p:spPr bwMode="auto">
            <a:xfrm>
              <a:off x="7588607" y="3060168"/>
              <a:ext cx="66652" cy="6732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7" name="Freeform: Shape 98"/>
            <p:cNvSpPr>
              <a:spLocks/>
            </p:cNvSpPr>
            <p:nvPr/>
          </p:nvSpPr>
          <p:spPr bwMode="auto">
            <a:xfrm>
              <a:off x="7429718" y="3157116"/>
              <a:ext cx="350093" cy="229580"/>
            </a:xfrm>
            <a:custGeom>
              <a:avLst/>
              <a:gdLst>
                <a:gd name="T0" fmla="*/ 161 w 220"/>
                <a:gd name="T1" fmla="*/ 0 h 144"/>
                <a:gd name="T2" fmla="*/ 65 w 220"/>
                <a:gd name="T3" fmla="*/ 3 h 144"/>
                <a:gd name="T4" fmla="*/ 0 w 220"/>
                <a:gd name="T5" fmla="*/ 118 h 144"/>
                <a:gd name="T6" fmla="*/ 220 w 220"/>
                <a:gd name="T7" fmla="*/ 119 h 144"/>
                <a:gd name="T8" fmla="*/ 161 w 220"/>
                <a:gd name="T9" fmla="*/ 0 h 144"/>
                <a:gd name="T10" fmla="*/ 87 w 220"/>
                <a:gd name="T11" fmla="*/ 87 h 144"/>
                <a:gd name="T12" fmla="*/ 62 w 220"/>
                <a:gd name="T13" fmla="*/ 63 h 144"/>
                <a:gd name="T14" fmla="*/ 87 w 220"/>
                <a:gd name="T15" fmla="*/ 39 h 144"/>
                <a:gd name="T16" fmla="*/ 111 w 220"/>
                <a:gd name="T17" fmla="*/ 63 h 144"/>
                <a:gd name="T18" fmla="*/ 87 w 220"/>
                <a:gd name="T19" fmla="*/ 87 h 144"/>
                <a:gd name="T20" fmla="*/ 147 w 220"/>
                <a:gd name="T21" fmla="*/ 103 h 144"/>
                <a:gd name="T22" fmla="*/ 132 w 220"/>
                <a:gd name="T23" fmla="*/ 88 h 144"/>
                <a:gd name="T24" fmla="*/ 147 w 220"/>
                <a:gd name="T25" fmla="*/ 74 h 144"/>
                <a:gd name="T26" fmla="*/ 161 w 220"/>
                <a:gd name="T27" fmla="*/ 88 h 144"/>
                <a:gd name="T28" fmla="*/ 147 w 220"/>
                <a:gd name="T29" fmla="*/ 103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0" h="144">
                  <a:moveTo>
                    <a:pt x="161" y="0"/>
                  </a:moveTo>
                  <a:cubicBezTo>
                    <a:pt x="65" y="3"/>
                    <a:pt x="65" y="3"/>
                    <a:pt x="65" y="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39" y="134"/>
                    <a:pt x="147" y="144"/>
                    <a:pt x="220" y="119"/>
                  </a:cubicBezTo>
                  <a:lnTo>
                    <a:pt x="161" y="0"/>
                  </a:lnTo>
                  <a:close/>
                  <a:moveTo>
                    <a:pt x="87" y="87"/>
                  </a:moveTo>
                  <a:cubicBezTo>
                    <a:pt x="73" y="87"/>
                    <a:pt x="62" y="76"/>
                    <a:pt x="62" y="63"/>
                  </a:cubicBezTo>
                  <a:cubicBezTo>
                    <a:pt x="62" y="49"/>
                    <a:pt x="73" y="39"/>
                    <a:pt x="87" y="39"/>
                  </a:cubicBezTo>
                  <a:cubicBezTo>
                    <a:pt x="100" y="39"/>
                    <a:pt x="111" y="49"/>
                    <a:pt x="111" y="63"/>
                  </a:cubicBezTo>
                  <a:cubicBezTo>
                    <a:pt x="111" y="76"/>
                    <a:pt x="100" y="87"/>
                    <a:pt x="87" y="87"/>
                  </a:cubicBezTo>
                  <a:close/>
                  <a:moveTo>
                    <a:pt x="147" y="103"/>
                  </a:moveTo>
                  <a:cubicBezTo>
                    <a:pt x="139" y="103"/>
                    <a:pt x="132" y="96"/>
                    <a:pt x="132" y="88"/>
                  </a:cubicBezTo>
                  <a:cubicBezTo>
                    <a:pt x="132" y="81"/>
                    <a:pt x="139" y="74"/>
                    <a:pt x="147" y="74"/>
                  </a:cubicBezTo>
                  <a:cubicBezTo>
                    <a:pt x="155" y="74"/>
                    <a:pt x="161" y="81"/>
                    <a:pt x="161" y="88"/>
                  </a:cubicBezTo>
                  <a:cubicBezTo>
                    <a:pt x="161" y="96"/>
                    <a:pt x="155" y="103"/>
                    <a:pt x="147" y="10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5" name="Group 99"/>
          <p:cNvGrpSpPr/>
          <p:nvPr/>
        </p:nvGrpSpPr>
        <p:grpSpPr>
          <a:xfrm>
            <a:off x="5253165" y="3103537"/>
            <a:ext cx="678136" cy="734185"/>
            <a:chOff x="7004221" y="4138049"/>
            <a:chExt cx="904182" cy="978913"/>
          </a:xfrm>
        </p:grpSpPr>
        <p:sp>
          <p:nvSpPr>
            <p:cNvPr id="88" name="Freeform: Shape 100"/>
            <p:cNvSpPr>
              <a:spLocks/>
            </p:cNvSpPr>
            <p:nvPr/>
          </p:nvSpPr>
          <p:spPr bwMode="auto">
            <a:xfrm>
              <a:off x="7088378" y="4158920"/>
              <a:ext cx="820025" cy="958042"/>
            </a:xfrm>
            <a:custGeom>
              <a:avLst/>
              <a:gdLst>
                <a:gd name="T0" fmla="*/ 258 w 515"/>
                <a:gd name="T1" fmla="*/ 0 h 602"/>
                <a:gd name="T2" fmla="*/ 0 w 515"/>
                <a:gd name="T3" fmla="*/ 257 h 602"/>
                <a:gd name="T4" fmla="*/ 131 w 515"/>
                <a:gd name="T5" fmla="*/ 481 h 602"/>
                <a:gd name="T6" fmla="*/ 142 w 515"/>
                <a:gd name="T7" fmla="*/ 602 h 602"/>
                <a:gd name="T8" fmla="*/ 246 w 515"/>
                <a:gd name="T9" fmla="*/ 514 h 602"/>
                <a:gd name="T10" fmla="*/ 258 w 515"/>
                <a:gd name="T11" fmla="*/ 514 h 602"/>
                <a:gd name="T12" fmla="*/ 515 w 515"/>
                <a:gd name="T13" fmla="*/ 257 h 602"/>
                <a:gd name="T14" fmla="*/ 258 w 515"/>
                <a:gd name="T15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5" h="602">
                  <a:moveTo>
                    <a:pt x="258" y="0"/>
                  </a:moveTo>
                  <a:cubicBezTo>
                    <a:pt x="116" y="0"/>
                    <a:pt x="0" y="115"/>
                    <a:pt x="0" y="257"/>
                  </a:cubicBezTo>
                  <a:cubicBezTo>
                    <a:pt x="0" y="353"/>
                    <a:pt x="53" y="437"/>
                    <a:pt x="131" y="481"/>
                  </a:cubicBezTo>
                  <a:cubicBezTo>
                    <a:pt x="142" y="602"/>
                    <a:pt x="142" y="602"/>
                    <a:pt x="142" y="602"/>
                  </a:cubicBezTo>
                  <a:cubicBezTo>
                    <a:pt x="246" y="514"/>
                    <a:pt x="246" y="514"/>
                    <a:pt x="246" y="514"/>
                  </a:cubicBezTo>
                  <a:cubicBezTo>
                    <a:pt x="250" y="514"/>
                    <a:pt x="254" y="514"/>
                    <a:pt x="258" y="514"/>
                  </a:cubicBezTo>
                  <a:cubicBezTo>
                    <a:pt x="400" y="514"/>
                    <a:pt x="515" y="399"/>
                    <a:pt x="515" y="257"/>
                  </a:cubicBezTo>
                  <a:cubicBezTo>
                    <a:pt x="515" y="115"/>
                    <a:pt x="400" y="0"/>
                    <a:pt x="258" y="0"/>
                  </a:cubicBezTo>
                </a:path>
              </a:pathLst>
            </a:custGeom>
            <a:solidFill>
              <a:srgbClr val="C7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9" name="Freeform: Shape 101"/>
            <p:cNvSpPr>
              <a:spLocks/>
            </p:cNvSpPr>
            <p:nvPr/>
          </p:nvSpPr>
          <p:spPr bwMode="auto">
            <a:xfrm>
              <a:off x="7004221" y="4138049"/>
              <a:ext cx="818678" cy="958042"/>
            </a:xfrm>
            <a:custGeom>
              <a:avLst/>
              <a:gdLst>
                <a:gd name="T0" fmla="*/ 257 w 514"/>
                <a:gd name="T1" fmla="*/ 0 h 602"/>
                <a:gd name="T2" fmla="*/ 0 w 514"/>
                <a:gd name="T3" fmla="*/ 257 h 602"/>
                <a:gd name="T4" fmla="*/ 131 w 514"/>
                <a:gd name="T5" fmla="*/ 481 h 602"/>
                <a:gd name="T6" fmla="*/ 142 w 514"/>
                <a:gd name="T7" fmla="*/ 602 h 602"/>
                <a:gd name="T8" fmla="*/ 246 w 514"/>
                <a:gd name="T9" fmla="*/ 514 h 602"/>
                <a:gd name="T10" fmla="*/ 257 w 514"/>
                <a:gd name="T11" fmla="*/ 514 h 602"/>
                <a:gd name="T12" fmla="*/ 514 w 514"/>
                <a:gd name="T13" fmla="*/ 257 h 602"/>
                <a:gd name="T14" fmla="*/ 257 w 514"/>
                <a:gd name="T15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4" h="602">
                  <a:moveTo>
                    <a:pt x="257" y="0"/>
                  </a:moveTo>
                  <a:cubicBezTo>
                    <a:pt x="115" y="0"/>
                    <a:pt x="0" y="115"/>
                    <a:pt x="0" y="257"/>
                  </a:cubicBezTo>
                  <a:cubicBezTo>
                    <a:pt x="0" y="353"/>
                    <a:pt x="53" y="437"/>
                    <a:pt x="131" y="481"/>
                  </a:cubicBezTo>
                  <a:cubicBezTo>
                    <a:pt x="142" y="602"/>
                    <a:pt x="142" y="602"/>
                    <a:pt x="142" y="602"/>
                  </a:cubicBezTo>
                  <a:cubicBezTo>
                    <a:pt x="246" y="514"/>
                    <a:pt x="246" y="514"/>
                    <a:pt x="246" y="514"/>
                  </a:cubicBezTo>
                  <a:cubicBezTo>
                    <a:pt x="249" y="514"/>
                    <a:pt x="253" y="514"/>
                    <a:pt x="257" y="514"/>
                  </a:cubicBezTo>
                  <a:cubicBezTo>
                    <a:pt x="399" y="514"/>
                    <a:pt x="514" y="399"/>
                    <a:pt x="514" y="257"/>
                  </a:cubicBezTo>
                  <a:cubicBezTo>
                    <a:pt x="514" y="115"/>
                    <a:pt x="399" y="0"/>
                    <a:pt x="257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0" name="Freeform: Shape 102"/>
            <p:cNvSpPr>
              <a:spLocks/>
            </p:cNvSpPr>
            <p:nvPr/>
          </p:nvSpPr>
          <p:spPr bwMode="auto">
            <a:xfrm>
              <a:off x="7138199" y="4430915"/>
              <a:ext cx="154175" cy="216115"/>
            </a:xfrm>
            <a:custGeom>
              <a:avLst/>
              <a:gdLst>
                <a:gd name="T0" fmla="*/ 3 w 97"/>
                <a:gd name="T1" fmla="*/ 54 h 136"/>
                <a:gd name="T2" fmla="*/ 51 w 97"/>
                <a:gd name="T3" fmla="*/ 0 h 136"/>
                <a:gd name="T4" fmla="*/ 97 w 97"/>
                <a:gd name="T5" fmla="*/ 42 h 136"/>
                <a:gd name="T6" fmla="*/ 73 w 97"/>
                <a:gd name="T7" fmla="*/ 82 h 136"/>
                <a:gd name="T8" fmla="*/ 34 w 97"/>
                <a:gd name="T9" fmla="*/ 113 h 136"/>
                <a:gd name="T10" fmla="*/ 97 w 97"/>
                <a:gd name="T11" fmla="*/ 113 h 136"/>
                <a:gd name="T12" fmla="*/ 97 w 97"/>
                <a:gd name="T13" fmla="*/ 136 h 136"/>
                <a:gd name="T14" fmla="*/ 0 w 97"/>
                <a:gd name="T15" fmla="*/ 136 h 136"/>
                <a:gd name="T16" fmla="*/ 42 w 97"/>
                <a:gd name="T17" fmla="*/ 76 h 136"/>
                <a:gd name="T18" fmla="*/ 70 w 97"/>
                <a:gd name="T19" fmla="*/ 43 h 136"/>
                <a:gd name="T20" fmla="*/ 51 w 97"/>
                <a:gd name="T21" fmla="*/ 23 h 136"/>
                <a:gd name="T22" fmla="*/ 28 w 97"/>
                <a:gd name="T23" fmla="*/ 54 h 136"/>
                <a:gd name="T24" fmla="*/ 3 w 97"/>
                <a:gd name="T25" fmla="*/ 54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36">
                  <a:moveTo>
                    <a:pt x="3" y="54"/>
                  </a:moveTo>
                  <a:cubicBezTo>
                    <a:pt x="2" y="23"/>
                    <a:pt x="19" y="0"/>
                    <a:pt x="51" y="0"/>
                  </a:cubicBezTo>
                  <a:cubicBezTo>
                    <a:pt x="75" y="0"/>
                    <a:pt x="97" y="16"/>
                    <a:pt x="97" y="42"/>
                  </a:cubicBezTo>
                  <a:cubicBezTo>
                    <a:pt x="97" y="62"/>
                    <a:pt x="86" y="73"/>
                    <a:pt x="73" y="82"/>
                  </a:cubicBezTo>
                  <a:cubicBezTo>
                    <a:pt x="60" y="91"/>
                    <a:pt x="44" y="99"/>
                    <a:pt x="34" y="113"/>
                  </a:cubicBezTo>
                  <a:cubicBezTo>
                    <a:pt x="97" y="113"/>
                    <a:pt x="97" y="113"/>
                    <a:pt x="97" y="113"/>
                  </a:cubicBezTo>
                  <a:cubicBezTo>
                    <a:pt x="97" y="136"/>
                    <a:pt x="97" y="136"/>
                    <a:pt x="97" y="13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05"/>
                    <a:pt x="19" y="92"/>
                    <a:pt x="42" y="76"/>
                  </a:cubicBezTo>
                  <a:cubicBezTo>
                    <a:pt x="60" y="64"/>
                    <a:pt x="70" y="57"/>
                    <a:pt x="70" y="43"/>
                  </a:cubicBezTo>
                  <a:cubicBezTo>
                    <a:pt x="70" y="32"/>
                    <a:pt x="61" y="23"/>
                    <a:pt x="51" y="23"/>
                  </a:cubicBezTo>
                  <a:cubicBezTo>
                    <a:pt x="33" y="23"/>
                    <a:pt x="28" y="40"/>
                    <a:pt x="28" y="54"/>
                  </a:cubicBezTo>
                  <a:lnTo>
                    <a:pt x="3" y="5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1" name="Freeform: Shape 103"/>
            <p:cNvSpPr>
              <a:spLocks/>
            </p:cNvSpPr>
            <p:nvPr/>
          </p:nvSpPr>
          <p:spPr bwMode="auto">
            <a:xfrm>
              <a:off x="7335463" y="4476697"/>
              <a:ext cx="159561" cy="157542"/>
            </a:xfrm>
            <a:custGeom>
              <a:avLst/>
              <a:gdLst>
                <a:gd name="T0" fmla="*/ 0 w 237"/>
                <a:gd name="T1" fmla="*/ 102 h 234"/>
                <a:gd name="T2" fmla="*/ 104 w 237"/>
                <a:gd name="T3" fmla="*/ 102 h 234"/>
                <a:gd name="T4" fmla="*/ 104 w 237"/>
                <a:gd name="T5" fmla="*/ 0 h 234"/>
                <a:gd name="T6" fmla="*/ 132 w 237"/>
                <a:gd name="T7" fmla="*/ 0 h 234"/>
                <a:gd name="T8" fmla="*/ 132 w 237"/>
                <a:gd name="T9" fmla="*/ 102 h 234"/>
                <a:gd name="T10" fmla="*/ 237 w 237"/>
                <a:gd name="T11" fmla="*/ 102 h 234"/>
                <a:gd name="T12" fmla="*/ 237 w 237"/>
                <a:gd name="T13" fmla="*/ 130 h 234"/>
                <a:gd name="T14" fmla="*/ 132 w 237"/>
                <a:gd name="T15" fmla="*/ 130 h 234"/>
                <a:gd name="T16" fmla="*/ 132 w 237"/>
                <a:gd name="T17" fmla="*/ 234 h 234"/>
                <a:gd name="T18" fmla="*/ 104 w 237"/>
                <a:gd name="T19" fmla="*/ 234 h 234"/>
                <a:gd name="T20" fmla="*/ 104 w 237"/>
                <a:gd name="T21" fmla="*/ 130 h 234"/>
                <a:gd name="T22" fmla="*/ 0 w 237"/>
                <a:gd name="T23" fmla="*/ 130 h 234"/>
                <a:gd name="T24" fmla="*/ 0 w 237"/>
                <a:gd name="T25" fmla="*/ 102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7" h="234">
                  <a:moveTo>
                    <a:pt x="0" y="102"/>
                  </a:moveTo>
                  <a:lnTo>
                    <a:pt x="104" y="102"/>
                  </a:lnTo>
                  <a:lnTo>
                    <a:pt x="104" y="0"/>
                  </a:lnTo>
                  <a:lnTo>
                    <a:pt x="132" y="0"/>
                  </a:lnTo>
                  <a:lnTo>
                    <a:pt x="132" y="102"/>
                  </a:lnTo>
                  <a:lnTo>
                    <a:pt x="237" y="102"/>
                  </a:lnTo>
                  <a:lnTo>
                    <a:pt x="237" y="130"/>
                  </a:lnTo>
                  <a:lnTo>
                    <a:pt x="132" y="130"/>
                  </a:lnTo>
                  <a:lnTo>
                    <a:pt x="132" y="234"/>
                  </a:lnTo>
                  <a:lnTo>
                    <a:pt x="104" y="234"/>
                  </a:lnTo>
                  <a:lnTo>
                    <a:pt x="104" y="130"/>
                  </a:lnTo>
                  <a:lnTo>
                    <a:pt x="0" y="130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2" name="Freeform: Shape 104"/>
            <p:cNvSpPr>
              <a:spLocks/>
            </p:cNvSpPr>
            <p:nvPr/>
          </p:nvSpPr>
          <p:spPr bwMode="auto">
            <a:xfrm>
              <a:off x="7528014" y="4430915"/>
              <a:ext cx="156195" cy="216115"/>
            </a:xfrm>
            <a:custGeom>
              <a:avLst/>
              <a:gdLst>
                <a:gd name="T0" fmla="*/ 3 w 98"/>
                <a:gd name="T1" fmla="*/ 54 h 136"/>
                <a:gd name="T2" fmla="*/ 51 w 98"/>
                <a:gd name="T3" fmla="*/ 0 h 136"/>
                <a:gd name="T4" fmla="*/ 97 w 98"/>
                <a:gd name="T5" fmla="*/ 42 h 136"/>
                <a:gd name="T6" fmla="*/ 73 w 98"/>
                <a:gd name="T7" fmla="*/ 82 h 136"/>
                <a:gd name="T8" fmla="*/ 35 w 98"/>
                <a:gd name="T9" fmla="*/ 113 h 136"/>
                <a:gd name="T10" fmla="*/ 98 w 98"/>
                <a:gd name="T11" fmla="*/ 113 h 136"/>
                <a:gd name="T12" fmla="*/ 98 w 98"/>
                <a:gd name="T13" fmla="*/ 136 h 136"/>
                <a:gd name="T14" fmla="*/ 0 w 98"/>
                <a:gd name="T15" fmla="*/ 136 h 136"/>
                <a:gd name="T16" fmla="*/ 42 w 98"/>
                <a:gd name="T17" fmla="*/ 76 h 136"/>
                <a:gd name="T18" fmla="*/ 70 w 98"/>
                <a:gd name="T19" fmla="*/ 43 h 136"/>
                <a:gd name="T20" fmla="*/ 51 w 98"/>
                <a:gd name="T21" fmla="*/ 23 h 136"/>
                <a:gd name="T22" fmla="*/ 29 w 98"/>
                <a:gd name="T23" fmla="*/ 54 h 136"/>
                <a:gd name="T24" fmla="*/ 3 w 98"/>
                <a:gd name="T25" fmla="*/ 54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136">
                  <a:moveTo>
                    <a:pt x="3" y="54"/>
                  </a:moveTo>
                  <a:cubicBezTo>
                    <a:pt x="2" y="23"/>
                    <a:pt x="19" y="0"/>
                    <a:pt x="51" y="0"/>
                  </a:cubicBezTo>
                  <a:cubicBezTo>
                    <a:pt x="75" y="0"/>
                    <a:pt x="97" y="16"/>
                    <a:pt x="97" y="42"/>
                  </a:cubicBezTo>
                  <a:cubicBezTo>
                    <a:pt x="97" y="62"/>
                    <a:pt x="86" y="73"/>
                    <a:pt x="73" y="82"/>
                  </a:cubicBezTo>
                  <a:cubicBezTo>
                    <a:pt x="60" y="91"/>
                    <a:pt x="44" y="99"/>
                    <a:pt x="35" y="113"/>
                  </a:cubicBezTo>
                  <a:cubicBezTo>
                    <a:pt x="98" y="113"/>
                    <a:pt x="98" y="113"/>
                    <a:pt x="98" y="113"/>
                  </a:cubicBezTo>
                  <a:cubicBezTo>
                    <a:pt x="98" y="136"/>
                    <a:pt x="98" y="136"/>
                    <a:pt x="98" y="13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05"/>
                    <a:pt x="19" y="92"/>
                    <a:pt x="42" y="76"/>
                  </a:cubicBezTo>
                  <a:cubicBezTo>
                    <a:pt x="60" y="64"/>
                    <a:pt x="70" y="57"/>
                    <a:pt x="70" y="43"/>
                  </a:cubicBezTo>
                  <a:cubicBezTo>
                    <a:pt x="70" y="32"/>
                    <a:pt x="62" y="23"/>
                    <a:pt x="51" y="23"/>
                  </a:cubicBezTo>
                  <a:cubicBezTo>
                    <a:pt x="33" y="23"/>
                    <a:pt x="29" y="40"/>
                    <a:pt x="29" y="54"/>
                  </a:cubicBezTo>
                  <a:lnTo>
                    <a:pt x="3" y="5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6" name="Group 105"/>
          <p:cNvGrpSpPr/>
          <p:nvPr/>
        </p:nvGrpSpPr>
        <p:grpSpPr>
          <a:xfrm>
            <a:off x="4397290" y="1551347"/>
            <a:ext cx="810430" cy="877589"/>
            <a:chOff x="5863054" y="2068463"/>
            <a:chExt cx="1080574" cy="1170118"/>
          </a:xfrm>
        </p:grpSpPr>
        <p:sp>
          <p:nvSpPr>
            <p:cNvPr id="81" name="Freeform: Shape 106"/>
            <p:cNvSpPr>
              <a:spLocks/>
            </p:cNvSpPr>
            <p:nvPr/>
          </p:nvSpPr>
          <p:spPr bwMode="auto">
            <a:xfrm>
              <a:off x="5966062" y="2094047"/>
              <a:ext cx="977566" cy="1144534"/>
            </a:xfrm>
            <a:custGeom>
              <a:avLst/>
              <a:gdLst>
                <a:gd name="T0" fmla="*/ 307 w 614"/>
                <a:gd name="T1" fmla="*/ 0 h 719"/>
                <a:gd name="T2" fmla="*/ 0 w 614"/>
                <a:gd name="T3" fmla="*/ 307 h 719"/>
                <a:gd name="T4" fmla="*/ 307 w 614"/>
                <a:gd name="T5" fmla="*/ 615 h 719"/>
                <a:gd name="T6" fmla="*/ 321 w 614"/>
                <a:gd name="T7" fmla="*/ 614 h 719"/>
                <a:gd name="T8" fmla="*/ 445 w 614"/>
                <a:gd name="T9" fmla="*/ 719 h 719"/>
                <a:gd name="T10" fmla="*/ 458 w 614"/>
                <a:gd name="T11" fmla="*/ 575 h 719"/>
                <a:gd name="T12" fmla="*/ 614 w 614"/>
                <a:gd name="T13" fmla="*/ 307 h 719"/>
                <a:gd name="T14" fmla="*/ 307 w 614"/>
                <a:gd name="T15" fmla="*/ 0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4" h="719">
                  <a:moveTo>
                    <a:pt x="307" y="0"/>
                  </a:moveTo>
                  <a:cubicBezTo>
                    <a:pt x="137" y="0"/>
                    <a:pt x="0" y="138"/>
                    <a:pt x="0" y="307"/>
                  </a:cubicBezTo>
                  <a:cubicBezTo>
                    <a:pt x="0" y="477"/>
                    <a:pt x="137" y="615"/>
                    <a:pt x="307" y="615"/>
                  </a:cubicBezTo>
                  <a:cubicBezTo>
                    <a:pt x="312" y="615"/>
                    <a:pt x="316" y="615"/>
                    <a:pt x="321" y="614"/>
                  </a:cubicBezTo>
                  <a:cubicBezTo>
                    <a:pt x="445" y="719"/>
                    <a:pt x="445" y="719"/>
                    <a:pt x="445" y="719"/>
                  </a:cubicBezTo>
                  <a:cubicBezTo>
                    <a:pt x="458" y="575"/>
                    <a:pt x="458" y="575"/>
                    <a:pt x="458" y="575"/>
                  </a:cubicBezTo>
                  <a:cubicBezTo>
                    <a:pt x="551" y="522"/>
                    <a:pt x="614" y="422"/>
                    <a:pt x="614" y="307"/>
                  </a:cubicBezTo>
                  <a:cubicBezTo>
                    <a:pt x="614" y="138"/>
                    <a:pt x="477" y="0"/>
                    <a:pt x="307" y="0"/>
                  </a:cubicBezTo>
                </a:path>
              </a:pathLst>
            </a:custGeom>
            <a:solidFill>
              <a:srgbClr val="C7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2" name="Freeform: Shape 107"/>
            <p:cNvSpPr>
              <a:spLocks/>
            </p:cNvSpPr>
            <p:nvPr/>
          </p:nvSpPr>
          <p:spPr bwMode="auto">
            <a:xfrm>
              <a:off x="5863054" y="2068463"/>
              <a:ext cx="977566" cy="1144534"/>
            </a:xfrm>
            <a:custGeom>
              <a:avLst/>
              <a:gdLst>
                <a:gd name="T0" fmla="*/ 614 w 614"/>
                <a:gd name="T1" fmla="*/ 307 h 719"/>
                <a:gd name="T2" fmla="*/ 307 w 614"/>
                <a:gd name="T3" fmla="*/ 0 h 719"/>
                <a:gd name="T4" fmla="*/ 0 w 614"/>
                <a:gd name="T5" fmla="*/ 307 h 719"/>
                <a:gd name="T6" fmla="*/ 307 w 614"/>
                <a:gd name="T7" fmla="*/ 614 h 719"/>
                <a:gd name="T8" fmla="*/ 321 w 614"/>
                <a:gd name="T9" fmla="*/ 614 h 719"/>
                <a:gd name="T10" fmla="*/ 445 w 614"/>
                <a:gd name="T11" fmla="*/ 719 h 719"/>
                <a:gd name="T12" fmla="*/ 458 w 614"/>
                <a:gd name="T13" fmla="*/ 575 h 719"/>
                <a:gd name="T14" fmla="*/ 614 w 614"/>
                <a:gd name="T15" fmla="*/ 307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4" h="719">
                  <a:moveTo>
                    <a:pt x="614" y="307"/>
                  </a:moveTo>
                  <a:cubicBezTo>
                    <a:pt x="614" y="138"/>
                    <a:pt x="477" y="0"/>
                    <a:pt x="307" y="0"/>
                  </a:cubicBezTo>
                  <a:cubicBezTo>
                    <a:pt x="137" y="0"/>
                    <a:pt x="0" y="138"/>
                    <a:pt x="0" y="307"/>
                  </a:cubicBezTo>
                  <a:cubicBezTo>
                    <a:pt x="0" y="477"/>
                    <a:pt x="137" y="614"/>
                    <a:pt x="307" y="614"/>
                  </a:cubicBezTo>
                  <a:cubicBezTo>
                    <a:pt x="312" y="614"/>
                    <a:pt x="316" y="614"/>
                    <a:pt x="321" y="614"/>
                  </a:cubicBezTo>
                  <a:cubicBezTo>
                    <a:pt x="445" y="719"/>
                    <a:pt x="445" y="719"/>
                    <a:pt x="445" y="719"/>
                  </a:cubicBezTo>
                  <a:cubicBezTo>
                    <a:pt x="458" y="575"/>
                    <a:pt x="458" y="575"/>
                    <a:pt x="458" y="575"/>
                  </a:cubicBezTo>
                  <a:cubicBezTo>
                    <a:pt x="551" y="522"/>
                    <a:pt x="614" y="422"/>
                    <a:pt x="614" y="307"/>
                  </a:cubicBezTo>
                  <a:close/>
                </a:path>
              </a:pathLst>
            </a:custGeom>
            <a:solidFill>
              <a:srgbClr val="55ADB7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3" name="Freeform: Shape 108"/>
            <p:cNvSpPr>
              <a:spLocks/>
            </p:cNvSpPr>
            <p:nvPr/>
          </p:nvSpPr>
          <p:spPr bwMode="auto">
            <a:xfrm>
              <a:off x="6063684" y="2215232"/>
              <a:ext cx="486763" cy="555436"/>
            </a:xfrm>
            <a:custGeom>
              <a:avLst/>
              <a:gdLst>
                <a:gd name="T0" fmla="*/ 0 w 723"/>
                <a:gd name="T1" fmla="*/ 338 h 825"/>
                <a:gd name="T2" fmla="*/ 305 w 723"/>
                <a:gd name="T3" fmla="*/ 825 h 825"/>
                <a:gd name="T4" fmla="*/ 723 w 723"/>
                <a:gd name="T5" fmla="*/ 0 h 825"/>
                <a:gd name="T6" fmla="*/ 0 w 723"/>
                <a:gd name="T7" fmla="*/ 338 h 825"/>
                <a:gd name="T8" fmla="*/ 198 w 723"/>
                <a:gd name="T9" fmla="*/ 383 h 825"/>
                <a:gd name="T10" fmla="*/ 482 w 723"/>
                <a:gd name="T11" fmla="*/ 250 h 825"/>
                <a:gd name="T12" fmla="*/ 319 w 723"/>
                <a:gd name="T13" fmla="*/ 574 h 825"/>
                <a:gd name="T14" fmla="*/ 198 w 723"/>
                <a:gd name="T15" fmla="*/ 383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3" h="825">
                  <a:moveTo>
                    <a:pt x="0" y="338"/>
                  </a:moveTo>
                  <a:lnTo>
                    <a:pt x="305" y="825"/>
                  </a:lnTo>
                  <a:lnTo>
                    <a:pt x="723" y="0"/>
                  </a:lnTo>
                  <a:lnTo>
                    <a:pt x="0" y="338"/>
                  </a:lnTo>
                  <a:close/>
                  <a:moveTo>
                    <a:pt x="198" y="383"/>
                  </a:moveTo>
                  <a:lnTo>
                    <a:pt x="482" y="250"/>
                  </a:lnTo>
                  <a:lnTo>
                    <a:pt x="319" y="574"/>
                  </a:lnTo>
                  <a:lnTo>
                    <a:pt x="198" y="38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4" name="Freeform: Shape 109"/>
            <p:cNvSpPr>
              <a:spLocks/>
            </p:cNvSpPr>
            <p:nvPr/>
          </p:nvSpPr>
          <p:spPr bwMode="auto">
            <a:xfrm>
              <a:off x="6383480" y="2531662"/>
              <a:ext cx="200630" cy="207363"/>
            </a:xfrm>
            <a:custGeom>
              <a:avLst/>
              <a:gdLst>
                <a:gd name="T0" fmla="*/ 0 w 298"/>
                <a:gd name="T1" fmla="*/ 194 h 308"/>
                <a:gd name="T2" fmla="*/ 184 w 298"/>
                <a:gd name="T3" fmla="*/ 0 h 308"/>
                <a:gd name="T4" fmla="*/ 298 w 298"/>
                <a:gd name="T5" fmla="*/ 116 h 308"/>
                <a:gd name="T6" fmla="*/ 113 w 298"/>
                <a:gd name="T7" fmla="*/ 308 h 308"/>
                <a:gd name="T8" fmla="*/ 0 w 298"/>
                <a:gd name="T9" fmla="*/ 19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308">
                  <a:moveTo>
                    <a:pt x="0" y="194"/>
                  </a:moveTo>
                  <a:lnTo>
                    <a:pt x="184" y="0"/>
                  </a:lnTo>
                  <a:lnTo>
                    <a:pt x="298" y="116"/>
                  </a:lnTo>
                  <a:lnTo>
                    <a:pt x="113" y="308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5" name="Freeform: Shape 110"/>
            <p:cNvSpPr>
              <a:spLocks/>
            </p:cNvSpPr>
            <p:nvPr/>
          </p:nvSpPr>
          <p:spPr bwMode="auto">
            <a:xfrm>
              <a:off x="6351837" y="2675066"/>
              <a:ext cx="94929" cy="87523"/>
            </a:xfrm>
            <a:custGeom>
              <a:avLst/>
              <a:gdLst>
                <a:gd name="T0" fmla="*/ 16 w 60"/>
                <a:gd name="T1" fmla="*/ 0 h 55"/>
                <a:gd name="T2" fmla="*/ 60 w 60"/>
                <a:gd name="T3" fmla="*/ 45 h 55"/>
                <a:gd name="T4" fmla="*/ 0 w 60"/>
                <a:gd name="T5" fmla="*/ 55 h 55"/>
                <a:gd name="T6" fmla="*/ 16 w 60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55">
                  <a:moveTo>
                    <a:pt x="16" y="0"/>
                  </a:moveTo>
                  <a:cubicBezTo>
                    <a:pt x="17" y="1"/>
                    <a:pt x="60" y="45"/>
                    <a:pt x="60" y="45"/>
                  </a:cubicBezTo>
                  <a:cubicBezTo>
                    <a:pt x="0" y="55"/>
                    <a:pt x="0" y="55"/>
                    <a:pt x="0" y="55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6" name="Freeform: Shape 111"/>
            <p:cNvSpPr>
              <a:spLocks/>
            </p:cNvSpPr>
            <p:nvPr/>
          </p:nvSpPr>
          <p:spPr bwMode="auto">
            <a:xfrm>
              <a:off x="6502646" y="2476455"/>
              <a:ext cx="135324" cy="133305"/>
            </a:xfrm>
            <a:custGeom>
              <a:avLst/>
              <a:gdLst>
                <a:gd name="T0" fmla="*/ 156 w 201"/>
                <a:gd name="T1" fmla="*/ 198 h 198"/>
                <a:gd name="T2" fmla="*/ 0 w 201"/>
                <a:gd name="T3" fmla="*/ 44 h 198"/>
                <a:gd name="T4" fmla="*/ 45 w 201"/>
                <a:gd name="T5" fmla="*/ 0 h 198"/>
                <a:gd name="T6" fmla="*/ 201 w 201"/>
                <a:gd name="T7" fmla="*/ 153 h 198"/>
                <a:gd name="T8" fmla="*/ 156 w 201"/>
                <a:gd name="T9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198">
                  <a:moveTo>
                    <a:pt x="156" y="198"/>
                  </a:moveTo>
                  <a:lnTo>
                    <a:pt x="0" y="44"/>
                  </a:lnTo>
                  <a:lnTo>
                    <a:pt x="45" y="0"/>
                  </a:lnTo>
                  <a:lnTo>
                    <a:pt x="201" y="153"/>
                  </a:lnTo>
                  <a:lnTo>
                    <a:pt x="156" y="19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7" name="Rectangle 112"/>
            <p:cNvSpPr>
              <a:spLocks/>
            </p:cNvSpPr>
            <p:nvPr/>
          </p:nvSpPr>
          <p:spPr bwMode="auto">
            <a:xfrm>
              <a:off x="6200355" y="2799618"/>
              <a:ext cx="311717" cy="3164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7" name="Group 113"/>
          <p:cNvGrpSpPr/>
          <p:nvPr/>
        </p:nvGrpSpPr>
        <p:grpSpPr>
          <a:xfrm>
            <a:off x="3073839" y="3201496"/>
            <a:ext cx="729640" cy="794777"/>
            <a:chOff x="4098452" y="4268661"/>
            <a:chExt cx="972853" cy="1059703"/>
          </a:xfrm>
        </p:grpSpPr>
        <p:sp>
          <p:nvSpPr>
            <p:cNvPr id="74" name="Freeform: Shape 114"/>
            <p:cNvSpPr>
              <a:spLocks/>
            </p:cNvSpPr>
            <p:nvPr/>
          </p:nvSpPr>
          <p:spPr bwMode="auto">
            <a:xfrm>
              <a:off x="4354962" y="4408698"/>
              <a:ext cx="334608" cy="624108"/>
            </a:xfrm>
            <a:custGeom>
              <a:avLst/>
              <a:gdLst>
                <a:gd name="T0" fmla="*/ 210 w 210"/>
                <a:gd name="T1" fmla="*/ 261 h 392"/>
                <a:gd name="T2" fmla="*/ 204 w 210"/>
                <a:gd name="T3" fmla="*/ 290 h 392"/>
                <a:gd name="T4" fmla="*/ 187 w 210"/>
                <a:gd name="T5" fmla="*/ 318 h 392"/>
                <a:gd name="T6" fmla="*/ 159 w 210"/>
                <a:gd name="T7" fmla="*/ 341 h 392"/>
                <a:gd name="T8" fmla="*/ 123 w 210"/>
                <a:gd name="T9" fmla="*/ 355 h 392"/>
                <a:gd name="T10" fmla="*/ 123 w 210"/>
                <a:gd name="T11" fmla="*/ 392 h 392"/>
                <a:gd name="T12" fmla="*/ 96 w 210"/>
                <a:gd name="T13" fmla="*/ 392 h 392"/>
                <a:gd name="T14" fmla="*/ 96 w 210"/>
                <a:gd name="T15" fmla="*/ 358 h 392"/>
                <a:gd name="T16" fmla="*/ 94 w 210"/>
                <a:gd name="T17" fmla="*/ 358 h 392"/>
                <a:gd name="T18" fmla="*/ 91 w 210"/>
                <a:gd name="T19" fmla="*/ 358 h 392"/>
                <a:gd name="T20" fmla="*/ 64 w 210"/>
                <a:gd name="T21" fmla="*/ 357 h 392"/>
                <a:gd name="T22" fmla="*/ 41 w 210"/>
                <a:gd name="T23" fmla="*/ 352 h 392"/>
                <a:gd name="T24" fmla="*/ 20 w 210"/>
                <a:gd name="T25" fmla="*/ 345 h 392"/>
                <a:gd name="T26" fmla="*/ 0 w 210"/>
                <a:gd name="T27" fmla="*/ 335 h 392"/>
                <a:gd name="T28" fmla="*/ 15 w 210"/>
                <a:gd name="T29" fmla="*/ 288 h 392"/>
                <a:gd name="T30" fmla="*/ 31 w 210"/>
                <a:gd name="T31" fmla="*/ 297 h 392"/>
                <a:gd name="T32" fmla="*/ 51 w 210"/>
                <a:gd name="T33" fmla="*/ 306 h 392"/>
                <a:gd name="T34" fmla="*/ 74 w 210"/>
                <a:gd name="T35" fmla="*/ 314 h 392"/>
                <a:gd name="T36" fmla="*/ 96 w 210"/>
                <a:gd name="T37" fmla="*/ 318 h 392"/>
                <a:gd name="T38" fmla="*/ 96 w 210"/>
                <a:gd name="T39" fmla="*/ 219 h 392"/>
                <a:gd name="T40" fmla="*/ 66 w 210"/>
                <a:gd name="T41" fmla="*/ 206 h 392"/>
                <a:gd name="T42" fmla="*/ 39 w 210"/>
                <a:gd name="T43" fmla="*/ 188 h 392"/>
                <a:gd name="T44" fmla="*/ 19 w 210"/>
                <a:gd name="T45" fmla="*/ 160 h 392"/>
                <a:gd name="T46" fmla="*/ 11 w 210"/>
                <a:gd name="T47" fmla="*/ 119 h 392"/>
                <a:gd name="T48" fmla="*/ 17 w 210"/>
                <a:gd name="T49" fmla="*/ 94 h 392"/>
                <a:gd name="T50" fmla="*/ 33 w 210"/>
                <a:gd name="T51" fmla="*/ 69 h 392"/>
                <a:gd name="T52" fmla="*/ 60 w 210"/>
                <a:gd name="T53" fmla="*/ 48 h 392"/>
                <a:gd name="T54" fmla="*/ 96 w 210"/>
                <a:gd name="T55" fmla="*/ 35 h 392"/>
                <a:gd name="T56" fmla="*/ 96 w 210"/>
                <a:gd name="T57" fmla="*/ 0 h 392"/>
                <a:gd name="T58" fmla="*/ 123 w 210"/>
                <a:gd name="T59" fmla="*/ 0 h 392"/>
                <a:gd name="T60" fmla="*/ 123 w 210"/>
                <a:gd name="T61" fmla="*/ 32 h 392"/>
                <a:gd name="T62" fmla="*/ 123 w 210"/>
                <a:gd name="T63" fmla="*/ 32 h 392"/>
                <a:gd name="T64" fmla="*/ 161 w 210"/>
                <a:gd name="T65" fmla="*/ 34 h 392"/>
                <a:gd name="T66" fmla="*/ 196 w 210"/>
                <a:gd name="T67" fmla="*/ 40 h 392"/>
                <a:gd name="T68" fmla="*/ 187 w 210"/>
                <a:gd name="T69" fmla="*/ 87 h 392"/>
                <a:gd name="T70" fmla="*/ 155 w 210"/>
                <a:gd name="T71" fmla="*/ 77 h 392"/>
                <a:gd name="T72" fmla="*/ 123 w 210"/>
                <a:gd name="T73" fmla="*/ 72 h 392"/>
                <a:gd name="T74" fmla="*/ 123 w 210"/>
                <a:gd name="T75" fmla="*/ 159 h 392"/>
                <a:gd name="T76" fmla="*/ 153 w 210"/>
                <a:gd name="T77" fmla="*/ 172 h 392"/>
                <a:gd name="T78" fmla="*/ 181 w 210"/>
                <a:gd name="T79" fmla="*/ 191 h 392"/>
                <a:gd name="T80" fmla="*/ 202 w 210"/>
                <a:gd name="T81" fmla="*/ 219 h 392"/>
                <a:gd name="T82" fmla="*/ 210 w 210"/>
                <a:gd name="T83" fmla="*/ 261 h 392"/>
                <a:gd name="T84" fmla="*/ 65 w 210"/>
                <a:gd name="T85" fmla="*/ 110 h 392"/>
                <a:gd name="T86" fmla="*/ 74 w 210"/>
                <a:gd name="T87" fmla="*/ 133 h 392"/>
                <a:gd name="T88" fmla="*/ 96 w 210"/>
                <a:gd name="T89" fmla="*/ 148 h 392"/>
                <a:gd name="T90" fmla="*/ 96 w 210"/>
                <a:gd name="T91" fmla="*/ 73 h 392"/>
                <a:gd name="T92" fmla="*/ 77 w 210"/>
                <a:gd name="T93" fmla="*/ 79 h 392"/>
                <a:gd name="T94" fmla="*/ 68 w 210"/>
                <a:gd name="T95" fmla="*/ 90 h 392"/>
                <a:gd name="T96" fmla="*/ 65 w 210"/>
                <a:gd name="T97" fmla="*/ 110 h 392"/>
                <a:gd name="T98" fmla="*/ 155 w 210"/>
                <a:gd name="T99" fmla="*/ 269 h 392"/>
                <a:gd name="T100" fmla="*/ 146 w 210"/>
                <a:gd name="T101" fmla="*/ 246 h 392"/>
                <a:gd name="T102" fmla="*/ 123 w 210"/>
                <a:gd name="T103" fmla="*/ 230 h 392"/>
                <a:gd name="T104" fmla="*/ 123 w 210"/>
                <a:gd name="T105" fmla="*/ 316 h 392"/>
                <a:gd name="T106" fmla="*/ 132 w 210"/>
                <a:gd name="T107" fmla="*/ 314 h 392"/>
                <a:gd name="T108" fmla="*/ 140 w 210"/>
                <a:gd name="T109" fmla="*/ 311 h 392"/>
                <a:gd name="T110" fmla="*/ 151 w 210"/>
                <a:gd name="T111" fmla="*/ 298 h 392"/>
                <a:gd name="T112" fmla="*/ 155 w 210"/>
                <a:gd name="T113" fmla="*/ 26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10" h="392">
                  <a:moveTo>
                    <a:pt x="210" y="261"/>
                  </a:moveTo>
                  <a:cubicBezTo>
                    <a:pt x="210" y="271"/>
                    <a:pt x="208" y="281"/>
                    <a:pt x="204" y="290"/>
                  </a:cubicBezTo>
                  <a:cubicBezTo>
                    <a:pt x="200" y="300"/>
                    <a:pt x="194" y="310"/>
                    <a:pt x="187" y="318"/>
                  </a:cubicBezTo>
                  <a:cubicBezTo>
                    <a:pt x="179" y="327"/>
                    <a:pt x="170" y="334"/>
                    <a:pt x="159" y="341"/>
                  </a:cubicBezTo>
                  <a:cubicBezTo>
                    <a:pt x="148" y="347"/>
                    <a:pt x="136" y="352"/>
                    <a:pt x="123" y="355"/>
                  </a:cubicBezTo>
                  <a:cubicBezTo>
                    <a:pt x="123" y="392"/>
                    <a:pt x="123" y="392"/>
                    <a:pt x="123" y="392"/>
                  </a:cubicBezTo>
                  <a:cubicBezTo>
                    <a:pt x="96" y="392"/>
                    <a:pt x="96" y="392"/>
                    <a:pt x="96" y="392"/>
                  </a:cubicBezTo>
                  <a:cubicBezTo>
                    <a:pt x="96" y="358"/>
                    <a:pt x="96" y="358"/>
                    <a:pt x="96" y="358"/>
                  </a:cubicBezTo>
                  <a:cubicBezTo>
                    <a:pt x="95" y="358"/>
                    <a:pt x="94" y="358"/>
                    <a:pt x="94" y="358"/>
                  </a:cubicBezTo>
                  <a:cubicBezTo>
                    <a:pt x="93" y="358"/>
                    <a:pt x="92" y="358"/>
                    <a:pt x="91" y="358"/>
                  </a:cubicBezTo>
                  <a:cubicBezTo>
                    <a:pt x="82" y="358"/>
                    <a:pt x="73" y="358"/>
                    <a:pt x="64" y="357"/>
                  </a:cubicBezTo>
                  <a:cubicBezTo>
                    <a:pt x="56" y="356"/>
                    <a:pt x="48" y="354"/>
                    <a:pt x="41" y="352"/>
                  </a:cubicBezTo>
                  <a:cubicBezTo>
                    <a:pt x="34" y="350"/>
                    <a:pt x="27" y="348"/>
                    <a:pt x="20" y="345"/>
                  </a:cubicBezTo>
                  <a:cubicBezTo>
                    <a:pt x="13" y="342"/>
                    <a:pt x="7" y="339"/>
                    <a:pt x="0" y="335"/>
                  </a:cubicBezTo>
                  <a:cubicBezTo>
                    <a:pt x="15" y="288"/>
                    <a:pt x="15" y="288"/>
                    <a:pt x="15" y="288"/>
                  </a:cubicBezTo>
                  <a:cubicBezTo>
                    <a:pt x="19" y="291"/>
                    <a:pt x="25" y="294"/>
                    <a:pt x="31" y="297"/>
                  </a:cubicBezTo>
                  <a:cubicBezTo>
                    <a:pt x="37" y="301"/>
                    <a:pt x="44" y="304"/>
                    <a:pt x="51" y="306"/>
                  </a:cubicBezTo>
                  <a:cubicBezTo>
                    <a:pt x="59" y="309"/>
                    <a:pt x="66" y="312"/>
                    <a:pt x="74" y="314"/>
                  </a:cubicBezTo>
                  <a:cubicBezTo>
                    <a:pt x="82" y="316"/>
                    <a:pt x="89" y="317"/>
                    <a:pt x="96" y="318"/>
                  </a:cubicBezTo>
                  <a:cubicBezTo>
                    <a:pt x="96" y="219"/>
                    <a:pt x="96" y="219"/>
                    <a:pt x="96" y="219"/>
                  </a:cubicBezTo>
                  <a:cubicBezTo>
                    <a:pt x="86" y="215"/>
                    <a:pt x="76" y="211"/>
                    <a:pt x="66" y="206"/>
                  </a:cubicBezTo>
                  <a:cubicBezTo>
                    <a:pt x="56" y="201"/>
                    <a:pt x="47" y="195"/>
                    <a:pt x="39" y="188"/>
                  </a:cubicBezTo>
                  <a:cubicBezTo>
                    <a:pt x="30" y="180"/>
                    <a:pt x="24" y="171"/>
                    <a:pt x="19" y="160"/>
                  </a:cubicBezTo>
                  <a:cubicBezTo>
                    <a:pt x="13" y="149"/>
                    <a:pt x="11" y="136"/>
                    <a:pt x="11" y="119"/>
                  </a:cubicBezTo>
                  <a:cubicBezTo>
                    <a:pt x="11" y="111"/>
                    <a:pt x="13" y="103"/>
                    <a:pt x="17" y="94"/>
                  </a:cubicBezTo>
                  <a:cubicBezTo>
                    <a:pt x="21" y="85"/>
                    <a:pt x="26" y="77"/>
                    <a:pt x="33" y="69"/>
                  </a:cubicBezTo>
                  <a:cubicBezTo>
                    <a:pt x="41" y="61"/>
                    <a:pt x="50" y="54"/>
                    <a:pt x="60" y="48"/>
                  </a:cubicBezTo>
                  <a:cubicBezTo>
                    <a:pt x="71" y="42"/>
                    <a:pt x="83" y="37"/>
                    <a:pt x="96" y="35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23" y="32"/>
                    <a:pt x="123" y="32"/>
                    <a:pt x="123" y="32"/>
                  </a:cubicBezTo>
                  <a:cubicBezTo>
                    <a:pt x="123" y="32"/>
                    <a:pt x="123" y="32"/>
                    <a:pt x="123" y="32"/>
                  </a:cubicBezTo>
                  <a:cubicBezTo>
                    <a:pt x="137" y="32"/>
                    <a:pt x="149" y="33"/>
                    <a:pt x="161" y="34"/>
                  </a:cubicBezTo>
                  <a:cubicBezTo>
                    <a:pt x="172" y="36"/>
                    <a:pt x="184" y="38"/>
                    <a:pt x="196" y="40"/>
                  </a:cubicBezTo>
                  <a:cubicBezTo>
                    <a:pt x="187" y="87"/>
                    <a:pt x="187" y="87"/>
                    <a:pt x="187" y="87"/>
                  </a:cubicBezTo>
                  <a:cubicBezTo>
                    <a:pt x="176" y="83"/>
                    <a:pt x="166" y="80"/>
                    <a:pt x="155" y="77"/>
                  </a:cubicBezTo>
                  <a:cubicBezTo>
                    <a:pt x="143" y="74"/>
                    <a:pt x="133" y="73"/>
                    <a:pt x="123" y="72"/>
                  </a:cubicBezTo>
                  <a:cubicBezTo>
                    <a:pt x="123" y="159"/>
                    <a:pt x="123" y="159"/>
                    <a:pt x="123" y="159"/>
                  </a:cubicBezTo>
                  <a:cubicBezTo>
                    <a:pt x="132" y="163"/>
                    <a:pt x="143" y="168"/>
                    <a:pt x="153" y="172"/>
                  </a:cubicBezTo>
                  <a:cubicBezTo>
                    <a:pt x="163" y="177"/>
                    <a:pt x="173" y="183"/>
                    <a:pt x="181" y="191"/>
                  </a:cubicBezTo>
                  <a:cubicBezTo>
                    <a:pt x="190" y="198"/>
                    <a:pt x="197" y="208"/>
                    <a:pt x="202" y="219"/>
                  </a:cubicBezTo>
                  <a:cubicBezTo>
                    <a:pt x="207" y="230"/>
                    <a:pt x="210" y="244"/>
                    <a:pt x="210" y="261"/>
                  </a:cubicBezTo>
                  <a:moveTo>
                    <a:pt x="65" y="110"/>
                  </a:moveTo>
                  <a:cubicBezTo>
                    <a:pt x="65" y="119"/>
                    <a:pt x="68" y="127"/>
                    <a:pt x="74" y="133"/>
                  </a:cubicBezTo>
                  <a:cubicBezTo>
                    <a:pt x="80" y="139"/>
                    <a:pt x="87" y="144"/>
                    <a:pt x="96" y="148"/>
                  </a:cubicBezTo>
                  <a:cubicBezTo>
                    <a:pt x="96" y="73"/>
                    <a:pt x="96" y="73"/>
                    <a:pt x="96" y="73"/>
                  </a:cubicBezTo>
                  <a:cubicBezTo>
                    <a:pt x="88" y="74"/>
                    <a:pt x="82" y="76"/>
                    <a:pt x="77" y="79"/>
                  </a:cubicBezTo>
                  <a:cubicBezTo>
                    <a:pt x="73" y="81"/>
                    <a:pt x="70" y="85"/>
                    <a:pt x="68" y="90"/>
                  </a:cubicBezTo>
                  <a:cubicBezTo>
                    <a:pt x="66" y="95"/>
                    <a:pt x="65" y="102"/>
                    <a:pt x="65" y="110"/>
                  </a:cubicBezTo>
                  <a:moveTo>
                    <a:pt x="155" y="269"/>
                  </a:moveTo>
                  <a:cubicBezTo>
                    <a:pt x="155" y="260"/>
                    <a:pt x="152" y="252"/>
                    <a:pt x="146" y="246"/>
                  </a:cubicBezTo>
                  <a:cubicBezTo>
                    <a:pt x="140" y="240"/>
                    <a:pt x="132" y="235"/>
                    <a:pt x="123" y="230"/>
                  </a:cubicBezTo>
                  <a:cubicBezTo>
                    <a:pt x="123" y="316"/>
                    <a:pt x="123" y="316"/>
                    <a:pt x="123" y="316"/>
                  </a:cubicBezTo>
                  <a:cubicBezTo>
                    <a:pt x="126" y="316"/>
                    <a:pt x="129" y="315"/>
                    <a:pt x="132" y="314"/>
                  </a:cubicBezTo>
                  <a:cubicBezTo>
                    <a:pt x="134" y="313"/>
                    <a:pt x="137" y="312"/>
                    <a:pt x="140" y="311"/>
                  </a:cubicBezTo>
                  <a:cubicBezTo>
                    <a:pt x="144" y="309"/>
                    <a:pt x="148" y="305"/>
                    <a:pt x="151" y="298"/>
                  </a:cubicBezTo>
                  <a:cubicBezTo>
                    <a:pt x="154" y="290"/>
                    <a:pt x="155" y="281"/>
                    <a:pt x="155" y="269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5" name="Freeform: Shape 115"/>
            <p:cNvSpPr>
              <a:spLocks/>
            </p:cNvSpPr>
            <p:nvPr/>
          </p:nvSpPr>
          <p:spPr bwMode="auto">
            <a:xfrm>
              <a:off x="4183282" y="4288858"/>
              <a:ext cx="888023" cy="1039506"/>
            </a:xfrm>
            <a:custGeom>
              <a:avLst/>
              <a:gdLst>
                <a:gd name="T0" fmla="*/ 231 w 558"/>
                <a:gd name="T1" fmla="*/ 391 h 653"/>
                <a:gd name="T2" fmla="*/ 248 w 558"/>
                <a:gd name="T3" fmla="*/ 386 h 653"/>
                <a:gd name="T4" fmla="*/ 263 w 558"/>
                <a:gd name="T5" fmla="*/ 344 h 653"/>
                <a:gd name="T6" fmla="*/ 231 w 558"/>
                <a:gd name="T7" fmla="*/ 305 h 653"/>
                <a:gd name="T8" fmla="*/ 185 w 558"/>
                <a:gd name="T9" fmla="*/ 154 h 653"/>
                <a:gd name="T10" fmla="*/ 173 w 558"/>
                <a:gd name="T11" fmla="*/ 185 h 653"/>
                <a:gd name="T12" fmla="*/ 204 w 558"/>
                <a:gd name="T13" fmla="*/ 223 h 653"/>
                <a:gd name="T14" fmla="*/ 204 w 558"/>
                <a:gd name="T15" fmla="*/ 393 h 653"/>
                <a:gd name="T16" fmla="*/ 174 w 558"/>
                <a:gd name="T17" fmla="*/ 281 h 653"/>
                <a:gd name="T18" fmla="*/ 127 w 558"/>
                <a:gd name="T19" fmla="*/ 235 h 653"/>
                <a:gd name="T20" fmla="*/ 125 w 558"/>
                <a:gd name="T21" fmla="*/ 169 h 653"/>
                <a:gd name="T22" fmla="*/ 168 w 558"/>
                <a:gd name="T23" fmla="*/ 123 h 653"/>
                <a:gd name="T24" fmla="*/ 204 w 558"/>
                <a:gd name="T25" fmla="*/ 75 h 653"/>
                <a:gd name="T26" fmla="*/ 231 w 558"/>
                <a:gd name="T27" fmla="*/ 107 h 653"/>
                <a:gd name="T28" fmla="*/ 269 w 558"/>
                <a:gd name="T29" fmla="*/ 109 h 653"/>
                <a:gd name="T30" fmla="*/ 295 w 558"/>
                <a:gd name="T31" fmla="*/ 162 h 653"/>
                <a:gd name="T32" fmla="*/ 231 w 558"/>
                <a:gd name="T33" fmla="*/ 147 h 653"/>
                <a:gd name="T34" fmla="*/ 261 w 558"/>
                <a:gd name="T35" fmla="*/ 247 h 653"/>
                <a:gd name="T36" fmla="*/ 310 w 558"/>
                <a:gd name="T37" fmla="*/ 294 h 653"/>
                <a:gd name="T38" fmla="*/ 312 w 558"/>
                <a:gd name="T39" fmla="*/ 365 h 653"/>
                <a:gd name="T40" fmla="*/ 267 w 558"/>
                <a:gd name="T41" fmla="*/ 416 h 653"/>
                <a:gd name="T42" fmla="*/ 231 w 558"/>
                <a:gd name="T43" fmla="*/ 467 h 653"/>
                <a:gd name="T44" fmla="*/ 204 w 558"/>
                <a:gd name="T45" fmla="*/ 433 h 653"/>
                <a:gd name="T46" fmla="*/ 199 w 558"/>
                <a:gd name="T47" fmla="*/ 433 h 653"/>
                <a:gd name="T48" fmla="*/ 149 w 558"/>
                <a:gd name="T49" fmla="*/ 427 h 653"/>
                <a:gd name="T50" fmla="*/ 108 w 558"/>
                <a:gd name="T51" fmla="*/ 410 h 653"/>
                <a:gd name="T52" fmla="*/ 139 w 558"/>
                <a:gd name="T53" fmla="*/ 372 h 653"/>
                <a:gd name="T54" fmla="*/ 182 w 558"/>
                <a:gd name="T55" fmla="*/ 389 h 653"/>
                <a:gd name="T56" fmla="*/ 279 w 558"/>
                <a:gd name="T57" fmla="*/ 0 h 653"/>
                <a:gd name="T58" fmla="*/ 279 w 558"/>
                <a:gd name="T59" fmla="*/ 558 h 653"/>
                <a:gd name="T60" fmla="*/ 405 w 558"/>
                <a:gd name="T61" fmla="*/ 653 h 653"/>
                <a:gd name="T62" fmla="*/ 558 w 558"/>
                <a:gd name="T63" fmla="*/ 279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8" h="653">
                  <a:moveTo>
                    <a:pt x="231" y="305"/>
                  </a:moveTo>
                  <a:cubicBezTo>
                    <a:pt x="231" y="391"/>
                    <a:pt x="231" y="391"/>
                    <a:pt x="231" y="391"/>
                  </a:cubicBezTo>
                  <a:cubicBezTo>
                    <a:pt x="234" y="391"/>
                    <a:pt x="237" y="390"/>
                    <a:pt x="240" y="389"/>
                  </a:cubicBezTo>
                  <a:cubicBezTo>
                    <a:pt x="242" y="388"/>
                    <a:pt x="245" y="387"/>
                    <a:pt x="248" y="386"/>
                  </a:cubicBezTo>
                  <a:cubicBezTo>
                    <a:pt x="252" y="384"/>
                    <a:pt x="256" y="380"/>
                    <a:pt x="259" y="373"/>
                  </a:cubicBezTo>
                  <a:cubicBezTo>
                    <a:pt x="262" y="365"/>
                    <a:pt x="263" y="356"/>
                    <a:pt x="263" y="344"/>
                  </a:cubicBezTo>
                  <a:cubicBezTo>
                    <a:pt x="263" y="335"/>
                    <a:pt x="260" y="327"/>
                    <a:pt x="254" y="321"/>
                  </a:cubicBezTo>
                  <a:cubicBezTo>
                    <a:pt x="248" y="315"/>
                    <a:pt x="240" y="310"/>
                    <a:pt x="231" y="305"/>
                  </a:cubicBezTo>
                  <a:moveTo>
                    <a:pt x="204" y="148"/>
                  </a:moveTo>
                  <a:cubicBezTo>
                    <a:pt x="196" y="149"/>
                    <a:pt x="190" y="151"/>
                    <a:pt x="185" y="154"/>
                  </a:cubicBezTo>
                  <a:cubicBezTo>
                    <a:pt x="181" y="156"/>
                    <a:pt x="178" y="160"/>
                    <a:pt x="176" y="165"/>
                  </a:cubicBezTo>
                  <a:cubicBezTo>
                    <a:pt x="174" y="170"/>
                    <a:pt x="173" y="177"/>
                    <a:pt x="173" y="185"/>
                  </a:cubicBezTo>
                  <a:cubicBezTo>
                    <a:pt x="173" y="194"/>
                    <a:pt x="176" y="202"/>
                    <a:pt x="182" y="208"/>
                  </a:cubicBezTo>
                  <a:cubicBezTo>
                    <a:pt x="188" y="214"/>
                    <a:pt x="195" y="219"/>
                    <a:pt x="204" y="223"/>
                  </a:cubicBezTo>
                  <a:cubicBezTo>
                    <a:pt x="204" y="148"/>
                    <a:pt x="204" y="148"/>
                    <a:pt x="204" y="148"/>
                  </a:cubicBezTo>
                  <a:moveTo>
                    <a:pt x="204" y="393"/>
                  </a:moveTo>
                  <a:cubicBezTo>
                    <a:pt x="204" y="294"/>
                    <a:pt x="204" y="294"/>
                    <a:pt x="204" y="294"/>
                  </a:cubicBezTo>
                  <a:cubicBezTo>
                    <a:pt x="194" y="290"/>
                    <a:pt x="184" y="286"/>
                    <a:pt x="174" y="281"/>
                  </a:cubicBezTo>
                  <a:cubicBezTo>
                    <a:pt x="164" y="276"/>
                    <a:pt x="155" y="270"/>
                    <a:pt x="147" y="263"/>
                  </a:cubicBezTo>
                  <a:cubicBezTo>
                    <a:pt x="138" y="255"/>
                    <a:pt x="132" y="246"/>
                    <a:pt x="127" y="235"/>
                  </a:cubicBezTo>
                  <a:cubicBezTo>
                    <a:pt x="121" y="224"/>
                    <a:pt x="119" y="211"/>
                    <a:pt x="119" y="194"/>
                  </a:cubicBezTo>
                  <a:cubicBezTo>
                    <a:pt x="119" y="186"/>
                    <a:pt x="121" y="178"/>
                    <a:pt x="125" y="169"/>
                  </a:cubicBezTo>
                  <a:cubicBezTo>
                    <a:pt x="129" y="160"/>
                    <a:pt x="134" y="152"/>
                    <a:pt x="141" y="144"/>
                  </a:cubicBezTo>
                  <a:cubicBezTo>
                    <a:pt x="149" y="136"/>
                    <a:pt x="158" y="129"/>
                    <a:pt x="168" y="123"/>
                  </a:cubicBezTo>
                  <a:cubicBezTo>
                    <a:pt x="179" y="117"/>
                    <a:pt x="191" y="112"/>
                    <a:pt x="204" y="110"/>
                  </a:cubicBezTo>
                  <a:cubicBezTo>
                    <a:pt x="204" y="75"/>
                    <a:pt x="204" y="75"/>
                    <a:pt x="204" y="75"/>
                  </a:cubicBezTo>
                  <a:cubicBezTo>
                    <a:pt x="231" y="75"/>
                    <a:pt x="231" y="75"/>
                    <a:pt x="231" y="75"/>
                  </a:cubicBezTo>
                  <a:cubicBezTo>
                    <a:pt x="231" y="107"/>
                    <a:pt x="231" y="107"/>
                    <a:pt x="231" y="107"/>
                  </a:cubicBezTo>
                  <a:cubicBezTo>
                    <a:pt x="231" y="107"/>
                    <a:pt x="231" y="107"/>
                    <a:pt x="231" y="107"/>
                  </a:cubicBezTo>
                  <a:cubicBezTo>
                    <a:pt x="245" y="107"/>
                    <a:pt x="257" y="108"/>
                    <a:pt x="269" y="109"/>
                  </a:cubicBezTo>
                  <a:cubicBezTo>
                    <a:pt x="280" y="111"/>
                    <a:pt x="292" y="113"/>
                    <a:pt x="304" y="115"/>
                  </a:cubicBezTo>
                  <a:cubicBezTo>
                    <a:pt x="295" y="162"/>
                    <a:pt x="295" y="162"/>
                    <a:pt x="295" y="162"/>
                  </a:cubicBezTo>
                  <a:cubicBezTo>
                    <a:pt x="284" y="158"/>
                    <a:pt x="274" y="155"/>
                    <a:pt x="263" y="152"/>
                  </a:cubicBezTo>
                  <a:cubicBezTo>
                    <a:pt x="251" y="149"/>
                    <a:pt x="241" y="148"/>
                    <a:pt x="231" y="147"/>
                  </a:cubicBezTo>
                  <a:cubicBezTo>
                    <a:pt x="231" y="234"/>
                    <a:pt x="231" y="234"/>
                    <a:pt x="231" y="234"/>
                  </a:cubicBezTo>
                  <a:cubicBezTo>
                    <a:pt x="240" y="238"/>
                    <a:pt x="251" y="243"/>
                    <a:pt x="261" y="247"/>
                  </a:cubicBezTo>
                  <a:cubicBezTo>
                    <a:pt x="271" y="252"/>
                    <a:pt x="281" y="258"/>
                    <a:pt x="289" y="266"/>
                  </a:cubicBezTo>
                  <a:cubicBezTo>
                    <a:pt x="298" y="273"/>
                    <a:pt x="305" y="283"/>
                    <a:pt x="310" y="294"/>
                  </a:cubicBezTo>
                  <a:cubicBezTo>
                    <a:pt x="315" y="305"/>
                    <a:pt x="318" y="319"/>
                    <a:pt x="318" y="336"/>
                  </a:cubicBezTo>
                  <a:cubicBezTo>
                    <a:pt x="318" y="346"/>
                    <a:pt x="316" y="356"/>
                    <a:pt x="312" y="365"/>
                  </a:cubicBezTo>
                  <a:cubicBezTo>
                    <a:pt x="308" y="375"/>
                    <a:pt x="302" y="385"/>
                    <a:pt x="295" y="393"/>
                  </a:cubicBezTo>
                  <a:cubicBezTo>
                    <a:pt x="287" y="402"/>
                    <a:pt x="278" y="409"/>
                    <a:pt x="267" y="416"/>
                  </a:cubicBezTo>
                  <a:cubicBezTo>
                    <a:pt x="256" y="422"/>
                    <a:pt x="244" y="427"/>
                    <a:pt x="231" y="430"/>
                  </a:cubicBezTo>
                  <a:cubicBezTo>
                    <a:pt x="231" y="467"/>
                    <a:pt x="231" y="467"/>
                    <a:pt x="231" y="467"/>
                  </a:cubicBezTo>
                  <a:cubicBezTo>
                    <a:pt x="204" y="467"/>
                    <a:pt x="204" y="467"/>
                    <a:pt x="204" y="467"/>
                  </a:cubicBezTo>
                  <a:cubicBezTo>
                    <a:pt x="204" y="433"/>
                    <a:pt x="204" y="433"/>
                    <a:pt x="204" y="433"/>
                  </a:cubicBezTo>
                  <a:cubicBezTo>
                    <a:pt x="203" y="433"/>
                    <a:pt x="202" y="433"/>
                    <a:pt x="202" y="433"/>
                  </a:cubicBezTo>
                  <a:cubicBezTo>
                    <a:pt x="201" y="433"/>
                    <a:pt x="200" y="433"/>
                    <a:pt x="199" y="433"/>
                  </a:cubicBezTo>
                  <a:cubicBezTo>
                    <a:pt x="190" y="433"/>
                    <a:pt x="181" y="433"/>
                    <a:pt x="172" y="432"/>
                  </a:cubicBezTo>
                  <a:cubicBezTo>
                    <a:pt x="164" y="431"/>
                    <a:pt x="156" y="429"/>
                    <a:pt x="149" y="427"/>
                  </a:cubicBezTo>
                  <a:cubicBezTo>
                    <a:pt x="142" y="425"/>
                    <a:pt x="135" y="423"/>
                    <a:pt x="128" y="420"/>
                  </a:cubicBezTo>
                  <a:cubicBezTo>
                    <a:pt x="121" y="417"/>
                    <a:pt x="115" y="414"/>
                    <a:pt x="108" y="410"/>
                  </a:cubicBezTo>
                  <a:cubicBezTo>
                    <a:pt x="123" y="363"/>
                    <a:pt x="123" y="363"/>
                    <a:pt x="123" y="363"/>
                  </a:cubicBezTo>
                  <a:cubicBezTo>
                    <a:pt x="127" y="366"/>
                    <a:pt x="133" y="369"/>
                    <a:pt x="139" y="372"/>
                  </a:cubicBezTo>
                  <a:cubicBezTo>
                    <a:pt x="145" y="376"/>
                    <a:pt x="152" y="379"/>
                    <a:pt x="159" y="381"/>
                  </a:cubicBezTo>
                  <a:cubicBezTo>
                    <a:pt x="167" y="384"/>
                    <a:pt x="174" y="387"/>
                    <a:pt x="182" y="389"/>
                  </a:cubicBezTo>
                  <a:cubicBezTo>
                    <a:pt x="190" y="391"/>
                    <a:pt x="197" y="392"/>
                    <a:pt x="204" y="393"/>
                  </a:cubicBezTo>
                  <a:moveTo>
                    <a:pt x="279" y="0"/>
                  </a:moveTo>
                  <a:cubicBezTo>
                    <a:pt x="125" y="0"/>
                    <a:pt x="0" y="125"/>
                    <a:pt x="0" y="279"/>
                  </a:cubicBezTo>
                  <a:cubicBezTo>
                    <a:pt x="0" y="433"/>
                    <a:pt x="125" y="558"/>
                    <a:pt x="279" y="558"/>
                  </a:cubicBezTo>
                  <a:cubicBezTo>
                    <a:pt x="284" y="558"/>
                    <a:pt x="288" y="558"/>
                    <a:pt x="292" y="558"/>
                  </a:cubicBezTo>
                  <a:cubicBezTo>
                    <a:pt x="405" y="653"/>
                    <a:pt x="405" y="653"/>
                    <a:pt x="405" y="653"/>
                  </a:cubicBezTo>
                  <a:cubicBezTo>
                    <a:pt x="417" y="522"/>
                    <a:pt x="417" y="522"/>
                    <a:pt x="417" y="522"/>
                  </a:cubicBezTo>
                  <a:cubicBezTo>
                    <a:pt x="501" y="474"/>
                    <a:pt x="558" y="383"/>
                    <a:pt x="558" y="279"/>
                  </a:cubicBezTo>
                  <a:cubicBezTo>
                    <a:pt x="558" y="125"/>
                    <a:pt x="433" y="0"/>
                    <a:pt x="279" y="0"/>
                  </a:cubicBezTo>
                </a:path>
              </a:pathLst>
            </a:custGeom>
            <a:solidFill>
              <a:srgbClr val="C7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6" name="Freeform: Shape 116"/>
            <p:cNvSpPr>
              <a:spLocks/>
            </p:cNvSpPr>
            <p:nvPr/>
          </p:nvSpPr>
          <p:spPr bwMode="auto">
            <a:xfrm>
              <a:off x="4354962" y="4408698"/>
              <a:ext cx="334608" cy="624108"/>
            </a:xfrm>
            <a:custGeom>
              <a:avLst/>
              <a:gdLst>
                <a:gd name="T0" fmla="*/ 123 w 210"/>
                <a:gd name="T1" fmla="*/ 316 h 392"/>
                <a:gd name="T2" fmla="*/ 123 w 210"/>
                <a:gd name="T3" fmla="*/ 230 h 392"/>
                <a:gd name="T4" fmla="*/ 146 w 210"/>
                <a:gd name="T5" fmla="*/ 246 h 392"/>
                <a:gd name="T6" fmla="*/ 155 w 210"/>
                <a:gd name="T7" fmla="*/ 269 h 392"/>
                <a:gd name="T8" fmla="*/ 151 w 210"/>
                <a:gd name="T9" fmla="*/ 298 h 392"/>
                <a:gd name="T10" fmla="*/ 140 w 210"/>
                <a:gd name="T11" fmla="*/ 311 h 392"/>
                <a:gd name="T12" fmla="*/ 132 w 210"/>
                <a:gd name="T13" fmla="*/ 314 h 392"/>
                <a:gd name="T14" fmla="*/ 123 w 210"/>
                <a:gd name="T15" fmla="*/ 316 h 392"/>
                <a:gd name="T16" fmla="*/ 96 w 210"/>
                <a:gd name="T17" fmla="*/ 148 h 392"/>
                <a:gd name="T18" fmla="*/ 74 w 210"/>
                <a:gd name="T19" fmla="*/ 133 h 392"/>
                <a:gd name="T20" fmla="*/ 65 w 210"/>
                <a:gd name="T21" fmla="*/ 110 h 392"/>
                <a:gd name="T22" fmla="*/ 68 w 210"/>
                <a:gd name="T23" fmla="*/ 90 h 392"/>
                <a:gd name="T24" fmla="*/ 77 w 210"/>
                <a:gd name="T25" fmla="*/ 79 h 392"/>
                <a:gd name="T26" fmla="*/ 96 w 210"/>
                <a:gd name="T27" fmla="*/ 73 h 392"/>
                <a:gd name="T28" fmla="*/ 96 w 210"/>
                <a:gd name="T29" fmla="*/ 148 h 392"/>
                <a:gd name="T30" fmla="*/ 123 w 210"/>
                <a:gd name="T31" fmla="*/ 0 h 392"/>
                <a:gd name="T32" fmla="*/ 96 w 210"/>
                <a:gd name="T33" fmla="*/ 0 h 392"/>
                <a:gd name="T34" fmla="*/ 96 w 210"/>
                <a:gd name="T35" fmla="*/ 35 h 392"/>
                <a:gd name="T36" fmla="*/ 60 w 210"/>
                <a:gd name="T37" fmla="*/ 48 h 392"/>
                <a:gd name="T38" fmla="*/ 33 w 210"/>
                <a:gd name="T39" fmla="*/ 69 h 392"/>
                <a:gd name="T40" fmla="*/ 17 w 210"/>
                <a:gd name="T41" fmla="*/ 94 h 392"/>
                <a:gd name="T42" fmla="*/ 11 w 210"/>
                <a:gd name="T43" fmla="*/ 119 h 392"/>
                <a:gd name="T44" fmla="*/ 19 w 210"/>
                <a:gd name="T45" fmla="*/ 160 h 392"/>
                <a:gd name="T46" fmla="*/ 39 w 210"/>
                <a:gd name="T47" fmla="*/ 188 h 392"/>
                <a:gd name="T48" fmla="*/ 66 w 210"/>
                <a:gd name="T49" fmla="*/ 206 h 392"/>
                <a:gd name="T50" fmla="*/ 96 w 210"/>
                <a:gd name="T51" fmla="*/ 219 h 392"/>
                <a:gd name="T52" fmla="*/ 96 w 210"/>
                <a:gd name="T53" fmla="*/ 318 h 392"/>
                <a:gd name="T54" fmla="*/ 74 w 210"/>
                <a:gd name="T55" fmla="*/ 314 h 392"/>
                <a:gd name="T56" fmla="*/ 51 w 210"/>
                <a:gd name="T57" fmla="*/ 306 h 392"/>
                <a:gd name="T58" fmla="*/ 31 w 210"/>
                <a:gd name="T59" fmla="*/ 297 h 392"/>
                <a:gd name="T60" fmla="*/ 15 w 210"/>
                <a:gd name="T61" fmla="*/ 288 h 392"/>
                <a:gd name="T62" fmla="*/ 0 w 210"/>
                <a:gd name="T63" fmla="*/ 335 h 392"/>
                <a:gd name="T64" fmla="*/ 20 w 210"/>
                <a:gd name="T65" fmla="*/ 345 h 392"/>
                <a:gd name="T66" fmla="*/ 41 w 210"/>
                <a:gd name="T67" fmla="*/ 352 h 392"/>
                <a:gd name="T68" fmla="*/ 64 w 210"/>
                <a:gd name="T69" fmla="*/ 357 h 392"/>
                <a:gd name="T70" fmla="*/ 91 w 210"/>
                <a:gd name="T71" fmla="*/ 358 h 392"/>
                <a:gd name="T72" fmla="*/ 94 w 210"/>
                <a:gd name="T73" fmla="*/ 358 h 392"/>
                <a:gd name="T74" fmla="*/ 96 w 210"/>
                <a:gd name="T75" fmla="*/ 358 h 392"/>
                <a:gd name="T76" fmla="*/ 96 w 210"/>
                <a:gd name="T77" fmla="*/ 392 h 392"/>
                <a:gd name="T78" fmla="*/ 123 w 210"/>
                <a:gd name="T79" fmla="*/ 392 h 392"/>
                <a:gd name="T80" fmla="*/ 123 w 210"/>
                <a:gd name="T81" fmla="*/ 355 h 392"/>
                <a:gd name="T82" fmla="*/ 159 w 210"/>
                <a:gd name="T83" fmla="*/ 341 h 392"/>
                <a:gd name="T84" fmla="*/ 187 w 210"/>
                <a:gd name="T85" fmla="*/ 318 h 392"/>
                <a:gd name="T86" fmla="*/ 204 w 210"/>
                <a:gd name="T87" fmla="*/ 290 h 392"/>
                <a:gd name="T88" fmla="*/ 210 w 210"/>
                <a:gd name="T89" fmla="*/ 261 h 392"/>
                <a:gd name="T90" fmla="*/ 202 w 210"/>
                <a:gd name="T91" fmla="*/ 219 h 392"/>
                <a:gd name="T92" fmla="*/ 181 w 210"/>
                <a:gd name="T93" fmla="*/ 191 h 392"/>
                <a:gd name="T94" fmla="*/ 153 w 210"/>
                <a:gd name="T95" fmla="*/ 172 h 392"/>
                <a:gd name="T96" fmla="*/ 123 w 210"/>
                <a:gd name="T97" fmla="*/ 159 h 392"/>
                <a:gd name="T98" fmla="*/ 123 w 210"/>
                <a:gd name="T99" fmla="*/ 72 h 392"/>
                <a:gd name="T100" fmla="*/ 155 w 210"/>
                <a:gd name="T101" fmla="*/ 77 h 392"/>
                <a:gd name="T102" fmla="*/ 187 w 210"/>
                <a:gd name="T103" fmla="*/ 87 h 392"/>
                <a:gd name="T104" fmla="*/ 196 w 210"/>
                <a:gd name="T105" fmla="*/ 40 h 392"/>
                <a:gd name="T106" fmla="*/ 161 w 210"/>
                <a:gd name="T107" fmla="*/ 34 h 392"/>
                <a:gd name="T108" fmla="*/ 123 w 210"/>
                <a:gd name="T109" fmla="*/ 32 h 392"/>
                <a:gd name="T110" fmla="*/ 123 w 210"/>
                <a:gd name="T111" fmla="*/ 32 h 392"/>
                <a:gd name="T112" fmla="*/ 123 w 210"/>
                <a:gd name="T113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10" h="392">
                  <a:moveTo>
                    <a:pt x="123" y="316"/>
                  </a:moveTo>
                  <a:cubicBezTo>
                    <a:pt x="123" y="230"/>
                    <a:pt x="123" y="230"/>
                    <a:pt x="123" y="230"/>
                  </a:cubicBezTo>
                  <a:cubicBezTo>
                    <a:pt x="132" y="235"/>
                    <a:pt x="140" y="240"/>
                    <a:pt x="146" y="246"/>
                  </a:cubicBezTo>
                  <a:cubicBezTo>
                    <a:pt x="152" y="252"/>
                    <a:pt x="155" y="260"/>
                    <a:pt x="155" y="269"/>
                  </a:cubicBezTo>
                  <a:cubicBezTo>
                    <a:pt x="155" y="281"/>
                    <a:pt x="154" y="290"/>
                    <a:pt x="151" y="298"/>
                  </a:cubicBezTo>
                  <a:cubicBezTo>
                    <a:pt x="148" y="305"/>
                    <a:pt x="144" y="309"/>
                    <a:pt x="140" y="311"/>
                  </a:cubicBezTo>
                  <a:cubicBezTo>
                    <a:pt x="137" y="312"/>
                    <a:pt x="134" y="313"/>
                    <a:pt x="132" y="314"/>
                  </a:cubicBezTo>
                  <a:cubicBezTo>
                    <a:pt x="129" y="315"/>
                    <a:pt x="126" y="316"/>
                    <a:pt x="123" y="316"/>
                  </a:cubicBezTo>
                  <a:moveTo>
                    <a:pt x="96" y="148"/>
                  </a:moveTo>
                  <a:cubicBezTo>
                    <a:pt x="87" y="144"/>
                    <a:pt x="80" y="139"/>
                    <a:pt x="74" y="133"/>
                  </a:cubicBezTo>
                  <a:cubicBezTo>
                    <a:pt x="68" y="127"/>
                    <a:pt x="65" y="119"/>
                    <a:pt x="65" y="110"/>
                  </a:cubicBezTo>
                  <a:cubicBezTo>
                    <a:pt x="65" y="102"/>
                    <a:pt x="66" y="95"/>
                    <a:pt x="68" y="90"/>
                  </a:cubicBezTo>
                  <a:cubicBezTo>
                    <a:pt x="70" y="85"/>
                    <a:pt x="73" y="81"/>
                    <a:pt x="77" y="79"/>
                  </a:cubicBezTo>
                  <a:cubicBezTo>
                    <a:pt x="82" y="76"/>
                    <a:pt x="88" y="74"/>
                    <a:pt x="96" y="73"/>
                  </a:cubicBezTo>
                  <a:cubicBezTo>
                    <a:pt x="96" y="148"/>
                    <a:pt x="96" y="148"/>
                    <a:pt x="96" y="148"/>
                  </a:cubicBezTo>
                  <a:moveTo>
                    <a:pt x="123" y="0"/>
                  </a:moveTo>
                  <a:cubicBezTo>
                    <a:pt x="96" y="0"/>
                    <a:pt x="96" y="0"/>
                    <a:pt x="96" y="0"/>
                  </a:cubicBezTo>
                  <a:cubicBezTo>
                    <a:pt x="96" y="35"/>
                    <a:pt x="96" y="35"/>
                    <a:pt x="96" y="35"/>
                  </a:cubicBezTo>
                  <a:cubicBezTo>
                    <a:pt x="83" y="37"/>
                    <a:pt x="71" y="42"/>
                    <a:pt x="60" y="48"/>
                  </a:cubicBezTo>
                  <a:cubicBezTo>
                    <a:pt x="50" y="54"/>
                    <a:pt x="41" y="61"/>
                    <a:pt x="33" y="69"/>
                  </a:cubicBezTo>
                  <a:cubicBezTo>
                    <a:pt x="26" y="77"/>
                    <a:pt x="21" y="85"/>
                    <a:pt x="17" y="94"/>
                  </a:cubicBezTo>
                  <a:cubicBezTo>
                    <a:pt x="13" y="103"/>
                    <a:pt x="11" y="111"/>
                    <a:pt x="11" y="119"/>
                  </a:cubicBezTo>
                  <a:cubicBezTo>
                    <a:pt x="11" y="136"/>
                    <a:pt x="13" y="149"/>
                    <a:pt x="19" y="160"/>
                  </a:cubicBezTo>
                  <a:cubicBezTo>
                    <a:pt x="24" y="171"/>
                    <a:pt x="30" y="180"/>
                    <a:pt x="39" y="188"/>
                  </a:cubicBezTo>
                  <a:cubicBezTo>
                    <a:pt x="47" y="195"/>
                    <a:pt x="56" y="201"/>
                    <a:pt x="66" y="206"/>
                  </a:cubicBezTo>
                  <a:cubicBezTo>
                    <a:pt x="76" y="211"/>
                    <a:pt x="86" y="215"/>
                    <a:pt x="96" y="219"/>
                  </a:cubicBezTo>
                  <a:cubicBezTo>
                    <a:pt x="96" y="318"/>
                    <a:pt x="96" y="318"/>
                    <a:pt x="96" y="318"/>
                  </a:cubicBezTo>
                  <a:cubicBezTo>
                    <a:pt x="89" y="317"/>
                    <a:pt x="82" y="316"/>
                    <a:pt x="74" y="314"/>
                  </a:cubicBezTo>
                  <a:cubicBezTo>
                    <a:pt x="66" y="312"/>
                    <a:pt x="59" y="309"/>
                    <a:pt x="51" y="306"/>
                  </a:cubicBezTo>
                  <a:cubicBezTo>
                    <a:pt x="44" y="304"/>
                    <a:pt x="37" y="301"/>
                    <a:pt x="31" y="297"/>
                  </a:cubicBezTo>
                  <a:cubicBezTo>
                    <a:pt x="25" y="294"/>
                    <a:pt x="19" y="291"/>
                    <a:pt x="15" y="288"/>
                  </a:cubicBezTo>
                  <a:cubicBezTo>
                    <a:pt x="0" y="335"/>
                    <a:pt x="0" y="335"/>
                    <a:pt x="0" y="335"/>
                  </a:cubicBezTo>
                  <a:cubicBezTo>
                    <a:pt x="7" y="339"/>
                    <a:pt x="13" y="342"/>
                    <a:pt x="20" y="345"/>
                  </a:cubicBezTo>
                  <a:cubicBezTo>
                    <a:pt x="27" y="348"/>
                    <a:pt x="34" y="350"/>
                    <a:pt x="41" y="352"/>
                  </a:cubicBezTo>
                  <a:cubicBezTo>
                    <a:pt x="48" y="354"/>
                    <a:pt x="56" y="356"/>
                    <a:pt x="64" y="357"/>
                  </a:cubicBezTo>
                  <a:cubicBezTo>
                    <a:pt x="73" y="358"/>
                    <a:pt x="82" y="358"/>
                    <a:pt x="91" y="358"/>
                  </a:cubicBezTo>
                  <a:cubicBezTo>
                    <a:pt x="92" y="358"/>
                    <a:pt x="93" y="358"/>
                    <a:pt x="94" y="358"/>
                  </a:cubicBezTo>
                  <a:cubicBezTo>
                    <a:pt x="94" y="358"/>
                    <a:pt x="95" y="358"/>
                    <a:pt x="96" y="358"/>
                  </a:cubicBezTo>
                  <a:cubicBezTo>
                    <a:pt x="96" y="392"/>
                    <a:pt x="96" y="392"/>
                    <a:pt x="96" y="392"/>
                  </a:cubicBezTo>
                  <a:cubicBezTo>
                    <a:pt x="123" y="392"/>
                    <a:pt x="123" y="392"/>
                    <a:pt x="123" y="392"/>
                  </a:cubicBezTo>
                  <a:cubicBezTo>
                    <a:pt x="123" y="355"/>
                    <a:pt x="123" y="355"/>
                    <a:pt x="123" y="355"/>
                  </a:cubicBezTo>
                  <a:cubicBezTo>
                    <a:pt x="136" y="352"/>
                    <a:pt x="148" y="347"/>
                    <a:pt x="159" y="341"/>
                  </a:cubicBezTo>
                  <a:cubicBezTo>
                    <a:pt x="170" y="334"/>
                    <a:pt x="179" y="327"/>
                    <a:pt x="187" y="318"/>
                  </a:cubicBezTo>
                  <a:cubicBezTo>
                    <a:pt x="194" y="310"/>
                    <a:pt x="200" y="300"/>
                    <a:pt x="204" y="290"/>
                  </a:cubicBezTo>
                  <a:cubicBezTo>
                    <a:pt x="208" y="281"/>
                    <a:pt x="210" y="271"/>
                    <a:pt x="210" y="261"/>
                  </a:cubicBezTo>
                  <a:cubicBezTo>
                    <a:pt x="210" y="244"/>
                    <a:pt x="207" y="230"/>
                    <a:pt x="202" y="219"/>
                  </a:cubicBezTo>
                  <a:cubicBezTo>
                    <a:pt x="197" y="208"/>
                    <a:pt x="190" y="198"/>
                    <a:pt x="181" y="191"/>
                  </a:cubicBezTo>
                  <a:cubicBezTo>
                    <a:pt x="173" y="183"/>
                    <a:pt x="163" y="177"/>
                    <a:pt x="153" y="172"/>
                  </a:cubicBezTo>
                  <a:cubicBezTo>
                    <a:pt x="143" y="168"/>
                    <a:pt x="132" y="163"/>
                    <a:pt x="123" y="159"/>
                  </a:cubicBezTo>
                  <a:cubicBezTo>
                    <a:pt x="123" y="72"/>
                    <a:pt x="123" y="72"/>
                    <a:pt x="123" y="72"/>
                  </a:cubicBezTo>
                  <a:cubicBezTo>
                    <a:pt x="133" y="73"/>
                    <a:pt x="143" y="74"/>
                    <a:pt x="155" y="77"/>
                  </a:cubicBezTo>
                  <a:cubicBezTo>
                    <a:pt x="166" y="80"/>
                    <a:pt x="176" y="83"/>
                    <a:pt x="187" y="87"/>
                  </a:cubicBezTo>
                  <a:cubicBezTo>
                    <a:pt x="196" y="40"/>
                    <a:pt x="196" y="40"/>
                    <a:pt x="196" y="40"/>
                  </a:cubicBezTo>
                  <a:cubicBezTo>
                    <a:pt x="184" y="38"/>
                    <a:pt x="172" y="36"/>
                    <a:pt x="161" y="34"/>
                  </a:cubicBezTo>
                  <a:cubicBezTo>
                    <a:pt x="149" y="33"/>
                    <a:pt x="137" y="32"/>
                    <a:pt x="123" y="32"/>
                  </a:cubicBezTo>
                  <a:cubicBezTo>
                    <a:pt x="123" y="32"/>
                    <a:pt x="123" y="32"/>
                    <a:pt x="123" y="32"/>
                  </a:cubicBezTo>
                  <a:cubicBezTo>
                    <a:pt x="123" y="0"/>
                    <a:pt x="123" y="0"/>
                    <a:pt x="123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7" name="Freeform: Shape 117"/>
            <p:cNvSpPr>
              <a:spLocks/>
            </p:cNvSpPr>
            <p:nvPr/>
          </p:nvSpPr>
          <p:spPr bwMode="auto">
            <a:xfrm>
              <a:off x="4098452" y="4268661"/>
              <a:ext cx="888697" cy="1039506"/>
            </a:xfrm>
            <a:custGeom>
              <a:avLst/>
              <a:gdLst>
                <a:gd name="T0" fmla="*/ 558 w 558"/>
                <a:gd name="T1" fmla="*/ 279 h 653"/>
                <a:gd name="T2" fmla="*/ 279 w 558"/>
                <a:gd name="T3" fmla="*/ 0 h 653"/>
                <a:gd name="T4" fmla="*/ 0 w 558"/>
                <a:gd name="T5" fmla="*/ 279 h 653"/>
                <a:gd name="T6" fmla="*/ 279 w 558"/>
                <a:gd name="T7" fmla="*/ 558 h 653"/>
                <a:gd name="T8" fmla="*/ 292 w 558"/>
                <a:gd name="T9" fmla="*/ 558 h 653"/>
                <a:gd name="T10" fmla="*/ 404 w 558"/>
                <a:gd name="T11" fmla="*/ 653 h 653"/>
                <a:gd name="T12" fmla="*/ 416 w 558"/>
                <a:gd name="T13" fmla="*/ 522 h 653"/>
                <a:gd name="T14" fmla="*/ 558 w 558"/>
                <a:gd name="T15" fmla="*/ 279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8" h="653">
                  <a:moveTo>
                    <a:pt x="558" y="279"/>
                  </a:moveTo>
                  <a:cubicBezTo>
                    <a:pt x="558" y="125"/>
                    <a:pt x="433" y="0"/>
                    <a:pt x="279" y="0"/>
                  </a:cubicBezTo>
                  <a:cubicBezTo>
                    <a:pt x="125" y="0"/>
                    <a:pt x="0" y="125"/>
                    <a:pt x="0" y="279"/>
                  </a:cubicBezTo>
                  <a:cubicBezTo>
                    <a:pt x="0" y="433"/>
                    <a:pt x="125" y="558"/>
                    <a:pt x="279" y="558"/>
                  </a:cubicBezTo>
                  <a:cubicBezTo>
                    <a:pt x="283" y="558"/>
                    <a:pt x="287" y="558"/>
                    <a:pt x="292" y="558"/>
                  </a:cubicBezTo>
                  <a:cubicBezTo>
                    <a:pt x="404" y="653"/>
                    <a:pt x="404" y="653"/>
                    <a:pt x="404" y="653"/>
                  </a:cubicBezTo>
                  <a:cubicBezTo>
                    <a:pt x="416" y="522"/>
                    <a:pt x="416" y="522"/>
                    <a:pt x="416" y="522"/>
                  </a:cubicBezTo>
                  <a:cubicBezTo>
                    <a:pt x="501" y="474"/>
                    <a:pt x="558" y="383"/>
                    <a:pt x="558" y="279"/>
                  </a:cubicBezTo>
                  <a:close/>
                </a:path>
              </a:pathLst>
            </a:custGeom>
            <a:solidFill>
              <a:srgbClr val="E11930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8" name="Freeform: Shape 118"/>
            <p:cNvSpPr>
              <a:spLocks/>
            </p:cNvSpPr>
            <p:nvPr/>
          </p:nvSpPr>
          <p:spPr bwMode="auto">
            <a:xfrm>
              <a:off x="4291003" y="4558160"/>
              <a:ext cx="206016" cy="245065"/>
            </a:xfrm>
            <a:custGeom>
              <a:avLst/>
              <a:gdLst>
                <a:gd name="T0" fmla="*/ 37 w 129"/>
                <a:gd name="T1" fmla="*/ 106 h 154"/>
                <a:gd name="T2" fmla="*/ 21 w 129"/>
                <a:gd name="T3" fmla="*/ 154 h 154"/>
                <a:gd name="T4" fmla="*/ 0 w 129"/>
                <a:gd name="T5" fmla="*/ 154 h 154"/>
                <a:gd name="T6" fmla="*/ 53 w 129"/>
                <a:gd name="T7" fmla="*/ 0 h 154"/>
                <a:gd name="T8" fmla="*/ 77 w 129"/>
                <a:gd name="T9" fmla="*/ 0 h 154"/>
                <a:gd name="T10" fmla="*/ 129 w 129"/>
                <a:gd name="T11" fmla="*/ 154 h 154"/>
                <a:gd name="T12" fmla="*/ 108 w 129"/>
                <a:gd name="T13" fmla="*/ 154 h 154"/>
                <a:gd name="T14" fmla="*/ 92 w 129"/>
                <a:gd name="T15" fmla="*/ 106 h 154"/>
                <a:gd name="T16" fmla="*/ 37 w 129"/>
                <a:gd name="T17" fmla="*/ 106 h 154"/>
                <a:gd name="T18" fmla="*/ 88 w 129"/>
                <a:gd name="T19" fmla="*/ 90 h 154"/>
                <a:gd name="T20" fmla="*/ 72 w 129"/>
                <a:gd name="T21" fmla="*/ 46 h 154"/>
                <a:gd name="T22" fmla="*/ 64 w 129"/>
                <a:gd name="T23" fmla="*/ 18 h 154"/>
                <a:gd name="T24" fmla="*/ 64 w 129"/>
                <a:gd name="T25" fmla="*/ 18 h 154"/>
                <a:gd name="T26" fmla="*/ 56 w 129"/>
                <a:gd name="T27" fmla="*/ 45 h 154"/>
                <a:gd name="T28" fmla="*/ 41 w 129"/>
                <a:gd name="T29" fmla="*/ 90 h 154"/>
                <a:gd name="T30" fmla="*/ 88 w 129"/>
                <a:gd name="T31" fmla="*/ 9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9" h="154">
                  <a:moveTo>
                    <a:pt x="37" y="106"/>
                  </a:moveTo>
                  <a:cubicBezTo>
                    <a:pt x="21" y="154"/>
                    <a:pt x="21" y="154"/>
                    <a:pt x="21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129" y="154"/>
                    <a:pt x="129" y="154"/>
                    <a:pt x="129" y="154"/>
                  </a:cubicBezTo>
                  <a:cubicBezTo>
                    <a:pt x="108" y="154"/>
                    <a:pt x="108" y="154"/>
                    <a:pt x="108" y="154"/>
                  </a:cubicBezTo>
                  <a:cubicBezTo>
                    <a:pt x="92" y="106"/>
                    <a:pt x="92" y="106"/>
                    <a:pt x="92" y="106"/>
                  </a:cubicBezTo>
                  <a:lnTo>
                    <a:pt x="37" y="106"/>
                  </a:lnTo>
                  <a:close/>
                  <a:moveTo>
                    <a:pt x="88" y="90"/>
                  </a:moveTo>
                  <a:cubicBezTo>
                    <a:pt x="72" y="46"/>
                    <a:pt x="72" y="46"/>
                    <a:pt x="72" y="46"/>
                  </a:cubicBezTo>
                  <a:cubicBezTo>
                    <a:pt x="69" y="36"/>
                    <a:pt x="67" y="26"/>
                    <a:pt x="64" y="18"/>
                  </a:cubicBezTo>
                  <a:cubicBezTo>
                    <a:pt x="64" y="18"/>
                    <a:pt x="64" y="18"/>
                    <a:pt x="64" y="18"/>
                  </a:cubicBezTo>
                  <a:cubicBezTo>
                    <a:pt x="62" y="26"/>
                    <a:pt x="59" y="36"/>
                    <a:pt x="56" y="45"/>
                  </a:cubicBezTo>
                  <a:cubicBezTo>
                    <a:pt x="41" y="90"/>
                    <a:pt x="41" y="90"/>
                    <a:pt x="41" y="90"/>
                  </a:cubicBezTo>
                  <a:lnTo>
                    <a:pt x="88" y="9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9" name="Freeform: Shape 119"/>
            <p:cNvSpPr>
              <a:spLocks/>
            </p:cNvSpPr>
            <p:nvPr/>
          </p:nvSpPr>
          <p:spPr bwMode="auto">
            <a:xfrm>
              <a:off x="4528662" y="4427549"/>
              <a:ext cx="156195" cy="248431"/>
            </a:xfrm>
            <a:custGeom>
              <a:avLst/>
              <a:gdLst>
                <a:gd name="T0" fmla="*/ 0 w 98"/>
                <a:gd name="T1" fmla="*/ 3 h 156"/>
                <a:gd name="T2" fmla="*/ 37 w 98"/>
                <a:gd name="T3" fmla="*/ 0 h 156"/>
                <a:gd name="T4" fmla="*/ 79 w 98"/>
                <a:gd name="T5" fmla="*/ 11 h 156"/>
                <a:gd name="T6" fmla="*/ 92 w 98"/>
                <a:gd name="T7" fmla="*/ 38 h 156"/>
                <a:gd name="T8" fmla="*/ 66 w 98"/>
                <a:gd name="T9" fmla="*/ 72 h 156"/>
                <a:gd name="T10" fmla="*/ 66 w 98"/>
                <a:gd name="T11" fmla="*/ 73 h 156"/>
                <a:gd name="T12" fmla="*/ 98 w 98"/>
                <a:gd name="T13" fmla="*/ 111 h 156"/>
                <a:gd name="T14" fmla="*/ 84 w 98"/>
                <a:gd name="T15" fmla="*/ 142 h 156"/>
                <a:gd name="T16" fmla="*/ 31 w 98"/>
                <a:gd name="T17" fmla="*/ 156 h 156"/>
                <a:gd name="T18" fmla="*/ 0 w 98"/>
                <a:gd name="T19" fmla="*/ 155 h 156"/>
                <a:gd name="T20" fmla="*/ 0 w 98"/>
                <a:gd name="T21" fmla="*/ 3 h 156"/>
                <a:gd name="T22" fmla="*/ 20 w 98"/>
                <a:gd name="T23" fmla="*/ 66 h 156"/>
                <a:gd name="T24" fmla="*/ 38 w 98"/>
                <a:gd name="T25" fmla="*/ 66 h 156"/>
                <a:gd name="T26" fmla="*/ 72 w 98"/>
                <a:gd name="T27" fmla="*/ 40 h 156"/>
                <a:gd name="T28" fmla="*/ 38 w 98"/>
                <a:gd name="T29" fmla="*/ 15 h 156"/>
                <a:gd name="T30" fmla="*/ 20 w 98"/>
                <a:gd name="T31" fmla="*/ 16 h 156"/>
                <a:gd name="T32" fmla="*/ 20 w 98"/>
                <a:gd name="T33" fmla="*/ 66 h 156"/>
                <a:gd name="T34" fmla="*/ 20 w 98"/>
                <a:gd name="T35" fmla="*/ 140 h 156"/>
                <a:gd name="T36" fmla="*/ 37 w 98"/>
                <a:gd name="T37" fmla="*/ 141 h 156"/>
                <a:gd name="T38" fmla="*/ 77 w 98"/>
                <a:gd name="T39" fmla="*/ 111 h 156"/>
                <a:gd name="T40" fmla="*/ 37 w 98"/>
                <a:gd name="T41" fmla="*/ 81 h 156"/>
                <a:gd name="T42" fmla="*/ 20 w 98"/>
                <a:gd name="T43" fmla="*/ 81 h 156"/>
                <a:gd name="T44" fmla="*/ 20 w 98"/>
                <a:gd name="T45" fmla="*/ 14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8" h="156">
                  <a:moveTo>
                    <a:pt x="0" y="3"/>
                  </a:moveTo>
                  <a:cubicBezTo>
                    <a:pt x="9" y="1"/>
                    <a:pt x="23" y="0"/>
                    <a:pt x="37" y="0"/>
                  </a:cubicBezTo>
                  <a:cubicBezTo>
                    <a:pt x="57" y="0"/>
                    <a:pt x="69" y="3"/>
                    <a:pt x="79" y="11"/>
                  </a:cubicBezTo>
                  <a:cubicBezTo>
                    <a:pt x="87" y="17"/>
                    <a:pt x="92" y="26"/>
                    <a:pt x="92" y="38"/>
                  </a:cubicBezTo>
                  <a:cubicBezTo>
                    <a:pt x="92" y="53"/>
                    <a:pt x="82" y="66"/>
                    <a:pt x="66" y="72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80" y="76"/>
                    <a:pt x="98" y="88"/>
                    <a:pt x="98" y="111"/>
                  </a:cubicBezTo>
                  <a:cubicBezTo>
                    <a:pt x="98" y="124"/>
                    <a:pt x="92" y="134"/>
                    <a:pt x="84" y="142"/>
                  </a:cubicBezTo>
                  <a:cubicBezTo>
                    <a:pt x="74" y="152"/>
                    <a:pt x="56" y="156"/>
                    <a:pt x="31" y="156"/>
                  </a:cubicBezTo>
                  <a:cubicBezTo>
                    <a:pt x="18" y="156"/>
                    <a:pt x="7" y="156"/>
                    <a:pt x="0" y="155"/>
                  </a:cubicBezTo>
                  <a:lnTo>
                    <a:pt x="0" y="3"/>
                  </a:lnTo>
                  <a:close/>
                  <a:moveTo>
                    <a:pt x="20" y="66"/>
                  </a:moveTo>
                  <a:cubicBezTo>
                    <a:pt x="38" y="66"/>
                    <a:pt x="38" y="66"/>
                    <a:pt x="38" y="66"/>
                  </a:cubicBezTo>
                  <a:cubicBezTo>
                    <a:pt x="59" y="66"/>
                    <a:pt x="72" y="55"/>
                    <a:pt x="72" y="40"/>
                  </a:cubicBezTo>
                  <a:cubicBezTo>
                    <a:pt x="72" y="22"/>
                    <a:pt x="58" y="15"/>
                    <a:pt x="38" y="15"/>
                  </a:cubicBezTo>
                  <a:cubicBezTo>
                    <a:pt x="29" y="15"/>
                    <a:pt x="23" y="16"/>
                    <a:pt x="20" y="16"/>
                  </a:cubicBezTo>
                  <a:lnTo>
                    <a:pt x="20" y="66"/>
                  </a:lnTo>
                  <a:close/>
                  <a:moveTo>
                    <a:pt x="20" y="140"/>
                  </a:moveTo>
                  <a:cubicBezTo>
                    <a:pt x="24" y="141"/>
                    <a:pt x="30" y="141"/>
                    <a:pt x="37" y="141"/>
                  </a:cubicBezTo>
                  <a:cubicBezTo>
                    <a:pt x="58" y="141"/>
                    <a:pt x="77" y="133"/>
                    <a:pt x="77" y="111"/>
                  </a:cubicBezTo>
                  <a:cubicBezTo>
                    <a:pt x="77" y="90"/>
                    <a:pt x="58" y="81"/>
                    <a:pt x="37" y="81"/>
                  </a:cubicBezTo>
                  <a:cubicBezTo>
                    <a:pt x="20" y="81"/>
                    <a:pt x="20" y="81"/>
                    <a:pt x="20" y="81"/>
                  </a:cubicBezTo>
                  <a:lnTo>
                    <a:pt x="20" y="14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0" name="Freeform: Shape 120"/>
            <p:cNvSpPr>
              <a:spLocks/>
            </p:cNvSpPr>
            <p:nvPr/>
          </p:nvSpPr>
          <p:spPr bwMode="auto">
            <a:xfrm>
              <a:off x="4552226" y="4741286"/>
              <a:ext cx="157542" cy="213422"/>
            </a:xfrm>
            <a:custGeom>
              <a:avLst/>
              <a:gdLst>
                <a:gd name="T0" fmla="*/ 99 w 99"/>
                <a:gd name="T1" fmla="*/ 128 h 134"/>
                <a:gd name="T2" fmla="*/ 64 w 99"/>
                <a:gd name="T3" fmla="*/ 134 h 134"/>
                <a:gd name="T4" fmla="*/ 0 w 99"/>
                <a:gd name="T5" fmla="*/ 68 h 134"/>
                <a:gd name="T6" fmla="*/ 68 w 99"/>
                <a:gd name="T7" fmla="*/ 0 h 134"/>
                <a:gd name="T8" fmla="*/ 99 w 99"/>
                <a:gd name="T9" fmla="*/ 5 h 134"/>
                <a:gd name="T10" fmla="*/ 95 w 99"/>
                <a:gd name="T11" fmla="*/ 19 h 134"/>
                <a:gd name="T12" fmla="*/ 69 w 99"/>
                <a:gd name="T13" fmla="*/ 14 h 134"/>
                <a:gd name="T14" fmla="*/ 18 w 99"/>
                <a:gd name="T15" fmla="*/ 67 h 134"/>
                <a:gd name="T16" fmla="*/ 68 w 99"/>
                <a:gd name="T17" fmla="*/ 119 h 134"/>
                <a:gd name="T18" fmla="*/ 95 w 99"/>
                <a:gd name="T19" fmla="*/ 114 h 134"/>
                <a:gd name="T20" fmla="*/ 99 w 99"/>
                <a:gd name="T21" fmla="*/ 12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9" h="134">
                  <a:moveTo>
                    <a:pt x="99" y="128"/>
                  </a:moveTo>
                  <a:cubicBezTo>
                    <a:pt x="93" y="131"/>
                    <a:pt x="80" y="134"/>
                    <a:pt x="64" y="134"/>
                  </a:cubicBezTo>
                  <a:cubicBezTo>
                    <a:pt x="28" y="134"/>
                    <a:pt x="0" y="111"/>
                    <a:pt x="0" y="68"/>
                  </a:cubicBezTo>
                  <a:cubicBezTo>
                    <a:pt x="0" y="27"/>
                    <a:pt x="28" y="0"/>
                    <a:pt x="68" y="0"/>
                  </a:cubicBezTo>
                  <a:cubicBezTo>
                    <a:pt x="84" y="0"/>
                    <a:pt x="95" y="3"/>
                    <a:pt x="99" y="5"/>
                  </a:cubicBezTo>
                  <a:cubicBezTo>
                    <a:pt x="95" y="19"/>
                    <a:pt x="95" y="19"/>
                    <a:pt x="95" y="19"/>
                  </a:cubicBezTo>
                  <a:cubicBezTo>
                    <a:pt x="89" y="16"/>
                    <a:pt x="80" y="14"/>
                    <a:pt x="69" y="14"/>
                  </a:cubicBezTo>
                  <a:cubicBezTo>
                    <a:pt x="38" y="14"/>
                    <a:pt x="18" y="33"/>
                    <a:pt x="18" y="67"/>
                  </a:cubicBezTo>
                  <a:cubicBezTo>
                    <a:pt x="18" y="99"/>
                    <a:pt x="36" y="119"/>
                    <a:pt x="68" y="119"/>
                  </a:cubicBezTo>
                  <a:cubicBezTo>
                    <a:pt x="78" y="119"/>
                    <a:pt x="89" y="117"/>
                    <a:pt x="95" y="114"/>
                  </a:cubicBezTo>
                  <a:lnTo>
                    <a:pt x="99" y="12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8" name="Group 121"/>
          <p:cNvGrpSpPr/>
          <p:nvPr/>
        </p:nvGrpSpPr>
        <p:grpSpPr>
          <a:xfrm>
            <a:off x="2939019" y="2154247"/>
            <a:ext cx="642286" cy="721057"/>
            <a:chOff x="3918693" y="2872329"/>
            <a:chExt cx="856381" cy="961409"/>
          </a:xfrm>
        </p:grpSpPr>
        <p:sp>
          <p:nvSpPr>
            <p:cNvPr id="60" name="Freeform: Shape 122"/>
            <p:cNvSpPr>
              <a:spLocks/>
            </p:cNvSpPr>
            <p:nvPr/>
          </p:nvSpPr>
          <p:spPr bwMode="auto">
            <a:xfrm>
              <a:off x="3988712" y="2912052"/>
              <a:ext cx="786362" cy="921686"/>
            </a:xfrm>
            <a:custGeom>
              <a:avLst/>
              <a:gdLst>
                <a:gd name="T0" fmla="*/ 247 w 494"/>
                <a:gd name="T1" fmla="*/ 0 h 579"/>
                <a:gd name="T2" fmla="*/ 0 w 494"/>
                <a:gd name="T3" fmla="*/ 247 h 579"/>
                <a:gd name="T4" fmla="*/ 247 w 494"/>
                <a:gd name="T5" fmla="*/ 494 h 579"/>
                <a:gd name="T6" fmla="*/ 258 w 494"/>
                <a:gd name="T7" fmla="*/ 494 h 579"/>
                <a:gd name="T8" fmla="*/ 358 w 494"/>
                <a:gd name="T9" fmla="*/ 579 h 579"/>
                <a:gd name="T10" fmla="*/ 368 w 494"/>
                <a:gd name="T11" fmla="*/ 462 h 579"/>
                <a:gd name="T12" fmla="*/ 494 w 494"/>
                <a:gd name="T13" fmla="*/ 247 h 579"/>
                <a:gd name="T14" fmla="*/ 247 w 494"/>
                <a:gd name="T15" fmla="*/ 0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4" h="579">
                  <a:moveTo>
                    <a:pt x="247" y="0"/>
                  </a:moveTo>
                  <a:cubicBezTo>
                    <a:pt x="110" y="0"/>
                    <a:pt x="0" y="111"/>
                    <a:pt x="0" y="247"/>
                  </a:cubicBezTo>
                  <a:cubicBezTo>
                    <a:pt x="0" y="384"/>
                    <a:pt x="110" y="494"/>
                    <a:pt x="247" y="494"/>
                  </a:cubicBezTo>
                  <a:cubicBezTo>
                    <a:pt x="251" y="494"/>
                    <a:pt x="254" y="494"/>
                    <a:pt x="258" y="494"/>
                  </a:cubicBezTo>
                  <a:cubicBezTo>
                    <a:pt x="358" y="579"/>
                    <a:pt x="358" y="579"/>
                    <a:pt x="358" y="579"/>
                  </a:cubicBezTo>
                  <a:cubicBezTo>
                    <a:pt x="368" y="462"/>
                    <a:pt x="368" y="462"/>
                    <a:pt x="368" y="462"/>
                  </a:cubicBezTo>
                  <a:cubicBezTo>
                    <a:pt x="443" y="420"/>
                    <a:pt x="494" y="340"/>
                    <a:pt x="494" y="247"/>
                  </a:cubicBezTo>
                  <a:cubicBezTo>
                    <a:pt x="494" y="111"/>
                    <a:pt x="383" y="0"/>
                    <a:pt x="247" y="0"/>
                  </a:cubicBezTo>
                </a:path>
              </a:pathLst>
            </a:custGeom>
            <a:solidFill>
              <a:srgbClr val="C7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: Shape 123"/>
            <p:cNvSpPr>
              <a:spLocks/>
            </p:cNvSpPr>
            <p:nvPr/>
          </p:nvSpPr>
          <p:spPr bwMode="auto">
            <a:xfrm>
              <a:off x="3918693" y="2872329"/>
              <a:ext cx="788382" cy="920340"/>
            </a:xfrm>
            <a:custGeom>
              <a:avLst/>
              <a:gdLst>
                <a:gd name="T0" fmla="*/ 495 w 495"/>
                <a:gd name="T1" fmla="*/ 247 h 578"/>
                <a:gd name="T2" fmla="*/ 248 w 495"/>
                <a:gd name="T3" fmla="*/ 0 h 578"/>
                <a:gd name="T4" fmla="*/ 0 w 495"/>
                <a:gd name="T5" fmla="*/ 247 h 578"/>
                <a:gd name="T6" fmla="*/ 248 w 495"/>
                <a:gd name="T7" fmla="*/ 494 h 578"/>
                <a:gd name="T8" fmla="*/ 259 w 495"/>
                <a:gd name="T9" fmla="*/ 494 h 578"/>
                <a:gd name="T10" fmla="*/ 359 w 495"/>
                <a:gd name="T11" fmla="*/ 578 h 578"/>
                <a:gd name="T12" fmla="*/ 369 w 495"/>
                <a:gd name="T13" fmla="*/ 462 h 578"/>
                <a:gd name="T14" fmla="*/ 495 w 495"/>
                <a:gd name="T15" fmla="*/ 247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5" h="578">
                  <a:moveTo>
                    <a:pt x="495" y="247"/>
                  </a:moveTo>
                  <a:cubicBezTo>
                    <a:pt x="495" y="110"/>
                    <a:pt x="384" y="0"/>
                    <a:pt x="248" y="0"/>
                  </a:cubicBezTo>
                  <a:cubicBezTo>
                    <a:pt x="111" y="0"/>
                    <a:pt x="0" y="110"/>
                    <a:pt x="0" y="247"/>
                  </a:cubicBezTo>
                  <a:cubicBezTo>
                    <a:pt x="0" y="383"/>
                    <a:pt x="111" y="494"/>
                    <a:pt x="248" y="494"/>
                  </a:cubicBezTo>
                  <a:cubicBezTo>
                    <a:pt x="251" y="494"/>
                    <a:pt x="255" y="494"/>
                    <a:pt x="259" y="494"/>
                  </a:cubicBezTo>
                  <a:cubicBezTo>
                    <a:pt x="359" y="578"/>
                    <a:pt x="359" y="578"/>
                    <a:pt x="359" y="578"/>
                  </a:cubicBezTo>
                  <a:cubicBezTo>
                    <a:pt x="369" y="462"/>
                    <a:pt x="369" y="462"/>
                    <a:pt x="369" y="462"/>
                  </a:cubicBezTo>
                  <a:cubicBezTo>
                    <a:pt x="444" y="419"/>
                    <a:pt x="495" y="339"/>
                    <a:pt x="495" y="247"/>
                  </a:cubicBezTo>
                  <a:close/>
                </a:path>
              </a:pathLst>
            </a:custGeom>
            <a:solidFill>
              <a:srgbClr val="E11930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2" name="Freeform: Shape 124"/>
            <p:cNvSpPr>
              <a:spLocks/>
            </p:cNvSpPr>
            <p:nvPr/>
          </p:nvSpPr>
          <p:spPr bwMode="auto">
            <a:xfrm>
              <a:off x="4149620" y="3238580"/>
              <a:ext cx="235639" cy="235639"/>
            </a:xfrm>
            <a:custGeom>
              <a:avLst/>
              <a:gdLst>
                <a:gd name="T0" fmla="*/ 148 w 148"/>
                <a:gd name="T1" fmla="*/ 145 h 148"/>
                <a:gd name="T2" fmla="*/ 145 w 148"/>
                <a:gd name="T3" fmla="*/ 148 h 148"/>
                <a:gd name="T4" fmla="*/ 3 w 148"/>
                <a:gd name="T5" fmla="*/ 148 h 148"/>
                <a:gd name="T6" fmla="*/ 0 w 148"/>
                <a:gd name="T7" fmla="*/ 145 h 148"/>
                <a:gd name="T8" fmla="*/ 0 w 148"/>
                <a:gd name="T9" fmla="*/ 3 h 148"/>
                <a:gd name="T10" fmla="*/ 3 w 148"/>
                <a:gd name="T11" fmla="*/ 0 h 148"/>
                <a:gd name="T12" fmla="*/ 145 w 148"/>
                <a:gd name="T13" fmla="*/ 0 h 148"/>
                <a:gd name="T14" fmla="*/ 148 w 148"/>
                <a:gd name="T15" fmla="*/ 3 h 148"/>
                <a:gd name="T16" fmla="*/ 148 w 148"/>
                <a:gd name="T17" fmla="*/ 145 h 148"/>
                <a:gd name="T18" fmla="*/ 4 w 148"/>
                <a:gd name="T19" fmla="*/ 140 h 148"/>
                <a:gd name="T20" fmla="*/ 144 w 148"/>
                <a:gd name="T21" fmla="*/ 140 h 148"/>
                <a:gd name="T22" fmla="*/ 144 w 148"/>
                <a:gd name="T23" fmla="*/ 8 h 148"/>
                <a:gd name="T24" fmla="*/ 4 w 148"/>
                <a:gd name="T25" fmla="*/ 8 h 148"/>
                <a:gd name="T26" fmla="*/ 4 w 148"/>
                <a:gd name="T27" fmla="*/ 14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" h="148">
                  <a:moveTo>
                    <a:pt x="148" y="145"/>
                  </a:moveTo>
                  <a:cubicBezTo>
                    <a:pt x="148" y="147"/>
                    <a:pt x="147" y="148"/>
                    <a:pt x="145" y="148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1" y="148"/>
                    <a:pt x="0" y="147"/>
                    <a:pt x="0" y="14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7" y="0"/>
                    <a:pt x="148" y="1"/>
                    <a:pt x="148" y="3"/>
                  </a:cubicBezTo>
                  <a:lnTo>
                    <a:pt x="148" y="145"/>
                  </a:lnTo>
                  <a:close/>
                  <a:moveTo>
                    <a:pt x="4" y="140"/>
                  </a:moveTo>
                  <a:cubicBezTo>
                    <a:pt x="144" y="140"/>
                    <a:pt x="144" y="140"/>
                    <a:pt x="144" y="140"/>
                  </a:cubicBezTo>
                  <a:cubicBezTo>
                    <a:pt x="144" y="8"/>
                    <a:pt x="144" y="8"/>
                    <a:pt x="144" y="8"/>
                  </a:cubicBezTo>
                  <a:cubicBezTo>
                    <a:pt x="4" y="8"/>
                    <a:pt x="4" y="8"/>
                    <a:pt x="4" y="8"/>
                  </a:cubicBezTo>
                  <a:lnTo>
                    <a:pt x="4" y="14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3" name="Freeform: Shape 125"/>
            <p:cNvSpPr>
              <a:spLocks/>
            </p:cNvSpPr>
            <p:nvPr/>
          </p:nvSpPr>
          <p:spPr bwMode="auto">
            <a:xfrm>
              <a:off x="4152986" y="3154423"/>
              <a:ext cx="316430" cy="93582"/>
            </a:xfrm>
            <a:custGeom>
              <a:avLst/>
              <a:gdLst>
                <a:gd name="T0" fmla="*/ 144 w 199"/>
                <a:gd name="T1" fmla="*/ 59 h 59"/>
                <a:gd name="T2" fmla="*/ 142 w 199"/>
                <a:gd name="T3" fmla="*/ 59 h 59"/>
                <a:gd name="T4" fmla="*/ 142 w 199"/>
                <a:gd name="T5" fmla="*/ 55 h 59"/>
                <a:gd name="T6" fmla="*/ 190 w 199"/>
                <a:gd name="T7" fmla="*/ 5 h 59"/>
                <a:gd name="T8" fmla="*/ 55 w 199"/>
                <a:gd name="T9" fmla="*/ 5 h 59"/>
                <a:gd name="T10" fmla="*/ 5 w 199"/>
                <a:gd name="T11" fmla="*/ 58 h 59"/>
                <a:gd name="T12" fmla="*/ 1 w 199"/>
                <a:gd name="T13" fmla="*/ 58 h 59"/>
                <a:gd name="T14" fmla="*/ 1 w 199"/>
                <a:gd name="T15" fmla="*/ 54 h 59"/>
                <a:gd name="T16" fmla="*/ 52 w 199"/>
                <a:gd name="T17" fmla="*/ 1 h 59"/>
                <a:gd name="T18" fmla="*/ 54 w 199"/>
                <a:gd name="T19" fmla="*/ 1 h 59"/>
                <a:gd name="T20" fmla="*/ 196 w 199"/>
                <a:gd name="T21" fmla="*/ 1 h 59"/>
                <a:gd name="T22" fmla="*/ 199 w 199"/>
                <a:gd name="T23" fmla="*/ 2 h 59"/>
                <a:gd name="T24" fmla="*/ 198 w 199"/>
                <a:gd name="T25" fmla="*/ 4 h 59"/>
                <a:gd name="T26" fmla="*/ 146 w 199"/>
                <a:gd name="T27" fmla="*/ 59 h 59"/>
                <a:gd name="T28" fmla="*/ 144 w 199"/>
                <a:gd name="T2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59">
                  <a:moveTo>
                    <a:pt x="144" y="59"/>
                  </a:moveTo>
                  <a:cubicBezTo>
                    <a:pt x="144" y="59"/>
                    <a:pt x="143" y="59"/>
                    <a:pt x="142" y="59"/>
                  </a:cubicBezTo>
                  <a:cubicBezTo>
                    <a:pt x="141" y="58"/>
                    <a:pt x="141" y="56"/>
                    <a:pt x="142" y="55"/>
                  </a:cubicBezTo>
                  <a:cubicBezTo>
                    <a:pt x="190" y="5"/>
                    <a:pt x="190" y="5"/>
                    <a:pt x="190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4" y="59"/>
                    <a:pt x="2" y="59"/>
                    <a:pt x="1" y="58"/>
                  </a:cubicBezTo>
                  <a:cubicBezTo>
                    <a:pt x="0" y="57"/>
                    <a:pt x="0" y="55"/>
                    <a:pt x="1" y="54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2" y="0"/>
                    <a:pt x="53" y="1"/>
                    <a:pt x="54" y="1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7" y="1"/>
                    <a:pt x="198" y="1"/>
                    <a:pt x="199" y="2"/>
                  </a:cubicBezTo>
                  <a:cubicBezTo>
                    <a:pt x="199" y="3"/>
                    <a:pt x="199" y="3"/>
                    <a:pt x="198" y="4"/>
                  </a:cubicBezTo>
                  <a:cubicBezTo>
                    <a:pt x="146" y="59"/>
                    <a:pt x="146" y="59"/>
                    <a:pt x="146" y="59"/>
                  </a:cubicBezTo>
                  <a:cubicBezTo>
                    <a:pt x="146" y="59"/>
                    <a:pt x="145" y="59"/>
                    <a:pt x="144" y="5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4" name="Freeform: Shape 126"/>
            <p:cNvSpPr>
              <a:spLocks/>
            </p:cNvSpPr>
            <p:nvPr/>
          </p:nvSpPr>
          <p:spPr bwMode="auto">
            <a:xfrm>
              <a:off x="4379199" y="3155770"/>
              <a:ext cx="93582" cy="318450"/>
            </a:xfrm>
            <a:custGeom>
              <a:avLst/>
              <a:gdLst>
                <a:gd name="T0" fmla="*/ 3 w 59"/>
                <a:gd name="T1" fmla="*/ 200 h 200"/>
                <a:gd name="T2" fmla="*/ 1 w 59"/>
                <a:gd name="T3" fmla="*/ 199 h 200"/>
                <a:gd name="T4" fmla="*/ 1 w 59"/>
                <a:gd name="T5" fmla="*/ 195 h 200"/>
                <a:gd name="T6" fmla="*/ 53 w 59"/>
                <a:gd name="T7" fmla="*/ 138 h 200"/>
                <a:gd name="T8" fmla="*/ 52 w 59"/>
                <a:gd name="T9" fmla="*/ 2 h 200"/>
                <a:gd name="T10" fmla="*/ 54 w 59"/>
                <a:gd name="T11" fmla="*/ 0 h 200"/>
                <a:gd name="T12" fmla="*/ 57 w 59"/>
                <a:gd name="T13" fmla="*/ 2 h 200"/>
                <a:gd name="T14" fmla="*/ 59 w 59"/>
                <a:gd name="T15" fmla="*/ 139 h 200"/>
                <a:gd name="T16" fmla="*/ 58 w 59"/>
                <a:gd name="T17" fmla="*/ 141 h 200"/>
                <a:gd name="T18" fmla="*/ 5 w 59"/>
                <a:gd name="T19" fmla="*/ 199 h 200"/>
                <a:gd name="T20" fmla="*/ 3 w 59"/>
                <a:gd name="T21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200">
                  <a:moveTo>
                    <a:pt x="3" y="200"/>
                  </a:moveTo>
                  <a:cubicBezTo>
                    <a:pt x="2" y="200"/>
                    <a:pt x="2" y="199"/>
                    <a:pt x="1" y="199"/>
                  </a:cubicBezTo>
                  <a:cubicBezTo>
                    <a:pt x="0" y="198"/>
                    <a:pt x="0" y="196"/>
                    <a:pt x="1" y="195"/>
                  </a:cubicBezTo>
                  <a:cubicBezTo>
                    <a:pt x="53" y="138"/>
                    <a:pt x="53" y="138"/>
                    <a:pt x="53" y="138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2" y="1"/>
                    <a:pt x="53" y="0"/>
                    <a:pt x="54" y="0"/>
                  </a:cubicBezTo>
                  <a:cubicBezTo>
                    <a:pt x="56" y="0"/>
                    <a:pt x="57" y="1"/>
                    <a:pt x="57" y="2"/>
                  </a:cubicBezTo>
                  <a:cubicBezTo>
                    <a:pt x="59" y="139"/>
                    <a:pt x="59" y="139"/>
                    <a:pt x="59" y="139"/>
                  </a:cubicBezTo>
                  <a:cubicBezTo>
                    <a:pt x="59" y="140"/>
                    <a:pt x="59" y="140"/>
                    <a:pt x="58" y="141"/>
                  </a:cubicBezTo>
                  <a:cubicBezTo>
                    <a:pt x="5" y="199"/>
                    <a:pt x="5" y="199"/>
                    <a:pt x="5" y="199"/>
                  </a:cubicBezTo>
                  <a:cubicBezTo>
                    <a:pt x="4" y="199"/>
                    <a:pt x="4" y="200"/>
                    <a:pt x="3" y="20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5" name="Freeform: Shape 127"/>
            <p:cNvSpPr>
              <a:spLocks/>
            </p:cNvSpPr>
            <p:nvPr/>
          </p:nvSpPr>
          <p:spPr bwMode="auto">
            <a:xfrm>
              <a:off x="4235796" y="3154423"/>
              <a:ext cx="9426" cy="20198"/>
            </a:xfrm>
            <a:custGeom>
              <a:avLst/>
              <a:gdLst>
                <a:gd name="T0" fmla="*/ 3 w 6"/>
                <a:gd name="T1" fmla="*/ 13 h 13"/>
                <a:gd name="T2" fmla="*/ 0 w 6"/>
                <a:gd name="T3" fmla="*/ 9 h 13"/>
                <a:gd name="T4" fmla="*/ 0 w 6"/>
                <a:gd name="T5" fmla="*/ 4 h 13"/>
                <a:gd name="T6" fmla="*/ 3 w 6"/>
                <a:gd name="T7" fmla="*/ 1 h 13"/>
                <a:gd name="T8" fmla="*/ 6 w 6"/>
                <a:gd name="T9" fmla="*/ 3 h 13"/>
                <a:gd name="T10" fmla="*/ 6 w 6"/>
                <a:gd name="T11" fmla="*/ 9 h 13"/>
                <a:gd name="T12" fmla="*/ 3 w 6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3">
                  <a:moveTo>
                    <a:pt x="3" y="13"/>
                  </a:moveTo>
                  <a:cubicBezTo>
                    <a:pt x="1" y="13"/>
                    <a:pt x="0" y="11"/>
                    <a:pt x="0" y="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4" y="0"/>
                    <a:pt x="6" y="2"/>
                    <a:pt x="6" y="3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11"/>
                    <a:pt x="4" y="13"/>
                    <a:pt x="3" y="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6" name="Freeform: Shape 128"/>
            <p:cNvSpPr>
              <a:spLocks/>
            </p:cNvSpPr>
            <p:nvPr/>
          </p:nvSpPr>
          <p:spPr bwMode="auto">
            <a:xfrm>
              <a:off x="4171837" y="3180007"/>
              <a:ext cx="74731" cy="273342"/>
            </a:xfrm>
            <a:custGeom>
              <a:avLst/>
              <a:gdLst>
                <a:gd name="T0" fmla="*/ 1 w 47"/>
                <a:gd name="T1" fmla="*/ 171 h 172"/>
                <a:gd name="T2" fmla="*/ 8 w 47"/>
                <a:gd name="T3" fmla="*/ 159 h 172"/>
                <a:gd name="T4" fmla="*/ 12 w 47"/>
                <a:gd name="T5" fmla="*/ 163 h 172"/>
                <a:gd name="T6" fmla="*/ 3 w 47"/>
                <a:gd name="T7" fmla="*/ 172 h 172"/>
                <a:gd name="T8" fmla="*/ 15 w 47"/>
                <a:gd name="T9" fmla="*/ 155 h 172"/>
                <a:gd name="T10" fmla="*/ 22 w 47"/>
                <a:gd name="T11" fmla="*/ 144 h 172"/>
                <a:gd name="T12" fmla="*/ 26 w 47"/>
                <a:gd name="T13" fmla="*/ 147 h 172"/>
                <a:gd name="T14" fmla="*/ 17 w 47"/>
                <a:gd name="T15" fmla="*/ 156 h 172"/>
                <a:gd name="T16" fmla="*/ 30 w 47"/>
                <a:gd name="T17" fmla="*/ 139 h 172"/>
                <a:gd name="T18" fmla="*/ 37 w 47"/>
                <a:gd name="T19" fmla="*/ 128 h 172"/>
                <a:gd name="T20" fmla="*/ 41 w 47"/>
                <a:gd name="T21" fmla="*/ 131 h 172"/>
                <a:gd name="T22" fmla="*/ 32 w 47"/>
                <a:gd name="T23" fmla="*/ 140 h 172"/>
                <a:gd name="T24" fmla="*/ 42 w 47"/>
                <a:gd name="T25" fmla="*/ 122 h 172"/>
                <a:gd name="T26" fmla="*/ 45 w 47"/>
                <a:gd name="T27" fmla="*/ 108 h 172"/>
                <a:gd name="T28" fmla="*/ 47 w 47"/>
                <a:gd name="T29" fmla="*/ 122 h 172"/>
                <a:gd name="T30" fmla="*/ 44 w 47"/>
                <a:gd name="T31" fmla="*/ 105 h 172"/>
                <a:gd name="T32" fmla="*/ 42 w 47"/>
                <a:gd name="T33" fmla="*/ 90 h 172"/>
                <a:gd name="T34" fmla="*/ 47 w 47"/>
                <a:gd name="T35" fmla="*/ 89 h 172"/>
                <a:gd name="T36" fmla="*/ 44 w 47"/>
                <a:gd name="T37" fmla="*/ 105 h 172"/>
                <a:gd name="T38" fmla="*/ 41 w 47"/>
                <a:gd name="T39" fmla="*/ 80 h 172"/>
                <a:gd name="T40" fmla="*/ 44 w 47"/>
                <a:gd name="T41" fmla="*/ 65 h 172"/>
                <a:gd name="T42" fmla="*/ 47 w 47"/>
                <a:gd name="T43" fmla="*/ 80 h 172"/>
                <a:gd name="T44" fmla="*/ 44 w 47"/>
                <a:gd name="T45" fmla="*/ 61 h 172"/>
                <a:gd name="T46" fmla="*/ 41 w 47"/>
                <a:gd name="T47" fmla="*/ 47 h 172"/>
                <a:gd name="T48" fmla="*/ 46 w 47"/>
                <a:gd name="T49" fmla="*/ 46 h 172"/>
                <a:gd name="T50" fmla="*/ 44 w 47"/>
                <a:gd name="T51" fmla="*/ 61 h 172"/>
                <a:gd name="T52" fmla="*/ 41 w 47"/>
                <a:gd name="T53" fmla="*/ 35 h 172"/>
                <a:gd name="T54" fmla="*/ 43 w 47"/>
                <a:gd name="T55" fmla="*/ 22 h 172"/>
                <a:gd name="T56" fmla="*/ 46 w 47"/>
                <a:gd name="T57" fmla="*/ 35 h 172"/>
                <a:gd name="T58" fmla="*/ 43 w 47"/>
                <a:gd name="T59" fmla="*/ 37 h 172"/>
                <a:gd name="T60" fmla="*/ 40 w 47"/>
                <a:gd name="T61" fmla="*/ 12 h 172"/>
                <a:gd name="T62" fmla="*/ 43 w 47"/>
                <a:gd name="T63" fmla="*/ 0 h 172"/>
                <a:gd name="T64" fmla="*/ 46 w 47"/>
                <a:gd name="T65" fmla="*/ 1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7" h="172">
                  <a:moveTo>
                    <a:pt x="3" y="172"/>
                  </a:moveTo>
                  <a:cubicBezTo>
                    <a:pt x="2" y="172"/>
                    <a:pt x="1" y="172"/>
                    <a:pt x="1" y="171"/>
                  </a:cubicBezTo>
                  <a:cubicBezTo>
                    <a:pt x="0" y="170"/>
                    <a:pt x="0" y="168"/>
                    <a:pt x="1" y="167"/>
                  </a:cubicBezTo>
                  <a:cubicBezTo>
                    <a:pt x="8" y="159"/>
                    <a:pt x="8" y="159"/>
                    <a:pt x="8" y="159"/>
                  </a:cubicBezTo>
                  <a:cubicBezTo>
                    <a:pt x="9" y="158"/>
                    <a:pt x="11" y="158"/>
                    <a:pt x="12" y="159"/>
                  </a:cubicBezTo>
                  <a:cubicBezTo>
                    <a:pt x="13" y="160"/>
                    <a:pt x="13" y="162"/>
                    <a:pt x="12" y="163"/>
                  </a:cubicBezTo>
                  <a:cubicBezTo>
                    <a:pt x="5" y="171"/>
                    <a:pt x="5" y="171"/>
                    <a:pt x="5" y="171"/>
                  </a:cubicBezTo>
                  <a:cubicBezTo>
                    <a:pt x="4" y="171"/>
                    <a:pt x="3" y="172"/>
                    <a:pt x="3" y="172"/>
                  </a:cubicBezTo>
                  <a:close/>
                  <a:moveTo>
                    <a:pt x="17" y="156"/>
                  </a:moveTo>
                  <a:cubicBezTo>
                    <a:pt x="16" y="156"/>
                    <a:pt x="16" y="156"/>
                    <a:pt x="15" y="155"/>
                  </a:cubicBezTo>
                  <a:cubicBezTo>
                    <a:pt x="14" y="154"/>
                    <a:pt x="14" y="153"/>
                    <a:pt x="15" y="151"/>
                  </a:cubicBezTo>
                  <a:cubicBezTo>
                    <a:pt x="22" y="144"/>
                    <a:pt x="22" y="144"/>
                    <a:pt x="22" y="144"/>
                  </a:cubicBezTo>
                  <a:cubicBezTo>
                    <a:pt x="23" y="142"/>
                    <a:pt x="25" y="142"/>
                    <a:pt x="26" y="143"/>
                  </a:cubicBezTo>
                  <a:cubicBezTo>
                    <a:pt x="27" y="144"/>
                    <a:pt x="27" y="146"/>
                    <a:pt x="26" y="147"/>
                  </a:cubicBezTo>
                  <a:cubicBezTo>
                    <a:pt x="19" y="155"/>
                    <a:pt x="19" y="155"/>
                    <a:pt x="19" y="155"/>
                  </a:cubicBezTo>
                  <a:cubicBezTo>
                    <a:pt x="19" y="156"/>
                    <a:pt x="18" y="156"/>
                    <a:pt x="17" y="156"/>
                  </a:cubicBezTo>
                  <a:close/>
                  <a:moveTo>
                    <a:pt x="32" y="140"/>
                  </a:moveTo>
                  <a:cubicBezTo>
                    <a:pt x="31" y="140"/>
                    <a:pt x="30" y="140"/>
                    <a:pt x="30" y="139"/>
                  </a:cubicBezTo>
                  <a:cubicBezTo>
                    <a:pt x="29" y="138"/>
                    <a:pt x="29" y="137"/>
                    <a:pt x="30" y="136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8" y="127"/>
                    <a:pt x="40" y="127"/>
                    <a:pt x="41" y="128"/>
                  </a:cubicBezTo>
                  <a:cubicBezTo>
                    <a:pt x="42" y="129"/>
                    <a:pt x="42" y="130"/>
                    <a:pt x="41" y="13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3" y="140"/>
                    <a:pt x="32" y="140"/>
                    <a:pt x="32" y="140"/>
                  </a:cubicBezTo>
                  <a:close/>
                  <a:moveTo>
                    <a:pt x="45" y="125"/>
                  </a:moveTo>
                  <a:cubicBezTo>
                    <a:pt x="43" y="125"/>
                    <a:pt x="42" y="123"/>
                    <a:pt x="42" y="122"/>
                  </a:cubicBezTo>
                  <a:cubicBezTo>
                    <a:pt x="42" y="111"/>
                    <a:pt x="42" y="111"/>
                    <a:pt x="42" y="111"/>
                  </a:cubicBezTo>
                  <a:cubicBezTo>
                    <a:pt x="42" y="109"/>
                    <a:pt x="43" y="108"/>
                    <a:pt x="45" y="108"/>
                  </a:cubicBezTo>
                  <a:cubicBezTo>
                    <a:pt x="46" y="108"/>
                    <a:pt x="47" y="109"/>
                    <a:pt x="47" y="110"/>
                  </a:cubicBezTo>
                  <a:cubicBezTo>
                    <a:pt x="47" y="122"/>
                    <a:pt x="47" y="122"/>
                    <a:pt x="47" y="122"/>
                  </a:cubicBezTo>
                  <a:cubicBezTo>
                    <a:pt x="47" y="123"/>
                    <a:pt x="46" y="125"/>
                    <a:pt x="45" y="125"/>
                  </a:cubicBezTo>
                  <a:close/>
                  <a:moveTo>
                    <a:pt x="44" y="105"/>
                  </a:moveTo>
                  <a:cubicBezTo>
                    <a:pt x="43" y="105"/>
                    <a:pt x="42" y="103"/>
                    <a:pt x="42" y="101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2" y="88"/>
                    <a:pt x="43" y="87"/>
                    <a:pt x="44" y="87"/>
                  </a:cubicBezTo>
                  <a:cubicBezTo>
                    <a:pt x="46" y="86"/>
                    <a:pt x="47" y="88"/>
                    <a:pt x="47" y="89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7" y="103"/>
                    <a:pt x="46" y="105"/>
                    <a:pt x="44" y="105"/>
                  </a:cubicBezTo>
                  <a:close/>
                  <a:moveTo>
                    <a:pt x="44" y="85"/>
                  </a:moveTo>
                  <a:cubicBezTo>
                    <a:pt x="43" y="85"/>
                    <a:pt x="41" y="82"/>
                    <a:pt x="41" y="8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7"/>
                    <a:pt x="42" y="65"/>
                    <a:pt x="44" y="65"/>
                  </a:cubicBezTo>
                  <a:cubicBezTo>
                    <a:pt x="45" y="65"/>
                    <a:pt x="47" y="66"/>
                    <a:pt x="47" y="68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47" y="82"/>
                    <a:pt x="46" y="85"/>
                    <a:pt x="44" y="85"/>
                  </a:cubicBezTo>
                  <a:close/>
                  <a:moveTo>
                    <a:pt x="44" y="61"/>
                  </a:moveTo>
                  <a:cubicBezTo>
                    <a:pt x="42" y="61"/>
                    <a:pt x="41" y="59"/>
                    <a:pt x="41" y="58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45"/>
                    <a:pt x="42" y="44"/>
                    <a:pt x="44" y="44"/>
                  </a:cubicBezTo>
                  <a:cubicBezTo>
                    <a:pt x="45" y="43"/>
                    <a:pt x="46" y="45"/>
                    <a:pt x="46" y="46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7" y="59"/>
                    <a:pt x="45" y="61"/>
                    <a:pt x="44" y="61"/>
                  </a:cubicBezTo>
                  <a:close/>
                  <a:moveTo>
                    <a:pt x="43" y="37"/>
                  </a:moveTo>
                  <a:cubicBezTo>
                    <a:pt x="42" y="37"/>
                    <a:pt x="41" y="36"/>
                    <a:pt x="41" y="35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1" y="23"/>
                    <a:pt x="42" y="22"/>
                    <a:pt x="43" y="22"/>
                  </a:cubicBezTo>
                  <a:cubicBezTo>
                    <a:pt x="45" y="22"/>
                    <a:pt x="46" y="23"/>
                    <a:pt x="46" y="25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36"/>
                    <a:pt x="45" y="37"/>
                    <a:pt x="44" y="37"/>
                  </a:cubicBezTo>
                  <a:lnTo>
                    <a:pt x="43" y="37"/>
                  </a:lnTo>
                  <a:close/>
                  <a:moveTo>
                    <a:pt x="43" y="13"/>
                  </a:moveTo>
                  <a:cubicBezTo>
                    <a:pt x="42" y="13"/>
                    <a:pt x="40" y="14"/>
                    <a:pt x="40" y="12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40" y="1"/>
                    <a:pt x="41" y="0"/>
                    <a:pt x="43" y="0"/>
                  </a:cubicBezTo>
                  <a:cubicBezTo>
                    <a:pt x="44" y="0"/>
                    <a:pt x="46" y="1"/>
                    <a:pt x="46" y="3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6" y="13"/>
                    <a:pt x="45" y="13"/>
                    <a:pt x="43" y="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7" name="Freeform: Shape 129"/>
            <p:cNvSpPr>
              <a:spLocks/>
            </p:cNvSpPr>
            <p:nvPr/>
          </p:nvSpPr>
          <p:spPr bwMode="auto">
            <a:xfrm>
              <a:off x="4154332" y="3456715"/>
              <a:ext cx="14138" cy="16158"/>
            </a:xfrm>
            <a:custGeom>
              <a:avLst/>
              <a:gdLst>
                <a:gd name="T0" fmla="*/ 3 w 9"/>
                <a:gd name="T1" fmla="*/ 10 h 10"/>
                <a:gd name="T2" fmla="*/ 1 w 9"/>
                <a:gd name="T3" fmla="*/ 9 h 10"/>
                <a:gd name="T4" fmla="*/ 1 w 9"/>
                <a:gd name="T5" fmla="*/ 5 h 10"/>
                <a:gd name="T6" fmla="*/ 4 w 9"/>
                <a:gd name="T7" fmla="*/ 1 h 10"/>
                <a:gd name="T8" fmla="*/ 8 w 9"/>
                <a:gd name="T9" fmla="*/ 1 h 10"/>
                <a:gd name="T10" fmla="*/ 8 w 9"/>
                <a:gd name="T11" fmla="*/ 5 h 10"/>
                <a:gd name="T12" fmla="*/ 5 w 9"/>
                <a:gd name="T13" fmla="*/ 9 h 10"/>
                <a:gd name="T14" fmla="*/ 3 w 9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0">
                  <a:moveTo>
                    <a:pt x="3" y="10"/>
                  </a:moveTo>
                  <a:cubicBezTo>
                    <a:pt x="2" y="10"/>
                    <a:pt x="1" y="9"/>
                    <a:pt x="1" y="9"/>
                  </a:cubicBezTo>
                  <a:cubicBezTo>
                    <a:pt x="0" y="8"/>
                    <a:pt x="0" y="6"/>
                    <a:pt x="1" y="5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7" y="0"/>
                    <a:pt x="8" y="1"/>
                  </a:cubicBezTo>
                  <a:cubicBezTo>
                    <a:pt x="9" y="2"/>
                    <a:pt x="9" y="4"/>
                    <a:pt x="8" y="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4" y="9"/>
                    <a:pt x="3" y="10"/>
                    <a:pt x="3" y="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8" name="Freeform: Shape 130"/>
            <p:cNvSpPr>
              <a:spLocks/>
            </p:cNvSpPr>
            <p:nvPr/>
          </p:nvSpPr>
          <p:spPr bwMode="auto">
            <a:xfrm>
              <a:off x="4238489" y="3372558"/>
              <a:ext cx="17505" cy="6059"/>
            </a:xfrm>
            <a:custGeom>
              <a:avLst/>
              <a:gdLst>
                <a:gd name="T0" fmla="*/ 8 w 11"/>
                <a:gd name="T1" fmla="*/ 4 h 4"/>
                <a:gd name="T2" fmla="*/ 8 w 11"/>
                <a:gd name="T3" fmla="*/ 4 h 4"/>
                <a:gd name="T4" fmla="*/ 3 w 11"/>
                <a:gd name="T5" fmla="*/ 4 h 4"/>
                <a:gd name="T6" fmla="*/ 0 w 11"/>
                <a:gd name="T7" fmla="*/ 2 h 4"/>
                <a:gd name="T8" fmla="*/ 3 w 11"/>
                <a:gd name="T9" fmla="*/ 0 h 4"/>
                <a:gd name="T10" fmla="*/ 3 w 11"/>
                <a:gd name="T11" fmla="*/ 0 h 4"/>
                <a:gd name="T12" fmla="*/ 8 w 11"/>
                <a:gd name="T13" fmla="*/ 0 h 4"/>
                <a:gd name="T14" fmla="*/ 11 w 11"/>
                <a:gd name="T15" fmla="*/ 2 h 4"/>
                <a:gd name="T16" fmla="*/ 8 w 11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4">
                  <a:moveTo>
                    <a:pt x="8" y="4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" y="4"/>
                    <a:pt x="0" y="4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0" y="0"/>
                    <a:pt x="11" y="0"/>
                    <a:pt x="11" y="2"/>
                  </a:cubicBezTo>
                  <a:cubicBezTo>
                    <a:pt x="11" y="3"/>
                    <a:pt x="10" y="4"/>
                    <a:pt x="8" y="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9" name="Freeform: Shape 131"/>
            <p:cNvSpPr>
              <a:spLocks/>
            </p:cNvSpPr>
            <p:nvPr/>
          </p:nvSpPr>
          <p:spPr bwMode="auto">
            <a:xfrm>
              <a:off x="4266093" y="3365826"/>
              <a:ext cx="175046" cy="14138"/>
            </a:xfrm>
            <a:custGeom>
              <a:avLst/>
              <a:gdLst>
                <a:gd name="T0" fmla="*/ 108 w 110"/>
                <a:gd name="T1" fmla="*/ 8 h 9"/>
                <a:gd name="T2" fmla="*/ 107 w 110"/>
                <a:gd name="T3" fmla="*/ 8 h 9"/>
                <a:gd name="T4" fmla="*/ 96 w 110"/>
                <a:gd name="T5" fmla="*/ 9 h 9"/>
                <a:gd name="T6" fmla="*/ 93 w 110"/>
                <a:gd name="T7" fmla="*/ 6 h 9"/>
                <a:gd name="T8" fmla="*/ 96 w 110"/>
                <a:gd name="T9" fmla="*/ 4 h 9"/>
                <a:gd name="T10" fmla="*/ 108 w 110"/>
                <a:gd name="T11" fmla="*/ 4 h 9"/>
                <a:gd name="T12" fmla="*/ 110 w 110"/>
                <a:gd name="T13" fmla="*/ 6 h 9"/>
                <a:gd name="T14" fmla="*/ 108 w 110"/>
                <a:gd name="T15" fmla="*/ 8 h 9"/>
                <a:gd name="T16" fmla="*/ 84 w 110"/>
                <a:gd name="T17" fmla="*/ 8 h 9"/>
                <a:gd name="T18" fmla="*/ 84 w 110"/>
                <a:gd name="T19" fmla="*/ 8 h 9"/>
                <a:gd name="T20" fmla="*/ 73 w 110"/>
                <a:gd name="T21" fmla="*/ 9 h 9"/>
                <a:gd name="T22" fmla="*/ 70 w 110"/>
                <a:gd name="T23" fmla="*/ 4 h 9"/>
                <a:gd name="T24" fmla="*/ 73 w 110"/>
                <a:gd name="T25" fmla="*/ 0 h 9"/>
                <a:gd name="T26" fmla="*/ 73 w 110"/>
                <a:gd name="T27" fmla="*/ 0 h 9"/>
                <a:gd name="T28" fmla="*/ 84 w 110"/>
                <a:gd name="T29" fmla="*/ 2 h 9"/>
                <a:gd name="T30" fmla="*/ 87 w 110"/>
                <a:gd name="T31" fmla="*/ 5 h 9"/>
                <a:gd name="T32" fmla="*/ 84 w 110"/>
                <a:gd name="T33" fmla="*/ 8 h 9"/>
                <a:gd name="T34" fmla="*/ 61 w 110"/>
                <a:gd name="T35" fmla="*/ 8 h 9"/>
                <a:gd name="T36" fmla="*/ 61 w 110"/>
                <a:gd name="T37" fmla="*/ 8 h 9"/>
                <a:gd name="T38" fmla="*/ 49 w 110"/>
                <a:gd name="T39" fmla="*/ 9 h 9"/>
                <a:gd name="T40" fmla="*/ 47 w 110"/>
                <a:gd name="T41" fmla="*/ 4 h 9"/>
                <a:gd name="T42" fmla="*/ 49 w 110"/>
                <a:gd name="T43" fmla="*/ 0 h 9"/>
                <a:gd name="T44" fmla="*/ 49 w 110"/>
                <a:gd name="T45" fmla="*/ 0 h 9"/>
                <a:gd name="T46" fmla="*/ 61 w 110"/>
                <a:gd name="T47" fmla="*/ 2 h 9"/>
                <a:gd name="T48" fmla="*/ 64 w 110"/>
                <a:gd name="T49" fmla="*/ 5 h 9"/>
                <a:gd name="T50" fmla="*/ 61 w 110"/>
                <a:gd name="T51" fmla="*/ 8 h 9"/>
                <a:gd name="T52" fmla="*/ 38 w 110"/>
                <a:gd name="T53" fmla="*/ 8 h 9"/>
                <a:gd name="T54" fmla="*/ 38 w 110"/>
                <a:gd name="T55" fmla="*/ 8 h 9"/>
                <a:gd name="T56" fmla="*/ 26 w 110"/>
                <a:gd name="T57" fmla="*/ 8 h 9"/>
                <a:gd name="T58" fmla="*/ 23 w 110"/>
                <a:gd name="T59" fmla="*/ 4 h 9"/>
                <a:gd name="T60" fmla="*/ 26 w 110"/>
                <a:gd name="T61" fmla="*/ 0 h 9"/>
                <a:gd name="T62" fmla="*/ 26 w 110"/>
                <a:gd name="T63" fmla="*/ 0 h 9"/>
                <a:gd name="T64" fmla="*/ 38 w 110"/>
                <a:gd name="T65" fmla="*/ 2 h 9"/>
                <a:gd name="T66" fmla="*/ 40 w 110"/>
                <a:gd name="T67" fmla="*/ 5 h 9"/>
                <a:gd name="T68" fmla="*/ 38 w 110"/>
                <a:gd name="T69" fmla="*/ 8 h 9"/>
                <a:gd name="T70" fmla="*/ 14 w 110"/>
                <a:gd name="T71" fmla="*/ 8 h 9"/>
                <a:gd name="T72" fmla="*/ 14 w 110"/>
                <a:gd name="T73" fmla="*/ 8 h 9"/>
                <a:gd name="T74" fmla="*/ 3 w 110"/>
                <a:gd name="T75" fmla="*/ 8 h 9"/>
                <a:gd name="T76" fmla="*/ 0 w 110"/>
                <a:gd name="T77" fmla="*/ 4 h 9"/>
                <a:gd name="T78" fmla="*/ 3 w 110"/>
                <a:gd name="T79" fmla="*/ 0 h 9"/>
                <a:gd name="T80" fmla="*/ 3 w 110"/>
                <a:gd name="T81" fmla="*/ 0 h 9"/>
                <a:gd name="T82" fmla="*/ 15 w 110"/>
                <a:gd name="T83" fmla="*/ 2 h 9"/>
                <a:gd name="T84" fmla="*/ 17 w 110"/>
                <a:gd name="T85" fmla="*/ 5 h 9"/>
                <a:gd name="T86" fmla="*/ 14 w 110"/>
                <a:gd name="T87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0" h="9">
                  <a:moveTo>
                    <a:pt x="108" y="8"/>
                  </a:moveTo>
                  <a:cubicBezTo>
                    <a:pt x="107" y="8"/>
                    <a:pt x="107" y="8"/>
                    <a:pt x="107" y="8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94" y="9"/>
                    <a:pt x="93" y="8"/>
                    <a:pt x="93" y="6"/>
                  </a:cubicBezTo>
                  <a:cubicBezTo>
                    <a:pt x="93" y="5"/>
                    <a:pt x="94" y="4"/>
                    <a:pt x="96" y="4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9" y="4"/>
                    <a:pt x="110" y="4"/>
                    <a:pt x="110" y="6"/>
                  </a:cubicBezTo>
                  <a:cubicBezTo>
                    <a:pt x="110" y="8"/>
                    <a:pt x="109" y="8"/>
                    <a:pt x="108" y="8"/>
                  </a:cubicBezTo>
                  <a:close/>
                  <a:moveTo>
                    <a:pt x="84" y="8"/>
                  </a:moveTo>
                  <a:cubicBezTo>
                    <a:pt x="84" y="8"/>
                    <a:pt x="84" y="8"/>
                    <a:pt x="84" y="8"/>
                  </a:cubicBezTo>
                  <a:cubicBezTo>
                    <a:pt x="73" y="9"/>
                    <a:pt x="73" y="9"/>
                    <a:pt x="73" y="9"/>
                  </a:cubicBezTo>
                  <a:cubicBezTo>
                    <a:pt x="71" y="9"/>
                    <a:pt x="70" y="6"/>
                    <a:pt x="70" y="4"/>
                  </a:cubicBezTo>
                  <a:cubicBezTo>
                    <a:pt x="70" y="3"/>
                    <a:pt x="71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84" y="2"/>
                    <a:pt x="84" y="2"/>
                    <a:pt x="84" y="2"/>
                  </a:cubicBezTo>
                  <a:cubicBezTo>
                    <a:pt x="86" y="2"/>
                    <a:pt x="87" y="3"/>
                    <a:pt x="87" y="5"/>
                  </a:cubicBezTo>
                  <a:cubicBezTo>
                    <a:pt x="87" y="6"/>
                    <a:pt x="86" y="8"/>
                    <a:pt x="84" y="8"/>
                  </a:cubicBezTo>
                  <a:close/>
                  <a:moveTo>
                    <a:pt x="61" y="8"/>
                  </a:moveTo>
                  <a:cubicBezTo>
                    <a:pt x="61" y="8"/>
                    <a:pt x="61" y="8"/>
                    <a:pt x="61" y="8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8" y="9"/>
                    <a:pt x="47" y="6"/>
                    <a:pt x="47" y="4"/>
                  </a:cubicBezTo>
                  <a:cubicBezTo>
                    <a:pt x="47" y="3"/>
                    <a:pt x="48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3" y="2"/>
                    <a:pt x="64" y="3"/>
                    <a:pt x="64" y="5"/>
                  </a:cubicBezTo>
                  <a:cubicBezTo>
                    <a:pt x="64" y="6"/>
                    <a:pt x="63" y="8"/>
                    <a:pt x="61" y="8"/>
                  </a:cubicBezTo>
                  <a:close/>
                  <a:moveTo>
                    <a:pt x="38" y="8"/>
                  </a:moveTo>
                  <a:cubicBezTo>
                    <a:pt x="38" y="8"/>
                    <a:pt x="38" y="8"/>
                    <a:pt x="38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3" y="6"/>
                    <a:pt x="23" y="4"/>
                  </a:cubicBezTo>
                  <a:cubicBezTo>
                    <a:pt x="23" y="3"/>
                    <a:pt x="25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9" y="2"/>
                    <a:pt x="40" y="3"/>
                    <a:pt x="40" y="5"/>
                  </a:cubicBezTo>
                  <a:cubicBezTo>
                    <a:pt x="40" y="6"/>
                    <a:pt x="39" y="8"/>
                    <a:pt x="38" y="8"/>
                  </a:cubicBezTo>
                  <a:close/>
                  <a:moveTo>
                    <a:pt x="14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3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2"/>
                    <a:pt x="17" y="3"/>
                    <a:pt x="17" y="5"/>
                  </a:cubicBezTo>
                  <a:cubicBezTo>
                    <a:pt x="17" y="6"/>
                    <a:pt x="16" y="8"/>
                    <a:pt x="14" y="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0" name="Freeform: Shape 132"/>
            <p:cNvSpPr>
              <a:spLocks/>
            </p:cNvSpPr>
            <p:nvPr/>
          </p:nvSpPr>
          <p:spPr bwMode="auto">
            <a:xfrm>
              <a:off x="4450565" y="3372558"/>
              <a:ext cx="17505" cy="7406"/>
            </a:xfrm>
            <a:custGeom>
              <a:avLst/>
              <a:gdLst>
                <a:gd name="T0" fmla="*/ 9 w 11"/>
                <a:gd name="T1" fmla="*/ 4 h 5"/>
                <a:gd name="T2" fmla="*/ 9 w 11"/>
                <a:gd name="T3" fmla="*/ 4 h 5"/>
                <a:gd name="T4" fmla="*/ 3 w 11"/>
                <a:gd name="T5" fmla="*/ 5 h 5"/>
                <a:gd name="T6" fmla="*/ 0 w 11"/>
                <a:gd name="T7" fmla="*/ 2 h 5"/>
                <a:gd name="T8" fmla="*/ 3 w 11"/>
                <a:gd name="T9" fmla="*/ 0 h 5"/>
                <a:gd name="T10" fmla="*/ 3 w 11"/>
                <a:gd name="T11" fmla="*/ 0 h 5"/>
                <a:gd name="T12" fmla="*/ 9 w 11"/>
                <a:gd name="T13" fmla="*/ 0 h 5"/>
                <a:gd name="T14" fmla="*/ 11 w 11"/>
                <a:gd name="T15" fmla="*/ 2 h 5"/>
                <a:gd name="T16" fmla="*/ 9 w 11"/>
                <a:gd name="T1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9" y="4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0" y="4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0"/>
                    <a:pt x="11" y="2"/>
                  </a:cubicBezTo>
                  <a:cubicBezTo>
                    <a:pt x="11" y="3"/>
                    <a:pt x="10" y="4"/>
                    <a:pt x="9" y="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1" name="Freeform: Shape 133"/>
            <p:cNvSpPr>
              <a:spLocks/>
            </p:cNvSpPr>
            <p:nvPr/>
          </p:nvSpPr>
          <p:spPr bwMode="auto">
            <a:xfrm>
              <a:off x="4085660" y="3155770"/>
              <a:ext cx="65306" cy="53860"/>
            </a:xfrm>
            <a:custGeom>
              <a:avLst/>
              <a:gdLst>
                <a:gd name="T0" fmla="*/ 2 w 41"/>
                <a:gd name="T1" fmla="*/ 11 h 34"/>
                <a:gd name="T2" fmla="*/ 21 w 41"/>
                <a:gd name="T3" fmla="*/ 0 h 34"/>
                <a:gd name="T4" fmla="*/ 39 w 41"/>
                <a:gd name="T5" fmla="*/ 11 h 34"/>
                <a:gd name="T6" fmla="*/ 39 w 41"/>
                <a:gd name="T7" fmla="*/ 27 h 34"/>
                <a:gd name="T8" fmla="*/ 41 w 41"/>
                <a:gd name="T9" fmla="*/ 33 h 34"/>
                <a:gd name="T10" fmla="*/ 30 w 41"/>
                <a:gd name="T11" fmla="*/ 33 h 34"/>
                <a:gd name="T12" fmla="*/ 29 w 41"/>
                <a:gd name="T13" fmla="*/ 30 h 34"/>
                <a:gd name="T14" fmla="*/ 14 w 41"/>
                <a:gd name="T15" fmla="*/ 34 h 34"/>
                <a:gd name="T16" fmla="*/ 0 w 41"/>
                <a:gd name="T17" fmla="*/ 24 h 34"/>
                <a:gd name="T18" fmla="*/ 13 w 41"/>
                <a:gd name="T19" fmla="*/ 14 h 34"/>
                <a:gd name="T20" fmla="*/ 24 w 41"/>
                <a:gd name="T21" fmla="*/ 13 h 34"/>
                <a:gd name="T22" fmla="*/ 29 w 41"/>
                <a:gd name="T23" fmla="*/ 10 h 34"/>
                <a:gd name="T24" fmla="*/ 20 w 41"/>
                <a:gd name="T25" fmla="*/ 6 h 34"/>
                <a:gd name="T26" fmla="*/ 12 w 41"/>
                <a:gd name="T27" fmla="*/ 11 h 34"/>
                <a:gd name="T28" fmla="*/ 2 w 41"/>
                <a:gd name="T29" fmla="*/ 11 h 34"/>
                <a:gd name="T30" fmla="*/ 29 w 41"/>
                <a:gd name="T31" fmla="*/ 17 h 34"/>
                <a:gd name="T32" fmla="*/ 23 w 41"/>
                <a:gd name="T33" fmla="*/ 19 h 34"/>
                <a:gd name="T34" fmla="*/ 17 w 41"/>
                <a:gd name="T35" fmla="*/ 19 h 34"/>
                <a:gd name="T36" fmla="*/ 11 w 41"/>
                <a:gd name="T37" fmla="*/ 24 h 34"/>
                <a:gd name="T38" fmla="*/ 18 w 41"/>
                <a:gd name="T39" fmla="*/ 28 h 34"/>
                <a:gd name="T40" fmla="*/ 29 w 41"/>
                <a:gd name="T41" fmla="*/ 20 h 34"/>
                <a:gd name="T42" fmla="*/ 29 w 41"/>
                <a:gd name="T43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34">
                  <a:moveTo>
                    <a:pt x="2" y="11"/>
                  </a:moveTo>
                  <a:cubicBezTo>
                    <a:pt x="3" y="1"/>
                    <a:pt x="12" y="0"/>
                    <a:pt x="21" y="0"/>
                  </a:cubicBezTo>
                  <a:cubicBezTo>
                    <a:pt x="36" y="0"/>
                    <a:pt x="39" y="5"/>
                    <a:pt x="39" y="11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9"/>
                    <a:pt x="40" y="31"/>
                    <a:pt x="41" y="33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0" y="32"/>
                    <a:pt x="29" y="31"/>
                    <a:pt x="29" y="30"/>
                  </a:cubicBezTo>
                  <a:cubicBezTo>
                    <a:pt x="26" y="33"/>
                    <a:pt x="19" y="34"/>
                    <a:pt x="14" y="34"/>
                  </a:cubicBezTo>
                  <a:cubicBezTo>
                    <a:pt x="6" y="34"/>
                    <a:pt x="0" y="31"/>
                    <a:pt x="0" y="24"/>
                  </a:cubicBezTo>
                  <a:cubicBezTo>
                    <a:pt x="0" y="16"/>
                    <a:pt x="7" y="14"/>
                    <a:pt x="13" y="14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8" y="13"/>
                    <a:pt x="29" y="12"/>
                    <a:pt x="29" y="10"/>
                  </a:cubicBezTo>
                  <a:cubicBezTo>
                    <a:pt x="29" y="7"/>
                    <a:pt x="27" y="6"/>
                    <a:pt x="20" y="6"/>
                  </a:cubicBezTo>
                  <a:cubicBezTo>
                    <a:pt x="16" y="6"/>
                    <a:pt x="14" y="6"/>
                    <a:pt x="12" y="11"/>
                  </a:cubicBezTo>
                  <a:lnTo>
                    <a:pt x="2" y="11"/>
                  </a:lnTo>
                  <a:close/>
                  <a:moveTo>
                    <a:pt x="29" y="17"/>
                  </a:moveTo>
                  <a:cubicBezTo>
                    <a:pt x="27" y="18"/>
                    <a:pt x="25" y="19"/>
                    <a:pt x="23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3" y="20"/>
                    <a:pt x="11" y="21"/>
                    <a:pt x="11" y="24"/>
                  </a:cubicBezTo>
                  <a:cubicBezTo>
                    <a:pt x="11" y="26"/>
                    <a:pt x="14" y="28"/>
                    <a:pt x="18" y="28"/>
                  </a:cubicBezTo>
                  <a:cubicBezTo>
                    <a:pt x="23" y="28"/>
                    <a:pt x="29" y="25"/>
                    <a:pt x="29" y="20"/>
                  </a:cubicBezTo>
                  <a:lnTo>
                    <a:pt x="29" y="1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2" name="Freeform: Shape 134"/>
            <p:cNvSpPr>
              <a:spLocks/>
            </p:cNvSpPr>
            <p:nvPr/>
          </p:nvSpPr>
          <p:spPr bwMode="auto">
            <a:xfrm>
              <a:off x="4219638" y="3041317"/>
              <a:ext cx="66652" cy="71365"/>
            </a:xfrm>
            <a:custGeom>
              <a:avLst/>
              <a:gdLst>
                <a:gd name="T0" fmla="*/ 0 w 42"/>
                <a:gd name="T1" fmla="*/ 0 h 45"/>
                <a:gd name="T2" fmla="*/ 11 w 42"/>
                <a:gd name="T3" fmla="*/ 0 h 45"/>
                <a:gd name="T4" fmla="*/ 11 w 42"/>
                <a:gd name="T5" fmla="*/ 15 h 45"/>
                <a:gd name="T6" fmla="*/ 11 w 42"/>
                <a:gd name="T7" fmla="*/ 15 h 45"/>
                <a:gd name="T8" fmla="*/ 24 w 42"/>
                <a:gd name="T9" fmla="*/ 11 h 45"/>
                <a:gd name="T10" fmla="*/ 42 w 42"/>
                <a:gd name="T11" fmla="*/ 28 h 45"/>
                <a:gd name="T12" fmla="*/ 23 w 42"/>
                <a:gd name="T13" fmla="*/ 45 h 45"/>
                <a:gd name="T14" fmla="*/ 11 w 42"/>
                <a:gd name="T15" fmla="*/ 40 h 45"/>
                <a:gd name="T16" fmla="*/ 11 w 42"/>
                <a:gd name="T17" fmla="*/ 40 h 45"/>
                <a:gd name="T18" fmla="*/ 11 w 42"/>
                <a:gd name="T19" fmla="*/ 44 h 45"/>
                <a:gd name="T20" fmla="*/ 0 w 42"/>
                <a:gd name="T21" fmla="*/ 44 h 45"/>
                <a:gd name="T22" fmla="*/ 0 w 42"/>
                <a:gd name="T23" fmla="*/ 0 h 45"/>
                <a:gd name="T24" fmla="*/ 21 w 42"/>
                <a:gd name="T25" fmla="*/ 37 h 45"/>
                <a:gd name="T26" fmla="*/ 31 w 42"/>
                <a:gd name="T27" fmla="*/ 28 h 45"/>
                <a:gd name="T28" fmla="*/ 21 w 42"/>
                <a:gd name="T29" fmla="*/ 18 h 45"/>
                <a:gd name="T30" fmla="*/ 11 w 42"/>
                <a:gd name="T31" fmla="*/ 28 h 45"/>
                <a:gd name="T32" fmla="*/ 21 w 42"/>
                <a:gd name="T33" fmla="*/ 3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45">
                  <a:moveTo>
                    <a:pt x="0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3" y="13"/>
                    <a:pt x="18" y="11"/>
                    <a:pt x="24" y="11"/>
                  </a:cubicBezTo>
                  <a:cubicBezTo>
                    <a:pt x="34" y="11"/>
                    <a:pt x="42" y="17"/>
                    <a:pt x="42" y="28"/>
                  </a:cubicBezTo>
                  <a:cubicBezTo>
                    <a:pt x="42" y="39"/>
                    <a:pt x="33" y="45"/>
                    <a:pt x="23" y="45"/>
                  </a:cubicBezTo>
                  <a:cubicBezTo>
                    <a:pt x="18" y="45"/>
                    <a:pt x="15" y="44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0" y="44"/>
                    <a:pt x="0" y="44"/>
                    <a:pt x="0" y="44"/>
                  </a:cubicBezTo>
                  <a:lnTo>
                    <a:pt x="0" y="0"/>
                  </a:lnTo>
                  <a:close/>
                  <a:moveTo>
                    <a:pt x="21" y="37"/>
                  </a:moveTo>
                  <a:cubicBezTo>
                    <a:pt x="26" y="37"/>
                    <a:pt x="31" y="34"/>
                    <a:pt x="31" y="28"/>
                  </a:cubicBezTo>
                  <a:cubicBezTo>
                    <a:pt x="31" y="22"/>
                    <a:pt x="26" y="18"/>
                    <a:pt x="21" y="18"/>
                  </a:cubicBezTo>
                  <a:cubicBezTo>
                    <a:pt x="15" y="18"/>
                    <a:pt x="11" y="22"/>
                    <a:pt x="11" y="28"/>
                  </a:cubicBezTo>
                  <a:cubicBezTo>
                    <a:pt x="11" y="34"/>
                    <a:pt x="15" y="37"/>
                    <a:pt x="21" y="37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3" name="Freeform: Shape 135"/>
            <p:cNvSpPr>
              <a:spLocks/>
            </p:cNvSpPr>
            <p:nvPr/>
          </p:nvSpPr>
          <p:spPr bwMode="auto">
            <a:xfrm>
              <a:off x="4469416" y="3076326"/>
              <a:ext cx="65306" cy="55880"/>
            </a:xfrm>
            <a:custGeom>
              <a:avLst/>
              <a:gdLst>
                <a:gd name="T0" fmla="*/ 30 w 41"/>
                <a:gd name="T1" fmla="*/ 13 h 35"/>
                <a:gd name="T2" fmla="*/ 21 w 41"/>
                <a:gd name="T3" fmla="*/ 8 h 35"/>
                <a:gd name="T4" fmla="*/ 11 w 41"/>
                <a:gd name="T5" fmla="*/ 17 h 35"/>
                <a:gd name="T6" fmla="*/ 21 w 41"/>
                <a:gd name="T7" fmla="*/ 27 h 35"/>
                <a:gd name="T8" fmla="*/ 30 w 41"/>
                <a:gd name="T9" fmla="*/ 21 h 35"/>
                <a:gd name="T10" fmla="*/ 41 w 41"/>
                <a:gd name="T11" fmla="*/ 21 h 35"/>
                <a:gd name="T12" fmla="*/ 20 w 41"/>
                <a:gd name="T13" fmla="*/ 35 h 35"/>
                <a:gd name="T14" fmla="*/ 0 w 41"/>
                <a:gd name="T15" fmla="*/ 17 h 35"/>
                <a:gd name="T16" fmla="*/ 21 w 41"/>
                <a:gd name="T17" fmla="*/ 0 h 35"/>
                <a:gd name="T18" fmla="*/ 41 w 41"/>
                <a:gd name="T19" fmla="*/ 13 h 35"/>
                <a:gd name="T20" fmla="*/ 30 w 41"/>
                <a:gd name="T21" fmla="*/ 1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35">
                  <a:moveTo>
                    <a:pt x="30" y="13"/>
                  </a:moveTo>
                  <a:cubicBezTo>
                    <a:pt x="29" y="9"/>
                    <a:pt x="25" y="8"/>
                    <a:pt x="21" y="8"/>
                  </a:cubicBezTo>
                  <a:cubicBezTo>
                    <a:pt x="14" y="8"/>
                    <a:pt x="11" y="11"/>
                    <a:pt x="11" y="17"/>
                  </a:cubicBezTo>
                  <a:cubicBezTo>
                    <a:pt x="11" y="24"/>
                    <a:pt x="14" y="27"/>
                    <a:pt x="21" y="27"/>
                  </a:cubicBezTo>
                  <a:cubicBezTo>
                    <a:pt x="26" y="27"/>
                    <a:pt x="29" y="25"/>
                    <a:pt x="30" y="21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39" y="32"/>
                    <a:pt x="31" y="35"/>
                    <a:pt x="20" y="35"/>
                  </a:cubicBezTo>
                  <a:cubicBezTo>
                    <a:pt x="8" y="35"/>
                    <a:pt x="0" y="30"/>
                    <a:pt x="0" y="17"/>
                  </a:cubicBezTo>
                  <a:cubicBezTo>
                    <a:pt x="0" y="5"/>
                    <a:pt x="8" y="0"/>
                    <a:pt x="21" y="0"/>
                  </a:cubicBezTo>
                  <a:cubicBezTo>
                    <a:pt x="29" y="0"/>
                    <a:pt x="39" y="2"/>
                    <a:pt x="41" y="13"/>
                  </a:cubicBezTo>
                  <a:lnTo>
                    <a:pt x="30" y="1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9" name="Group 136"/>
          <p:cNvGrpSpPr/>
          <p:nvPr/>
        </p:nvGrpSpPr>
        <p:grpSpPr>
          <a:xfrm>
            <a:off x="3402555" y="1470557"/>
            <a:ext cx="554931" cy="653899"/>
            <a:chOff x="4536741" y="1960742"/>
            <a:chExt cx="739908" cy="871865"/>
          </a:xfrm>
        </p:grpSpPr>
        <p:sp>
          <p:nvSpPr>
            <p:cNvPr id="47" name="Freeform: Shape 137"/>
            <p:cNvSpPr>
              <a:spLocks/>
            </p:cNvSpPr>
            <p:nvPr/>
          </p:nvSpPr>
          <p:spPr bwMode="auto">
            <a:xfrm>
              <a:off x="4562325" y="1998444"/>
              <a:ext cx="714324" cy="834163"/>
            </a:xfrm>
            <a:custGeom>
              <a:avLst/>
              <a:gdLst>
                <a:gd name="T0" fmla="*/ 225 w 449"/>
                <a:gd name="T1" fmla="*/ 0 h 524"/>
                <a:gd name="T2" fmla="*/ 0 w 449"/>
                <a:gd name="T3" fmla="*/ 224 h 524"/>
                <a:gd name="T4" fmla="*/ 225 w 449"/>
                <a:gd name="T5" fmla="*/ 448 h 524"/>
                <a:gd name="T6" fmla="*/ 235 w 449"/>
                <a:gd name="T7" fmla="*/ 448 h 524"/>
                <a:gd name="T8" fmla="*/ 325 w 449"/>
                <a:gd name="T9" fmla="*/ 524 h 524"/>
                <a:gd name="T10" fmla="*/ 335 w 449"/>
                <a:gd name="T11" fmla="*/ 419 h 524"/>
                <a:gd name="T12" fmla="*/ 449 w 449"/>
                <a:gd name="T13" fmla="*/ 224 h 524"/>
                <a:gd name="T14" fmla="*/ 225 w 449"/>
                <a:gd name="T15" fmla="*/ 0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9" h="524">
                  <a:moveTo>
                    <a:pt x="225" y="0"/>
                  </a:moveTo>
                  <a:cubicBezTo>
                    <a:pt x="101" y="0"/>
                    <a:pt x="0" y="100"/>
                    <a:pt x="0" y="224"/>
                  </a:cubicBezTo>
                  <a:cubicBezTo>
                    <a:pt x="0" y="348"/>
                    <a:pt x="101" y="448"/>
                    <a:pt x="225" y="448"/>
                  </a:cubicBezTo>
                  <a:cubicBezTo>
                    <a:pt x="228" y="448"/>
                    <a:pt x="231" y="448"/>
                    <a:pt x="235" y="448"/>
                  </a:cubicBezTo>
                  <a:cubicBezTo>
                    <a:pt x="325" y="524"/>
                    <a:pt x="325" y="524"/>
                    <a:pt x="325" y="524"/>
                  </a:cubicBezTo>
                  <a:cubicBezTo>
                    <a:pt x="335" y="419"/>
                    <a:pt x="335" y="419"/>
                    <a:pt x="335" y="419"/>
                  </a:cubicBezTo>
                  <a:cubicBezTo>
                    <a:pt x="403" y="380"/>
                    <a:pt x="449" y="307"/>
                    <a:pt x="449" y="224"/>
                  </a:cubicBezTo>
                  <a:cubicBezTo>
                    <a:pt x="449" y="100"/>
                    <a:pt x="348" y="0"/>
                    <a:pt x="225" y="0"/>
                  </a:cubicBezTo>
                </a:path>
              </a:pathLst>
            </a:custGeom>
            <a:solidFill>
              <a:srgbClr val="C7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8" name="Freeform: Shape 138"/>
            <p:cNvSpPr>
              <a:spLocks/>
            </p:cNvSpPr>
            <p:nvPr/>
          </p:nvSpPr>
          <p:spPr bwMode="auto">
            <a:xfrm>
              <a:off x="4536741" y="1960742"/>
              <a:ext cx="714324" cy="833490"/>
            </a:xfrm>
            <a:custGeom>
              <a:avLst/>
              <a:gdLst>
                <a:gd name="T0" fmla="*/ 449 w 449"/>
                <a:gd name="T1" fmla="*/ 224 h 524"/>
                <a:gd name="T2" fmla="*/ 225 w 449"/>
                <a:gd name="T3" fmla="*/ 0 h 524"/>
                <a:gd name="T4" fmla="*/ 0 w 449"/>
                <a:gd name="T5" fmla="*/ 224 h 524"/>
                <a:gd name="T6" fmla="*/ 225 w 449"/>
                <a:gd name="T7" fmla="*/ 448 h 524"/>
                <a:gd name="T8" fmla="*/ 235 w 449"/>
                <a:gd name="T9" fmla="*/ 448 h 524"/>
                <a:gd name="T10" fmla="*/ 325 w 449"/>
                <a:gd name="T11" fmla="*/ 524 h 524"/>
                <a:gd name="T12" fmla="*/ 335 w 449"/>
                <a:gd name="T13" fmla="*/ 419 h 524"/>
                <a:gd name="T14" fmla="*/ 449 w 449"/>
                <a:gd name="T15" fmla="*/ 224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9" h="524">
                  <a:moveTo>
                    <a:pt x="449" y="224"/>
                  </a:moveTo>
                  <a:cubicBezTo>
                    <a:pt x="449" y="100"/>
                    <a:pt x="348" y="0"/>
                    <a:pt x="225" y="0"/>
                  </a:cubicBezTo>
                  <a:cubicBezTo>
                    <a:pt x="101" y="0"/>
                    <a:pt x="0" y="100"/>
                    <a:pt x="0" y="224"/>
                  </a:cubicBezTo>
                  <a:cubicBezTo>
                    <a:pt x="0" y="348"/>
                    <a:pt x="101" y="448"/>
                    <a:pt x="225" y="448"/>
                  </a:cubicBezTo>
                  <a:cubicBezTo>
                    <a:pt x="228" y="448"/>
                    <a:pt x="231" y="448"/>
                    <a:pt x="235" y="448"/>
                  </a:cubicBezTo>
                  <a:cubicBezTo>
                    <a:pt x="325" y="524"/>
                    <a:pt x="325" y="524"/>
                    <a:pt x="325" y="524"/>
                  </a:cubicBezTo>
                  <a:cubicBezTo>
                    <a:pt x="335" y="419"/>
                    <a:pt x="335" y="419"/>
                    <a:pt x="335" y="419"/>
                  </a:cubicBezTo>
                  <a:cubicBezTo>
                    <a:pt x="403" y="380"/>
                    <a:pt x="449" y="307"/>
                    <a:pt x="449" y="224"/>
                  </a:cubicBezTo>
                  <a:close/>
                </a:path>
              </a:pathLst>
            </a:custGeom>
            <a:solidFill>
              <a:srgbClr val="E11930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9" name="Freeform: Shape 139"/>
            <p:cNvSpPr>
              <a:spLocks/>
            </p:cNvSpPr>
            <p:nvPr/>
          </p:nvSpPr>
          <p:spPr bwMode="auto">
            <a:xfrm>
              <a:off x="4649848" y="2145214"/>
              <a:ext cx="508981" cy="379043"/>
            </a:xfrm>
            <a:custGeom>
              <a:avLst/>
              <a:gdLst>
                <a:gd name="T0" fmla="*/ 318 w 320"/>
                <a:gd name="T1" fmla="*/ 85 h 238"/>
                <a:gd name="T2" fmla="*/ 50 w 320"/>
                <a:gd name="T3" fmla="*/ 237 h 238"/>
                <a:gd name="T4" fmla="*/ 44 w 320"/>
                <a:gd name="T5" fmla="*/ 235 h 238"/>
                <a:gd name="T6" fmla="*/ 1 w 320"/>
                <a:gd name="T7" fmla="*/ 158 h 238"/>
                <a:gd name="T8" fmla="*/ 2 w 320"/>
                <a:gd name="T9" fmla="*/ 153 h 238"/>
                <a:gd name="T10" fmla="*/ 270 w 320"/>
                <a:gd name="T11" fmla="*/ 1 h 238"/>
                <a:gd name="T12" fmla="*/ 276 w 320"/>
                <a:gd name="T13" fmla="*/ 3 h 238"/>
                <a:gd name="T14" fmla="*/ 319 w 320"/>
                <a:gd name="T15" fmla="*/ 80 h 238"/>
                <a:gd name="T16" fmla="*/ 318 w 320"/>
                <a:gd name="T17" fmla="*/ 85 h 238"/>
                <a:gd name="T18" fmla="*/ 49 w 320"/>
                <a:gd name="T19" fmla="*/ 228 h 238"/>
                <a:gd name="T20" fmla="*/ 310 w 320"/>
                <a:gd name="T21" fmla="*/ 80 h 238"/>
                <a:gd name="T22" fmla="*/ 271 w 320"/>
                <a:gd name="T23" fmla="*/ 10 h 238"/>
                <a:gd name="T24" fmla="*/ 10 w 320"/>
                <a:gd name="T25" fmla="*/ 158 h 238"/>
                <a:gd name="T26" fmla="*/ 49 w 320"/>
                <a:gd name="T27" fmla="*/ 22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0" h="238">
                  <a:moveTo>
                    <a:pt x="318" y="85"/>
                  </a:moveTo>
                  <a:cubicBezTo>
                    <a:pt x="50" y="237"/>
                    <a:pt x="50" y="237"/>
                    <a:pt x="50" y="237"/>
                  </a:cubicBezTo>
                  <a:cubicBezTo>
                    <a:pt x="48" y="238"/>
                    <a:pt x="45" y="237"/>
                    <a:pt x="44" y="235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0" y="157"/>
                    <a:pt x="0" y="154"/>
                    <a:pt x="2" y="153"/>
                  </a:cubicBezTo>
                  <a:cubicBezTo>
                    <a:pt x="270" y="1"/>
                    <a:pt x="270" y="1"/>
                    <a:pt x="270" y="1"/>
                  </a:cubicBezTo>
                  <a:cubicBezTo>
                    <a:pt x="272" y="0"/>
                    <a:pt x="275" y="1"/>
                    <a:pt x="276" y="3"/>
                  </a:cubicBezTo>
                  <a:cubicBezTo>
                    <a:pt x="319" y="80"/>
                    <a:pt x="319" y="80"/>
                    <a:pt x="319" y="80"/>
                  </a:cubicBezTo>
                  <a:cubicBezTo>
                    <a:pt x="320" y="81"/>
                    <a:pt x="320" y="84"/>
                    <a:pt x="318" y="85"/>
                  </a:cubicBezTo>
                  <a:close/>
                  <a:moveTo>
                    <a:pt x="49" y="228"/>
                  </a:moveTo>
                  <a:cubicBezTo>
                    <a:pt x="310" y="80"/>
                    <a:pt x="310" y="80"/>
                    <a:pt x="310" y="80"/>
                  </a:cubicBezTo>
                  <a:cubicBezTo>
                    <a:pt x="271" y="10"/>
                    <a:pt x="271" y="10"/>
                    <a:pt x="271" y="10"/>
                  </a:cubicBezTo>
                  <a:cubicBezTo>
                    <a:pt x="10" y="158"/>
                    <a:pt x="10" y="158"/>
                    <a:pt x="10" y="158"/>
                  </a:cubicBezTo>
                  <a:lnTo>
                    <a:pt x="49" y="22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0" name="Freeform: Shape 140"/>
            <p:cNvSpPr>
              <a:spLocks/>
            </p:cNvSpPr>
            <p:nvPr/>
          </p:nvSpPr>
          <p:spPr bwMode="auto">
            <a:xfrm>
              <a:off x="4698996" y="2358636"/>
              <a:ext cx="45781" cy="70019"/>
            </a:xfrm>
            <a:custGeom>
              <a:avLst/>
              <a:gdLst>
                <a:gd name="T0" fmla="*/ 26 w 29"/>
                <a:gd name="T1" fmla="*/ 43 h 44"/>
                <a:gd name="T2" fmla="*/ 21 w 29"/>
                <a:gd name="T3" fmla="*/ 42 h 44"/>
                <a:gd name="T4" fmla="*/ 1 w 29"/>
                <a:gd name="T5" fmla="*/ 7 h 44"/>
                <a:gd name="T6" fmla="*/ 3 w 29"/>
                <a:gd name="T7" fmla="*/ 1 h 44"/>
                <a:gd name="T8" fmla="*/ 8 w 29"/>
                <a:gd name="T9" fmla="*/ 3 h 44"/>
                <a:gd name="T10" fmla="*/ 28 w 29"/>
                <a:gd name="T11" fmla="*/ 38 h 44"/>
                <a:gd name="T12" fmla="*/ 26 w 29"/>
                <a:gd name="T13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44">
                  <a:moveTo>
                    <a:pt x="26" y="43"/>
                  </a:moveTo>
                  <a:cubicBezTo>
                    <a:pt x="24" y="44"/>
                    <a:pt x="22" y="43"/>
                    <a:pt x="21" y="4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7" y="1"/>
                    <a:pt x="8" y="3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40"/>
                    <a:pt x="28" y="42"/>
                    <a:pt x="26" y="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1" name="Freeform: Shape 141"/>
            <p:cNvSpPr>
              <a:spLocks/>
            </p:cNvSpPr>
            <p:nvPr/>
          </p:nvSpPr>
          <p:spPr bwMode="auto">
            <a:xfrm>
              <a:off x="4765648" y="2321607"/>
              <a:ext cx="46455" cy="70019"/>
            </a:xfrm>
            <a:custGeom>
              <a:avLst/>
              <a:gdLst>
                <a:gd name="T0" fmla="*/ 26 w 29"/>
                <a:gd name="T1" fmla="*/ 42 h 44"/>
                <a:gd name="T2" fmla="*/ 21 w 29"/>
                <a:gd name="T3" fmla="*/ 41 h 44"/>
                <a:gd name="T4" fmla="*/ 1 w 29"/>
                <a:gd name="T5" fmla="*/ 6 h 44"/>
                <a:gd name="T6" fmla="*/ 2 w 29"/>
                <a:gd name="T7" fmla="*/ 1 h 44"/>
                <a:gd name="T8" fmla="*/ 8 w 29"/>
                <a:gd name="T9" fmla="*/ 2 h 44"/>
                <a:gd name="T10" fmla="*/ 28 w 29"/>
                <a:gd name="T11" fmla="*/ 37 h 44"/>
                <a:gd name="T12" fmla="*/ 26 w 29"/>
                <a:gd name="T13" fmla="*/ 4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44">
                  <a:moveTo>
                    <a:pt x="26" y="42"/>
                  </a:moveTo>
                  <a:cubicBezTo>
                    <a:pt x="24" y="44"/>
                    <a:pt x="22" y="43"/>
                    <a:pt x="21" y="4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4"/>
                    <a:pt x="1" y="2"/>
                    <a:pt x="2" y="1"/>
                  </a:cubicBezTo>
                  <a:cubicBezTo>
                    <a:pt x="4" y="0"/>
                    <a:pt x="7" y="0"/>
                    <a:pt x="8" y="2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9" y="39"/>
                    <a:pt x="28" y="41"/>
                    <a:pt x="26" y="4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2" name="Freeform: Shape 142"/>
            <p:cNvSpPr>
              <a:spLocks/>
            </p:cNvSpPr>
            <p:nvPr/>
          </p:nvSpPr>
          <p:spPr bwMode="auto">
            <a:xfrm>
              <a:off x="4840379" y="2285251"/>
              <a:ext cx="46455" cy="70019"/>
            </a:xfrm>
            <a:custGeom>
              <a:avLst/>
              <a:gdLst>
                <a:gd name="T0" fmla="*/ 26 w 29"/>
                <a:gd name="T1" fmla="*/ 43 h 44"/>
                <a:gd name="T2" fmla="*/ 21 w 29"/>
                <a:gd name="T3" fmla="*/ 42 h 44"/>
                <a:gd name="T4" fmla="*/ 1 w 29"/>
                <a:gd name="T5" fmla="*/ 7 h 44"/>
                <a:gd name="T6" fmla="*/ 3 w 29"/>
                <a:gd name="T7" fmla="*/ 2 h 44"/>
                <a:gd name="T8" fmla="*/ 8 w 29"/>
                <a:gd name="T9" fmla="*/ 3 h 44"/>
                <a:gd name="T10" fmla="*/ 28 w 29"/>
                <a:gd name="T11" fmla="*/ 38 h 44"/>
                <a:gd name="T12" fmla="*/ 26 w 29"/>
                <a:gd name="T13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44">
                  <a:moveTo>
                    <a:pt x="26" y="43"/>
                  </a:moveTo>
                  <a:cubicBezTo>
                    <a:pt x="24" y="44"/>
                    <a:pt x="22" y="44"/>
                    <a:pt x="21" y="4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1" y="3"/>
                    <a:pt x="3" y="2"/>
                  </a:cubicBezTo>
                  <a:cubicBezTo>
                    <a:pt x="5" y="0"/>
                    <a:pt x="7" y="1"/>
                    <a:pt x="8" y="3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40"/>
                    <a:pt x="28" y="42"/>
                    <a:pt x="26" y="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3" name="Freeform: Shape 143"/>
            <p:cNvSpPr>
              <a:spLocks/>
            </p:cNvSpPr>
            <p:nvPr/>
          </p:nvSpPr>
          <p:spPr bwMode="auto">
            <a:xfrm>
              <a:off x="4732658" y="2339111"/>
              <a:ext cx="55207" cy="87523"/>
            </a:xfrm>
            <a:custGeom>
              <a:avLst/>
              <a:gdLst>
                <a:gd name="T0" fmla="*/ 32 w 35"/>
                <a:gd name="T1" fmla="*/ 54 h 55"/>
                <a:gd name="T2" fmla="*/ 27 w 35"/>
                <a:gd name="T3" fmla="*/ 52 h 55"/>
                <a:gd name="T4" fmla="*/ 1 w 35"/>
                <a:gd name="T5" fmla="*/ 7 h 55"/>
                <a:gd name="T6" fmla="*/ 3 w 35"/>
                <a:gd name="T7" fmla="*/ 1 h 55"/>
                <a:gd name="T8" fmla="*/ 8 w 35"/>
                <a:gd name="T9" fmla="*/ 3 h 55"/>
                <a:gd name="T10" fmla="*/ 34 w 35"/>
                <a:gd name="T11" fmla="*/ 48 h 55"/>
                <a:gd name="T12" fmla="*/ 32 w 35"/>
                <a:gd name="T13" fmla="*/ 5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55">
                  <a:moveTo>
                    <a:pt x="32" y="54"/>
                  </a:moveTo>
                  <a:cubicBezTo>
                    <a:pt x="30" y="55"/>
                    <a:pt x="28" y="54"/>
                    <a:pt x="27" y="5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1" y="3"/>
                    <a:pt x="3" y="1"/>
                  </a:cubicBezTo>
                  <a:cubicBezTo>
                    <a:pt x="4" y="0"/>
                    <a:pt x="7" y="1"/>
                    <a:pt x="8" y="3"/>
                  </a:cubicBezTo>
                  <a:cubicBezTo>
                    <a:pt x="34" y="48"/>
                    <a:pt x="34" y="48"/>
                    <a:pt x="34" y="48"/>
                  </a:cubicBezTo>
                  <a:cubicBezTo>
                    <a:pt x="35" y="50"/>
                    <a:pt x="34" y="53"/>
                    <a:pt x="32" y="5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: Shape 144"/>
            <p:cNvSpPr>
              <a:spLocks/>
            </p:cNvSpPr>
            <p:nvPr/>
          </p:nvSpPr>
          <p:spPr bwMode="auto">
            <a:xfrm>
              <a:off x="4802677" y="2307468"/>
              <a:ext cx="53860" cy="87523"/>
            </a:xfrm>
            <a:custGeom>
              <a:avLst/>
              <a:gdLst>
                <a:gd name="T0" fmla="*/ 32 w 34"/>
                <a:gd name="T1" fmla="*/ 54 h 55"/>
                <a:gd name="T2" fmla="*/ 26 w 34"/>
                <a:gd name="T3" fmla="*/ 52 h 55"/>
                <a:gd name="T4" fmla="*/ 1 w 34"/>
                <a:gd name="T5" fmla="*/ 7 h 55"/>
                <a:gd name="T6" fmla="*/ 2 w 34"/>
                <a:gd name="T7" fmla="*/ 1 h 55"/>
                <a:gd name="T8" fmla="*/ 8 w 34"/>
                <a:gd name="T9" fmla="*/ 3 h 55"/>
                <a:gd name="T10" fmla="*/ 33 w 34"/>
                <a:gd name="T11" fmla="*/ 48 h 55"/>
                <a:gd name="T12" fmla="*/ 32 w 34"/>
                <a:gd name="T13" fmla="*/ 5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55">
                  <a:moveTo>
                    <a:pt x="32" y="54"/>
                  </a:moveTo>
                  <a:cubicBezTo>
                    <a:pt x="30" y="55"/>
                    <a:pt x="27" y="54"/>
                    <a:pt x="26" y="5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4" y="0"/>
                    <a:pt x="7" y="1"/>
                    <a:pt x="8" y="3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4" y="50"/>
                    <a:pt x="34" y="52"/>
                    <a:pt x="32" y="5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: Shape 145"/>
            <p:cNvSpPr>
              <a:spLocks/>
            </p:cNvSpPr>
            <p:nvPr/>
          </p:nvSpPr>
          <p:spPr bwMode="auto">
            <a:xfrm>
              <a:off x="4918477" y="2242163"/>
              <a:ext cx="46455" cy="70019"/>
            </a:xfrm>
            <a:custGeom>
              <a:avLst/>
              <a:gdLst>
                <a:gd name="T0" fmla="*/ 26 w 29"/>
                <a:gd name="T1" fmla="*/ 43 h 44"/>
                <a:gd name="T2" fmla="*/ 21 w 29"/>
                <a:gd name="T3" fmla="*/ 41 h 44"/>
                <a:gd name="T4" fmla="*/ 1 w 29"/>
                <a:gd name="T5" fmla="*/ 6 h 44"/>
                <a:gd name="T6" fmla="*/ 2 w 29"/>
                <a:gd name="T7" fmla="*/ 1 h 44"/>
                <a:gd name="T8" fmla="*/ 8 w 29"/>
                <a:gd name="T9" fmla="*/ 3 h 44"/>
                <a:gd name="T10" fmla="*/ 28 w 29"/>
                <a:gd name="T11" fmla="*/ 37 h 44"/>
                <a:gd name="T12" fmla="*/ 26 w 29"/>
                <a:gd name="T13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44">
                  <a:moveTo>
                    <a:pt x="26" y="43"/>
                  </a:moveTo>
                  <a:cubicBezTo>
                    <a:pt x="24" y="44"/>
                    <a:pt x="22" y="43"/>
                    <a:pt x="21" y="4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1" y="2"/>
                    <a:pt x="2" y="1"/>
                  </a:cubicBezTo>
                  <a:cubicBezTo>
                    <a:pt x="4" y="0"/>
                    <a:pt x="7" y="1"/>
                    <a:pt x="8" y="3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9" y="39"/>
                    <a:pt x="28" y="42"/>
                    <a:pt x="26" y="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: Shape 146"/>
            <p:cNvSpPr>
              <a:spLocks/>
            </p:cNvSpPr>
            <p:nvPr/>
          </p:nvSpPr>
          <p:spPr bwMode="auto">
            <a:xfrm>
              <a:off x="4878755" y="2264380"/>
              <a:ext cx="55880" cy="86177"/>
            </a:xfrm>
            <a:custGeom>
              <a:avLst/>
              <a:gdLst>
                <a:gd name="T0" fmla="*/ 33 w 35"/>
                <a:gd name="T1" fmla="*/ 53 h 54"/>
                <a:gd name="T2" fmla="*/ 27 w 35"/>
                <a:gd name="T3" fmla="*/ 51 h 54"/>
                <a:gd name="T4" fmla="*/ 2 w 35"/>
                <a:gd name="T5" fmla="*/ 6 h 54"/>
                <a:gd name="T6" fmla="*/ 3 w 35"/>
                <a:gd name="T7" fmla="*/ 1 h 54"/>
                <a:gd name="T8" fmla="*/ 9 w 35"/>
                <a:gd name="T9" fmla="*/ 2 h 54"/>
                <a:gd name="T10" fmla="*/ 34 w 35"/>
                <a:gd name="T11" fmla="*/ 48 h 54"/>
                <a:gd name="T12" fmla="*/ 33 w 35"/>
                <a:gd name="T13" fmla="*/ 5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54">
                  <a:moveTo>
                    <a:pt x="33" y="53"/>
                  </a:moveTo>
                  <a:cubicBezTo>
                    <a:pt x="31" y="54"/>
                    <a:pt x="28" y="53"/>
                    <a:pt x="27" y="51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7" y="0"/>
                    <a:pt x="9" y="2"/>
                  </a:cubicBezTo>
                  <a:cubicBezTo>
                    <a:pt x="34" y="48"/>
                    <a:pt x="34" y="48"/>
                    <a:pt x="34" y="48"/>
                  </a:cubicBezTo>
                  <a:cubicBezTo>
                    <a:pt x="35" y="49"/>
                    <a:pt x="35" y="52"/>
                    <a:pt x="33" y="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: Shape 147"/>
            <p:cNvSpPr>
              <a:spLocks/>
            </p:cNvSpPr>
            <p:nvPr/>
          </p:nvSpPr>
          <p:spPr bwMode="auto">
            <a:xfrm>
              <a:off x="4996574" y="2197728"/>
              <a:ext cx="44435" cy="70019"/>
            </a:xfrm>
            <a:custGeom>
              <a:avLst/>
              <a:gdLst>
                <a:gd name="T0" fmla="*/ 26 w 28"/>
                <a:gd name="T1" fmla="*/ 43 h 44"/>
                <a:gd name="T2" fmla="*/ 20 w 28"/>
                <a:gd name="T3" fmla="*/ 42 h 44"/>
                <a:gd name="T4" fmla="*/ 1 w 28"/>
                <a:gd name="T5" fmla="*/ 7 h 44"/>
                <a:gd name="T6" fmla="*/ 2 w 28"/>
                <a:gd name="T7" fmla="*/ 1 h 44"/>
                <a:gd name="T8" fmla="*/ 8 w 28"/>
                <a:gd name="T9" fmla="*/ 3 h 44"/>
                <a:gd name="T10" fmla="*/ 27 w 28"/>
                <a:gd name="T11" fmla="*/ 38 h 44"/>
                <a:gd name="T12" fmla="*/ 26 w 28"/>
                <a:gd name="T13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44">
                  <a:moveTo>
                    <a:pt x="26" y="43"/>
                  </a:moveTo>
                  <a:cubicBezTo>
                    <a:pt x="24" y="44"/>
                    <a:pt x="21" y="44"/>
                    <a:pt x="20" y="4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3"/>
                    <a:pt x="2" y="1"/>
                  </a:cubicBezTo>
                  <a:cubicBezTo>
                    <a:pt x="4" y="0"/>
                    <a:pt x="7" y="1"/>
                    <a:pt x="8" y="3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8" y="40"/>
                    <a:pt x="28" y="42"/>
                    <a:pt x="26" y="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: Shape 148"/>
            <p:cNvSpPr>
              <a:spLocks/>
            </p:cNvSpPr>
            <p:nvPr/>
          </p:nvSpPr>
          <p:spPr bwMode="auto">
            <a:xfrm>
              <a:off x="4956852" y="2219945"/>
              <a:ext cx="55880" cy="87523"/>
            </a:xfrm>
            <a:custGeom>
              <a:avLst/>
              <a:gdLst>
                <a:gd name="T0" fmla="*/ 32 w 35"/>
                <a:gd name="T1" fmla="*/ 53 h 55"/>
                <a:gd name="T2" fmla="*/ 27 w 35"/>
                <a:gd name="T3" fmla="*/ 52 h 55"/>
                <a:gd name="T4" fmla="*/ 1 w 35"/>
                <a:gd name="T5" fmla="*/ 7 h 55"/>
                <a:gd name="T6" fmla="*/ 3 w 35"/>
                <a:gd name="T7" fmla="*/ 1 h 55"/>
                <a:gd name="T8" fmla="*/ 8 w 35"/>
                <a:gd name="T9" fmla="*/ 3 h 55"/>
                <a:gd name="T10" fmla="*/ 34 w 35"/>
                <a:gd name="T11" fmla="*/ 48 h 55"/>
                <a:gd name="T12" fmla="*/ 32 w 35"/>
                <a:gd name="T13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55">
                  <a:moveTo>
                    <a:pt x="32" y="53"/>
                  </a:moveTo>
                  <a:cubicBezTo>
                    <a:pt x="30" y="55"/>
                    <a:pt x="28" y="54"/>
                    <a:pt x="27" y="5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7" y="1"/>
                    <a:pt x="8" y="3"/>
                  </a:cubicBezTo>
                  <a:cubicBezTo>
                    <a:pt x="34" y="48"/>
                    <a:pt x="34" y="48"/>
                    <a:pt x="34" y="48"/>
                  </a:cubicBezTo>
                  <a:cubicBezTo>
                    <a:pt x="35" y="50"/>
                    <a:pt x="34" y="52"/>
                    <a:pt x="32" y="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: Shape 149"/>
            <p:cNvSpPr>
              <a:spLocks/>
            </p:cNvSpPr>
            <p:nvPr/>
          </p:nvSpPr>
          <p:spPr bwMode="auto">
            <a:xfrm>
              <a:off x="5034950" y="2176857"/>
              <a:ext cx="55880" cy="86177"/>
            </a:xfrm>
            <a:custGeom>
              <a:avLst/>
              <a:gdLst>
                <a:gd name="T0" fmla="*/ 32 w 35"/>
                <a:gd name="T1" fmla="*/ 53 h 54"/>
                <a:gd name="T2" fmla="*/ 27 w 35"/>
                <a:gd name="T3" fmla="*/ 51 h 54"/>
                <a:gd name="T4" fmla="*/ 1 w 35"/>
                <a:gd name="T5" fmla="*/ 6 h 54"/>
                <a:gd name="T6" fmla="*/ 3 w 35"/>
                <a:gd name="T7" fmla="*/ 1 h 54"/>
                <a:gd name="T8" fmla="*/ 8 w 35"/>
                <a:gd name="T9" fmla="*/ 2 h 54"/>
                <a:gd name="T10" fmla="*/ 34 w 35"/>
                <a:gd name="T11" fmla="*/ 47 h 54"/>
                <a:gd name="T12" fmla="*/ 32 w 35"/>
                <a:gd name="T13" fmla="*/ 5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54">
                  <a:moveTo>
                    <a:pt x="32" y="53"/>
                  </a:moveTo>
                  <a:cubicBezTo>
                    <a:pt x="30" y="54"/>
                    <a:pt x="28" y="53"/>
                    <a:pt x="27" y="5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4" y="0"/>
                    <a:pt x="7" y="0"/>
                    <a:pt x="8" y="2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5" y="49"/>
                    <a:pt x="34" y="52"/>
                    <a:pt x="32" y="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73" name="组合 172"/>
          <p:cNvGrpSpPr/>
          <p:nvPr/>
        </p:nvGrpSpPr>
        <p:grpSpPr>
          <a:xfrm>
            <a:off x="735710" y="1046262"/>
            <a:ext cx="7590938" cy="3360866"/>
            <a:chOff x="735710" y="1046262"/>
            <a:chExt cx="7590938" cy="3360866"/>
          </a:xfrm>
        </p:grpSpPr>
        <p:grpSp>
          <p:nvGrpSpPr>
            <p:cNvPr id="2" name="组合 1"/>
            <p:cNvGrpSpPr/>
            <p:nvPr/>
          </p:nvGrpSpPr>
          <p:grpSpPr>
            <a:xfrm>
              <a:off x="735710" y="1046262"/>
              <a:ext cx="1629709" cy="3360866"/>
              <a:chOff x="735710" y="1046262"/>
              <a:chExt cx="1629709" cy="3360866"/>
            </a:xfrm>
          </p:grpSpPr>
          <p:grpSp>
            <p:nvGrpSpPr>
              <p:cNvPr id="4" name="Group 4"/>
              <p:cNvGrpSpPr/>
              <p:nvPr/>
            </p:nvGrpSpPr>
            <p:grpSpPr>
              <a:xfrm>
                <a:off x="1450595" y="1046262"/>
                <a:ext cx="208235" cy="207614"/>
                <a:chOff x="2138511" y="2464802"/>
                <a:chExt cx="354012" cy="352956"/>
              </a:xfrm>
              <a:solidFill>
                <a:schemeClr val="accent1"/>
              </a:solidFill>
            </p:grpSpPr>
            <p:sp>
              <p:nvSpPr>
                <p:cNvPr id="169" name="Oval 5"/>
                <p:cNvSpPr>
                  <a:spLocks/>
                </p:cNvSpPr>
                <p:nvPr/>
              </p:nvSpPr>
              <p:spPr bwMode="auto">
                <a:xfrm>
                  <a:off x="2229830" y="2555417"/>
                  <a:ext cx="171376" cy="17172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70" name="Freeform: Shape 6"/>
                <p:cNvSpPr>
                  <a:spLocks/>
                </p:cNvSpPr>
                <p:nvPr/>
              </p:nvSpPr>
              <p:spPr bwMode="auto">
                <a:xfrm>
                  <a:off x="2138511" y="2464802"/>
                  <a:ext cx="354012" cy="352956"/>
                </a:xfrm>
                <a:custGeom>
                  <a:avLst/>
                  <a:gdLst>
                    <a:gd name="T0" fmla="*/ 212 w 423"/>
                    <a:gd name="T1" fmla="*/ 0 h 424"/>
                    <a:gd name="T2" fmla="*/ 0 w 423"/>
                    <a:gd name="T3" fmla="*/ 212 h 424"/>
                    <a:gd name="T4" fmla="*/ 212 w 423"/>
                    <a:gd name="T5" fmla="*/ 424 h 424"/>
                    <a:gd name="T6" fmla="*/ 423 w 423"/>
                    <a:gd name="T7" fmla="*/ 212 h 424"/>
                    <a:gd name="T8" fmla="*/ 212 w 423"/>
                    <a:gd name="T9" fmla="*/ 0 h 424"/>
                    <a:gd name="T10" fmla="*/ 212 w 423"/>
                    <a:gd name="T11" fmla="*/ 386 h 424"/>
                    <a:gd name="T12" fmla="*/ 38 w 423"/>
                    <a:gd name="T13" fmla="*/ 212 h 424"/>
                    <a:gd name="T14" fmla="*/ 212 w 423"/>
                    <a:gd name="T15" fmla="*/ 38 h 424"/>
                    <a:gd name="T16" fmla="*/ 386 w 423"/>
                    <a:gd name="T17" fmla="*/ 212 h 424"/>
                    <a:gd name="T18" fmla="*/ 212 w 423"/>
                    <a:gd name="T19" fmla="*/ 386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23" h="424">
                      <a:moveTo>
                        <a:pt x="212" y="0"/>
                      </a:moveTo>
                      <a:cubicBezTo>
                        <a:pt x="95" y="0"/>
                        <a:pt x="0" y="95"/>
                        <a:pt x="0" y="212"/>
                      </a:cubicBezTo>
                      <a:cubicBezTo>
                        <a:pt x="0" y="329"/>
                        <a:pt x="95" y="424"/>
                        <a:pt x="212" y="424"/>
                      </a:cubicBezTo>
                      <a:cubicBezTo>
                        <a:pt x="329" y="424"/>
                        <a:pt x="423" y="329"/>
                        <a:pt x="423" y="212"/>
                      </a:cubicBezTo>
                      <a:cubicBezTo>
                        <a:pt x="423" y="95"/>
                        <a:pt x="329" y="0"/>
                        <a:pt x="212" y="0"/>
                      </a:cubicBezTo>
                      <a:close/>
                      <a:moveTo>
                        <a:pt x="212" y="386"/>
                      </a:moveTo>
                      <a:cubicBezTo>
                        <a:pt x="116" y="386"/>
                        <a:pt x="38" y="308"/>
                        <a:pt x="38" y="212"/>
                      </a:cubicBezTo>
                      <a:cubicBezTo>
                        <a:pt x="38" y="116"/>
                        <a:pt x="116" y="38"/>
                        <a:pt x="212" y="38"/>
                      </a:cubicBezTo>
                      <a:cubicBezTo>
                        <a:pt x="308" y="38"/>
                        <a:pt x="386" y="116"/>
                        <a:pt x="386" y="212"/>
                      </a:cubicBezTo>
                      <a:cubicBezTo>
                        <a:pt x="386" y="308"/>
                        <a:pt x="308" y="386"/>
                        <a:pt x="212" y="3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5" name="Group 10"/>
              <p:cNvGrpSpPr/>
              <p:nvPr/>
            </p:nvGrpSpPr>
            <p:grpSpPr>
              <a:xfrm>
                <a:off x="1450595" y="2204291"/>
                <a:ext cx="208235" cy="207614"/>
                <a:chOff x="2138511" y="2464802"/>
                <a:chExt cx="354012" cy="352956"/>
              </a:xfrm>
              <a:solidFill>
                <a:schemeClr val="accent2"/>
              </a:solidFill>
            </p:grpSpPr>
            <p:sp>
              <p:nvSpPr>
                <p:cNvPr id="167" name="Oval 11"/>
                <p:cNvSpPr>
                  <a:spLocks/>
                </p:cNvSpPr>
                <p:nvPr/>
              </p:nvSpPr>
              <p:spPr bwMode="auto">
                <a:xfrm>
                  <a:off x="2229830" y="2555417"/>
                  <a:ext cx="171376" cy="17172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68" name="Freeform: Shape 12"/>
                <p:cNvSpPr>
                  <a:spLocks/>
                </p:cNvSpPr>
                <p:nvPr/>
              </p:nvSpPr>
              <p:spPr bwMode="auto">
                <a:xfrm>
                  <a:off x="2138511" y="2464802"/>
                  <a:ext cx="354012" cy="352956"/>
                </a:xfrm>
                <a:custGeom>
                  <a:avLst/>
                  <a:gdLst>
                    <a:gd name="T0" fmla="*/ 212 w 423"/>
                    <a:gd name="T1" fmla="*/ 0 h 424"/>
                    <a:gd name="T2" fmla="*/ 0 w 423"/>
                    <a:gd name="T3" fmla="*/ 212 h 424"/>
                    <a:gd name="T4" fmla="*/ 212 w 423"/>
                    <a:gd name="T5" fmla="*/ 424 h 424"/>
                    <a:gd name="T6" fmla="*/ 423 w 423"/>
                    <a:gd name="T7" fmla="*/ 212 h 424"/>
                    <a:gd name="T8" fmla="*/ 212 w 423"/>
                    <a:gd name="T9" fmla="*/ 0 h 424"/>
                    <a:gd name="T10" fmla="*/ 212 w 423"/>
                    <a:gd name="T11" fmla="*/ 386 h 424"/>
                    <a:gd name="T12" fmla="*/ 38 w 423"/>
                    <a:gd name="T13" fmla="*/ 212 h 424"/>
                    <a:gd name="T14" fmla="*/ 212 w 423"/>
                    <a:gd name="T15" fmla="*/ 38 h 424"/>
                    <a:gd name="T16" fmla="*/ 386 w 423"/>
                    <a:gd name="T17" fmla="*/ 212 h 424"/>
                    <a:gd name="T18" fmla="*/ 212 w 423"/>
                    <a:gd name="T19" fmla="*/ 386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23" h="424">
                      <a:moveTo>
                        <a:pt x="212" y="0"/>
                      </a:moveTo>
                      <a:cubicBezTo>
                        <a:pt x="95" y="0"/>
                        <a:pt x="0" y="95"/>
                        <a:pt x="0" y="212"/>
                      </a:cubicBezTo>
                      <a:cubicBezTo>
                        <a:pt x="0" y="329"/>
                        <a:pt x="95" y="424"/>
                        <a:pt x="212" y="424"/>
                      </a:cubicBezTo>
                      <a:cubicBezTo>
                        <a:pt x="329" y="424"/>
                        <a:pt x="423" y="329"/>
                        <a:pt x="423" y="212"/>
                      </a:cubicBezTo>
                      <a:cubicBezTo>
                        <a:pt x="423" y="95"/>
                        <a:pt x="329" y="0"/>
                        <a:pt x="212" y="0"/>
                      </a:cubicBezTo>
                      <a:close/>
                      <a:moveTo>
                        <a:pt x="212" y="386"/>
                      </a:moveTo>
                      <a:cubicBezTo>
                        <a:pt x="116" y="386"/>
                        <a:pt x="38" y="308"/>
                        <a:pt x="38" y="212"/>
                      </a:cubicBezTo>
                      <a:cubicBezTo>
                        <a:pt x="38" y="116"/>
                        <a:pt x="116" y="38"/>
                        <a:pt x="212" y="38"/>
                      </a:cubicBezTo>
                      <a:cubicBezTo>
                        <a:pt x="308" y="38"/>
                        <a:pt x="386" y="116"/>
                        <a:pt x="386" y="212"/>
                      </a:cubicBezTo>
                      <a:cubicBezTo>
                        <a:pt x="386" y="308"/>
                        <a:pt x="308" y="386"/>
                        <a:pt x="212" y="3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6" name="Group 16"/>
              <p:cNvGrpSpPr/>
              <p:nvPr/>
            </p:nvGrpSpPr>
            <p:grpSpPr>
              <a:xfrm>
                <a:off x="1450595" y="3361236"/>
                <a:ext cx="208235" cy="207614"/>
                <a:chOff x="2138511" y="2464802"/>
                <a:chExt cx="354012" cy="352956"/>
              </a:xfrm>
              <a:solidFill>
                <a:schemeClr val="accent3"/>
              </a:solidFill>
            </p:grpSpPr>
            <p:sp>
              <p:nvSpPr>
                <p:cNvPr id="165" name="Oval 17"/>
                <p:cNvSpPr>
                  <a:spLocks/>
                </p:cNvSpPr>
                <p:nvPr/>
              </p:nvSpPr>
              <p:spPr bwMode="auto">
                <a:xfrm>
                  <a:off x="2229830" y="2555417"/>
                  <a:ext cx="171376" cy="17172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66" name="Freeform: Shape 18"/>
                <p:cNvSpPr>
                  <a:spLocks/>
                </p:cNvSpPr>
                <p:nvPr/>
              </p:nvSpPr>
              <p:spPr bwMode="auto">
                <a:xfrm>
                  <a:off x="2138511" y="2464802"/>
                  <a:ext cx="354012" cy="352956"/>
                </a:xfrm>
                <a:custGeom>
                  <a:avLst/>
                  <a:gdLst>
                    <a:gd name="T0" fmla="*/ 212 w 423"/>
                    <a:gd name="T1" fmla="*/ 0 h 424"/>
                    <a:gd name="T2" fmla="*/ 0 w 423"/>
                    <a:gd name="T3" fmla="*/ 212 h 424"/>
                    <a:gd name="T4" fmla="*/ 212 w 423"/>
                    <a:gd name="T5" fmla="*/ 424 h 424"/>
                    <a:gd name="T6" fmla="*/ 423 w 423"/>
                    <a:gd name="T7" fmla="*/ 212 h 424"/>
                    <a:gd name="T8" fmla="*/ 212 w 423"/>
                    <a:gd name="T9" fmla="*/ 0 h 424"/>
                    <a:gd name="T10" fmla="*/ 212 w 423"/>
                    <a:gd name="T11" fmla="*/ 386 h 424"/>
                    <a:gd name="T12" fmla="*/ 38 w 423"/>
                    <a:gd name="T13" fmla="*/ 212 h 424"/>
                    <a:gd name="T14" fmla="*/ 212 w 423"/>
                    <a:gd name="T15" fmla="*/ 38 h 424"/>
                    <a:gd name="T16" fmla="*/ 386 w 423"/>
                    <a:gd name="T17" fmla="*/ 212 h 424"/>
                    <a:gd name="T18" fmla="*/ 212 w 423"/>
                    <a:gd name="T19" fmla="*/ 386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23" h="424">
                      <a:moveTo>
                        <a:pt x="212" y="0"/>
                      </a:moveTo>
                      <a:cubicBezTo>
                        <a:pt x="95" y="0"/>
                        <a:pt x="0" y="95"/>
                        <a:pt x="0" y="212"/>
                      </a:cubicBezTo>
                      <a:cubicBezTo>
                        <a:pt x="0" y="329"/>
                        <a:pt x="95" y="424"/>
                        <a:pt x="212" y="424"/>
                      </a:cubicBezTo>
                      <a:cubicBezTo>
                        <a:pt x="329" y="424"/>
                        <a:pt x="423" y="329"/>
                        <a:pt x="423" y="212"/>
                      </a:cubicBezTo>
                      <a:cubicBezTo>
                        <a:pt x="423" y="95"/>
                        <a:pt x="329" y="0"/>
                        <a:pt x="212" y="0"/>
                      </a:cubicBezTo>
                      <a:close/>
                      <a:moveTo>
                        <a:pt x="212" y="386"/>
                      </a:moveTo>
                      <a:cubicBezTo>
                        <a:pt x="116" y="386"/>
                        <a:pt x="38" y="308"/>
                        <a:pt x="38" y="212"/>
                      </a:cubicBezTo>
                      <a:cubicBezTo>
                        <a:pt x="38" y="116"/>
                        <a:pt x="116" y="38"/>
                        <a:pt x="212" y="38"/>
                      </a:cubicBezTo>
                      <a:cubicBezTo>
                        <a:pt x="308" y="38"/>
                        <a:pt x="386" y="116"/>
                        <a:pt x="386" y="212"/>
                      </a:cubicBezTo>
                      <a:cubicBezTo>
                        <a:pt x="386" y="308"/>
                        <a:pt x="308" y="386"/>
                        <a:pt x="212" y="3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23" name="Group 1"/>
              <p:cNvGrpSpPr/>
              <p:nvPr/>
            </p:nvGrpSpPr>
            <p:grpSpPr>
              <a:xfrm>
                <a:off x="735710" y="1328068"/>
                <a:ext cx="1629709" cy="787565"/>
                <a:chOff x="986478" y="2104336"/>
                <a:chExt cx="2172945" cy="1050087"/>
              </a:xfrm>
            </p:grpSpPr>
            <p:sp>
              <p:nvSpPr>
                <p:cNvPr id="39" name="Rectangle 163"/>
                <p:cNvSpPr/>
                <p:nvPr/>
              </p:nvSpPr>
              <p:spPr>
                <a:xfrm>
                  <a:off x="1468459" y="2104336"/>
                  <a:ext cx="1231106" cy="246221"/>
                </a:xfrm>
                <a:prstGeom prst="rect">
                  <a:avLst/>
                </a:prstGeom>
              </p:spPr>
              <p:txBody>
                <a:bodyPr wrap="none" lIns="0" tIns="0" rIns="0" bIns="0" anchor="ctr">
                  <a:normAutofit fontScale="85000" lnSpcReduction="20000"/>
                </a:bodyPr>
                <a:lstStyle/>
                <a:p>
                  <a:pPr lvl="0"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1600" b="1" dirty="0">
                      <a:solidFill>
                        <a:schemeClr val="accent1"/>
                      </a:solidFill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  <a:t>标题文本预设</a:t>
                  </a:r>
                </a:p>
              </p:txBody>
            </p:sp>
            <p:sp>
              <p:nvSpPr>
                <p:cNvPr id="40" name="Rectangle 171"/>
                <p:cNvSpPr/>
                <p:nvPr/>
              </p:nvSpPr>
              <p:spPr>
                <a:xfrm>
                  <a:off x="986478" y="2350557"/>
                  <a:ext cx="2172945" cy="803866"/>
                </a:xfrm>
                <a:prstGeom prst="rect">
                  <a:avLst/>
                </a:prstGeom>
              </p:spPr>
              <p:txBody>
                <a:bodyPr wrap="square" lIns="0" tIns="0" rIns="0" bIns="0" anchor="t" anchorCtr="1">
                  <a:normAutofit lnSpcReduction="10000"/>
                </a:bodyPr>
                <a:lstStyle/>
                <a:p>
                  <a:pPr lvl="0" algn="ctr">
                    <a:lnSpc>
                      <a:spcPct val="120000"/>
                    </a:lnSpc>
                  </a:pPr>
                  <a:r>
                    <a:rPr lang="zh-CN" altLang="en-US" sz="1100" dirty="0">
                      <a:solidFill>
                        <a:sysClr val="windowText" lastClr="000000"/>
                      </a:solidFill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  <a:t>此部分内容作为文字排版占位显示</a:t>
                  </a:r>
                  <a:br>
                    <a:rPr lang="zh-CN" altLang="en-US" sz="1100" dirty="0">
                      <a:solidFill>
                        <a:sysClr val="windowText" lastClr="000000"/>
                      </a:solidFill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</a:br>
                  <a:r>
                    <a:rPr lang="zh-CN" altLang="en-US" sz="1100" dirty="0">
                      <a:solidFill>
                        <a:sysClr val="windowText" lastClr="000000"/>
                      </a:solidFill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  <a:t>（建议使用主题字体）</a:t>
                  </a:r>
                </a:p>
              </p:txBody>
            </p:sp>
          </p:grpSp>
          <p:grpSp>
            <p:nvGrpSpPr>
              <p:cNvPr id="25" name="Group 175"/>
              <p:cNvGrpSpPr/>
              <p:nvPr/>
            </p:nvGrpSpPr>
            <p:grpSpPr>
              <a:xfrm>
                <a:off x="735710" y="2473418"/>
                <a:ext cx="1629709" cy="787565"/>
                <a:chOff x="986478" y="2104336"/>
                <a:chExt cx="2172945" cy="1050087"/>
              </a:xfrm>
            </p:grpSpPr>
            <p:sp>
              <p:nvSpPr>
                <p:cNvPr id="35" name="Rectangle 176"/>
                <p:cNvSpPr/>
                <p:nvPr/>
              </p:nvSpPr>
              <p:spPr>
                <a:xfrm>
                  <a:off x="1468459" y="2104336"/>
                  <a:ext cx="1231106" cy="246221"/>
                </a:xfrm>
                <a:prstGeom prst="rect">
                  <a:avLst/>
                </a:prstGeom>
              </p:spPr>
              <p:txBody>
                <a:bodyPr wrap="none" lIns="0" tIns="0" rIns="0" bIns="0" anchor="ctr">
                  <a:normAutofit fontScale="85000" lnSpcReduction="20000"/>
                </a:bodyPr>
                <a:lstStyle/>
                <a:p>
                  <a:pPr lvl="0"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1600" b="1">
                      <a:solidFill>
                        <a:schemeClr val="accent2"/>
                      </a:solidFill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  <a:t>标题文本预设</a:t>
                  </a:r>
                </a:p>
              </p:txBody>
            </p:sp>
            <p:sp>
              <p:nvSpPr>
                <p:cNvPr id="36" name="Rectangle 177"/>
                <p:cNvSpPr/>
                <p:nvPr/>
              </p:nvSpPr>
              <p:spPr>
                <a:xfrm>
                  <a:off x="986478" y="2350557"/>
                  <a:ext cx="2172945" cy="803866"/>
                </a:xfrm>
                <a:prstGeom prst="rect">
                  <a:avLst/>
                </a:prstGeom>
              </p:spPr>
              <p:txBody>
                <a:bodyPr wrap="square" lIns="0" tIns="0" rIns="0" bIns="0" anchor="t" anchorCtr="1">
                  <a:normAutofit lnSpcReduction="10000"/>
                </a:bodyPr>
                <a:lstStyle/>
                <a:p>
                  <a:pPr lvl="0" algn="ctr">
                    <a:lnSpc>
                      <a:spcPct val="120000"/>
                    </a:lnSpc>
                  </a:pPr>
                  <a:r>
                    <a:rPr lang="zh-CN" altLang="en-US" sz="1100">
                      <a:solidFill>
                        <a:sysClr val="windowText" lastClr="000000"/>
                      </a:solidFill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  <a:t>此部分内容作为文字排版占位显示</a:t>
                  </a:r>
                  <a:br>
                    <a:rPr lang="zh-CN" altLang="en-US" sz="1100">
                      <a:solidFill>
                        <a:sysClr val="windowText" lastClr="000000"/>
                      </a:solidFill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</a:br>
                  <a:r>
                    <a:rPr lang="zh-CN" altLang="en-US" sz="1100">
                      <a:solidFill>
                        <a:sysClr val="windowText" lastClr="000000"/>
                      </a:solidFill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  <a:t>（建议使用主题字体）</a:t>
                  </a:r>
                </a:p>
              </p:txBody>
            </p:sp>
          </p:grpSp>
          <p:grpSp>
            <p:nvGrpSpPr>
              <p:cNvPr id="27" name="Group 181"/>
              <p:cNvGrpSpPr/>
              <p:nvPr/>
            </p:nvGrpSpPr>
            <p:grpSpPr>
              <a:xfrm>
                <a:off x="735710" y="3619563"/>
                <a:ext cx="1629709" cy="787565"/>
                <a:chOff x="986478" y="2104336"/>
                <a:chExt cx="2172945" cy="1050087"/>
              </a:xfrm>
            </p:grpSpPr>
            <p:sp>
              <p:nvSpPr>
                <p:cNvPr id="31" name="Rectangle 182"/>
                <p:cNvSpPr/>
                <p:nvPr/>
              </p:nvSpPr>
              <p:spPr>
                <a:xfrm>
                  <a:off x="1468459" y="2104336"/>
                  <a:ext cx="1231106" cy="246221"/>
                </a:xfrm>
                <a:prstGeom prst="rect">
                  <a:avLst/>
                </a:prstGeom>
              </p:spPr>
              <p:txBody>
                <a:bodyPr wrap="none" lIns="0" tIns="0" rIns="0" bIns="0" anchor="ctr">
                  <a:normAutofit fontScale="85000" lnSpcReduction="20000"/>
                </a:bodyPr>
                <a:lstStyle/>
                <a:p>
                  <a:pPr lvl="0"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1600" b="1">
                      <a:solidFill>
                        <a:schemeClr val="accent3"/>
                      </a:solidFill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  <a:t>标题文本预设</a:t>
                  </a:r>
                </a:p>
              </p:txBody>
            </p:sp>
            <p:sp>
              <p:nvSpPr>
                <p:cNvPr id="32" name="Rectangle 183"/>
                <p:cNvSpPr/>
                <p:nvPr/>
              </p:nvSpPr>
              <p:spPr>
                <a:xfrm>
                  <a:off x="986478" y="2350557"/>
                  <a:ext cx="2172945" cy="803866"/>
                </a:xfrm>
                <a:prstGeom prst="rect">
                  <a:avLst/>
                </a:prstGeom>
              </p:spPr>
              <p:txBody>
                <a:bodyPr wrap="square" lIns="0" tIns="0" rIns="0" bIns="0" anchor="t" anchorCtr="1">
                  <a:normAutofit lnSpcReduction="10000"/>
                </a:bodyPr>
                <a:lstStyle/>
                <a:p>
                  <a:pPr lvl="0" algn="ctr">
                    <a:lnSpc>
                      <a:spcPct val="120000"/>
                    </a:lnSpc>
                  </a:pPr>
                  <a:r>
                    <a:rPr lang="zh-CN" altLang="en-US" sz="1100">
                      <a:solidFill>
                        <a:sysClr val="windowText" lastClr="000000"/>
                      </a:solidFill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  <a:t>此部分内容作为文字排版占位显示</a:t>
                  </a:r>
                  <a:br>
                    <a:rPr lang="zh-CN" altLang="en-US" sz="1100">
                      <a:solidFill>
                        <a:sysClr val="windowText" lastClr="000000"/>
                      </a:solidFill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</a:br>
                  <a:r>
                    <a:rPr lang="zh-CN" altLang="en-US" sz="1100">
                      <a:solidFill>
                        <a:sysClr val="windowText" lastClr="000000"/>
                      </a:solidFill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  <a:t>（建议使用主题字体）</a:t>
                  </a:r>
                </a:p>
              </p:txBody>
            </p:sp>
          </p:grpSp>
        </p:grpSp>
        <p:grpSp>
          <p:nvGrpSpPr>
            <p:cNvPr id="172" name="组合 171"/>
            <p:cNvGrpSpPr/>
            <p:nvPr/>
          </p:nvGrpSpPr>
          <p:grpSpPr>
            <a:xfrm>
              <a:off x="6696939" y="1046262"/>
              <a:ext cx="1629709" cy="3360866"/>
              <a:chOff x="6696939" y="1046262"/>
              <a:chExt cx="1629709" cy="3360866"/>
            </a:xfrm>
          </p:grpSpPr>
          <p:grpSp>
            <p:nvGrpSpPr>
              <p:cNvPr id="20" name="Group 153"/>
              <p:cNvGrpSpPr/>
              <p:nvPr/>
            </p:nvGrpSpPr>
            <p:grpSpPr>
              <a:xfrm>
                <a:off x="7411824" y="1046262"/>
                <a:ext cx="208235" cy="207614"/>
                <a:chOff x="2138511" y="2464802"/>
                <a:chExt cx="354012" cy="352956"/>
              </a:xfrm>
              <a:solidFill>
                <a:schemeClr val="accent4"/>
              </a:solidFill>
            </p:grpSpPr>
            <p:sp>
              <p:nvSpPr>
                <p:cNvPr id="45" name="Oval 154"/>
                <p:cNvSpPr>
                  <a:spLocks/>
                </p:cNvSpPr>
                <p:nvPr/>
              </p:nvSpPr>
              <p:spPr bwMode="auto">
                <a:xfrm>
                  <a:off x="2229830" y="2555417"/>
                  <a:ext cx="171376" cy="17172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46" name="Freeform: Shape 155"/>
                <p:cNvSpPr>
                  <a:spLocks/>
                </p:cNvSpPr>
                <p:nvPr/>
              </p:nvSpPr>
              <p:spPr bwMode="auto">
                <a:xfrm>
                  <a:off x="2138511" y="2464802"/>
                  <a:ext cx="354012" cy="352956"/>
                </a:xfrm>
                <a:custGeom>
                  <a:avLst/>
                  <a:gdLst>
                    <a:gd name="T0" fmla="*/ 212 w 423"/>
                    <a:gd name="T1" fmla="*/ 0 h 424"/>
                    <a:gd name="T2" fmla="*/ 0 w 423"/>
                    <a:gd name="T3" fmla="*/ 212 h 424"/>
                    <a:gd name="T4" fmla="*/ 212 w 423"/>
                    <a:gd name="T5" fmla="*/ 424 h 424"/>
                    <a:gd name="T6" fmla="*/ 423 w 423"/>
                    <a:gd name="T7" fmla="*/ 212 h 424"/>
                    <a:gd name="T8" fmla="*/ 212 w 423"/>
                    <a:gd name="T9" fmla="*/ 0 h 424"/>
                    <a:gd name="T10" fmla="*/ 212 w 423"/>
                    <a:gd name="T11" fmla="*/ 386 h 424"/>
                    <a:gd name="T12" fmla="*/ 38 w 423"/>
                    <a:gd name="T13" fmla="*/ 212 h 424"/>
                    <a:gd name="T14" fmla="*/ 212 w 423"/>
                    <a:gd name="T15" fmla="*/ 38 h 424"/>
                    <a:gd name="T16" fmla="*/ 386 w 423"/>
                    <a:gd name="T17" fmla="*/ 212 h 424"/>
                    <a:gd name="T18" fmla="*/ 212 w 423"/>
                    <a:gd name="T19" fmla="*/ 386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23" h="424">
                      <a:moveTo>
                        <a:pt x="212" y="0"/>
                      </a:moveTo>
                      <a:cubicBezTo>
                        <a:pt x="95" y="0"/>
                        <a:pt x="0" y="95"/>
                        <a:pt x="0" y="212"/>
                      </a:cubicBezTo>
                      <a:cubicBezTo>
                        <a:pt x="0" y="329"/>
                        <a:pt x="95" y="424"/>
                        <a:pt x="212" y="424"/>
                      </a:cubicBezTo>
                      <a:cubicBezTo>
                        <a:pt x="329" y="424"/>
                        <a:pt x="423" y="329"/>
                        <a:pt x="423" y="212"/>
                      </a:cubicBezTo>
                      <a:cubicBezTo>
                        <a:pt x="423" y="95"/>
                        <a:pt x="329" y="0"/>
                        <a:pt x="212" y="0"/>
                      </a:cubicBezTo>
                      <a:close/>
                      <a:moveTo>
                        <a:pt x="212" y="386"/>
                      </a:moveTo>
                      <a:cubicBezTo>
                        <a:pt x="116" y="386"/>
                        <a:pt x="38" y="308"/>
                        <a:pt x="38" y="212"/>
                      </a:cubicBezTo>
                      <a:cubicBezTo>
                        <a:pt x="38" y="116"/>
                        <a:pt x="116" y="38"/>
                        <a:pt x="212" y="38"/>
                      </a:cubicBezTo>
                      <a:cubicBezTo>
                        <a:pt x="308" y="38"/>
                        <a:pt x="386" y="116"/>
                        <a:pt x="386" y="212"/>
                      </a:cubicBezTo>
                      <a:cubicBezTo>
                        <a:pt x="386" y="308"/>
                        <a:pt x="308" y="386"/>
                        <a:pt x="212" y="3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21" name="Group 159"/>
              <p:cNvGrpSpPr/>
              <p:nvPr/>
            </p:nvGrpSpPr>
            <p:grpSpPr>
              <a:xfrm>
                <a:off x="7411824" y="2204291"/>
                <a:ext cx="208235" cy="207614"/>
                <a:chOff x="2138511" y="2464802"/>
                <a:chExt cx="354012" cy="352956"/>
              </a:xfrm>
              <a:solidFill>
                <a:schemeClr val="accent5"/>
              </a:solidFill>
            </p:grpSpPr>
            <p:sp>
              <p:nvSpPr>
                <p:cNvPr id="43" name="Oval 160"/>
                <p:cNvSpPr>
                  <a:spLocks/>
                </p:cNvSpPr>
                <p:nvPr/>
              </p:nvSpPr>
              <p:spPr bwMode="auto">
                <a:xfrm>
                  <a:off x="2229830" y="2555417"/>
                  <a:ext cx="171376" cy="17172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44" name="Freeform: Shape 161"/>
                <p:cNvSpPr>
                  <a:spLocks/>
                </p:cNvSpPr>
                <p:nvPr/>
              </p:nvSpPr>
              <p:spPr bwMode="auto">
                <a:xfrm>
                  <a:off x="2138511" y="2464802"/>
                  <a:ext cx="354012" cy="352956"/>
                </a:xfrm>
                <a:custGeom>
                  <a:avLst/>
                  <a:gdLst>
                    <a:gd name="T0" fmla="*/ 212 w 423"/>
                    <a:gd name="T1" fmla="*/ 0 h 424"/>
                    <a:gd name="T2" fmla="*/ 0 w 423"/>
                    <a:gd name="T3" fmla="*/ 212 h 424"/>
                    <a:gd name="T4" fmla="*/ 212 w 423"/>
                    <a:gd name="T5" fmla="*/ 424 h 424"/>
                    <a:gd name="T6" fmla="*/ 423 w 423"/>
                    <a:gd name="T7" fmla="*/ 212 h 424"/>
                    <a:gd name="T8" fmla="*/ 212 w 423"/>
                    <a:gd name="T9" fmla="*/ 0 h 424"/>
                    <a:gd name="T10" fmla="*/ 212 w 423"/>
                    <a:gd name="T11" fmla="*/ 386 h 424"/>
                    <a:gd name="T12" fmla="*/ 38 w 423"/>
                    <a:gd name="T13" fmla="*/ 212 h 424"/>
                    <a:gd name="T14" fmla="*/ 212 w 423"/>
                    <a:gd name="T15" fmla="*/ 38 h 424"/>
                    <a:gd name="T16" fmla="*/ 386 w 423"/>
                    <a:gd name="T17" fmla="*/ 212 h 424"/>
                    <a:gd name="T18" fmla="*/ 212 w 423"/>
                    <a:gd name="T19" fmla="*/ 386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23" h="424">
                      <a:moveTo>
                        <a:pt x="212" y="0"/>
                      </a:moveTo>
                      <a:cubicBezTo>
                        <a:pt x="95" y="0"/>
                        <a:pt x="0" y="95"/>
                        <a:pt x="0" y="212"/>
                      </a:cubicBezTo>
                      <a:cubicBezTo>
                        <a:pt x="0" y="329"/>
                        <a:pt x="95" y="424"/>
                        <a:pt x="212" y="424"/>
                      </a:cubicBezTo>
                      <a:cubicBezTo>
                        <a:pt x="329" y="424"/>
                        <a:pt x="423" y="329"/>
                        <a:pt x="423" y="212"/>
                      </a:cubicBezTo>
                      <a:cubicBezTo>
                        <a:pt x="423" y="95"/>
                        <a:pt x="329" y="0"/>
                        <a:pt x="212" y="0"/>
                      </a:cubicBezTo>
                      <a:close/>
                      <a:moveTo>
                        <a:pt x="212" y="386"/>
                      </a:moveTo>
                      <a:cubicBezTo>
                        <a:pt x="116" y="386"/>
                        <a:pt x="38" y="308"/>
                        <a:pt x="38" y="212"/>
                      </a:cubicBezTo>
                      <a:cubicBezTo>
                        <a:pt x="38" y="116"/>
                        <a:pt x="116" y="38"/>
                        <a:pt x="212" y="38"/>
                      </a:cubicBezTo>
                      <a:cubicBezTo>
                        <a:pt x="308" y="38"/>
                        <a:pt x="386" y="116"/>
                        <a:pt x="386" y="212"/>
                      </a:cubicBezTo>
                      <a:cubicBezTo>
                        <a:pt x="386" y="308"/>
                        <a:pt x="308" y="386"/>
                        <a:pt x="212" y="3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22" name="Group 168"/>
              <p:cNvGrpSpPr/>
              <p:nvPr/>
            </p:nvGrpSpPr>
            <p:grpSpPr>
              <a:xfrm>
                <a:off x="7411824" y="3361236"/>
                <a:ext cx="208235" cy="207614"/>
                <a:chOff x="2138511" y="2464802"/>
                <a:chExt cx="354012" cy="352956"/>
              </a:xfrm>
              <a:solidFill>
                <a:schemeClr val="accent6"/>
              </a:solidFill>
            </p:grpSpPr>
            <p:sp>
              <p:nvSpPr>
                <p:cNvPr id="41" name="Oval 169"/>
                <p:cNvSpPr>
                  <a:spLocks/>
                </p:cNvSpPr>
                <p:nvPr/>
              </p:nvSpPr>
              <p:spPr bwMode="auto">
                <a:xfrm>
                  <a:off x="2229830" y="2555417"/>
                  <a:ext cx="171376" cy="17172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42" name="Freeform: Shape 170"/>
                <p:cNvSpPr>
                  <a:spLocks/>
                </p:cNvSpPr>
                <p:nvPr/>
              </p:nvSpPr>
              <p:spPr bwMode="auto">
                <a:xfrm>
                  <a:off x="2138511" y="2464802"/>
                  <a:ext cx="354012" cy="352956"/>
                </a:xfrm>
                <a:custGeom>
                  <a:avLst/>
                  <a:gdLst>
                    <a:gd name="T0" fmla="*/ 212 w 423"/>
                    <a:gd name="T1" fmla="*/ 0 h 424"/>
                    <a:gd name="T2" fmla="*/ 0 w 423"/>
                    <a:gd name="T3" fmla="*/ 212 h 424"/>
                    <a:gd name="T4" fmla="*/ 212 w 423"/>
                    <a:gd name="T5" fmla="*/ 424 h 424"/>
                    <a:gd name="T6" fmla="*/ 423 w 423"/>
                    <a:gd name="T7" fmla="*/ 212 h 424"/>
                    <a:gd name="T8" fmla="*/ 212 w 423"/>
                    <a:gd name="T9" fmla="*/ 0 h 424"/>
                    <a:gd name="T10" fmla="*/ 212 w 423"/>
                    <a:gd name="T11" fmla="*/ 386 h 424"/>
                    <a:gd name="T12" fmla="*/ 38 w 423"/>
                    <a:gd name="T13" fmla="*/ 212 h 424"/>
                    <a:gd name="T14" fmla="*/ 212 w 423"/>
                    <a:gd name="T15" fmla="*/ 38 h 424"/>
                    <a:gd name="T16" fmla="*/ 386 w 423"/>
                    <a:gd name="T17" fmla="*/ 212 h 424"/>
                    <a:gd name="T18" fmla="*/ 212 w 423"/>
                    <a:gd name="T19" fmla="*/ 386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23" h="424">
                      <a:moveTo>
                        <a:pt x="212" y="0"/>
                      </a:moveTo>
                      <a:cubicBezTo>
                        <a:pt x="95" y="0"/>
                        <a:pt x="0" y="95"/>
                        <a:pt x="0" y="212"/>
                      </a:cubicBezTo>
                      <a:cubicBezTo>
                        <a:pt x="0" y="329"/>
                        <a:pt x="95" y="424"/>
                        <a:pt x="212" y="424"/>
                      </a:cubicBezTo>
                      <a:cubicBezTo>
                        <a:pt x="329" y="424"/>
                        <a:pt x="423" y="329"/>
                        <a:pt x="423" y="212"/>
                      </a:cubicBezTo>
                      <a:cubicBezTo>
                        <a:pt x="423" y="95"/>
                        <a:pt x="329" y="0"/>
                        <a:pt x="212" y="0"/>
                      </a:cubicBezTo>
                      <a:close/>
                      <a:moveTo>
                        <a:pt x="212" y="386"/>
                      </a:moveTo>
                      <a:cubicBezTo>
                        <a:pt x="116" y="386"/>
                        <a:pt x="38" y="308"/>
                        <a:pt x="38" y="212"/>
                      </a:cubicBezTo>
                      <a:cubicBezTo>
                        <a:pt x="38" y="116"/>
                        <a:pt x="116" y="38"/>
                        <a:pt x="212" y="38"/>
                      </a:cubicBezTo>
                      <a:cubicBezTo>
                        <a:pt x="308" y="38"/>
                        <a:pt x="386" y="116"/>
                        <a:pt x="386" y="212"/>
                      </a:cubicBezTo>
                      <a:cubicBezTo>
                        <a:pt x="386" y="308"/>
                        <a:pt x="308" y="386"/>
                        <a:pt x="212" y="3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24" name="Group 172"/>
              <p:cNvGrpSpPr/>
              <p:nvPr/>
            </p:nvGrpSpPr>
            <p:grpSpPr>
              <a:xfrm>
                <a:off x="6696939" y="1328068"/>
                <a:ext cx="1629709" cy="787565"/>
                <a:chOff x="986478" y="2104336"/>
                <a:chExt cx="2172945" cy="1050087"/>
              </a:xfrm>
            </p:grpSpPr>
            <p:sp>
              <p:nvSpPr>
                <p:cNvPr id="37" name="Rectangle 173"/>
                <p:cNvSpPr/>
                <p:nvPr/>
              </p:nvSpPr>
              <p:spPr>
                <a:xfrm>
                  <a:off x="1468459" y="2104336"/>
                  <a:ext cx="1231106" cy="246221"/>
                </a:xfrm>
                <a:prstGeom prst="rect">
                  <a:avLst/>
                </a:prstGeom>
              </p:spPr>
              <p:txBody>
                <a:bodyPr wrap="none" lIns="0" tIns="0" rIns="0" bIns="0" anchor="ctr">
                  <a:normAutofit fontScale="85000" lnSpcReduction="20000"/>
                </a:bodyPr>
                <a:lstStyle/>
                <a:p>
                  <a:pPr lvl="0"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1600" b="1">
                      <a:solidFill>
                        <a:schemeClr val="accent1"/>
                      </a:solidFill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  <a:t>标题文本预设</a:t>
                  </a:r>
                </a:p>
              </p:txBody>
            </p:sp>
            <p:sp>
              <p:nvSpPr>
                <p:cNvPr id="38" name="Rectangle 174"/>
                <p:cNvSpPr/>
                <p:nvPr/>
              </p:nvSpPr>
              <p:spPr>
                <a:xfrm>
                  <a:off x="986478" y="2350557"/>
                  <a:ext cx="2172945" cy="803866"/>
                </a:xfrm>
                <a:prstGeom prst="rect">
                  <a:avLst/>
                </a:prstGeom>
              </p:spPr>
              <p:txBody>
                <a:bodyPr wrap="square" lIns="0" tIns="0" rIns="0" bIns="0" anchor="t" anchorCtr="1">
                  <a:normAutofit lnSpcReduction="10000"/>
                </a:bodyPr>
                <a:lstStyle/>
                <a:p>
                  <a:pPr lvl="0" algn="ctr">
                    <a:lnSpc>
                      <a:spcPct val="120000"/>
                    </a:lnSpc>
                  </a:pPr>
                  <a:r>
                    <a:rPr lang="zh-CN" altLang="en-US" sz="1100">
                      <a:solidFill>
                        <a:sysClr val="windowText" lastClr="000000"/>
                      </a:solidFill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  <a:t>此部分内容作为文字排版占位显示</a:t>
                  </a:r>
                  <a:br>
                    <a:rPr lang="zh-CN" altLang="en-US" sz="1100">
                      <a:solidFill>
                        <a:sysClr val="windowText" lastClr="000000"/>
                      </a:solidFill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</a:br>
                  <a:r>
                    <a:rPr lang="zh-CN" altLang="en-US" sz="1100">
                      <a:solidFill>
                        <a:sysClr val="windowText" lastClr="000000"/>
                      </a:solidFill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  <a:t>（建议使用主题字体）</a:t>
                  </a:r>
                </a:p>
              </p:txBody>
            </p:sp>
          </p:grpSp>
          <p:grpSp>
            <p:nvGrpSpPr>
              <p:cNvPr id="26" name="Group 178"/>
              <p:cNvGrpSpPr/>
              <p:nvPr/>
            </p:nvGrpSpPr>
            <p:grpSpPr>
              <a:xfrm>
                <a:off x="6696939" y="2473418"/>
                <a:ext cx="1629709" cy="787565"/>
                <a:chOff x="986478" y="2104336"/>
                <a:chExt cx="2172945" cy="1050087"/>
              </a:xfrm>
            </p:grpSpPr>
            <p:sp>
              <p:nvSpPr>
                <p:cNvPr id="33" name="Rectangle 179"/>
                <p:cNvSpPr/>
                <p:nvPr/>
              </p:nvSpPr>
              <p:spPr>
                <a:xfrm>
                  <a:off x="1468459" y="2104336"/>
                  <a:ext cx="1231106" cy="246221"/>
                </a:xfrm>
                <a:prstGeom prst="rect">
                  <a:avLst/>
                </a:prstGeom>
              </p:spPr>
              <p:txBody>
                <a:bodyPr wrap="none" lIns="0" tIns="0" rIns="0" bIns="0" anchor="ctr">
                  <a:normAutofit fontScale="85000" lnSpcReduction="20000"/>
                </a:bodyPr>
                <a:lstStyle/>
                <a:p>
                  <a:pPr lvl="0"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1600" b="1">
                      <a:solidFill>
                        <a:schemeClr val="accent5"/>
                      </a:solidFill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  <a:t>标题文本预设</a:t>
                  </a:r>
                </a:p>
              </p:txBody>
            </p:sp>
            <p:sp>
              <p:nvSpPr>
                <p:cNvPr id="34" name="Rectangle 180"/>
                <p:cNvSpPr/>
                <p:nvPr/>
              </p:nvSpPr>
              <p:spPr>
                <a:xfrm>
                  <a:off x="986478" y="2350557"/>
                  <a:ext cx="2172945" cy="803866"/>
                </a:xfrm>
                <a:prstGeom prst="rect">
                  <a:avLst/>
                </a:prstGeom>
              </p:spPr>
              <p:txBody>
                <a:bodyPr wrap="square" lIns="0" tIns="0" rIns="0" bIns="0" anchor="t" anchorCtr="1">
                  <a:normAutofit lnSpcReduction="10000"/>
                </a:bodyPr>
                <a:lstStyle/>
                <a:p>
                  <a:pPr lvl="0" algn="ctr">
                    <a:lnSpc>
                      <a:spcPct val="120000"/>
                    </a:lnSpc>
                  </a:pPr>
                  <a:r>
                    <a:rPr lang="zh-CN" altLang="en-US" sz="1100">
                      <a:solidFill>
                        <a:sysClr val="windowText" lastClr="000000"/>
                      </a:solidFill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  <a:t>此部分内容作为文字排版占位显示</a:t>
                  </a:r>
                  <a:br>
                    <a:rPr lang="zh-CN" altLang="en-US" sz="1100">
                      <a:solidFill>
                        <a:sysClr val="windowText" lastClr="000000"/>
                      </a:solidFill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</a:br>
                  <a:r>
                    <a:rPr lang="zh-CN" altLang="en-US" sz="1100">
                      <a:solidFill>
                        <a:sysClr val="windowText" lastClr="000000"/>
                      </a:solidFill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  <a:t>（建议使用主题字体）</a:t>
                  </a:r>
                </a:p>
              </p:txBody>
            </p:sp>
          </p:grpSp>
          <p:grpSp>
            <p:nvGrpSpPr>
              <p:cNvPr id="28" name="Group 184"/>
              <p:cNvGrpSpPr/>
              <p:nvPr/>
            </p:nvGrpSpPr>
            <p:grpSpPr>
              <a:xfrm>
                <a:off x="6696939" y="3619563"/>
                <a:ext cx="1629709" cy="787565"/>
                <a:chOff x="986478" y="2104336"/>
                <a:chExt cx="2172945" cy="1050087"/>
              </a:xfrm>
            </p:grpSpPr>
            <p:sp>
              <p:nvSpPr>
                <p:cNvPr id="29" name="Rectangle 185"/>
                <p:cNvSpPr/>
                <p:nvPr/>
              </p:nvSpPr>
              <p:spPr>
                <a:xfrm>
                  <a:off x="1468459" y="2104336"/>
                  <a:ext cx="1231106" cy="246221"/>
                </a:xfrm>
                <a:prstGeom prst="rect">
                  <a:avLst/>
                </a:prstGeom>
              </p:spPr>
              <p:txBody>
                <a:bodyPr wrap="none" lIns="0" tIns="0" rIns="0" bIns="0" anchor="ctr">
                  <a:normAutofit fontScale="85000" lnSpcReduction="20000"/>
                </a:bodyPr>
                <a:lstStyle/>
                <a:p>
                  <a:pPr lvl="0"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1600" b="1">
                      <a:solidFill>
                        <a:schemeClr val="accent6"/>
                      </a:solidFill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  <a:t>标题文本预设</a:t>
                  </a:r>
                </a:p>
              </p:txBody>
            </p:sp>
            <p:sp>
              <p:nvSpPr>
                <p:cNvPr id="30" name="Rectangle 186"/>
                <p:cNvSpPr/>
                <p:nvPr/>
              </p:nvSpPr>
              <p:spPr>
                <a:xfrm>
                  <a:off x="986478" y="2350557"/>
                  <a:ext cx="2172945" cy="803866"/>
                </a:xfrm>
                <a:prstGeom prst="rect">
                  <a:avLst/>
                </a:prstGeom>
              </p:spPr>
              <p:txBody>
                <a:bodyPr wrap="square" lIns="0" tIns="0" rIns="0" bIns="0" anchor="t" anchorCtr="1">
                  <a:normAutofit lnSpcReduction="10000"/>
                </a:bodyPr>
                <a:lstStyle/>
                <a:p>
                  <a:pPr lvl="0" algn="ctr">
                    <a:lnSpc>
                      <a:spcPct val="120000"/>
                    </a:lnSpc>
                  </a:pPr>
                  <a:r>
                    <a:rPr lang="zh-CN" altLang="en-US" sz="1100">
                      <a:solidFill>
                        <a:sysClr val="windowText" lastClr="000000"/>
                      </a:solidFill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  <a:t>此部分内容作为文字排版占位显示</a:t>
                  </a:r>
                  <a:br>
                    <a:rPr lang="zh-CN" altLang="en-US" sz="1100">
                      <a:solidFill>
                        <a:sysClr val="windowText" lastClr="000000"/>
                      </a:solidFill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</a:br>
                  <a:r>
                    <a:rPr lang="zh-CN" altLang="en-US" sz="1100">
                      <a:solidFill>
                        <a:sysClr val="windowText" lastClr="000000"/>
                      </a:solidFill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  <a:t>（建议使用主题字体）</a:t>
                  </a:r>
                </a:p>
              </p:txBody>
            </p:sp>
          </p:grpSp>
        </p:grpSp>
      </p:grpSp>
      <p:grpSp>
        <p:nvGrpSpPr>
          <p:cNvPr id="174" name="组合 173"/>
          <p:cNvGrpSpPr/>
          <p:nvPr/>
        </p:nvGrpSpPr>
        <p:grpSpPr>
          <a:xfrm rot="1622053">
            <a:off x="-90320" y="3123"/>
            <a:ext cx="1053401" cy="949368"/>
            <a:chOff x="5768771" y="-2536259"/>
            <a:chExt cx="3314711" cy="2987351"/>
          </a:xfrm>
        </p:grpSpPr>
        <p:grpSp>
          <p:nvGrpSpPr>
            <p:cNvPr id="175" name="íŝļïďe"/>
            <p:cNvGrpSpPr/>
            <p:nvPr/>
          </p:nvGrpSpPr>
          <p:grpSpPr>
            <a:xfrm>
              <a:off x="5768771" y="-1627875"/>
              <a:ext cx="3314711" cy="2078967"/>
              <a:chOff x="5870825" y="2615179"/>
              <a:chExt cx="5481759" cy="3421323"/>
            </a:xfrm>
          </p:grpSpPr>
          <p:grpSp>
            <p:nvGrpSpPr>
              <p:cNvPr id="245" name="ïṥlíďê"/>
              <p:cNvGrpSpPr/>
              <p:nvPr/>
            </p:nvGrpSpPr>
            <p:grpSpPr>
              <a:xfrm>
                <a:off x="5870825" y="2615179"/>
                <a:ext cx="5481759" cy="3421323"/>
                <a:chOff x="2814974" y="2799077"/>
                <a:chExt cx="5481759" cy="3421323"/>
              </a:xfrm>
            </p:grpSpPr>
            <p:sp>
              <p:nvSpPr>
                <p:cNvPr id="253" name="î$ḷïďê"/>
                <p:cNvSpPr>
                  <a:spLocks/>
                </p:cNvSpPr>
                <p:nvPr/>
              </p:nvSpPr>
              <p:spPr bwMode="auto">
                <a:xfrm>
                  <a:off x="2814974" y="2799077"/>
                  <a:ext cx="5481759" cy="3332403"/>
                </a:xfrm>
                <a:custGeom>
                  <a:avLst/>
                  <a:gdLst>
                    <a:gd name="T0" fmla="*/ 0 w 7891"/>
                    <a:gd name="T1" fmla="*/ 3956 h 4797"/>
                    <a:gd name="T2" fmla="*/ 2655 w 7891"/>
                    <a:gd name="T3" fmla="*/ 2237 h 4797"/>
                    <a:gd name="T4" fmla="*/ 3513 w 7891"/>
                    <a:gd name="T5" fmla="*/ 2965 h 4797"/>
                    <a:gd name="T6" fmla="*/ 5274 w 7891"/>
                    <a:gd name="T7" fmla="*/ 1265 h 4797"/>
                    <a:gd name="T8" fmla="*/ 5728 w 7891"/>
                    <a:gd name="T9" fmla="*/ 1639 h 4797"/>
                    <a:gd name="T10" fmla="*/ 6751 w 7891"/>
                    <a:gd name="T11" fmla="*/ 759 h 4797"/>
                    <a:gd name="T12" fmla="*/ 6560 w 7891"/>
                    <a:gd name="T13" fmla="*/ 807 h 4797"/>
                    <a:gd name="T14" fmla="*/ 6560 w 7891"/>
                    <a:gd name="T15" fmla="*/ 480 h 4797"/>
                    <a:gd name="T16" fmla="*/ 7891 w 7891"/>
                    <a:gd name="T17" fmla="*/ 0 h 4797"/>
                    <a:gd name="T18" fmla="*/ 7891 w 7891"/>
                    <a:gd name="T19" fmla="*/ 327 h 4797"/>
                    <a:gd name="T20" fmla="*/ 7621 w 7891"/>
                    <a:gd name="T21" fmla="*/ 1497 h 4797"/>
                    <a:gd name="T22" fmla="*/ 7163 w 7891"/>
                    <a:gd name="T23" fmla="*/ 1062 h 4797"/>
                    <a:gd name="T24" fmla="*/ 5728 w 7891"/>
                    <a:gd name="T25" fmla="*/ 2480 h 4797"/>
                    <a:gd name="T26" fmla="*/ 5279 w 7891"/>
                    <a:gd name="T27" fmla="*/ 2045 h 4797"/>
                    <a:gd name="T28" fmla="*/ 3626 w 7891"/>
                    <a:gd name="T29" fmla="*/ 3731 h 4797"/>
                    <a:gd name="T30" fmla="*/ 2692 w 7891"/>
                    <a:gd name="T31" fmla="*/ 3067 h 4797"/>
                    <a:gd name="T32" fmla="*/ 515 w 7891"/>
                    <a:gd name="T33" fmla="*/ 4797 h 4797"/>
                    <a:gd name="T34" fmla="*/ 0 w 7891"/>
                    <a:gd name="T35" fmla="*/ 4282 h 4797"/>
                    <a:gd name="T36" fmla="*/ 0 w 7891"/>
                    <a:gd name="T37" fmla="*/ 3956 h 47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891" h="4797">
                      <a:moveTo>
                        <a:pt x="0" y="3956"/>
                      </a:moveTo>
                      <a:lnTo>
                        <a:pt x="2655" y="2237"/>
                      </a:lnTo>
                      <a:lnTo>
                        <a:pt x="3513" y="2965"/>
                      </a:lnTo>
                      <a:lnTo>
                        <a:pt x="5274" y="1265"/>
                      </a:lnTo>
                      <a:lnTo>
                        <a:pt x="5728" y="1639"/>
                      </a:lnTo>
                      <a:lnTo>
                        <a:pt x="6751" y="759"/>
                      </a:lnTo>
                      <a:lnTo>
                        <a:pt x="6560" y="807"/>
                      </a:lnTo>
                      <a:lnTo>
                        <a:pt x="6560" y="480"/>
                      </a:lnTo>
                      <a:lnTo>
                        <a:pt x="7891" y="0"/>
                      </a:lnTo>
                      <a:lnTo>
                        <a:pt x="7891" y="327"/>
                      </a:lnTo>
                      <a:lnTo>
                        <a:pt x="7621" y="1497"/>
                      </a:lnTo>
                      <a:lnTo>
                        <a:pt x="7163" y="1062"/>
                      </a:lnTo>
                      <a:lnTo>
                        <a:pt x="5728" y="2480"/>
                      </a:lnTo>
                      <a:lnTo>
                        <a:pt x="5279" y="2045"/>
                      </a:lnTo>
                      <a:lnTo>
                        <a:pt x="3626" y="3731"/>
                      </a:lnTo>
                      <a:lnTo>
                        <a:pt x="2692" y="3067"/>
                      </a:lnTo>
                      <a:lnTo>
                        <a:pt x="515" y="4797"/>
                      </a:lnTo>
                      <a:lnTo>
                        <a:pt x="0" y="4282"/>
                      </a:lnTo>
                      <a:lnTo>
                        <a:pt x="0" y="3956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54" name="íŝ1iḓé"/>
                <p:cNvSpPr>
                  <a:spLocks/>
                </p:cNvSpPr>
                <p:nvPr/>
              </p:nvSpPr>
              <p:spPr bwMode="auto">
                <a:xfrm>
                  <a:off x="2814974" y="3026239"/>
                  <a:ext cx="5481759" cy="3194161"/>
                </a:xfrm>
                <a:custGeom>
                  <a:avLst/>
                  <a:gdLst>
                    <a:gd name="T0" fmla="*/ 0 w 7891"/>
                    <a:gd name="T1" fmla="*/ 3955 h 4598"/>
                    <a:gd name="T2" fmla="*/ 2655 w 7891"/>
                    <a:gd name="T3" fmla="*/ 2236 h 4598"/>
                    <a:gd name="T4" fmla="*/ 3513 w 7891"/>
                    <a:gd name="T5" fmla="*/ 2964 h 4598"/>
                    <a:gd name="T6" fmla="*/ 5274 w 7891"/>
                    <a:gd name="T7" fmla="*/ 1264 h 4598"/>
                    <a:gd name="T8" fmla="*/ 5728 w 7891"/>
                    <a:gd name="T9" fmla="*/ 1638 h 4598"/>
                    <a:gd name="T10" fmla="*/ 6829 w 7891"/>
                    <a:gd name="T11" fmla="*/ 692 h 4598"/>
                    <a:gd name="T12" fmla="*/ 6560 w 7891"/>
                    <a:gd name="T13" fmla="*/ 480 h 4598"/>
                    <a:gd name="T14" fmla="*/ 7891 w 7891"/>
                    <a:gd name="T15" fmla="*/ 0 h 4598"/>
                    <a:gd name="T16" fmla="*/ 7621 w 7891"/>
                    <a:gd name="T17" fmla="*/ 1496 h 4598"/>
                    <a:gd name="T18" fmla="*/ 7163 w 7891"/>
                    <a:gd name="T19" fmla="*/ 1061 h 4598"/>
                    <a:gd name="T20" fmla="*/ 5728 w 7891"/>
                    <a:gd name="T21" fmla="*/ 2480 h 4598"/>
                    <a:gd name="T22" fmla="*/ 5279 w 7891"/>
                    <a:gd name="T23" fmla="*/ 2045 h 4598"/>
                    <a:gd name="T24" fmla="*/ 3626 w 7891"/>
                    <a:gd name="T25" fmla="*/ 3730 h 4598"/>
                    <a:gd name="T26" fmla="*/ 2621 w 7891"/>
                    <a:gd name="T27" fmla="*/ 2950 h 4598"/>
                    <a:gd name="T28" fmla="*/ 392 w 7891"/>
                    <a:gd name="T29" fmla="*/ 4598 h 4598"/>
                    <a:gd name="T30" fmla="*/ 0 w 7891"/>
                    <a:gd name="T31" fmla="*/ 3955 h 4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7891" h="4598">
                      <a:moveTo>
                        <a:pt x="0" y="3955"/>
                      </a:moveTo>
                      <a:lnTo>
                        <a:pt x="2655" y="2236"/>
                      </a:lnTo>
                      <a:lnTo>
                        <a:pt x="3513" y="2964"/>
                      </a:lnTo>
                      <a:lnTo>
                        <a:pt x="5274" y="1264"/>
                      </a:lnTo>
                      <a:lnTo>
                        <a:pt x="5728" y="1638"/>
                      </a:lnTo>
                      <a:lnTo>
                        <a:pt x="6829" y="692"/>
                      </a:lnTo>
                      <a:lnTo>
                        <a:pt x="6560" y="480"/>
                      </a:lnTo>
                      <a:lnTo>
                        <a:pt x="7891" y="0"/>
                      </a:lnTo>
                      <a:lnTo>
                        <a:pt x="7621" y="1496"/>
                      </a:lnTo>
                      <a:lnTo>
                        <a:pt x="7163" y="1061"/>
                      </a:lnTo>
                      <a:lnTo>
                        <a:pt x="5728" y="2480"/>
                      </a:lnTo>
                      <a:lnTo>
                        <a:pt x="5279" y="2045"/>
                      </a:lnTo>
                      <a:lnTo>
                        <a:pt x="3626" y="3730"/>
                      </a:lnTo>
                      <a:lnTo>
                        <a:pt x="2621" y="2950"/>
                      </a:lnTo>
                      <a:lnTo>
                        <a:pt x="392" y="4598"/>
                      </a:lnTo>
                      <a:lnTo>
                        <a:pt x="0" y="3955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246" name="î$ḷidè"/>
              <p:cNvGrpSpPr/>
              <p:nvPr/>
            </p:nvGrpSpPr>
            <p:grpSpPr>
              <a:xfrm>
                <a:off x="9227543" y="2881243"/>
                <a:ext cx="1506076" cy="1025356"/>
                <a:chOff x="6171692" y="3065141"/>
                <a:chExt cx="1506076" cy="1025356"/>
              </a:xfrm>
            </p:grpSpPr>
            <p:sp>
              <p:nvSpPr>
                <p:cNvPr id="251" name="iṩlïḓe"/>
                <p:cNvSpPr>
                  <a:spLocks/>
                </p:cNvSpPr>
                <p:nvPr/>
              </p:nvSpPr>
              <p:spPr bwMode="auto">
                <a:xfrm>
                  <a:off x="6171692" y="3408316"/>
                  <a:ext cx="1377560" cy="682181"/>
                </a:xfrm>
                <a:custGeom>
                  <a:avLst/>
                  <a:gdLst>
                    <a:gd name="T0" fmla="*/ 0 w 839"/>
                    <a:gd name="T1" fmla="*/ 394 h 415"/>
                    <a:gd name="T2" fmla="*/ 205 w 839"/>
                    <a:gd name="T3" fmla="*/ 190 h 415"/>
                    <a:gd name="T4" fmla="*/ 379 w 839"/>
                    <a:gd name="T5" fmla="*/ 343 h 415"/>
                    <a:gd name="T6" fmla="*/ 770 w 839"/>
                    <a:gd name="T7" fmla="*/ 0 h 415"/>
                    <a:gd name="T8" fmla="*/ 839 w 839"/>
                    <a:gd name="T9" fmla="*/ 54 h 415"/>
                    <a:gd name="T10" fmla="*/ 379 w 839"/>
                    <a:gd name="T11" fmla="*/ 415 h 415"/>
                    <a:gd name="T12" fmla="*/ 187 w 839"/>
                    <a:gd name="T13" fmla="*/ 275 h 415"/>
                    <a:gd name="T14" fmla="*/ 0 w 839"/>
                    <a:gd name="T15" fmla="*/ 394 h 4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39" h="415">
                      <a:moveTo>
                        <a:pt x="0" y="394"/>
                      </a:moveTo>
                      <a:cubicBezTo>
                        <a:pt x="0" y="394"/>
                        <a:pt x="184" y="184"/>
                        <a:pt x="205" y="190"/>
                      </a:cubicBezTo>
                      <a:cubicBezTo>
                        <a:pt x="225" y="195"/>
                        <a:pt x="353" y="366"/>
                        <a:pt x="379" y="343"/>
                      </a:cubicBezTo>
                      <a:cubicBezTo>
                        <a:pt x="406" y="320"/>
                        <a:pt x="770" y="0"/>
                        <a:pt x="770" y="0"/>
                      </a:cubicBezTo>
                      <a:cubicBezTo>
                        <a:pt x="839" y="54"/>
                        <a:pt x="839" y="54"/>
                        <a:pt x="839" y="54"/>
                      </a:cubicBezTo>
                      <a:cubicBezTo>
                        <a:pt x="839" y="54"/>
                        <a:pt x="429" y="390"/>
                        <a:pt x="379" y="415"/>
                      </a:cubicBezTo>
                      <a:cubicBezTo>
                        <a:pt x="379" y="415"/>
                        <a:pt x="217" y="271"/>
                        <a:pt x="187" y="275"/>
                      </a:cubicBezTo>
                      <a:cubicBezTo>
                        <a:pt x="157" y="279"/>
                        <a:pt x="38" y="407"/>
                        <a:pt x="0" y="394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52" name="íşḷíde"/>
                <p:cNvSpPr>
                  <a:spLocks/>
                </p:cNvSpPr>
                <p:nvPr/>
              </p:nvSpPr>
              <p:spPr bwMode="auto">
                <a:xfrm>
                  <a:off x="7372107" y="3065141"/>
                  <a:ext cx="305661" cy="223689"/>
                </a:xfrm>
                <a:custGeom>
                  <a:avLst/>
                  <a:gdLst>
                    <a:gd name="T0" fmla="*/ 0 w 186"/>
                    <a:gd name="T1" fmla="*/ 136 h 136"/>
                    <a:gd name="T2" fmla="*/ 182 w 186"/>
                    <a:gd name="T3" fmla="*/ 43 h 136"/>
                    <a:gd name="T4" fmla="*/ 0 w 186"/>
                    <a:gd name="T5" fmla="*/ 41 h 136"/>
                    <a:gd name="T6" fmla="*/ 0 w 186"/>
                    <a:gd name="T7" fmla="*/ 136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6" h="136">
                      <a:moveTo>
                        <a:pt x="0" y="136"/>
                      </a:moveTo>
                      <a:cubicBezTo>
                        <a:pt x="0" y="136"/>
                        <a:pt x="186" y="87"/>
                        <a:pt x="182" y="43"/>
                      </a:cubicBezTo>
                      <a:cubicBezTo>
                        <a:pt x="178" y="0"/>
                        <a:pt x="0" y="41"/>
                        <a:pt x="0" y="41"/>
                      </a:cubicBezTo>
                      <a:lnTo>
                        <a:pt x="0" y="136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247" name="íṥḻîďê"/>
              <p:cNvGrpSpPr/>
              <p:nvPr/>
            </p:nvGrpSpPr>
            <p:grpSpPr>
              <a:xfrm>
                <a:off x="6754464" y="3303612"/>
                <a:ext cx="2168806" cy="1235149"/>
                <a:chOff x="6667100" y="3917001"/>
                <a:chExt cx="2168806" cy="1235149"/>
              </a:xfrm>
            </p:grpSpPr>
            <p:sp>
              <p:nvSpPr>
                <p:cNvPr id="248" name="îṩlîḋê"/>
                <p:cNvSpPr>
                  <a:spLocks/>
                </p:cNvSpPr>
                <p:nvPr/>
              </p:nvSpPr>
              <p:spPr bwMode="auto">
                <a:xfrm>
                  <a:off x="8184292" y="4565836"/>
                  <a:ext cx="651614" cy="586314"/>
                </a:xfrm>
                <a:custGeom>
                  <a:avLst/>
                  <a:gdLst>
                    <a:gd name="T0" fmla="*/ 428 w 938"/>
                    <a:gd name="T1" fmla="*/ 844 h 844"/>
                    <a:gd name="T2" fmla="*/ 0 w 938"/>
                    <a:gd name="T3" fmla="*/ 782 h 844"/>
                    <a:gd name="T4" fmla="*/ 324 w 938"/>
                    <a:gd name="T5" fmla="*/ 648 h 844"/>
                    <a:gd name="T6" fmla="*/ 194 w 938"/>
                    <a:gd name="T7" fmla="*/ 203 h 844"/>
                    <a:gd name="T8" fmla="*/ 508 w 938"/>
                    <a:gd name="T9" fmla="*/ 451 h 844"/>
                    <a:gd name="T10" fmla="*/ 551 w 938"/>
                    <a:gd name="T11" fmla="*/ 0 h 844"/>
                    <a:gd name="T12" fmla="*/ 655 w 938"/>
                    <a:gd name="T13" fmla="*/ 340 h 844"/>
                    <a:gd name="T14" fmla="*/ 938 w 938"/>
                    <a:gd name="T15" fmla="*/ 0 h 844"/>
                    <a:gd name="T16" fmla="*/ 794 w 938"/>
                    <a:gd name="T17" fmla="*/ 527 h 844"/>
                    <a:gd name="T18" fmla="*/ 428 w 938"/>
                    <a:gd name="T19" fmla="*/ 844 h 8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38" h="844">
                      <a:moveTo>
                        <a:pt x="428" y="844"/>
                      </a:moveTo>
                      <a:lnTo>
                        <a:pt x="0" y="782"/>
                      </a:lnTo>
                      <a:lnTo>
                        <a:pt x="324" y="648"/>
                      </a:lnTo>
                      <a:lnTo>
                        <a:pt x="194" y="203"/>
                      </a:lnTo>
                      <a:lnTo>
                        <a:pt x="508" y="451"/>
                      </a:lnTo>
                      <a:lnTo>
                        <a:pt x="551" y="0"/>
                      </a:lnTo>
                      <a:lnTo>
                        <a:pt x="655" y="340"/>
                      </a:lnTo>
                      <a:lnTo>
                        <a:pt x="938" y="0"/>
                      </a:lnTo>
                      <a:lnTo>
                        <a:pt x="794" y="527"/>
                      </a:lnTo>
                      <a:lnTo>
                        <a:pt x="428" y="844"/>
                      </a:lnTo>
                      <a:close/>
                    </a:path>
                  </a:pathLst>
                </a:cu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49" name="iśḻîḍè"/>
                <p:cNvSpPr>
                  <a:spLocks/>
                </p:cNvSpPr>
                <p:nvPr/>
              </p:nvSpPr>
              <p:spPr bwMode="auto">
                <a:xfrm>
                  <a:off x="6667100" y="4201127"/>
                  <a:ext cx="1585966" cy="577978"/>
                </a:xfrm>
                <a:custGeom>
                  <a:avLst/>
                  <a:gdLst>
                    <a:gd name="T0" fmla="*/ 0 w 966"/>
                    <a:gd name="T1" fmla="*/ 352 h 352"/>
                    <a:gd name="T2" fmla="*/ 966 w 966"/>
                    <a:gd name="T3" fmla="*/ 276 h 3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966" h="352">
                      <a:moveTo>
                        <a:pt x="0" y="352"/>
                      </a:moveTo>
                      <a:cubicBezTo>
                        <a:pt x="539" y="0"/>
                        <a:pt x="805" y="152"/>
                        <a:pt x="966" y="276"/>
                      </a:cubicBezTo>
                    </a:path>
                  </a:pathLst>
                </a:custGeom>
                <a:noFill/>
                <a:ln w="44450" cap="flat">
                  <a:solidFill>
                    <a:schemeClr val="tx2">
                      <a:lumMod val="40000"/>
                      <a:lumOff val="60000"/>
                    </a:schemeClr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50" name="işļîdê"/>
                <p:cNvSpPr>
                  <a:spLocks/>
                </p:cNvSpPr>
                <p:nvPr/>
              </p:nvSpPr>
              <p:spPr bwMode="auto">
                <a:xfrm>
                  <a:off x="8253066" y="3917001"/>
                  <a:ext cx="322334" cy="671760"/>
                </a:xfrm>
                <a:custGeom>
                  <a:avLst/>
                  <a:gdLst>
                    <a:gd name="T0" fmla="*/ 56 w 196"/>
                    <a:gd name="T1" fmla="*/ 409 h 409"/>
                    <a:gd name="T2" fmla="*/ 196 w 196"/>
                    <a:gd name="T3" fmla="*/ 0 h 4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96" h="409">
                      <a:moveTo>
                        <a:pt x="56" y="409"/>
                      </a:moveTo>
                      <a:cubicBezTo>
                        <a:pt x="0" y="227"/>
                        <a:pt x="131" y="62"/>
                        <a:pt x="196" y="0"/>
                      </a:cubicBezTo>
                    </a:path>
                  </a:pathLst>
                </a:custGeom>
                <a:noFill/>
                <a:ln w="44450" cap="flat">
                  <a:solidFill>
                    <a:schemeClr val="tx2">
                      <a:lumMod val="40000"/>
                      <a:lumOff val="60000"/>
                    </a:schemeClr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</p:grpSp>
        <p:grpSp>
          <p:nvGrpSpPr>
            <p:cNvPr id="176" name="îṩḻïḋé"/>
            <p:cNvGrpSpPr/>
            <p:nvPr/>
          </p:nvGrpSpPr>
          <p:grpSpPr>
            <a:xfrm>
              <a:off x="6227796" y="-2536259"/>
              <a:ext cx="2423755" cy="1735496"/>
              <a:chOff x="7358312" y="1846145"/>
              <a:chExt cx="3231674" cy="2313995"/>
            </a:xfrm>
          </p:grpSpPr>
          <p:grpSp>
            <p:nvGrpSpPr>
              <p:cNvPr id="177" name="iṩḷïḋê"/>
              <p:cNvGrpSpPr/>
              <p:nvPr/>
            </p:nvGrpSpPr>
            <p:grpSpPr>
              <a:xfrm>
                <a:off x="8409370" y="1846145"/>
                <a:ext cx="2180616" cy="2313995"/>
                <a:chOff x="5440883" y="1416654"/>
                <a:chExt cx="2180616" cy="2313995"/>
              </a:xfrm>
            </p:grpSpPr>
            <p:sp>
              <p:nvSpPr>
                <p:cNvPr id="190" name="íšľïďè"/>
                <p:cNvSpPr>
                  <a:spLocks/>
                </p:cNvSpPr>
                <p:nvPr/>
              </p:nvSpPr>
              <p:spPr bwMode="auto">
                <a:xfrm>
                  <a:off x="6590587" y="2225962"/>
                  <a:ext cx="408475" cy="274401"/>
                </a:xfrm>
                <a:custGeom>
                  <a:avLst/>
                  <a:gdLst>
                    <a:gd name="T0" fmla="*/ 0 w 249"/>
                    <a:gd name="T1" fmla="*/ 0 h 167"/>
                    <a:gd name="T2" fmla="*/ 249 w 249"/>
                    <a:gd name="T3" fmla="*/ 109 h 167"/>
                    <a:gd name="T4" fmla="*/ 171 w 249"/>
                    <a:gd name="T5" fmla="*/ 142 h 167"/>
                    <a:gd name="T6" fmla="*/ 0 w 249"/>
                    <a:gd name="T7" fmla="*/ 0 h 1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9" h="167">
                      <a:moveTo>
                        <a:pt x="0" y="0"/>
                      </a:moveTo>
                      <a:cubicBezTo>
                        <a:pt x="0" y="0"/>
                        <a:pt x="187" y="44"/>
                        <a:pt x="249" y="109"/>
                      </a:cubicBezTo>
                      <a:cubicBezTo>
                        <a:pt x="249" y="109"/>
                        <a:pt x="210" y="167"/>
                        <a:pt x="171" y="142"/>
                      </a:cubicBezTo>
                      <a:cubicBezTo>
                        <a:pt x="132" y="117"/>
                        <a:pt x="0" y="28"/>
                        <a:pt x="0" y="0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1" name="ïṧliḍê"/>
                <p:cNvSpPr>
                  <a:spLocks/>
                </p:cNvSpPr>
                <p:nvPr/>
              </p:nvSpPr>
              <p:spPr bwMode="auto">
                <a:xfrm>
                  <a:off x="6444008" y="2007831"/>
                  <a:ext cx="297325" cy="272316"/>
                </a:xfrm>
                <a:custGeom>
                  <a:avLst/>
                  <a:gdLst>
                    <a:gd name="T0" fmla="*/ 0 w 181"/>
                    <a:gd name="T1" fmla="*/ 136 h 166"/>
                    <a:gd name="T2" fmla="*/ 27 w 181"/>
                    <a:gd name="T3" fmla="*/ 53 h 166"/>
                    <a:gd name="T4" fmla="*/ 114 w 181"/>
                    <a:gd name="T5" fmla="*/ 0 h 166"/>
                    <a:gd name="T6" fmla="*/ 181 w 181"/>
                    <a:gd name="T7" fmla="*/ 103 h 166"/>
                    <a:gd name="T8" fmla="*/ 69 w 181"/>
                    <a:gd name="T9" fmla="*/ 162 h 166"/>
                    <a:gd name="T10" fmla="*/ 0 w 181"/>
                    <a:gd name="T11" fmla="*/ 13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1" h="166">
                      <a:moveTo>
                        <a:pt x="0" y="136"/>
                      </a:moveTo>
                      <a:cubicBezTo>
                        <a:pt x="0" y="136"/>
                        <a:pt x="7" y="76"/>
                        <a:pt x="27" y="53"/>
                      </a:cubicBezTo>
                      <a:cubicBezTo>
                        <a:pt x="47" y="30"/>
                        <a:pt x="114" y="0"/>
                        <a:pt x="114" y="0"/>
                      </a:cubicBezTo>
                      <a:cubicBezTo>
                        <a:pt x="114" y="0"/>
                        <a:pt x="167" y="75"/>
                        <a:pt x="181" y="103"/>
                      </a:cubicBezTo>
                      <a:cubicBezTo>
                        <a:pt x="181" y="103"/>
                        <a:pt x="106" y="157"/>
                        <a:pt x="69" y="162"/>
                      </a:cubicBezTo>
                      <a:cubicBezTo>
                        <a:pt x="32" y="166"/>
                        <a:pt x="0" y="136"/>
                        <a:pt x="0" y="136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2" name="î$1ïḋè"/>
                <p:cNvSpPr>
                  <a:spLocks/>
                </p:cNvSpPr>
                <p:nvPr/>
              </p:nvSpPr>
              <p:spPr bwMode="auto">
                <a:xfrm>
                  <a:off x="6482216" y="2025893"/>
                  <a:ext cx="218131" cy="200069"/>
                </a:xfrm>
                <a:custGeom>
                  <a:avLst/>
                  <a:gdLst>
                    <a:gd name="T0" fmla="*/ 0 w 133"/>
                    <a:gd name="T1" fmla="*/ 100 h 122"/>
                    <a:gd name="T2" fmla="*/ 20 w 133"/>
                    <a:gd name="T3" fmla="*/ 39 h 122"/>
                    <a:gd name="T4" fmla="*/ 83 w 133"/>
                    <a:gd name="T5" fmla="*/ 0 h 122"/>
                    <a:gd name="T6" fmla="*/ 133 w 133"/>
                    <a:gd name="T7" fmla="*/ 75 h 122"/>
                    <a:gd name="T8" fmla="*/ 51 w 133"/>
                    <a:gd name="T9" fmla="*/ 119 h 122"/>
                    <a:gd name="T10" fmla="*/ 0 w 133"/>
                    <a:gd name="T11" fmla="*/ 100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3" h="122">
                      <a:moveTo>
                        <a:pt x="0" y="100"/>
                      </a:moveTo>
                      <a:cubicBezTo>
                        <a:pt x="0" y="100"/>
                        <a:pt x="5" y="56"/>
                        <a:pt x="20" y="39"/>
                      </a:cubicBezTo>
                      <a:cubicBezTo>
                        <a:pt x="35" y="22"/>
                        <a:pt x="83" y="0"/>
                        <a:pt x="83" y="0"/>
                      </a:cubicBezTo>
                      <a:cubicBezTo>
                        <a:pt x="83" y="0"/>
                        <a:pt x="122" y="55"/>
                        <a:pt x="133" y="75"/>
                      </a:cubicBezTo>
                      <a:cubicBezTo>
                        <a:pt x="133" y="75"/>
                        <a:pt x="77" y="115"/>
                        <a:pt x="51" y="119"/>
                      </a:cubicBezTo>
                      <a:cubicBezTo>
                        <a:pt x="24" y="122"/>
                        <a:pt x="0" y="100"/>
                        <a:pt x="0" y="10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3" name="îṣľidè"/>
                <p:cNvSpPr>
                  <a:spLocks/>
                </p:cNvSpPr>
                <p:nvPr/>
              </p:nvSpPr>
              <p:spPr bwMode="auto">
                <a:xfrm>
                  <a:off x="6569052" y="2039092"/>
                  <a:ext cx="125043" cy="168808"/>
                </a:xfrm>
                <a:custGeom>
                  <a:avLst/>
                  <a:gdLst>
                    <a:gd name="T0" fmla="*/ 0 w 76"/>
                    <a:gd name="T1" fmla="*/ 0 h 103"/>
                    <a:gd name="T2" fmla="*/ 76 w 76"/>
                    <a:gd name="T3" fmla="*/ 103 h 103"/>
                    <a:gd name="T4" fmla="*/ 0 w 76"/>
                    <a:gd name="T5" fmla="*/ 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6" h="103">
                      <a:moveTo>
                        <a:pt x="0" y="0"/>
                      </a:moveTo>
                      <a:cubicBezTo>
                        <a:pt x="0" y="0"/>
                        <a:pt x="53" y="82"/>
                        <a:pt x="76" y="103"/>
                      </a:cubicBezTo>
                      <a:cubicBezTo>
                        <a:pt x="76" y="103"/>
                        <a:pt x="12" y="50"/>
                        <a:pt x="0" y="0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4" name="îṩ1iḓê"/>
                <p:cNvSpPr>
                  <a:spLocks/>
                </p:cNvSpPr>
                <p:nvPr/>
              </p:nvSpPr>
              <p:spPr bwMode="auto">
                <a:xfrm>
                  <a:off x="5800730" y="3124189"/>
                  <a:ext cx="605765" cy="606460"/>
                </a:xfrm>
                <a:custGeom>
                  <a:avLst/>
                  <a:gdLst>
                    <a:gd name="T0" fmla="*/ 362 w 369"/>
                    <a:gd name="T1" fmla="*/ 198 h 369"/>
                    <a:gd name="T2" fmla="*/ 172 w 369"/>
                    <a:gd name="T3" fmla="*/ 362 h 369"/>
                    <a:gd name="T4" fmla="*/ 8 w 369"/>
                    <a:gd name="T5" fmla="*/ 172 h 369"/>
                    <a:gd name="T6" fmla="*/ 198 w 369"/>
                    <a:gd name="T7" fmla="*/ 8 h 369"/>
                    <a:gd name="T8" fmla="*/ 362 w 369"/>
                    <a:gd name="T9" fmla="*/ 198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9" h="369">
                      <a:moveTo>
                        <a:pt x="362" y="198"/>
                      </a:moveTo>
                      <a:cubicBezTo>
                        <a:pt x="355" y="296"/>
                        <a:pt x="269" y="369"/>
                        <a:pt x="172" y="362"/>
                      </a:cubicBezTo>
                      <a:cubicBezTo>
                        <a:pt x="74" y="355"/>
                        <a:pt x="0" y="270"/>
                        <a:pt x="8" y="172"/>
                      </a:cubicBezTo>
                      <a:cubicBezTo>
                        <a:pt x="15" y="74"/>
                        <a:pt x="100" y="0"/>
                        <a:pt x="198" y="8"/>
                      </a:cubicBezTo>
                      <a:cubicBezTo>
                        <a:pt x="296" y="15"/>
                        <a:pt x="369" y="100"/>
                        <a:pt x="362" y="19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5" name="îṧḻïde"/>
                <p:cNvSpPr>
                  <a:spLocks/>
                </p:cNvSpPr>
                <p:nvPr/>
              </p:nvSpPr>
              <p:spPr bwMode="auto">
                <a:xfrm>
                  <a:off x="5879229" y="3203384"/>
                  <a:ext cx="450156" cy="450156"/>
                </a:xfrm>
                <a:custGeom>
                  <a:avLst/>
                  <a:gdLst>
                    <a:gd name="T0" fmla="*/ 268 w 274"/>
                    <a:gd name="T1" fmla="*/ 147 h 274"/>
                    <a:gd name="T2" fmla="*/ 127 w 274"/>
                    <a:gd name="T3" fmla="*/ 268 h 274"/>
                    <a:gd name="T4" fmla="*/ 5 w 274"/>
                    <a:gd name="T5" fmla="*/ 127 h 274"/>
                    <a:gd name="T6" fmla="*/ 147 w 274"/>
                    <a:gd name="T7" fmla="*/ 5 h 274"/>
                    <a:gd name="T8" fmla="*/ 268 w 274"/>
                    <a:gd name="T9" fmla="*/ 147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4" h="274">
                      <a:moveTo>
                        <a:pt x="268" y="147"/>
                      </a:moveTo>
                      <a:cubicBezTo>
                        <a:pt x="263" y="219"/>
                        <a:pt x="200" y="274"/>
                        <a:pt x="127" y="268"/>
                      </a:cubicBezTo>
                      <a:cubicBezTo>
                        <a:pt x="54" y="263"/>
                        <a:pt x="0" y="200"/>
                        <a:pt x="5" y="127"/>
                      </a:cubicBezTo>
                      <a:cubicBezTo>
                        <a:pt x="11" y="54"/>
                        <a:pt x="74" y="0"/>
                        <a:pt x="147" y="5"/>
                      </a:cubicBezTo>
                      <a:cubicBezTo>
                        <a:pt x="219" y="11"/>
                        <a:pt x="274" y="74"/>
                        <a:pt x="268" y="14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6" name="îṣļïḓè"/>
                <p:cNvSpPr>
                  <a:spLocks/>
                </p:cNvSpPr>
                <p:nvPr/>
              </p:nvSpPr>
              <p:spPr bwMode="auto">
                <a:xfrm>
                  <a:off x="5910490" y="3236034"/>
                  <a:ext cx="385550" cy="384161"/>
                </a:xfrm>
                <a:custGeom>
                  <a:avLst/>
                  <a:gdLst>
                    <a:gd name="T0" fmla="*/ 231 w 235"/>
                    <a:gd name="T1" fmla="*/ 125 h 234"/>
                    <a:gd name="T2" fmla="*/ 109 w 235"/>
                    <a:gd name="T3" fmla="*/ 230 h 234"/>
                    <a:gd name="T4" fmla="*/ 5 w 235"/>
                    <a:gd name="T5" fmla="*/ 108 h 234"/>
                    <a:gd name="T6" fmla="*/ 126 w 235"/>
                    <a:gd name="T7" fmla="*/ 4 h 234"/>
                    <a:gd name="T8" fmla="*/ 231 w 235"/>
                    <a:gd name="T9" fmla="*/ 125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5" h="234">
                      <a:moveTo>
                        <a:pt x="231" y="125"/>
                      </a:moveTo>
                      <a:cubicBezTo>
                        <a:pt x="226" y="188"/>
                        <a:pt x="172" y="234"/>
                        <a:pt x="109" y="230"/>
                      </a:cubicBezTo>
                      <a:cubicBezTo>
                        <a:pt x="47" y="225"/>
                        <a:pt x="0" y="171"/>
                        <a:pt x="5" y="108"/>
                      </a:cubicBezTo>
                      <a:cubicBezTo>
                        <a:pt x="10" y="46"/>
                        <a:pt x="64" y="0"/>
                        <a:pt x="126" y="4"/>
                      </a:cubicBezTo>
                      <a:cubicBezTo>
                        <a:pt x="189" y="9"/>
                        <a:pt x="235" y="63"/>
                        <a:pt x="231" y="125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7" name="ïṧḻïde"/>
                <p:cNvSpPr>
                  <a:spLocks/>
                </p:cNvSpPr>
                <p:nvPr/>
              </p:nvSpPr>
              <p:spPr bwMode="auto">
                <a:xfrm>
                  <a:off x="6032060" y="3356214"/>
                  <a:ext cx="144494" cy="144494"/>
                </a:xfrm>
                <a:custGeom>
                  <a:avLst/>
                  <a:gdLst>
                    <a:gd name="T0" fmla="*/ 86 w 88"/>
                    <a:gd name="T1" fmla="*/ 47 h 88"/>
                    <a:gd name="T2" fmla="*/ 41 w 88"/>
                    <a:gd name="T3" fmla="*/ 86 h 88"/>
                    <a:gd name="T4" fmla="*/ 2 w 88"/>
                    <a:gd name="T5" fmla="*/ 41 h 88"/>
                    <a:gd name="T6" fmla="*/ 47 w 88"/>
                    <a:gd name="T7" fmla="*/ 2 h 88"/>
                    <a:gd name="T8" fmla="*/ 86 w 88"/>
                    <a:gd name="T9" fmla="*/ 47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88">
                      <a:moveTo>
                        <a:pt x="86" y="47"/>
                      </a:moveTo>
                      <a:cubicBezTo>
                        <a:pt x="84" y="70"/>
                        <a:pt x="64" y="88"/>
                        <a:pt x="41" y="86"/>
                      </a:cubicBezTo>
                      <a:cubicBezTo>
                        <a:pt x="17" y="84"/>
                        <a:pt x="0" y="64"/>
                        <a:pt x="2" y="41"/>
                      </a:cubicBezTo>
                      <a:cubicBezTo>
                        <a:pt x="3" y="17"/>
                        <a:pt x="24" y="0"/>
                        <a:pt x="47" y="2"/>
                      </a:cubicBezTo>
                      <a:cubicBezTo>
                        <a:pt x="70" y="3"/>
                        <a:pt x="88" y="24"/>
                        <a:pt x="86" y="47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8" name="iśḷiďè"/>
                <p:cNvSpPr>
                  <a:spLocks/>
                </p:cNvSpPr>
                <p:nvPr/>
              </p:nvSpPr>
              <p:spPr bwMode="auto">
                <a:xfrm>
                  <a:off x="5932025" y="3242981"/>
                  <a:ext cx="204932" cy="209795"/>
                </a:xfrm>
                <a:custGeom>
                  <a:avLst/>
                  <a:gdLst>
                    <a:gd name="T0" fmla="*/ 0 w 295"/>
                    <a:gd name="T1" fmla="*/ 59 h 302"/>
                    <a:gd name="T2" fmla="*/ 231 w 295"/>
                    <a:gd name="T3" fmla="*/ 302 h 302"/>
                    <a:gd name="T4" fmla="*/ 295 w 295"/>
                    <a:gd name="T5" fmla="*/ 248 h 302"/>
                    <a:gd name="T6" fmla="*/ 71 w 295"/>
                    <a:gd name="T7" fmla="*/ 0 h 302"/>
                    <a:gd name="T8" fmla="*/ 0 w 295"/>
                    <a:gd name="T9" fmla="*/ 59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5" h="302">
                      <a:moveTo>
                        <a:pt x="0" y="59"/>
                      </a:moveTo>
                      <a:lnTo>
                        <a:pt x="231" y="302"/>
                      </a:lnTo>
                      <a:lnTo>
                        <a:pt x="295" y="248"/>
                      </a:lnTo>
                      <a:lnTo>
                        <a:pt x="71" y="0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9" name="ísḷïḋè"/>
                <p:cNvSpPr>
                  <a:spLocks/>
                </p:cNvSpPr>
                <p:nvPr/>
              </p:nvSpPr>
              <p:spPr bwMode="auto">
                <a:xfrm>
                  <a:off x="6063321" y="3387475"/>
                  <a:ext cx="81973" cy="81973"/>
                </a:xfrm>
                <a:custGeom>
                  <a:avLst/>
                  <a:gdLst>
                    <a:gd name="T0" fmla="*/ 49 w 50"/>
                    <a:gd name="T1" fmla="*/ 27 h 50"/>
                    <a:gd name="T2" fmla="*/ 23 w 50"/>
                    <a:gd name="T3" fmla="*/ 49 h 50"/>
                    <a:gd name="T4" fmla="*/ 1 w 50"/>
                    <a:gd name="T5" fmla="*/ 23 h 50"/>
                    <a:gd name="T6" fmla="*/ 27 w 50"/>
                    <a:gd name="T7" fmla="*/ 1 h 50"/>
                    <a:gd name="T8" fmla="*/ 49 w 50"/>
                    <a:gd name="T9" fmla="*/ 2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49" y="27"/>
                      </a:moveTo>
                      <a:cubicBezTo>
                        <a:pt x="48" y="40"/>
                        <a:pt x="36" y="50"/>
                        <a:pt x="23" y="49"/>
                      </a:cubicBezTo>
                      <a:cubicBezTo>
                        <a:pt x="10" y="48"/>
                        <a:pt x="0" y="36"/>
                        <a:pt x="1" y="23"/>
                      </a:cubicBezTo>
                      <a:cubicBezTo>
                        <a:pt x="2" y="10"/>
                        <a:pt x="13" y="0"/>
                        <a:pt x="27" y="1"/>
                      </a:cubicBezTo>
                      <a:cubicBezTo>
                        <a:pt x="40" y="2"/>
                        <a:pt x="50" y="13"/>
                        <a:pt x="49" y="2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0" name="íş1íḓé"/>
                <p:cNvSpPr>
                  <a:spLocks/>
                </p:cNvSpPr>
                <p:nvPr/>
              </p:nvSpPr>
              <p:spPr bwMode="auto">
                <a:xfrm>
                  <a:off x="6917089" y="2318355"/>
                  <a:ext cx="604376" cy="605765"/>
                </a:xfrm>
                <a:custGeom>
                  <a:avLst/>
                  <a:gdLst>
                    <a:gd name="T0" fmla="*/ 361 w 368"/>
                    <a:gd name="T1" fmla="*/ 198 h 369"/>
                    <a:gd name="T2" fmla="*/ 171 w 368"/>
                    <a:gd name="T3" fmla="*/ 362 h 369"/>
                    <a:gd name="T4" fmla="*/ 7 w 368"/>
                    <a:gd name="T5" fmla="*/ 171 h 369"/>
                    <a:gd name="T6" fmla="*/ 197 w 368"/>
                    <a:gd name="T7" fmla="*/ 7 h 369"/>
                    <a:gd name="T8" fmla="*/ 361 w 368"/>
                    <a:gd name="T9" fmla="*/ 198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8" h="369">
                      <a:moveTo>
                        <a:pt x="361" y="198"/>
                      </a:moveTo>
                      <a:cubicBezTo>
                        <a:pt x="354" y="295"/>
                        <a:pt x="269" y="369"/>
                        <a:pt x="171" y="362"/>
                      </a:cubicBezTo>
                      <a:cubicBezTo>
                        <a:pt x="73" y="354"/>
                        <a:pt x="0" y="269"/>
                        <a:pt x="7" y="171"/>
                      </a:cubicBezTo>
                      <a:cubicBezTo>
                        <a:pt x="14" y="73"/>
                        <a:pt x="99" y="0"/>
                        <a:pt x="197" y="7"/>
                      </a:cubicBezTo>
                      <a:cubicBezTo>
                        <a:pt x="295" y="15"/>
                        <a:pt x="368" y="100"/>
                        <a:pt x="361" y="19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1" name="iṣ1ïḋé"/>
                <p:cNvSpPr>
                  <a:spLocks/>
                </p:cNvSpPr>
                <p:nvPr/>
              </p:nvSpPr>
              <p:spPr bwMode="auto">
                <a:xfrm>
                  <a:off x="6994199" y="2395465"/>
                  <a:ext cx="450156" cy="450156"/>
                </a:xfrm>
                <a:custGeom>
                  <a:avLst/>
                  <a:gdLst>
                    <a:gd name="T0" fmla="*/ 269 w 274"/>
                    <a:gd name="T1" fmla="*/ 147 h 274"/>
                    <a:gd name="T2" fmla="*/ 127 w 274"/>
                    <a:gd name="T3" fmla="*/ 269 h 274"/>
                    <a:gd name="T4" fmla="*/ 6 w 274"/>
                    <a:gd name="T5" fmla="*/ 128 h 274"/>
                    <a:gd name="T6" fmla="*/ 147 w 274"/>
                    <a:gd name="T7" fmla="*/ 6 h 274"/>
                    <a:gd name="T8" fmla="*/ 269 w 274"/>
                    <a:gd name="T9" fmla="*/ 147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4" h="274">
                      <a:moveTo>
                        <a:pt x="269" y="147"/>
                      </a:moveTo>
                      <a:cubicBezTo>
                        <a:pt x="263" y="220"/>
                        <a:pt x="200" y="274"/>
                        <a:pt x="127" y="269"/>
                      </a:cubicBezTo>
                      <a:cubicBezTo>
                        <a:pt x="55" y="263"/>
                        <a:pt x="0" y="200"/>
                        <a:pt x="6" y="128"/>
                      </a:cubicBezTo>
                      <a:cubicBezTo>
                        <a:pt x="11" y="55"/>
                        <a:pt x="74" y="0"/>
                        <a:pt x="147" y="6"/>
                      </a:cubicBezTo>
                      <a:cubicBezTo>
                        <a:pt x="219" y="11"/>
                        <a:pt x="274" y="75"/>
                        <a:pt x="269" y="14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2" name="ïŝḻiḍè"/>
                <p:cNvSpPr>
                  <a:spLocks/>
                </p:cNvSpPr>
                <p:nvPr/>
              </p:nvSpPr>
              <p:spPr bwMode="auto">
                <a:xfrm>
                  <a:off x="7027544" y="2428115"/>
                  <a:ext cx="384161" cy="386245"/>
                </a:xfrm>
                <a:custGeom>
                  <a:avLst/>
                  <a:gdLst>
                    <a:gd name="T0" fmla="*/ 230 w 234"/>
                    <a:gd name="T1" fmla="*/ 126 h 235"/>
                    <a:gd name="T2" fmla="*/ 109 w 234"/>
                    <a:gd name="T3" fmla="*/ 230 h 235"/>
                    <a:gd name="T4" fmla="*/ 4 w 234"/>
                    <a:gd name="T5" fmla="*/ 109 h 235"/>
                    <a:gd name="T6" fmla="*/ 125 w 234"/>
                    <a:gd name="T7" fmla="*/ 5 h 235"/>
                    <a:gd name="T8" fmla="*/ 230 w 234"/>
                    <a:gd name="T9" fmla="*/ 126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4" h="235">
                      <a:moveTo>
                        <a:pt x="230" y="126"/>
                      </a:moveTo>
                      <a:cubicBezTo>
                        <a:pt x="225" y="188"/>
                        <a:pt x="171" y="235"/>
                        <a:pt x="109" y="230"/>
                      </a:cubicBezTo>
                      <a:cubicBezTo>
                        <a:pt x="46" y="225"/>
                        <a:pt x="0" y="171"/>
                        <a:pt x="4" y="109"/>
                      </a:cubicBezTo>
                      <a:cubicBezTo>
                        <a:pt x="9" y="47"/>
                        <a:pt x="63" y="0"/>
                        <a:pt x="125" y="5"/>
                      </a:cubicBezTo>
                      <a:cubicBezTo>
                        <a:pt x="188" y="9"/>
                        <a:pt x="234" y="64"/>
                        <a:pt x="230" y="12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3" name="îŝľïďè"/>
                <p:cNvSpPr>
                  <a:spLocks/>
                </p:cNvSpPr>
                <p:nvPr/>
              </p:nvSpPr>
              <p:spPr bwMode="auto">
                <a:xfrm>
                  <a:off x="7147029" y="2548296"/>
                  <a:ext cx="144494" cy="144494"/>
                </a:xfrm>
                <a:custGeom>
                  <a:avLst/>
                  <a:gdLst>
                    <a:gd name="T0" fmla="*/ 86 w 88"/>
                    <a:gd name="T1" fmla="*/ 48 h 88"/>
                    <a:gd name="T2" fmla="*/ 41 w 88"/>
                    <a:gd name="T3" fmla="*/ 87 h 88"/>
                    <a:gd name="T4" fmla="*/ 2 w 88"/>
                    <a:gd name="T5" fmla="*/ 41 h 88"/>
                    <a:gd name="T6" fmla="*/ 47 w 88"/>
                    <a:gd name="T7" fmla="*/ 2 h 88"/>
                    <a:gd name="T8" fmla="*/ 86 w 88"/>
                    <a:gd name="T9" fmla="*/ 4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88">
                      <a:moveTo>
                        <a:pt x="86" y="48"/>
                      </a:moveTo>
                      <a:cubicBezTo>
                        <a:pt x="85" y="71"/>
                        <a:pt x="64" y="88"/>
                        <a:pt x="41" y="87"/>
                      </a:cubicBezTo>
                      <a:cubicBezTo>
                        <a:pt x="18" y="85"/>
                        <a:pt x="0" y="65"/>
                        <a:pt x="2" y="41"/>
                      </a:cubicBezTo>
                      <a:cubicBezTo>
                        <a:pt x="3" y="18"/>
                        <a:pt x="24" y="0"/>
                        <a:pt x="47" y="2"/>
                      </a:cubicBezTo>
                      <a:cubicBezTo>
                        <a:pt x="71" y="4"/>
                        <a:pt x="88" y="24"/>
                        <a:pt x="86" y="48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4" name="iṥḻíḍê"/>
                <p:cNvSpPr>
                  <a:spLocks/>
                </p:cNvSpPr>
                <p:nvPr/>
              </p:nvSpPr>
              <p:spPr bwMode="auto">
                <a:xfrm>
                  <a:off x="7048384" y="2436451"/>
                  <a:ext cx="203543" cy="209795"/>
                </a:xfrm>
                <a:custGeom>
                  <a:avLst/>
                  <a:gdLst>
                    <a:gd name="T0" fmla="*/ 0 w 293"/>
                    <a:gd name="T1" fmla="*/ 59 h 302"/>
                    <a:gd name="T2" fmla="*/ 230 w 293"/>
                    <a:gd name="T3" fmla="*/ 302 h 302"/>
                    <a:gd name="T4" fmla="*/ 293 w 293"/>
                    <a:gd name="T5" fmla="*/ 248 h 302"/>
                    <a:gd name="T6" fmla="*/ 71 w 293"/>
                    <a:gd name="T7" fmla="*/ 0 h 302"/>
                    <a:gd name="T8" fmla="*/ 0 w 293"/>
                    <a:gd name="T9" fmla="*/ 59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3" h="302">
                      <a:moveTo>
                        <a:pt x="0" y="59"/>
                      </a:moveTo>
                      <a:lnTo>
                        <a:pt x="230" y="302"/>
                      </a:lnTo>
                      <a:lnTo>
                        <a:pt x="293" y="248"/>
                      </a:lnTo>
                      <a:lnTo>
                        <a:pt x="71" y="0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5" name="íŝľiḑê"/>
                <p:cNvSpPr>
                  <a:spLocks/>
                </p:cNvSpPr>
                <p:nvPr/>
              </p:nvSpPr>
              <p:spPr bwMode="auto">
                <a:xfrm>
                  <a:off x="7178290" y="2579556"/>
                  <a:ext cx="81973" cy="81973"/>
                </a:xfrm>
                <a:custGeom>
                  <a:avLst/>
                  <a:gdLst>
                    <a:gd name="T0" fmla="*/ 49 w 50"/>
                    <a:gd name="T1" fmla="*/ 27 h 50"/>
                    <a:gd name="T2" fmla="*/ 23 w 50"/>
                    <a:gd name="T3" fmla="*/ 49 h 50"/>
                    <a:gd name="T4" fmla="*/ 1 w 50"/>
                    <a:gd name="T5" fmla="*/ 24 h 50"/>
                    <a:gd name="T6" fmla="*/ 27 w 50"/>
                    <a:gd name="T7" fmla="*/ 1 h 50"/>
                    <a:gd name="T8" fmla="*/ 49 w 50"/>
                    <a:gd name="T9" fmla="*/ 2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49" y="27"/>
                      </a:moveTo>
                      <a:cubicBezTo>
                        <a:pt x="48" y="40"/>
                        <a:pt x="37" y="50"/>
                        <a:pt x="23" y="49"/>
                      </a:cubicBezTo>
                      <a:cubicBezTo>
                        <a:pt x="10" y="48"/>
                        <a:pt x="0" y="37"/>
                        <a:pt x="1" y="24"/>
                      </a:cubicBezTo>
                      <a:cubicBezTo>
                        <a:pt x="2" y="10"/>
                        <a:pt x="13" y="0"/>
                        <a:pt x="27" y="1"/>
                      </a:cubicBezTo>
                      <a:cubicBezTo>
                        <a:pt x="40" y="2"/>
                        <a:pt x="50" y="14"/>
                        <a:pt x="49" y="2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6" name="íṩ1iďè"/>
                <p:cNvSpPr>
                  <a:spLocks/>
                </p:cNvSpPr>
                <p:nvPr/>
              </p:nvSpPr>
              <p:spPr bwMode="auto">
                <a:xfrm>
                  <a:off x="5631227" y="2155799"/>
                  <a:ext cx="1344910" cy="1139283"/>
                </a:xfrm>
                <a:custGeom>
                  <a:avLst/>
                  <a:gdLst>
                    <a:gd name="T0" fmla="*/ 255 w 819"/>
                    <a:gd name="T1" fmla="*/ 419 h 694"/>
                    <a:gd name="T2" fmla="*/ 329 w 819"/>
                    <a:gd name="T3" fmla="*/ 449 h 694"/>
                    <a:gd name="T4" fmla="*/ 473 w 819"/>
                    <a:gd name="T5" fmla="*/ 612 h 694"/>
                    <a:gd name="T6" fmla="*/ 713 w 819"/>
                    <a:gd name="T7" fmla="*/ 428 h 694"/>
                    <a:gd name="T8" fmla="*/ 459 w 819"/>
                    <a:gd name="T9" fmla="*/ 62 h 694"/>
                    <a:gd name="T10" fmla="*/ 434 w 819"/>
                    <a:gd name="T11" fmla="*/ 30 h 694"/>
                    <a:gd name="T12" fmla="*/ 479 w 819"/>
                    <a:gd name="T13" fmla="*/ 33 h 694"/>
                    <a:gd name="T14" fmla="*/ 805 w 819"/>
                    <a:gd name="T15" fmla="*/ 197 h 694"/>
                    <a:gd name="T16" fmla="*/ 813 w 819"/>
                    <a:gd name="T17" fmla="*/ 406 h 694"/>
                    <a:gd name="T18" fmla="*/ 446 w 819"/>
                    <a:gd name="T19" fmla="*/ 694 h 694"/>
                    <a:gd name="T20" fmla="*/ 323 w 819"/>
                    <a:gd name="T21" fmla="*/ 651 h 694"/>
                    <a:gd name="T22" fmla="*/ 86 w 819"/>
                    <a:gd name="T23" fmla="*/ 636 h 694"/>
                    <a:gd name="T24" fmla="*/ 32 w 819"/>
                    <a:gd name="T25" fmla="*/ 457 h 694"/>
                    <a:gd name="T26" fmla="*/ 255 w 819"/>
                    <a:gd name="T27" fmla="*/ 419 h 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19" h="694">
                      <a:moveTo>
                        <a:pt x="255" y="419"/>
                      </a:moveTo>
                      <a:cubicBezTo>
                        <a:pt x="255" y="419"/>
                        <a:pt x="305" y="428"/>
                        <a:pt x="329" y="449"/>
                      </a:cubicBezTo>
                      <a:cubicBezTo>
                        <a:pt x="353" y="470"/>
                        <a:pt x="463" y="606"/>
                        <a:pt x="473" y="612"/>
                      </a:cubicBezTo>
                      <a:cubicBezTo>
                        <a:pt x="484" y="617"/>
                        <a:pt x="691" y="463"/>
                        <a:pt x="713" y="428"/>
                      </a:cubicBezTo>
                      <a:cubicBezTo>
                        <a:pt x="735" y="393"/>
                        <a:pt x="724" y="117"/>
                        <a:pt x="459" y="62"/>
                      </a:cubicBezTo>
                      <a:cubicBezTo>
                        <a:pt x="459" y="62"/>
                        <a:pt x="427" y="59"/>
                        <a:pt x="434" y="30"/>
                      </a:cubicBezTo>
                      <a:cubicBezTo>
                        <a:pt x="442" y="0"/>
                        <a:pt x="479" y="33"/>
                        <a:pt x="479" y="33"/>
                      </a:cubicBezTo>
                      <a:cubicBezTo>
                        <a:pt x="479" y="33"/>
                        <a:pt x="676" y="54"/>
                        <a:pt x="805" y="197"/>
                      </a:cubicBezTo>
                      <a:cubicBezTo>
                        <a:pt x="805" y="197"/>
                        <a:pt x="819" y="389"/>
                        <a:pt x="813" y="406"/>
                      </a:cubicBezTo>
                      <a:cubicBezTo>
                        <a:pt x="807" y="422"/>
                        <a:pt x="516" y="648"/>
                        <a:pt x="446" y="694"/>
                      </a:cubicBezTo>
                      <a:cubicBezTo>
                        <a:pt x="446" y="694"/>
                        <a:pt x="387" y="644"/>
                        <a:pt x="323" y="651"/>
                      </a:cubicBezTo>
                      <a:cubicBezTo>
                        <a:pt x="260" y="658"/>
                        <a:pt x="106" y="654"/>
                        <a:pt x="86" y="636"/>
                      </a:cubicBezTo>
                      <a:cubicBezTo>
                        <a:pt x="65" y="617"/>
                        <a:pt x="0" y="513"/>
                        <a:pt x="32" y="457"/>
                      </a:cubicBezTo>
                      <a:cubicBezTo>
                        <a:pt x="64" y="401"/>
                        <a:pt x="255" y="419"/>
                        <a:pt x="255" y="419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7" name="i$1ide"/>
                <p:cNvSpPr>
                  <a:spLocks/>
                </p:cNvSpPr>
                <p:nvPr/>
              </p:nvSpPr>
              <p:spPr bwMode="auto">
                <a:xfrm>
                  <a:off x="5596493" y="2863683"/>
                  <a:ext cx="681486" cy="656477"/>
                </a:xfrm>
                <a:custGeom>
                  <a:avLst/>
                  <a:gdLst>
                    <a:gd name="T0" fmla="*/ 138 w 415"/>
                    <a:gd name="T1" fmla="*/ 76 h 400"/>
                    <a:gd name="T2" fmla="*/ 47 w 415"/>
                    <a:gd name="T3" fmla="*/ 364 h 400"/>
                    <a:gd name="T4" fmla="*/ 106 w 415"/>
                    <a:gd name="T5" fmla="*/ 390 h 400"/>
                    <a:gd name="T6" fmla="*/ 396 w 415"/>
                    <a:gd name="T7" fmla="*/ 192 h 400"/>
                    <a:gd name="T8" fmla="*/ 138 w 415"/>
                    <a:gd name="T9" fmla="*/ 76 h 4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5" h="400">
                      <a:moveTo>
                        <a:pt x="138" y="76"/>
                      </a:moveTo>
                      <a:cubicBezTo>
                        <a:pt x="90" y="93"/>
                        <a:pt x="0" y="252"/>
                        <a:pt x="47" y="364"/>
                      </a:cubicBezTo>
                      <a:cubicBezTo>
                        <a:pt x="47" y="364"/>
                        <a:pt x="77" y="400"/>
                        <a:pt x="106" y="390"/>
                      </a:cubicBezTo>
                      <a:cubicBezTo>
                        <a:pt x="134" y="380"/>
                        <a:pt x="377" y="218"/>
                        <a:pt x="396" y="192"/>
                      </a:cubicBezTo>
                      <a:cubicBezTo>
                        <a:pt x="415" y="167"/>
                        <a:pt x="355" y="0"/>
                        <a:pt x="138" y="76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8" name="îśḷíḋé"/>
                <p:cNvSpPr>
                  <a:spLocks/>
                </p:cNvSpPr>
                <p:nvPr/>
              </p:nvSpPr>
              <p:spPr bwMode="auto">
                <a:xfrm>
                  <a:off x="5496458" y="2789351"/>
                  <a:ext cx="658561" cy="200764"/>
                </a:xfrm>
                <a:custGeom>
                  <a:avLst/>
                  <a:gdLst>
                    <a:gd name="T0" fmla="*/ 384 w 401"/>
                    <a:gd name="T1" fmla="*/ 15 h 122"/>
                    <a:gd name="T2" fmla="*/ 119 w 401"/>
                    <a:gd name="T3" fmla="*/ 17 h 122"/>
                    <a:gd name="T4" fmla="*/ 15 w 401"/>
                    <a:gd name="T5" fmla="*/ 29 h 122"/>
                    <a:gd name="T6" fmla="*/ 111 w 401"/>
                    <a:gd name="T7" fmla="*/ 114 h 122"/>
                    <a:gd name="T8" fmla="*/ 380 w 401"/>
                    <a:gd name="T9" fmla="*/ 72 h 122"/>
                    <a:gd name="T10" fmla="*/ 384 w 401"/>
                    <a:gd name="T11" fmla="*/ 15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01" h="122">
                      <a:moveTo>
                        <a:pt x="384" y="15"/>
                      </a:moveTo>
                      <a:cubicBezTo>
                        <a:pt x="371" y="0"/>
                        <a:pt x="185" y="12"/>
                        <a:pt x="119" y="17"/>
                      </a:cubicBezTo>
                      <a:cubicBezTo>
                        <a:pt x="52" y="22"/>
                        <a:pt x="26" y="5"/>
                        <a:pt x="15" y="29"/>
                      </a:cubicBezTo>
                      <a:cubicBezTo>
                        <a:pt x="0" y="58"/>
                        <a:pt x="55" y="106"/>
                        <a:pt x="111" y="114"/>
                      </a:cubicBezTo>
                      <a:cubicBezTo>
                        <a:pt x="168" y="122"/>
                        <a:pt x="361" y="84"/>
                        <a:pt x="380" y="72"/>
                      </a:cubicBezTo>
                      <a:cubicBezTo>
                        <a:pt x="399" y="60"/>
                        <a:pt x="401" y="35"/>
                        <a:pt x="384" y="15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9" name="iṥ1îḋe"/>
                <p:cNvSpPr>
                  <a:spLocks/>
                </p:cNvSpPr>
                <p:nvPr/>
              </p:nvSpPr>
              <p:spPr bwMode="auto">
                <a:xfrm>
                  <a:off x="6879576" y="2259307"/>
                  <a:ext cx="540465" cy="556443"/>
                </a:xfrm>
                <a:custGeom>
                  <a:avLst/>
                  <a:gdLst>
                    <a:gd name="T0" fmla="*/ 41 w 329"/>
                    <a:gd name="T1" fmla="*/ 339 h 339"/>
                    <a:gd name="T2" fmla="*/ 25 w 329"/>
                    <a:gd name="T3" fmla="*/ 133 h 339"/>
                    <a:gd name="T4" fmla="*/ 187 w 329"/>
                    <a:gd name="T5" fmla="*/ 5 h 339"/>
                    <a:gd name="T6" fmla="*/ 329 w 329"/>
                    <a:gd name="T7" fmla="*/ 63 h 339"/>
                    <a:gd name="T8" fmla="*/ 191 w 329"/>
                    <a:gd name="T9" fmla="*/ 167 h 339"/>
                    <a:gd name="T10" fmla="*/ 94 w 329"/>
                    <a:gd name="T11" fmla="*/ 305 h 339"/>
                    <a:gd name="T12" fmla="*/ 41 w 329"/>
                    <a:gd name="T13" fmla="*/ 339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9" h="339">
                      <a:moveTo>
                        <a:pt x="41" y="339"/>
                      </a:moveTo>
                      <a:cubicBezTo>
                        <a:pt x="41" y="339"/>
                        <a:pt x="0" y="178"/>
                        <a:pt x="25" y="133"/>
                      </a:cubicBezTo>
                      <a:cubicBezTo>
                        <a:pt x="50" y="87"/>
                        <a:pt x="94" y="12"/>
                        <a:pt x="187" y="5"/>
                      </a:cubicBezTo>
                      <a:cubicBezTo>
                        <a:pt x="249" y="0"/>
                        <a:pt x="305" y="29"/>
                        <a:pt x="329" y="63"/>
                      </a:cubicBezTo>
                      <a:cubicBezTo>
                        <a:pt x="329" y="63"/>
                        <a:pt x="239" y="136"/>
                        <a:pt x="191" y="167"/>
                      </a:cubicBezTo>
                      <a:cubicBezTo>
                        <a:pt x="143" y="198"/>
                        <a:pt x="74" y="244"/>
                        <a:pt x="94" y="305"/>
                      </a:cubicBezTo>
                      <a:cubicBezTo>
                        <a:pt x="94" y="305"/>
                        <a:pt x="82" y="325"/>
                        <a:pt x="41" y="339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0" name="ïṧlíḑè"/>
                <p:cNvSpPr>
                  <a:spLocks/>
                </p:cNvSpPr>
                <p:nvPr/>
              </p:nvSpPr>
              <p:spPr bwMode="auto">
                <a:xfrm>
                  <a:off x="6406495" y="3305502"/>
                  <a:ext cx="59048" cy="163946"/>
                </a:xfrm>
                <a:custGeom>
                  <a:avLst/>
                  <a:gdLst>
                    <a:gd name="T0" fmla="*/ 6 w 36"/>
                    <a:gd name="T1" fmla="*/ 16 h 100"/>
                    <a:gd name="T2" fmla="*/ 21 w 36"/>
                    <a:gd name="T3" fmla="*/ 90 h 100"/>
                    <a:gd name="T4" fmla="*/ 36 w 36"/>
                    <a:gd name="T5" fmla="*/ 90 h 100"/>
                    <a:gd name="T6" fmla="*/ 18 w 36"/>
                    <a:gd name="T7" fmla="*/ 8 h 100"/>
                    <a:gd name="T8" fmla="*/ 6 w 36"/>
                    <a:gd name="T9" fmla="*/ 16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00">
                      <a:moveTo>
                        <a:pt x="6" y="16"/>
                      </a:moveTo>
                      <a:cubicBezTo>
                        <a:pt x="20" y="38"/>
                        <a:pt x="20" y="64"/>
                        <a:pt x="21" y="90"/>
                      </a:cubicBezTo>
                      <a:cubicBezTo>
                        <a:pt x="21" y="100"/>
                        <a:pt x="36" y="100"/>
                        <a:pt x="36" y="90"/>
                      </a:cubicBezTo>
                      <a:cubicBezTo>
                        <a:pt x="35" y="61"/>
                        <a:pt x="35" y="33"/>
                        <a:pt x="18" y="8"/>
                      </a:cubicBezTo>
                      <a:cubicBezTo>
                        <a:pt x="13" y="0"/>
                        <a:pt x="0" y="8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1" name="iŝ1iḓê"/>
                <p:cNvSpPr>
                  <a:spLocks/>
                </p:cNvSpPr>
                <p:nvPr/>
              </p:nvSpPr>
              <p:spPr bwMode="auto">
                <a:xfrm>
                  <a:off x="6464154" y="3305502"/>
                  <a:ext cx="47239" cy="124349"/>
                </a:xfrm>
                <a:custGeom>
                  <a:avLst/>
                  <a:gdLst>
                    <a:gd name="T0" fmla="*/ 5 w 29"/>
                    <a:gd name="T1" fmla="*/ 16 h 76"/>
                    <a:gd name="T2" fmla="*/ 14 w 29"/>
                    <a:gd name="T3" fmla="*/ 66 h 76"/>
                    <a:gd name="T4" fmla="*/ 29 w 29"/>
                    <a:gd name="T5" fmla="*/ 66 h 76"/>
                    <a:gd name="T6" fmla="*/ 17 w 29"/>
                    <a:gd name="T7" fmla="*/ 8 h 76"/>
                    <a:gd name="T8" fmla="*/ 5 w 29"/>
                    <a:gd name="T9" fmla="*/ 16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76">
                      <a:moveTo>
                        <a:pt x="5" y="16"/>
                      </a:moveTo>
                      <a:cubicBezTo>
                        <a:pt x="13" y="31"/>
                        <a:pt x="13" y="49"/>
                        <a:pt x="14" y="66"/>
                      </a:cubicBezTo>
                      <a:cubicBezTo>
                        <a:pt x="14" y="76"/>
                        <a:pt x="29" y="76"/>
                        <a:pt x="29" y="66"/>
                      </a:cubicBezTo>
                      <a:cubicBezTo>
                        <a:pt x="28" y="46"/>
                        <a:pt x="28" y="26"/>
                        <a:pt x="17" y="8"/>
                      </a:cubicBezTo>
                      <a:cubicBezTo>
                        <a:pt x="13" y="0"/>
                        <a:pt x="0" y="7"/>
                        <a:pt x="5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2" name="iṡḻïḓé"/>
                <p:cNvSpPr>
                  <a:spLocks/>
                </p:cNvSpPr>
                <p:nvPr/>
              </p:nvSpPr>
              <p:spPr bwMode="auto">
                <a:xfrm>
                  <a:off x="5754186" y="3556283"/>
                  <a:ext cx="125043" cy="136853"/>
                </a:xfrm>
                <a:custGeom>
                  <a:avLst/>
                  <a:gdLst>
                    <a:gd name="T0" fmla="*/ 5 w 76"/>
                    <a:gd name="T1" fmla="*/ 17 h 83"/>
                    <a:gd name="T2" fmla="*/ 58 w 76"/>
                    <a:gd name="T3" fmla="*/ 76 h 83"/>
                    <a:gd name="T4" fmla="*/ 68 w 76"/>
                    <a:gd name="T5" fmla="*/ 66 h 83"/>
                    <a:gd name="T6" fmla="*/ 17 w 76"/>
                    <a:gd name="T7" fmla="*/ 9 h 83"/>
                    <a:gd name="T8" fmla="*/ 5 w 76"/>
                    <a:gd name="T9" fmla="*/ 17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83">
                      <a:moveTo>
                        <a:pt x="5" y="17"/>
                      </a:moveTo>
                      <a:cubicBezTo>
                        <a:pt x="17" y="41"/>
                        <a:pt x="38" y="58"/>
                        <a:pt x="58" y="76"/>
                      </a:cubicBezTo>
                      <a:cubicBezTo>
                        <a:pt x="65" y="83"/>
                        <a:pt x="76" y="72"/>
                        <a:pt x="68" y="66"/>
                      </a:cubicBezTo>
                      <a:cubicBezTo>
                        <a:pt x="49" y="49"/>
                        <a:pt x="30" y="32"/>
                        <a:pt x="17" y="9"/>
                      </a:cubicBezTo>
                      <a:cubicBezTo>
                        <a:pt x="13" y="0"/>
                        <a:pt x="0" y="8"/>
                        <a:pt x="5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3" name="íşľîḓe"/>
                <p:cNvSpPr>
                  <a:spLocks/>
                </p:cNvSpPr>
                <p:nvPr/>
              </p:nvSpPr>
              <p:spPr bwMode="auto">
                <a:xfrm>
                  <a:off x="5720146" y="3604217"/>
                  <a:ext cx="85446" cy="95172"/>
                </a:xfrm>
                <a:custGeom>
                  <a:avLst/>
                  <a:gdLst>
                    <a:gd name="T0" fmla="*/ 6 w 52"/>
                    <a:gd name="T1" fmla="*/ 16 h 58"/>
                    <a:gd name="T2" fmla="*/ 36 w 52"/>
                    <a:gd name="T3" fmla="*/ 52 h 58"/>
                    <a:gd name="T4" fmla="*/ 44 w 52"/>
                    <a:gd name="T5" fmla="*/ 39 h 58"/>
                    <a:gd name="T6" fmla="*/ 18 w 52"/>
                    <a:gd name="T7" fmla="*/ 8 h 58"/>
                    <a:gd name="T8" fmla="*/ 6 w 52"/>
                    <a:gd name="T9" fmla="*/ 16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" h="58">
                      <a:moveTo>
                        <a:pt x="6" y="16"/>
                      </a:moveTo>
                      <a:cubicBezTo>
                        <a:pt x="14" y="29"/>
                        <a:pt x="23" y="43"/>
                        <a:pt x="36" y="52"/>
                      </a:cubicBezTo>
                      <a:cubicBezTo>
                        <a:pt x="44" y="58"/>
                        <a:pt x="52" y="45"/>
                        <a:pt x="44" y="39"/>
                      </a:cubicBezTo>
                      <a:cubicBezTo>
                        <a:pt x="33" y="32"/>
                        <a:pt x="26" y="19"/>
                        <a:pt x="18" y="8"/>
                      </a:cubicBezTo>
                      <a:cubicBezTo>
                        <a:pt x="13" y="0"/>
                        <a:pt x="0" y="8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4" name="išľïde"/>
                <p:cNvSpPr>
                  <a:spLocks/>
                </p:cNvSpPr>
                <p:nvPr/>
              </p:nvSpPr>
              <p:spPr bwMode="auto">
                <a:xfrm>
                  <a:off x="7001146" y="2876187"/>
                  <a:ext cx="109760" cy="67384"/>
                </a:xfrm>
                <a:custGeom>
                  <a:avLst/>
                  <a:gdLst>
                    <a:gd name="T0" fmla="*/ 8 w 67"/>
                    <a:gd name="T1" fmla="*/ 17 h 41"/>
                    <a:gd name="T2" fmla="*/ 54 w 67"/>
                    <a:gd name="T3" fmla="*/ 38 h 41"/>
                    <a:gd name="T4" fmla="*/ 58 w 67"/>
                    <a:gd name="T5" fmla="*/ 24 h 41"/>
                    <a:gd name="T6" fmla="*/ 16 w 67"/>
                    <a:gd name="T7" fmla="*/ 4 h 41"/>
                    <a:gd name="T8" fmla="*/ 8 w 67"/>
                    <a:gd name="T9" fmla="*/ 17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41">
                      <a:moveTo>
                        <a:pt x="8" y="17"/>
                      </a:moveTo>
                      <a:cubicBezTo>
                        <a:pt x="23" y="26"/>
                        <a:pt x="38" y="34"/>
                        <a:pt x="54" y="38"/>
                      </a:cubicBezTo>
                      <a:cubicBezTo>
                        <a:pt x="63" y="41"/>
                        <a:pt x="67" y="26"/>
                        <a:pt x="58" y="24"/>
                      </a:cubicBezTo>
                      <a:cubicBezTo>
                        <a:pt x="43" y="20"/>
                        <a:pt x="29" y="12"/>
                        <a:pt x="16" y="4"/>
                      </a:cubicBezTo>
                      <a:cubicBezTo>
                        <a:pt x="7" y="0"/>
                        <a:pt x="0" y="13"/>
                        <a:pt x="8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5" name="ïšlïḍe"/>
                <p:cNvSpPr>
                  <a:spLocks/>
                </p:cNvSpPr>
                <p:nvPr/>
              </p:nvSpPr>
              <p:spPr bwMode="auto">
                <a:xfrm>
                  <a:off x="6987947" y="2932456"/>
                  <a:ext cx="90309" cy="49323"/>
                </a:xfrm>
                <a:custGeom>
                  <a:avLst/>
                  <a:gdLst>
                    <a:gd name="T0" fmla="*/ 8 w 55"/>
                    <a:gd name="T1" fmla="*/ 17 h 30"/>
                    <a:gd name="T2" fmla="*/ 42 w 55"/>
                    <a:gd name="T3" fmla="*/ 28 h 30"/>
                    <a:gd name="T4" fmla="*/ 46 w 55"/>
                    <a:gd name="T5" fmla="*/ 14 h 30"/>
                    <a:gd name="T6" fmla="*/ 16 w 55"/>
                    <a:gd name="T7" fmla="*/ 4 h 30"/>
                    <a:gd name="T8" fmla="*/ 8 w 55"/>
                    <a:gd name="T9" fmla="*/ 17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30">
                      <a:moveTo>
                        <a:pt x="8" y="17"/>
                      </a:moveTo>
                      <a:cubicBezTo>
                        <a:pt x="19" y="23"/>
                        <a:pt x="30" y="26"/>
                        <a:pt x="42" y="28"/>
                      </a:cubicBezTo>
                      <a:cubicBezTo>
                        <a:pt x="51" y="30"/>
                        <a:pt x="55" y="15"/>
                        <a:pt x="46" y="14"/>
                      </a:cubicBezTo>
                      <a:cubicBezTo>
                        <a:pt x="36" y="12"/>
                        <a:pt x="25" y="10"/>
                        <a:pt x="16" y="4"/>
                      </a:cubicBezTo>
                      <a:cubicBezTo>
                        <a:pt x="7" y="0"/>
                        <a:pt x="0" y="13"/>
                        <a:pt x="8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6" name="íṧļîdè"/>
                <p:cNvSpPr>
                  <a:spLocks/>
                </p:cNvSpPr>
                <p:nvPr/>
              </p:nvSpPr>
              <p:spPr bwMode="auto">
                <a:xfrm>
                  <a:off x="7521465" y="2471186"/>
                  <a:ext cx="47933" cy="118096"/>
                </a:xfrm>
                <a:custGeom>
                  <a:avLst/>
                  <a:gdLst>
                    <a:gd name="T0" fmla="*/ 5 w 29"/>
                    <a:gd name="T1" fmla="*/ 16 h 72"/>
                    <a:gd name="T2" fmla="*/ 14 w 29"/>
                    <a:gd name="T3" fmla="*/ 62 h 72"/>
                    <a:gd name="T4" fmla="*/ 29 w 29"/>
                    <a:gd name="T5" fmla="*/ 62 h 72"/>
                    <a:gd name="T6" fmla="*/ 17 w 29"/>
                    <a:gd name="T7" fmla="*/ 8 h 72"/>
                    <a:gd name="T8" fmla="*/ 5 w 29"/>
                    <a:gd name="T9" fmla="*/ 16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72">
                      <a:moveTo>
                        <a:pt x="5" y="16"/>
                      </a:moveTo>
                      <a:cubicBezTo>
                        <a:pt x="12" y="30"/>
                        <a:pt x="13" y="46"/>
                        <a:pt x="14" y="62"/>
                      </a:cubicBezTo>
                      <a:cubicBezTo>
                        <a:pt x="14" y="72"/>
                        <a:pt x="29" y="72"/>
                        <a:pt x="29" y="62"/>
                      </a:cubicBezTo>
                      <a:cubicBezTo>
                        <a:pt x="28" y="43"/>
                        <a:pt x="26" y="25"/>
                        <a:pt x="17" y="8"/>
                      </a:cubicBezTo>
                      <a:cubicBezTo>
                        <a:pt x="13" y="0"/>
                        <a:pt x="0" y="7"/>
                        <a:pt x="5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7" name="iṥļïḋê"/>
                <p:cNvSpPr>
                  <a:spLocks/>
                </p:cNvSpPr>
                <p:nvPr/>
              </p:nvSpPr>
              <p:spPr bwMode="auto">
                <a:xfrm>
                  <a:off x="7577039" y="2455903"/>
                  <a:ext cx="44460" cy="110455"/>
                </a:xfrm>
                <a:custGeom>
                  <a:avLst/>
                  <a:gdLst>
                    <a:gd name="T0" fmla="*/ 4 w 27"/>
                    <a:gd name="T1" fmla="*/ 13 h 67"/>
                    <a:gd name="T2" fmla="*/ 12 w 27"/>
                    <a:gd name="T3" fmla="*/ 57 h 67"/>
                    <a:gd name="T4" fmla="*/ 27 w 27"/>
                    <a:gd name="T5" fmla="*/ 57 h 67"/>
                    <a:gd name="T6" fmla="*/ 18 w 27"/>
                    <a:gd name="T7" fmla="*/ 9 h 67"/>
                    <a:gd name="T8" fmla="*/ 4 w 27"/>
                    <a:gd name="T9" fmla="*/ 1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67">
                      <a:moveTo>
                        <a:pt x="4" y="13"/>
                      </a:moveTo>
                      <a:cubicBezTo>
                        <a:pt x="9" y="27"/>
                        <a:pt x="11" y="42"/>
                        <a:pt x="12" y="57"/>
                      </a:cubicBezTo>
                      <a:cubicBezTo>
                        <a:pt x="12" y="67"/>
                        <a:pt x="27" y="67"/>
                        <a:pt x="27" y="57"/>
                      </a:cubicBezTo>
                      <a:cubicBezTo>
                        <a:pt x="26" y="40"/>
                        <a:pt x="24" y="24"/>
                        <a:pt x="18" y="9"/>
                      </a:cubicBezTo>
                      <a:cubicBezTo>
                        <a:pt x="15" y="0"/>
                        <a:pt x="0" y="4"/>
                        <a:pt x="4" y="1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8" name="îsḻíḋè"/>
                <p:cNvSpPr>
                  <a:spLocks/>
                </p:cNvSpPr>
                <p:nvPr/>
              </p:nvSpPr>
              <p:spPr bwMode="auto">
                <a:xfrm>
                  <a:off x="6335637" y="2555937"/>
                  <a:ext cx="277874" cy="187565"/>
                </a:xfrm>
                <a:custGeom>
                  <a:avLst/>
                  <a:gdLst>
                    <a:gd name="T0" fmla="*/ 39 w 169"/>
                    <a:gd name="T1" fmla="*/ 48 h 114"/>
                    <a:gd name="T2" fmla="*/ 85 w 169"/>
                    <a:gd name="T3" fmla="*/ 51 h 114"/>
                    <a:gd name="T4" fmla="*/ 135 w 169"/>
                    <a:gd name="T5" fmla="*/ 5 h 114"/>
                    <a:gd name="T6" fmla="*/ 169 w 169"/>
                    <a:gd name="T7" fmla="*/ 32 h 114"/>
                    <a:gd name="T8" fmla="*/ 75 w 169"/>
                    <a:gd name="T9" fmla="*/ 103 h 114"/>
                    <a:gd name="T10" fmla="*/ 57 w 169"/>
                    <a:gd name="T11" fmla="*/ 101 h 114"/>
                    <a:gd name="T12" fmla="*/ 46 w 169"/>
                    <a:gd name="T13" fmla="*/ 108 h 114"/>
                    <a:gd name="T14" fmla="*/ 6 w 169"/>
                    <a:gd name="T15" fmla="*/ 106 h 114"/>
                    <a:gd name="T16" fmla="*/ 9 w 169"/>
                    <a:gd name="T17" fmla="*/ 53 h 114"/>
                    <a:gd name="T18" fmla="*/ 39 w 169"/>
                    <a:gd name="T19" fmla="*/ 48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9" h="114">
                      <a:moveTo>
                        <a:pt x="39" y="48"/>
                      </a:moveTo>
                      <a:cubicBezTo>
                        <a:pt x="39" y="48"/>
                        <a:pt x="73" y="53"/>
                        <a:pt x="85" y="51"/>
                      </a:cubicBezTo>
                      <a:cubicBezTo>
                        <a:pt x="98" y="48"/>
                        <a:pt x="128" y="10"/>
                        <a:pt x="135" y="5"/>
                      </a:cubicBezTo>
                      <a:cubicBezTo>
                        <a:pt x="143" y="0"/>
                        <a:pt x="169" y="32"/>
                        <a:pt x="169" y="32"/>
                      </a:cubicBezTo>
                      <a:cubicBezTo>
                        <a:pt x="169" y="32"/>
                        <a:pt x="91" y="96"/>
                        <a:pt x="75" y="103"/>
                      </a:cubicBezTo>
                      <a:cubicBezTo>
                        <a:pt x="57" y="101"/>
                        <a:pt x="57" y="101"/>
                        <a:pt x="57" y="101"/>
                      </a:cubicBezTo>
                      <a:cubicBezTo>
                        <a:pt x="46" y="108"/>
                        <a:pt x="46" y="108"/>
                        <a:pt x="46" y="108"/>
                      </a:cubicBezTo>
                      <a:cubicBezTo>
                        <a:pt x="46" y="108"/>
                        <a:pt x="12" y="114"/>
                        <a:pt x="6" y="106"/>
                      </a:cubicBezTo>
                      <a:cubicBezTo>
                        <a:pt x="0" y="97"/>
                        <a:pt x="9" y="53"/>
                        <a:pt x="9" y="53"/>
                      </a:cubicBezTo>
                      <a:cubicBezTo>
                        <a:pt x="9" y="53"/>
                        <a:pt x="28" y="47"/>
                        <a:pt x="39" y="4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9" name="ïsḻidé"/>
                <p:cNvSpPr>
                  <a:spLocks/>
                </p:cNvSpPr>
                <p:nvPr/>
              </p:nvSpPr>
              <p:spPr bwMode="auto">
                <a:xfrm>
                  <a:off x="5644426" y="2377403"/>
                  <a:ext cx="771795" cy="288989"/>
                </a:xfrm>
                <a:custGeom>
                  <a:avLst/>
                  <a:gdLst>
                    <a:gd name="T0" fmla="*/ 161 w 470"/>
                    <a:gd name="T1" fmla="*/ 119 h 176"/>
                    <a:gd name="T2" fmla="*/ 362 w 470"/>
                    <a:gd name="T3" fmla="*/ 14 h 176"/>
                    <a:gd name="T4" fmla="*/ 470 w 470"/>
                    <a:gd name="T5" fmla="*/ 157 h 176"/>
                    <a:gd name="T6" fmla="*/ 428 w 470"/>
                    <a:gd name="T7" fmla="*/ 173 h 176"/>
                    <a:gd name="T8" fmla="*/ 360 w 470"/>
                    <a:gd name="T9" fmla="*/ 52 h 176"/>
                    <a:gd name="T10" fmla="*/ 169 w 470"/>
                    <a:gd name="T11" fmla="*/ 157 h 176"/>
                    <a:gd name="T12" fmla="*/ 161 w 470"/>
                    <a:gd name="T13" fmla="*/ 119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0" h="176">
                      <a:moveTo>
                        <a:pt x="161" y="119"/>
                      </a:moveTo>
                      <a:cubicBezTo>
                        <a:pt x="161" y="119"/>
                        <a:pt x="287" y="0"/>
                        <a:pt x="362" y="14"/>
                      </a:cubicBezTo>
                      <a:cubicBezTo>
                        <a:pt x="437" y="27"/>
                        <a:pt x="461" y="111"/>
                        <a:pt x="470" y="157"/>
                      </a:cubicBezTo>
                      <a:cubicBezTo>
                        <a:pt x="470" y="157"/>
                        <a:pt x="442" y="176"/>
                        <a:pt x="428" y="173"/>
                      </a:cubicBezTo>
                      <a:cubicBezTo>
                        <a:pt x="428" y="173"/>
                        <a:pt x="414" y="48"/>
                        <a:pt x="360" y="52"/>
                      </a:cubicBezTo>
                      <a:cubicBezTo>
                        <a:pt x="305" y="57"/>
                        <a:pt x="180" y="151"/>
                        <a:pt x="169" y="157"/>
                      </a:cubicBezTo>
                      <a:cubicBezTo>
                        <a:pt x="158" y="164"/>
                        <a:pt x="0" y="139"/>
                        <a:pt x="161" y="119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20" name="iśļïḋê"/>
                <p:cNvSpPr>
                  <a:spLocks/>
                </p:cNvSpPr>
                <p:nvPr/>
              </p:nvSpPr>
              <p:spPr bwMode="auto">
                <a:xfrm>
                  <a:off x="6437756" y="2689317"/>
                  <a:ext cx="248003" cy="336922"/>
                </a:xfrm>
                <a:custGeom>
                  <a:avLst/>
                  <a:gdLst>
                    <a:gd name="T0" fmla="*/ 43 w 151"/>
                    <a:gd name="T1" fmla="*/ 126 h 205"/>
                    <a:gd name="T2" fmla="*/ 82 w 151"/>
                    <a:gd name="T3" fmla="*/ 103 h 205"/>
                    <a:gd name="T4" fmla="*/ 87 w 151"/>
                    <a:gd name="T5" fmla="*/ 24 h 205"/>
                    <a:gd name="T6" fmla="*/ 143 w 151"/>
                    <a:gd name="T7" fmla="*/ 15 h 205"/>
                    <a:gd name="T8" fmla="*/ 113 w 151"/>
                    <a:gd name="T9" fmla="*/ 156 h 205"/>
                    <a:gd name="T10" fmla="*/ 97 w 151"/>
                    <a:gd name="T11" fmla="*/ 155 h 205"/>
                    <a:gd name="T12" fmla="*/ 95 w 151"/>
                    <a:gd name="T13" fmla="*/ 183 h 205"/>
                    <a:gd name="T14" fmla="*/ 38 w 151"/>
                    <a:gd name="T15" fmla="*/ 205 h 205"/>
                    <a:gd name="T16" fmla="*/ 6 w 151"/>
                    <a:gd name="T17" fmla="*/ 153 h 205"/>
                    <a:gd name="T18" fmla="*/ 43 w 151"/>
                    <a:gd name="T19" fmla="*/ 126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1" h="205">
                      <a:moveTo>
                        <a:pt x="43" y="126"/>
                      </a:moveTo>
                      <a:cubicBezTo>
                        <a:pt x="43" y="126"/>
                        <a:pt x="74" y="117"/>
                        <a:pt x="82" y="103"/>
                      </a:cubicBezTo>
                      <a:cubicBezTo>
                        <a:pt x="90" y="89"/>
                        <a:pt x="97" y="41"/>
                        <a:pt x="87" y="24"/>
                      </a:cubicBezTo>
                      <a:cubicBezTo>
                        <a:pt x="87" y="24"/>
                        <a:pt x="130" y="0"/>
                        <a:pt x="143" y="15"/>
                      </a:cubicBezTo>
                      <a:cubicBezTo>
                        <a:pt x="143" y="15"/>
                        <a:pt x="151" y="126"/>
                        <a:pt x="113" y="156"/>
                      </a:cubicBezTo>
                      <a:cubicBezTo>
                        <a:pt x="97" y="155"/>
                        <a:pt x="97" y="155"/>
                        <a:pt x="97" y="155"/>
                      </a:cubicBezTo>
                      <a:cubicBezTo>
                        <a:pt x="97" y="155"/>
                        <a:pt x="106" y="177"/>
                        <a:pt x="95" y="183"/>
                      </a:cubicBezTo>
                      <a:cubicBezTo>
                        <a:pt x="84" y="190"/>
                        <a:pt x="41" y="205"/>
                        <a:pt x="38" y="205"/>
                      </a:cubicBezTo>
                      <a:cubicBezTo>
                        <a:pt x="38" y="205"/>
                        <a:pt x="13" y="166"/>
                        <a:pt x="6" y="153"/>
                      </a:cubicBezTo>
                      <a:cubicBezTo>
                        <a:pt x="0" y="141"/>
                        <a:pt x="43" y="126"/>
                        <a:pt x="43" y="126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21" name="î$1îḑê"/>
                <p:cNvSpPr>
                  <a:spLocks/>
                </p:cNvSpPr>
                <p:nvPr/>
              </p:nvSpPr>
              <p:spPr bwMode="auto">
                <a:xfrm>
                  <a:off x="5558980" y="2546212"/>
                  <a:ext cx="948940" cy="409169"/>
                </a:xfrm>
                <a:custGeom>
                  <a:avLst/>
                  <a:gdLst>
                    <a:gd name="T0" fmla="*/ 176 w 578"/>
                    <a:gd name="T1" fmla="*/ 40 h 249"/>
                    <a:gd name="T2" fmla="*/ 578 w 578"/>
                    <a:gd name="T3" fmla="*/ 213 h 249"/>
                    <a:gd name="T4" fmla="*/ 545 w 578"/>
                    <a:gd name="T5" fmla="*/ 249 h 249"/>
                    <a:gd name="T6" fmla="*/ 161 w 578"/>
                    <a:gd name="T7" fmla="*/ 88 h 249"/>
                    <a:gd name="T8" fmla="*/ 34 w 578"/>
                    <a:gd name="T9" fmla="*/ 82 h 249"/>
                    <a:gd name="T10" fmla="*/ 176 w 578"/>
                    <a:gd name="T11" fmla="*/ 40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78" h="249">
                      <a:moveTo>
                        <a:pt x="176" y="40"/>
                      </a:moveTo>
                      <a:cubicBezTo>
                        <a:pt x="176" y="40"/>
                        <a:pt x="473" y="12"/>
                        <a:pt x="578" y="213"/>
                      </a:cubicBezTo>
                      <a:cubicBezTo>
                        <a:pt x="578" y="213"/>
                        <a:pt x="551" y="239"/>
                        <a:pt x="545" y="249"/>
                      </a:cubicBezTo>
                      <a:cubicBezTo>
                        <a:pt x="545" y="249"/>
                        <a:pt x="478" y="50"/>
                        <a:pt x="161" y="88"/>
                      </a:cubicBezTo>
                      <a:cubicBezTo>
                        <a:pt x="153" y="86"/>
                        <a:pt x="57" y="139"/>
                        <a:pt x="34" y="82"/>
                      </a:cubicBezTo>
                      <a:cubicBezTo>
                        <a:pt x="0" y="0"/>
                        <a:pt x="176" y="40"/>
                        <a:pt x="176" y="40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22" name="iṣḻïḑe"/>
                <p:cNvSpPr>
                  <a:spLocks/>
                </p:cNvSpPr>
                <p:nvPr/>
              </p:nvSpPr>
              <p:spPr bwMode="auto">
                <a:xfrm>
                  <a:off x="5991074" y="1477092"/>
                  <a:ext cx="390413" cy="607849"/>
                </a:xfrm>
                <a:custGeom>
                  <a:avLst/>
                  <a:gdLst>
                    <a:gd name="T0" fmla="*/ 231 w 238"/>
                    <a:gd name="T1" fmla="*/ 325 h 370"/>
                    <a:gd name="T2" fmla="*/ 222 w 238"/>
                    <a:gd name="T3" fmla="*/ 281 h 370"/>
                    <a:gd name="T4" fmla="*/ 96 w 238"/>
                    <a:gd name="T5" fmla="*/ 258 h 370"/>
                    <a:gd name="T6" fmla="*/ 207 w 238"/>
                    <a:gd name="T7" fmla="*/ 227 h 370"/>
                    <a:gd name="T8" fmla="*/ 203 w 238"/>
                    <a:gd name="T9" fmla="*/ 211 h 370"/>
                    <a:gd name="T10" fmla="*/ 216 w 238"/>
                    <a:gd name="T11" fmla="*/ 184 h 370"/>
                    <a:gd name="T12" fmla="*/ 190 w 238"/>
                    <a:gd name="T13" fmla="*/ 170 h 370"/>
                    <a:gd name="T14" fmla="*/ 189 w 238"/>
                    <a:gd name="T15" fmla="*/ 166 h 370"/>
                    <a:gd name="T16" fmla="*/ 189 w 238"/>
                    <a:gd name="T17" fmla="*/ 166 h 370"/>
                    <a:gd name="T18" fmla="*/ 168 w 238"/>
                    <a:gd name="T19" fmla="*/ 98 h 370"/>
                    <a:gd name="T20" fmla="*/ 7 w 238"/>
                    <a:gd name="T21" fmla="*/ 181 h 370"/>
                    <a:gd name="T22" fmla="*/ 73 w 238"/>
                    <a:gd name="T23" fmla="*/ 339 h 370"/>
                    <a:gd name="T24" fmla="*/ 231 w 238"/>
                    <a:gd name="T25" fmla="*/ 325 h 3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8" h="370">
                      <a:moveTo>
                        <a:pt x="231" y="325"/>
                      </a:moveTo>
                      <a:cubicBezTo>
                        <a:pt x="231" y="316"/>
                        <a:pt x="227" y="300"/>
                        <a:pt x="222" y="281"/>
                      </a:cubicBezTo>
                      <a:cubicBezTo>
                        <a:pt x="140" y="369"/>
                        <a:pt x="96" y="258"/>
                        <a:pt x="96" y="258"/>
                      </a:cubicBezTo>
                      <a:cubicBezTo>
                        <a:pt x="106" y="257"/>
                        <a:pt x="177" y="236"/>
                        <a:pt x="207" y="227"/>
                      </a:cubicBezTo>
                      <a:cubicBezTo>
                        <a:pt x="206" y="221"/>
                        <a:pt x="204" y="216"/>
                        <a:pt x="203" y="211"/>
                      </a:cubicBezTo>
                      <a:cubicBezTo>
                        <a:pt x="231" y="212"/>
                        <a:pt x="238" y="174"/>
                        <a:pt x="216" y="184"/>
                      </a:cubicBezTo>
                      <a:cubicBezTo>
                        <a:pt x="201" y="191"/>
                        <a:pt x="193" y="178"/>
                        <a:pt x="190" y="170"/>
                      </a:cubicBezTo>
                      <a:cubicBezTo>
                        <a:pt x="190" y="169"/>
                        <a:pt x="189" y="167"/>
                        <a:pt x="189" y="166"/>
                      </a:cubicBezTo>
                      <a:cubicBezTo>
                        <a:pt x="189" y="166"/>
                        <a:pt x="189" y="166"/>
                        <a:pt x="189" y="166"/>
                      </a:cubicBezTo>
                      <a:cubicBezTo>
                        <a:pt x="177" y="127"/>
                        <a:pt x="168" y="98"/>
                        <a:pt x="168" y="98"/>
                      </a:cubicBezTo>
                      <a:cubicBezTo>
                        <a:pt x="53" y="0"/>
                        <a:pt x="0" y="162"/>
                        <a:pt x="7" y="181"/>
                      </a:cubicBezTo>
                      <a:cubicBezTo>
                        <a:pt x="13" y="201"/>
                        <a:pt x="43" y="309"/>
                        <a:pt x="73" y="339"/>
                      </a:cubicBezTo>
                      <a:cubicBezTo>
                        <a:pt x="103" y="370"/>
                        <a:pt x="235" y="366"/>
                        <a:pt x="231" y="325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23" name="îṡļîdê"/>
                <p:cNvSpPr>
                  <a:spLocks/>
                </p:cNvSpPr>
                <p:nvPr/>
              </p:nvSpPr>
              <p:spPr bwMode="auto">
                <a:xfrm>
                  <a:off x="5808371" y="1416654"/>
                  <a:ext cx="522403" cy="536991"/>
                </a:xfrm>
                <a:custGeom>
                  <a:avLst/>
                  <a:gdLst>
                    <a:gd name="T0" fmla="*/ 155 w 318"/>
                    <a:gd name="T1" fmla="*/ 293 h 327"/>
                    <a:gd name="T2" fmla="*/ 127 w 318"/>
                    <a:gd name="T3" fmla="*/ 175 h 327"/>
                    <a:gd name="T4" fmla="*/ 231 w 318"/>
                    <a:gd name="T5" fmla="*/ 154 h 327"/>
                    <a:gd name="T6" fmla="*/ 201 w 318"/>
                    <a:gd name="T7" fmla="*/ 142 h 327"/>
                    <a:gd name="T8" fmla="*/ 309 w 318"/>
                    <a:gd name="T9" fmla="*/ 124 h 327"/>
                    <a:gd name="T10" fmla="*/ 290 w 318"/>
                    <a:gd name="T11" fmla="*/ 129 h 327"/>
                    <a:gd name="T12" fmla="*/ 262 w 318"/>
                    <a:gd name="T13" fmla="*/ 11 h 327"/>
                    <a:gd name="T14" fmla="*/ 245 w 318"/>
                    <a:gd name="T15" fmla="*/ 58 h 327"/>
                    <a:gd name="T16" fmla="*/ 168 w 318"/>
                    <a:gd name="T17" fmla="*/ 8 h 327"/>
                    <a:gd name="T18" fmla="*/ 162 w 318"/>
                    <a:gd name="T19" fmla="*/ 56 h 327"/>
                    <a:gd name="T20" fmla="*/ 50 w 318"/>
                    <a:gd name="T21" fmla="*/ 118 h 327"/>
                    <a:gd name="T22" fmla="*/ 3 w 318"/>
                    <a:gd name="T23" fmla="*/ 134 h 327"/>
                    <a:gd name="T24" fmla="*/ 31 w 318"/>
                    <a:gd name="T25" fmla="*/ 140 h 327"/>
                    <a:gd name="T26" fmla="*/ 15 w 318"/>
                    <a:gd name="T27" fmla="*/ 168 h 327"/>
                    <a:gd name="T28" fmla="*/ 32 w 318"/>
                    <a:gd name="T29" fmla="*/ 158 h 327"/>
                    <a:gd name="T30" fmla="*/ 93 w 318"/>
                    <a:gd name="T31" fmla="*/ 266 h 327"/>
                    <a:gd name="T32" fmla="*/ 85 w 318"/>
                    <a:gd name="T33" fmla="*/ 300 h 327"/>
                    <a:gd name="T34" fmla="*/ 102 w 318"/>
                    <a:gd name="T35" fmla="*/ 291 h 327"/>
                    <a:gd name="T36" fmla="*/ 111 w 318"/>
                    <a:gd name="T37" fmla="*/ 317 h 327"/>
                    <a:gd name="T38" fmla="*/ 155 w 318"/>
                    <a:gd name="T39" fmla="*/ 293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18" h="327">
                      <a:moveTo>
                        <a:pt x="155" y="293"/>
                      </a:moveTo>
                      <a:cubicBezTo>
                        <a:pt x="155" y="293"/>
                        <a:pt x="196" y="217"/>
                        <a:pt x="127" y="175"/>
                      </a:cubicBezTo>
                      <a:cubicBezTo>
                        <a:pt x="127" y="175"/>
                        <a:pt x="249" y="167"/>
                        <a:pt x="231" y="154"/>
                      </a:cubicBezTo>
                      <a:cubicBezTo>
                        <a:pt x="215" y="142"/>
                        <a:pt x="201" y="142"/>
                        <a:pt x="201" y="142"/>
                      </a:cubicBezTo>
                      <a:cubicBezTo>
                        <a:pt x="201" y="142"/>
                        <a:pt x="301" y="156"/>
                        <a:pt x="309" y="124"/>
                      </a:cubicBezTo>
                      <a:cubicBezTo>
                        <a:pt x="318" y="90"/>
                        <a:pt x="290" y="129"/>
                        <a:pt x="290" y="129"/>
                      </a:cubicBezTo>
                      <a:cubicBezTo>
                        <a:pt x="290" y="129"/>
                        <a:pt x="309" y="19"/>
                        <a:pt x="262" y="11"/>
                      </a:cubicBezTo>
                      <a:cubicBezTo>
                        <a:pt x="215" y="4"/>
                        <a:pt x="245" y="58"/>
                        <a:pt x="245" y="58"/>
                      </a:cubicBezTo>
                      <a:cubicBezTo>
                        <a:pt x="245" y="58"/>
                        <a:pt x="223" y="16"/>
                        <a:pt x="168" y="8"/>
                      </a:cubicBezTo>
                      <a:cubicBezTo>
                        <a:pt x="113" y="0"/>
                        <a:pt x="130" y="46"/>
                        <a:pt x="162" y="56"/>
                      </a:cubicBezTo>
                      <a:cubicBezTo>
                        <a:pt x="162" y="56"/>
                        <a:pt x="77" y="67"/>
                        <a:pt x="50" y="118"/>
                      </a:cubicBezTo>
                      <a:cubicBezTo>
                        <a:pt x="50" y="118"/>
                        <a:pt x="6" y="110"/>
                        <a:pt x="3" y="134"/>
                      </a:cubicBezTo>
                      <a:cubicBezTo>
                        <a:pt x="0" y="158"/>
                        <a:pt x="31" y="140"/>
                        <a:pt x="31" y="140"/>
                      </a:cubicBezTo>
                      <a:cubicBezTo>
                        <a:pt x="31" y="140"/>
                        <a:pt x="2" y="161"/>
                        <a:pt x="15" y="168"/>
                      </a:cubicBezTo>
                      <a:cubicBezTo>
                        <a:pt x="27" y="176"/>
                        <a:pt x="32" y="158"/>
                        <a:pt x="32" y="158"/>
                      </a:cubicBezTo>
                      <a:cubicBezTo>
                        <a:pt x="32" y="158"/>
                        <a:pt x="26" y="249"/>
                        <a:pt x="93" y="266"/>
                      </a:cubicBezTo>
                      <a:cubicBezTo>
                        <a:pt x="93" y="266"/>
                        <a:pt x="76" y="295"/>
                        <a:pt x="85" y="300"/>
                      </a:cubicBezTo>
                      <a:cubicBezTo>
                        <a:pt x="94" y="306"/>
                        <a:pt x="102" y="291"/>
                        <a:pt x="102" y="291"/>
                      </a:cubicBezTo>
                      <a:cubicBezTo>
                        <a:pt x="102" y="291"/>
                        <a:pt x="92" y="327"/>
                        <a:pt x="111" y="317"/>
                      </a:cubicBezTo>
                      <a:cubicBezTo>
                        <a:pt x="129" y="308"/>
                        <a:pt x="149" y="308"/>
                        <a:pt x="155" y="293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24" name="iṩļïḋe"/>
                <p:cNvSpPr>
                  <a:spLocks/>
                </p:cNvSpPr>
                <p:nvPr/>
              </p:nvSpPr>
              <p:spPr bwMode="auto">
                <a:xfrm>
                  <a:off x="6171692" y="1915438"/>
                  <a:ext cx="141021" cy="103508"/>
                </a:xfrm>
                <a:custGeom>
                  <a:avLst/>
                  <a:gdLst>
                    <a:gd name="T0" fmla="*/ 0 w 86"/>
                    <a:gd name="T1" fmla="*/ 16 h 63"/>
                    <a:gd name="T2" fmla="*/ 86 w 86"/>
                    <a:gd name="T3" fmla="*/ 36 h 63"/>
                    <a:gd name="T4" fmla="*/ 0 w 86"/>
                    <a:gd name="T5" fmla="*/ 16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6" h="63">
                      <a:moveTo>
                        <a:pt x="0" y="16"/>
                      </a:moveTo>
                      <a:cubicBezTo>
                        <a:pt x="16" y="38"/>
                        <a:pt x="45" y="63"/>
                        <a:pt x="86" y="36"/>
                      </a:cubicBezTo>
                      <a:cubicBezTo>
                        <a:pt x="66" y="0"/>
                        <a:pt x="23" y="8"/>
                        <a:pt x="0" y="16"/>
                      </a:cubicBezTo>
                    </a:path>
                  </a:pathLst>
                </a:custGeom>
                <a:solidFill>
                  <a:srgbClr val="DA908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25" name="i$ļïḓé"/>
                <p:cNvSpPr>
                  <a:spLocks/>
                </p:cNvSpPr>
                <p:nvPr/>
              </p:nvSpPr>
              <p:spPr bwMode="auto">
                <a:xfrm>
                  <a:off x="6148767" y="1850137"/>
                  <a:ext cx="207016" cy="125043"/>
                </a:xfrm>
                <a:custGeom>
                  <a:avLst/>
                  <a:gdLst>
                    <a:gd name="T0" fmla="*/ 111 w 126"/>
                    <a:gd name="T1" fmla="*/ 0 h 76"/>
                    <a:gd name="T2" fmla="*/ 0 w 126"/>
                    <a:gd name="T3" fmla="*/ 31 h 76"/>
                    <a:gd name="T4" fmla="*/ 14 w 126"/>
                    <a:gd name="T5" fmla="*/ 56 h 76"/>
                    <a:gd name="T6" fmla="*/ 100 w 126"/>
                    <a:gd name="T7" fmla="*/ 76 h 76"/>
                    <a:gd name="T8" fmla="*/ 126 w 126"/>
                    <a:gd name="T9" fmla="*/ 54 h 76"/>
                    <a:gd name="T10" fmla="*/ 111 w 126"/>
                    <a:gd name="T11" fmla="*/ 0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6" h="76">
                      <a:moveTo>
                        <a:pt x="111" y="0"/>
                      </a:moveTo>
                      <a:cubicBezTo>
                        <a:pt x="81" y="9"/>
                        <a:pt x="10" y="30"/>
                        <a:pt x="0" y="31"/>
                      </a:cubicBezTo>
                      <a:cubicBezTo>
                        <a:pt x="0" y="31"/>
                        <a:pt x="5" y="43"/>
                        <a:pt x="14" y="56"/>
                      </a:cubicBezTo>
                      <a:cubicBezTo>
                        <a:pt x="37" y="48"/>
                        <a:pt x="80" y="40"/>
                        <a:pt x="100" y="76"/>
                      </a:cubicBezTo>
                      <a:cubicBezTo>
                        <a:pt x="108" y="71"/>
                        <a:pt x="117" y="64"/>
                        <a:pt x="126" y="54"/>
                      </a:cubicBezTo>
                      <a:cubicBezTo>
                        <a:pt x="122" y="38"/>
                        <a:pt x="117" y="19"/>
                        <a:pt x="111" y="0"/>
                      </a:cubicBezTo>
                    </a:path>
                  </a:pathLst>
                </a:custGeom>
                <a:solidFill>
                  <a:srgbClr val="7534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26" name="ï$ľîde"/>
                <p:cNvSpPr>
                  <a:spLocks/>
                </p:cNvSpPr>
                <p:nvPr/>
              </p:nvSpPr>
              <p:spPr bwMode="auto">
                <a:xfrm>
                  <a:off x="6218930" y="1736904"/>
                  <a:ext cx="39597" cy="63911"/>
                </a:xfrm>
                <a:custGeom>
                  <a:avLst/>
                  <a:gdLst>
                    <a:gd name="T0" fmla="*/ 21 w 24"/>
                    <a:gd name="T1" fmla="*/ 17 h 39"/>
                    <a:gd name="T2" fmla="*/ 17 w 24"/>
                    <a:gd name="T3" fmla="*/ 37 h 39"/>
                    <a:gd name="T4" fmla="*/ 3 w 24"/>
                    <a:gd name="T5" fmla="*/ 22 h 39"/>
                    <a:gd name="T6" fmla="*/ 7 w 24"/>
                    <a:gd name="T7" fmla="*/ 1 h 39"/>
                    <a:gd name="T8" fmla="*/ 21 w 24"/>
                    <a:gd name="T9" fmla="*/ 17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39">
                      <a:moveTo>
                        <a:pt x="21" y="17"/>
                      </a:moveTo>
                      <a:cubicBezTo>
                        <a:pt x="24" y="27"/>
                        <a:pt x="22" y="36"/>
                        <a:pt x="17" y="37"/>
                      </a:cubicBezTo>
                      <a:cubicBezTo>
                        <a:pt x="12" y="39"/>
                        <a:pt x="6" y="32"/>
                        <a:pt x="3" y="22"/>
                      </a:cubicBezTo>
                      <a:cubicBezTo>
                        <a:pt x="0" y="11"/>
                        <a:pt x="2" y="2"/>
                        <a:pt x="7" y="1"/>
                      </a:cubicBezTo>
                      <a:cubicBezTo>
                        <a:pt x="12" y="0"/>
                        <a:pt x="18" y="7"/>
                        <a:pt x="21" y="17"/>
                      </a:cubicBezTo>
                    </a:path>
                  </a:pathLst>
                </a:custGeom>
                <a:solidFill>
                  <a:srgbClr val="190F0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27" name="ïşľïḋé"/>
                <p:cNvSpPr>
                  <a:spLocks/>
                </p:cNvSpPr>
                <p:nvPr/>
              </p:nvSpPr>
              <p:spPr bwMode="auto">
                <a:xfrm>
                  <a:off x="5974401" y="1825129"/>
                  <a:ext cx="128517" cy="129906"/>
                </a:xfrm>
                <a:custGeom>
                  <a:avLst/>
                  <a:gdLst>
                    <a:gd name="T0" fmla="*/ 75 w 78"/>
                    <a:gd name="T1" fmla="*/ 35 h 79"/>
                    <a:gd name="T2" fmla="*/ 30 w 78"/>
                    <a:gd name="T3" fmla="*/ 10 h 79"/>
                    <a:gd name="T4" fmla="*/ 28 w 78"/>
                    <a:gd name="T5" fmla="*/ 59 h 79"/>
                    <a:gd name="T6" fmla="*/ 75 w 78"/>
                    <a:gd name="T7" fmla="*/ 35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79">
                      <a:moveTo>
                        <a:pt x="75" y="35"/>
                      </a:moveTo>
                      <a:cubicBezTo>
                        <a:pt x="75" y="35"/>
                        <a:pt x="59" y="0"/>
                        <a:pt x="30" y="10"/>
                      </a:cubicBezTo>
                      <a:cubicBezTo>
                        <a:pt x="0" y="21"/>
                        <a:pt x="16" y="47"/>
                        <a:pt x="28" y="59"/>
                      </a:cubicBezTo>
                      <a:cubicBezTo>
                        <a:pt x="40" y="71"/>
                        <a:pt x="78" y="79"/>
                        <a:pt x="75" y="35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28" name="íṧļîḍê"/>
                <p:cNvSpPr>
                  <a:spLocks/>
                </p:cNvSpPr>
                <p:nvPr/>
              </p:nvSpPr>
              <p:spPr bwMode="auto">
                <a:xfrm>
                  <a:off x="6171692" y="1625059"/>
                  <a:ext cx="65300" cy="78499"/>
                </a:xfrm>
                <a:custGeom>
                  <a:avLst/>
                  <a:gdLst>
                    <a:gd name="T0" fmla="*/ 40 w 40"/>
                    <a:gd name="T1" fmla="*/ 38 h 48"/>
                    <a:gd name="T2" fmla="*/ 0 w 40"/>
                    <a:gd name="T3" fmla="*/ 48 h 48"/>
                    <a:gd name="T4" fmla="*/ 40 w 40"/>
                    <a:gd name="T5" fmla="*/ 3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" h="48">
                      <a:moveTo>
                        <a:pt x="40" y="38"/>
                      </a:moveTo>
                      <a:cubicBezTo>
                        <a:pt x="40" y="38"/>
                        <a:pt x="12" y="16"/>
                        <a:pt x="0" y="48"/>
                      </a:cubicBezTo>
                      <a:cubicBezTo>
                        <a:pt x="0" y="48"/>
                        <a:pt x="6" y="0"/>
                        <a:pt x="40" y="38"/>
                      </a:cubicBezTo>
                    </a:path>
                  </a:pathLst>
                </a:custGeom>
                <a:solidFill>
                  <a:srgbClr val="3A2B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29" name="iṩlîḓé"/>
                <p:cNvSpPr>
                  <a:spLocks/>
                </p:cNvSpPr>
                <p:nvPr/>
              </p:nvSpPr>
              <p:spPr bwMode="auto">
                <a:xfrm>
                  <a:off x="6000799" y="1943920"/>
                  <a:ext cx="180618" cy="96561"/>
                </a:xfrm>
                <a:custGeom>
                  <a:avLst/>
                  <a:gdLst>
                    <a:gd name="T0" fmla="*/ 110 w 110"/>
                    <a:gd name="T1" fmla="*/ 55 h 59"/>
                    <a:gd name="T2" fmla="*/ 30 w 110"/>
                    <a:gd name="T3" fmla="*/ 54 h 59"/>
                    <a:gd name="T4" fmla="*/ 1 w 110"/>
                    <a:gd name="T5" fmla="*/ 36 h 59"/>
                    <a:gd name="T6" fmla="*/ 71 w 110"/>
                    <a:gd name="T7" fmla="*/ 0 h 59"/>
                    <a:gd name="T8" fmla="*/ 110 w 110"/>
                    <a:gd name="T9" fmla="*/ 55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9">
                      <a:moveTo>
                        <a:pt x="110" y="55"/>
                      </a:moveTo>
                      <a:cubicBezTo>
                        <a:pt x="110" y="55"/>
                        <a:pt x="52" y="48"/>
                        <a:pt x="30" y="54"/>
                      </a:cubicBezTo>
                      <a:cubicBezTo>
                        <a:pt x="30" y="54"/>
                        <a:pt x="1" y="59"/>
                        <a:pt x="1" y="36"/>
                      </a:cubicBezTo>
                      <a:cubicBezTo>
                        <a:pt x="0" y="12"/>
                        <a:pt x="40" y="14"/>
                        <a:pt x="71" y="0"/>
                      </a:cubicBezTo>
                      <a:lnTo>
                        <a:pt x="110" y="55"/>
                      </a:lnTo>
                      <a:close/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30" name="íṧḻïḑè"/>
                <p:cNvSpPr>
                  <a:spLocks/>
                </p:cNvSpPr>
                <p:nvPr/>
              </p:nvSpPr>
              <p:spPr bwMode="auto">
                <a:xfrm>
                  <a:off x="5529108" y="1940446"/>
                  <a:ext cx="522403" cy="700937"/>
                </a:xfrm>
                <a:custGeom>
                  <a:avLst/>
                  <a:gdLst>
                    <a:gd name="T0" fmla="*/ 273 w 318"/>
                    <a:gd name="T1" fmla="*/ 18 h 427"/>
                    <a:gd name="T2" fmla="*/ 118 w 318"/>
                    <a:gd name="T3" fmla="*/ 83 h 427"/>
                    <a:gd name="T4" fmla="*/ 41 w 318"/>
                    <a:gd name="T5" fmla="*/ 427 h 427"/>
                    <a:gd name="T6" fmla="*/ 259 w 318"/>
                    <a:gd name="T7" fmla="*/ 361 h 427"/>
                    <a:gd name="T8" fmla="*/ 256 w 318"/>
                    <a:gd name="T9" fmla="*/ 184 h 427"/>
                    <a:gd name="T10" fmla="*/ 305 w 318"/>
                    <a:gd name="T11" fmla="*/ 56 h 427"/>
                    <a:gd name="T12" fmla="*/ 273 w 318"/>
                    <a:gd name="T13" fmla="*/ 18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18" h="427">
                      <a:moveTo>
                        <a:pt x="273" y="18"/>
                      </a:moveTo>
                      <a:cubicBezTo>
                        <a:pt x="273" y="18"/>
                        <a:pt x="198" y="0"/>
                        <a:pt x="118" y="83"/>
                      </a:cubicBezTo>
                      <a:cubicBezTo>
                        <a:pt x="37" y="166"/>
                        <a:pt x="0" y="359"/>
                        <a:pt x="41" y="427"/>
                      </a:cubicBezTo>
                      <a:cubicBezTo>
                        <a:pt x="41" y="427"/>
                        <a:pt x="240" y="407"/>
                        <a:pt x="259" y="361"/>
                      </a:cubicBezTo>
                      <a:cubicBezTo>
                        <a:pt x="259" y="361"/>
                        <a:pt x="203" y="254"/>
                        <a:pt x="256" y="184"/>
                      </a:cubicBezTo>
                      <a:cubicBezTo>
                        <a:pt x="318" y="101"/>
                        <a:pt x="298" y="78"/>
                        <a:pt x="305" y="56"/>
                      </a:cubicBezTo>
                      <a:cubicBezTo>
                        <a:pt x="298" y="30"/>
                        <a:pt x="310" y="30"/>
                        <a:pt x="273" y="18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31" name="i$ḻíḋè"/>
                <p:cNvSpPr>
                  <a:spLocks/>
                </p:cNvSpPr>
                <p:nvPr/>
              </p:nvSpPr>
              <p:spPr bwMode="auto">
                <a:xfrm>
                  <a:off x="5921605" y="1956424"/>
                  <a:ext cx="131990" cy="368183"/>
                </a:xfrm>
                <a:custGeom>
                  <a:avLst/>
                  <a:gdLst>
                    <a:gd name="T0" fmla="*/ 43 w 80"/>
                    <a:gd name="T1" fmla="*/ 0 h 224"/>
                    <a:gd name="T2" fmla="*/ 33 w 80"/>
                    <a:gd name="T3" fmla="*/ 122 h 224"/>
                    <a:gd name="T4" fmla="*/ 22 w 80"/>
                    <a:gd name="T5" fmla="*/ 141 h 224"/>
                    <a:gd name="T6" fmla="*/ 9 w 80"/>
                    <a:gd name="T7" fmla="*/ 203 h 224"/>
                    <a:gd name="T8" fmla="*/ 76 w 80"/>
                    <a:gd name="T9" fmla="*/ 72 h 224"/>
                    <a:gd name="T10" fmla="*/ 45 w 80"/>
                    <a:gd name="T11" fmla="*/ 0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0" h="224">
                      <a:moveTo>
                        <a:pt x="43" y="0"/>
                      </a:moveTo>
                      <a:cubicBezTo>
                        <a:pt x="43" y="0"/>
                        <a:pt x="36" y="111"/>
                        <a:pt x="33" y="122"/>
                      </a:cubicBezTo>
                      <a:cubicBezTo>
                        <a:pt x="31" y="133"/>
                        <a:pt x="22" y="141"/>
                        <a:pt x="22" y="141"/>
                      </a:cubicBezTo>
                      <a:cubicBezTo>
                        <a:pt x="22" y="141"/>
                        <a:pt x="0" y="182"/>
                        <a:pt x="9" y="203"/>
                      </a:cubicBezTo>
                      <a:cubicBezTo>
                        <a:pt x="17" y="224"/>
                        <a:pt x="80" y="100"/>
                        <a:pt x="76" y="72"/>
                      </a:cubicBezTo>
                      <a:cubicBezTo>
                        <a:pt x="72" y="44"/>
                        <a:pt x="45" y="0"/>
                        <a:pt x="45" y="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32" name="ïşlíḓe"/>
                <p:cNvSpPr>
                  <a:spLocks/>
                </p:cNvSpPr>
                <p:nvPr/>
              </p:nvSpPr>
              <p:spPr bwMode="auto">
                <a:xfrm>
                  <a:off x="5509657" y="2558021"/>
                  <a:ext cx="197291" cy="127822"/>
                </a:xfrm>
                <a:custGeom>
                  <a:avLst/>
                  <a:gdLst>
                    <a:gd name="T0" fmla="*/ 120 w 120"/>
                    <a:gd name="T1" fmla="*/ 43 h 78"/>
                    <a:gd name="T2" fmla="*/ 0 w 120"/>
                    <a:gd name="T3" fmla="*/ 21 h 78"/>
                    <a:gd name="T4" fmla="*/ 37 w 120"/>
                    <a:gd name="T5" fmla="*/ 0 h 78"/>
                    <a:gd name="T6" fmla="*/ 120 w 120"/>
                    <a:gd name="T7" fmla="*/ 43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0" h="78">
                      <a:moveTo>
                        <a:pt x="120" y="43"/>
                      </a:moveTo>
                      <a:cubicBezTo>
                        <a:pt x="120" y="43"/>
                        <a:pt x="54" y="78"/>
                        <a:pt x="0" y="21"/>
                      </a:cubicBezTo>
                      <a:cubicBezTo>
                        <a:pt x="0" y="21"/>
                        <a:pt x="39" y="40"/>
                        <a:pt x="37" y="0"/>
                      </a:cubicBezTo>
                      <a:cubicBezTo>
                        <a:pt x="37" y="0"/>
                        <a:pt x="47" y="51"/>
                        <a:pt x="120" y="4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33" name="íśliḑè"/>
                <p:cNvSpPr>
                  <a:spLocks/>
                </p:cNvSpPr>
                <p:nvPr/>
              </p:nvSpPr>
              <p:spPr bwMode="auto">
                <a:xfrm>
                  <a:off x="5440883" y="1920301"/>
                  <a:ext cx="592566" cy="228551"/>
                </a:xfrm>
                <a:custGeom>
                  <a:avLst/>
                  <a:gdLst>
                    <a:gd name="T0" fmla="*/ 361 w 361"/>
                    <a:gd name="T1" fmla="*/ 78 h 139"/>
                    <a:gd name="T2" fmla="*/ 290 w 361"/>
                    <a:gd name="T3" fmla="*/ 17 h 139"/>
                    <a:gd name="T4" fmla="*/ 83 w 361"/>
                    <a:gd name="T5" fmla="*/ 0 h 139"/>
                    <a:gd name="T6" fmla="*/ 0 w 361"/>
                    <a:gd name="T7" fmla="*/ 10 h 139"/>
                    <a:gd name="T8" fmla="*/ 23 w 361"/>
                    <a:gd name="T9" fmla="*/ 99 h 139"/>
                    <a:gd name="T10" fmla="*/ 142 w 361"/>
                    <a:gd name="T11" fmla="*/ 107 h 139"/>
                    <a:gd name="T12" fmla="*/ 361 w 361"/>
                    <a:gd name="T13" fmla="*/ 95 h 139"/>
                    <a:gd name="T14" fmla="*/ 361 w 361"/>
                    <a:gd name="T15" fmla="*/ 78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61" h="139">
                      <a:moveTo>
                        <a:pt x="361" y="78"/>
                      </a:moveTo>
                      <a:cubicBezTo>
                        <a:pt x="361" y="78"/>
                        <a:pt x="352" y="34"/>
                        <a:pt x="290" y="17"/>
                      </a:cubicBezTo>
                      <a:cubicBezTo>
                        <a:pt x="228" y="0"/>
                        <a:pt x="149" y="74"/>
                        <a:pt x="83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13" y="86"/>
                        <a:pt x="23" y="99"/>
                      </a:cubicBezTo>
                      <a:cubicBezTo>
                        <a:pt x="23" y="99"/>
                        <a:pt x="91" y="139"/>
                        <a:pt x="142" y="107"/>
                      </a:cubicBezTo>
                      <a:cubicBezTo>
                        <a:pt x="235" y="47"/>
                        <a:pt x="299" y="15"/>
                        <a:pt x="361" y="95"/>
                      </a:cubicBezTo>
                      <a:lnTo>
                        <a:pt x="361" y="78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34" name="îṡḻïḓe"/>
                <p:cNvSpPr>
                  <a:spLocks/>
                </p:cNvSpPr>
                <p:nvPr/>
              </p:nvSpPr>
              <p:spPr bwMode="auto">
                <a:xfrm>
                  <a:off x="6005662" y="2016167"/>
                  <a:ext cx="54185" cy="42376"/>
                </a:xfrm>
                <a:custGeom>
                  <a:avLst/>
                  <a:gdLst>
                    <a:gd name="T0" fmla="*/ 33 w 33"/>
                    <a:gd name="T1" fmla="*/ 10 h 26"/>
                    <a:gd name="T2" fmla="*/ 19 w 33"/>
                    <a:gd name="T3" fmla="*/ 26 h 26"/>
                    <a:gd name="T4" fmla="*/ 2 w 33"/>
                    <a:gd name="T5" fmla="*/ 10 h 26"/>
                    <a:gd name="T6" fmla="*/ 33 w 33"/>
                    <a:gd name="T7" fmla="*/ 1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26">
                      <a:moveTo>
                        <a:pt x="33" y="10"/>
                      </a:move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9" y="26"/>
                        <a:pt x="0" y="19"/>
                        <a:pt x="2" y="10"/>
                      </a:cubicBezTo>
                      <a:cubicBezTo>
                        <a:pt x="3" y="0"/>
                        <a:pt x="33" y="10"/>
                        <a:pt x="33" y="1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35" name="ísľîḍè"/>
                <p:cNvSpPr>
                  <a:spLocks/>
                </p:cNvSpPr>
                <p:nvPr/>
              </p:nvSpPr>
              <p:spPr bwMode="auto">
                <a:xfrm>
                  <a:off x="6027197" y="2048817"/>
                  <a:ext cx="14588" cy="49323"/>
                </a:xfrm>
                <a:custGeom>
                  <a:avLst/>
                  <a:gdLst>
                    <a:gd name="T0" fmla="*/ 4 w 9"/>
                    <a:gd name="T1" fmla="*/ 0 h 30"/>
                    <a:gd name="T2" fmla="*/ 6 w 9"/>
                    <a:gd name="T3" fmla="*/ 17 h 30"/>
                    <a:gd name="T4" fmla="*/ 0 w 9"/>
                    <a:gd name="T5" fmla="*/ 17 h 30"/>
                    <a:gd name="T6" fmla="*/ 4 w 9"/>
                    <a:gd name="T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" h="30">
                      <a:moveTo>
                        <a:pt x="4" y="0"/>
                      </a:moveTo>
                      <a:cubicBezTo>
                        <a:pt x="4" y="0"/>
                        <a:pt x="9" y="4"/>
                        <a:pt x="6" y="17"/>
                      </a:cubicBezTo>
                      <a:cubicBezTo>
                        <a:pt x="3" y="30"/>
                        <a:pt x="0" y="17"/>
                        <a:pt x="0" y="17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36" name="iSľiḓê"/>
                <p:cNvSpPr>
                  <a:spLocks/>
                </p:cNvSpPr>
                <p:nvPr/>
              </p:nvSpPr>
              <p:spPr bwMode="auto">
                <a:xfrm>
                  <a:off x="5847969" y="2122454"/>
                  <a:ext cx="127822" cy="311914"/>
                </a:xfrm>
                <a:custGeom>
                  <a:avLst/>
                  <a:gdLst>
                    <a:gd name="T0" fmla="*/ 78 w 78"/>
                    <a:gd name="T1" fmla="*/ 28 h 190"/>
                    <a:gd name="T2" fmla="*/ 26 w 78"/>
                    <a:gd name="T3" fmla="*/ 0 h 190"/>
                    <a:gd name="T4" fmla="*/ 44 w 78"/>
                    <a:gd name="T5" fmla="*/ 190 h 190"/>
                    <a:gd name="T6" fmla="*/ 78 w 78"/>
                    <a:gd name="T7" fmla="*/ 28 h 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190">
                      <a:moveTo>
                        <a:pt x="78" y="28"/>
                      </a:moveTo>
                      <a:cubicBezTo>
                        <a:pt x="78" y="28"/>
                        <a:pt x="51" y="21"/>
                        <a:pt x="26" y="0"/>
                      </a:cubicBezTo>
                      <a:cubicBezTo>
                        <a:pt x="26" y="0"/>
                        <a:pt x="0" y="137"/>
                        <a:pt x="44" y="190"/>
                      </a:cubicBezTo>
                      <a:cubicBezTo>
                        <a:pt x="44" y="190"/>
                        <a:pt x="33" y="121"/>
                        <a:pt x="78" y="28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37" name="îSļíďè"/>
                <p:cNvSpPr>
                  <a:spLocks/>
                </p:cNvSpPr>
                <p:nvPr/>
              </p:nvSpPr>
              <p:spPr bwMode="auto">
                <a:xfrm>
                  <a:off x="5909101" y="2002968"/>
                  <a:ext cx="118096" cy="165335"/>
                </a:xfrm>
                <a:custGeom>
                  <a:avLst/>
                  <a:gdLst>
                    <a:gd name="T0" fmla="*/ 54 w 72"/>
                    <a:gd name="T1" fmla="*/ 0 h 101"/>
                    <a:gd name="T2" fmla="*/ 0 w 72"/>
                    <a:gd name="T3" fmla="*/ 9 h 101"/>
                    <a:gd name="T4" fmla="*/ 41 w 72"/>
                    <a:gd name="T5" fmla="*/ 101 h 101"/>
                    <a:gd name="T6" fmla="*/ 54 w 72"/>
                    <a:gd name="T7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2" h="101">
                      <a:moveTo>
                        <a:pt x="54" y="0"/>
                      </a:moveTo>
                      <a:cubicBezTo>
                        <a:pt x="54" y="0"/>
                        <a:pt x="26" y="18"/>
                        <a:pt x="0" y="9"/>
                      </a:cubicBezTo>
                      <a:cubicBezTo>
                        <a:pt x="0" y="9"/>
                        <a:pt x="23" y="79"/>
                        <a:pt x="41" y="101"/>
                      </a:cubicBezTo>
                      <a:cubicBezTo>
                        <a:pt x="41" y="101"/>
                        <a:pt x="72" y="46"/>
                        <a:pt x="54" y="0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38" name="îŝḷiḋè"/>
                <p:cNvSpPr>
                  <a:spLocks/>
                </p:cNvSpPr>
                <p:nvPr/>
              </p:nvSpPr>
              <p:spPr bwMode="auto">
                <a:xfrm>
                  <a:off x="5964676" y="1955035"/>
                  <a:ext cx="95172" cy="103508"/>
                </a:xfrm>
                <a:custGeom>
                  <a:avLst/>
                  <a:gdLst>
                    <a:gd name="T0" fmla="*/ 4 w 58"/>
                    <a:gd name="T1" fmla="*/ 0 h 63"/>
                    <a:gd name="T2" fmla="*/ 32 w 58"/>
                    <a:gd name="T3" fmla="*/ 3 h 63"/>
                    <a:gd name="T4" fmla="*/ 58 w 58"/>
                    <a:gd name="T5" fmla="*/ 47 h 63"/>
                    <a:gd name="T6" fmla="*/ 21 w 58"/>
                    <a:gd name="T7" fmla="*/ 63 h 63"/>
                    <a:gd name="T8" fmla="*/ 4 w 58"/>
                    <a:gd name="T9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63">
                      <a:moveTo>
                        <a:pt x="4" y="0"/>
                      </a:move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58" y="47"/>
                        <a:pt x="58" y="47"/>
                        <a:pt x="58" y="47"/>
                      </a:cubicBezTo>
                      <a:cubicBezTo>
                        <a:pt x="21" y="63"/>
                        <a:pt x="21" y="63"/>
                        <a:pt x="21" y="63"/>
                      </a:cubicBezTo>
                      <a:cubicBezTo>
                        <a:pt x="21" y="63"/>
                        <a:pt x="0" y="22"/>
                        <a:pt x="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39" name="í$1íḋe"/>
                <p:cNvSpPr>
                  <a:spLocks/>
                </p:cNvSpPr>
                <p:nvPr/>
              </p:nvSpPr>
              <p:spPr bwMode="auto">
                <a:xfrm>
                  <a:off x="5738208" y="2514951"/>
                  <a:ext cx="216742" cy="105592"/>
                </a:xfrm>
                <a:custGeom>
                  <a:avLst/>
                  <a:gdLst>
                    <a:gd name="T0" fmla="*/ 0 w 132"/>
                    <a:gd name="T1" fmla="*/ 64 h 64"/>
                    <a:gd name="T2" fmla="*/ 127 w 132"/>
                    <a:gd name="T3" fmla="*/ 19 h 64"/>
                    <a:gd name="T4" fmla="*/ 122 w 132"/>
                    <a:gd name="T5" fmla="*/ 9 h 64"/>
                    <a:gd name="T6" fmla="*/ 132 w 132"/>
                    <a:gd name="T7" fmla="*/ 12 h 64"/>
                    <a:gd name="T8" fmla="*/ 115 w 132"/>
                    <a:gd name="T9" fmla="*/ 0 h 64"/>
                    <a:gd name="T10" fmla="*/ 115 w 132"/>
                    <a:gd name="T11" fmla="*/ 18 h 64"/>
                    <a:gd name="T12" fmla="*/ 0 w 132"/>
                    <a:gd name="T13" fmla="*/ 6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" h="64">
                      <a:moveTo>
                        <a:pt x="0" y="64"/>
                      </a:moveTo>
                      <a:cubicBezTo>
                        <a:pt x="0" y="64"/>
                        <a:pt x="114" y="34"/>
                        <a:pt x="127" y="19"/>
                      </a:cubicBezTo>
                      <a:cubicBezTo>
                        <a:pt x="122" y="9"/>
                        <a:pt x="122" y="9"/>
                        <a:pt x="122" y="9"/>
                      </a:cubicBezTo>
                      <a:cubicBezTo>
                        <a:pt x="132" y="12"/>
                        <a:pt x="132" y="12"/>
                        <a:pt x="132" y="12"/>
                      </a:cubicBezTo>
                      <a:cubicBezTo>
                        <a:pt x="132" y="12"/>
                        <a:pt x="118" y="1"/>
                        <a:pt x="115" y="0"/>
                      </a:cubicBezTo>
                      <a:cubicBezTo>
                        <a:pt x="115" y="18"/>
                        <a:pt x="115" y="18"/>
                        <a:pt x="115" y="18"/>
                      </a:cubicBezTo>
                      <a:cubicBezTo>
                        <a:pt x="115" y="18"/>
                        <a:pt x="35" y="59"/>
                        <a:pt x="0" y="64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40" name="îṡľîḓe"/>
                <p:cNvSpPr>
                  <a:spLocks/>
                </p:cNvSpPr>
                <p:nvPr/>
              </p:nvSpPr>
              <p:spPr bwMode="auto">
                <a:xfrm>
                  <a:off x="5736124" y="1991158"/>
                  <a:ext cx="606460" cy="518930"/>
                </a:xfrm>
                <a:custGeom>
                  <a:avLst/>
                  <a:gdLst>
                    <a:gd name="T0" fmla="*/ 122 w 369"/>
                    <a:gd name="T1" fmla="*/ 7 h 316"/>
                    <a:gd name="T2" fmla="*/ 112 w 369"/>
                    <a:gd name="T3" fmla="*/ 190 h 316"/>
                    <a:gd name="T4" fmla="*/ 336 w 369"/>
                    <a:gd name="T5" fmla="*/ 159 h 316"/>
                    <a:gd name="T6" fmla="*/ 369 w 369"/>
                    <a:gd name="T7" fmla="*/ 188 h 316"/>
                    <a:gd name="T8" fmla="*/ 86 w 369"/>
                    <a:gd name="T9" fmla="*/ 235 h 316"/>
                    <a:gd name="T10" fmla="*/ 122 w 369"/>
                    <a:gd name="T11" fmla="*/ 7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9" h="316">
                      <a:moveTo>
                        <a:pt x="122" y="7"/>
                      </a:moveTo>
                      <a:cubicBezTo>
                        <a:pt x="143" y="12"/>
                        <a:pt x="70" y="113"/>
                        <a:pt x="112" y="190"/>
                      </a:cubicBezTo>
                      <a:cubicBezTo>
                        <a:pt x="148" y="256"/>
                        <a:pt x="255" y="204"/>
                        <a:pt x="336" y="159"/>
                      </a:cubicBezTo>
                      <a:cubicBezTo>
                        <a:pt x="336" y="159"/>
                        <a:pt x="350" y="183"/>
                        <a:pt x="369" y="188"/>
                      </a:cubicBezTo>
                      <a:cubicBezTo>
                        <a:pt x="369" y="188"/>
                        <a:pt x="159" y="316"/>
                        <a:pt x="86" y="235"/>
                      </a:cubicBezTo>
                      <a:cubicBezTo>
                        <a:pt x="0" y="140"/>
                        <a:pt x="86" y="0"/>
                        <a:pt x="122" y="7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41" name="ï$ļïḋé"/>
                <p:cNvSpPr>
                  <a:spLocks/>
                </p:cNvSpPr>
                <p:nvPr/>
              </p:nvSpPr>
              <p:spPr bwMode="auto">
                <a:xfrm>
                  <a:off x="5706947" y="2023809"/>
                  <a:ext cx="191733" cy="371656"/>
                </a:xfrm>
                <a:custGeom>
                  <a:avLst/>
                  <a:gdLst>
                    <a:gd name="T0" fmla="*/ 110 w 117"/>
                    <a:gd name="T1" fmla="*/ 0 h 226"/>
                    <a:gd name="T2" fmla="*/ 117 w 117"/>
                    <a:gd name="T3" fmla="*/ 226 h 226"/>
                    <a:gd name="T4" fmla="*/ 110 w 117"/>
                    <a:gd name="T5" fmla="*/ 0 h 2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7" h="226">
                      <a:moveTo>
                        <a:pt x="110" y="0"/>
                      </a:moveTo>
                      <a:cubicBezTo>
                        <a:pt x="110" y="0"/>
                        <a:pt x="0" y="126"/>
                        <a:pt x="117" y="226"/>
                      </a:cubicBezTo>
                      <a:cubicBezTo>
                        <a:pt x="117" y="226"/>
                        <a:pt x="13" y="152"/>
                        <a:pt x="110" y="0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42" name="îṡļíḍé"/>
                <p:cNvSpPr>
                  <a:spLocks/>
                </p:cNvSpPr>
                <p:nvPr/>
              </p:nvSpPr>
              <p:spPr bwMode="auto">
                <a:xfrm>
                  <a:off x="6281452" y="2140516"/>
                  <a:ext cx="174366" cy="169503"/>
                </a:xfrm>
                <a:custGeom>
                  <a:avLst/>
                  <a:gdLst>
                    <a:gd name="T0" fmla="*/ 4 w 106"/>
                    <a:gd name="T1" fmla="*/ 68 h 103"/>
                    <a:gd name="T2" fmla="*/ 17 w 106"/>
                    <a:gd name="T3" fmla="*/ 8 h 103"/>
                    <a:gd name="T4" fmla="*/ 43 w 106"/>
                    <a:gd name="T5" fmla="*/ 10 h 103"/>
                    <a:gd name="T6" fmla="*/ 76 w 106"/>
                    <a:gd name="T7" fmla="*/ 20 h 103"/>
                    <a:gd name="T8" fmla="*/ 97 w 106"/>
                    <a:gd name="T9" fmla="*/ 59 h 103"/>
                    <a:gd name="T10" fmla="*/ 81 w 106"/>
                    <a:gd name="T11" fmla="*/ 56 h 103"/>
                    <a:gd name="T12" fmla="*/ 55 w 106"/>
                    <a:gd name="T13" fmla="*/ 49 h 103"/>
                    <a:gd name="T14" fmla="*/ 37 w 106"/>
                    <a:gd name="T15" fmla="*/ 97 h 103"/>
                    <a:gd name="T16" fmla="*/ 4 w 106"/>
                    <a:gd name="T17" fmla="*/ 68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103">
                      <a:moveTo>
                        <a:pt x="4" y="68"/>
                      </a:moveTo>
                      <a:cubicBezTo>
                        <a:pt x="4" y="68"/>
                        <a:pt x="0" y="19"/>
                        <a:pt x="17" y="8"/>
                      </a:cubicBezTo>
                      <a:cubicBezTo>
                        <a:pt x="17" y="8"/>
                        <a:pt x="33" y="0"/>
                        <a:pt x="43" y="10"/>
                      </a:cubicBezTo>
                      <a:cubicBezTo>
                        <a:pt x="43" y="10"/>
                        <a:pt x="72" y="3"/>
                        <a:pt x="76" y="20"/>
                      </a:cubicBezTo>
                      <a:cubicBezTo>
                        <a:pt x="76" y="20"/>
                        <a:pt x="106" y="27"/>
                        <a:pt x="97" y="59"/>
                      </a:cubicBezTo>
                      <a:cubicBezTo>
                        <a:pt x="97" y="59"/>
                        <a:pt x="88" y="67"/>
                        <a:pt x="81" y="56"/>
                      </a:cubicBezTo>
                      <a:cubicBezTo>
                        <a:pt x="75" y="45"/>
                        <a:pt x="59" y="31"/>
                        <a:pt x="55" y="49"/>
                      </a:cubicBezTo>
                      <a:cubicBezTo>
                        <a:pt x="52" y="67"/>
                        <a:pt x="61" y="91"/>
                        <a:pt x="37" y="97"/>
                      </a:cubicBezTo>
                      <a:cubicBezTo>
                        <a:pt x="13" y="103"/>
                        <a:pt x="4" y="82"/>
                        <a:pt x="4" y="68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43" name="ïśļíḍe"/>
                <p:cNvSpPr>
                  <a:spLocks/>
                </p:cNvSpPr>
                <p:nvPr/>
              </p:nvSpPr>
              <p:spPr bwMode="auto">
                <a:xfrm>
                  <a:off x="6317576" y="2171776"/>
                  <a:ext cx="106981" cy="106981"/>
                </a:xfrm>
                <a:custGeom>
                  <a:avLst/>
                  <a:gdLst>
                    <a:gd name="T0" fmla="*/ 64 w 65"/>
                    <a:gd name="T1" fmla="*/ 35 h 65"/>
                    <a:gd name="T2" fmla="*/ 30 w 65"/>
                    <a:gd name="T3" fmla="*/ 64 h 65"/>
                    <a:gd name="T4" fmla="*/ 1 w 65"/>
                    <a:gd name="T5" fmla="*/ 30 h 65"/>
                    <a:gd name="T6" fmla="*/ 35 w 65"/>
                    <a:gd name="T7" fmla="*/ 1 h 65"/>
                    <a:gd name="T8" fmla="*/ 64 w 65"/>
                    <a:gd name="T9" fmla="*/ 3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65">
                      <a:moveTo>
                        <a:pt x="64" y="35"/>
                      </a:moveTo>
                      <a:cubicBezTo>
                        <a:pt x="62" y="52"/>
                        <a:pt x="47" y="65"/>
                        <a:pt x="30" y="64"/>
                      </a:cubicBezTo>
                      <a:cubicBezTo>
                        <a:pt x="13" y="62"/>
                        <a:pt x="0" y="47"/>
                        <a:pt x="1" y="30"/>
                      </a:cubicBezTo>
                      <a:cubicBezTo>
                        <a:pt x="2" y="13"/>
                        <a:pt x="17" y="0"/>
                        <a:pt x="35" y="1"/>
                      </a:cubicBezTo>
                      <a:cubicBezTo>
                        <a:pt x="52" y="2"/>
                        <a:pt x="65" y="17"/>
                        <a:pt x="64" y="35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44" name="íṡḻïḋe"/>
                <p:cNvSpPr>
                  <a:spLocks/>
                </p:cNvSpPr>
                <p:nvPr/>
              </p:nvSpPr>
              <p:spPr bwMode="auto">
                <a:xfrm>
                  <a:off x="6337721" y="2191922"/>
                  <a:ext cx="67384" cy="67384"/>
                </a:xfrm>
                <a:custGeom>
                  <a:avLst/>
                  <a:gdLst>
                    <a:gd name="T0" fmla="*/ 40 w 41"/>
                    <a:gd name="T1" fmla="*/ 22 h 41"/>
                    <a:gd name="T2" fmla="*/ 19 w 41"/>
                    <a:gd name="T3" fmla="*/ 40 h 41"/>
                    <a:gd name="T4" fmla="*/ 1 w 41"/>
                    <a:gd name="T5" fmla="*/ 19 h 41"/>
                    <a:gd name="T6" fmla="*/ 22 w 41"/>
                    <a:gd name="T7" fmla="*/ 1 h 41"/>
                    <a:gd name="T8" fmla="*/ 40 w 41"/>
                    <a:gd name="T9" fmla="*/ 22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40" y="22"/>
                      </a:moveTo>
                      <a:cubicBezTo>
                        <a:pt x="39" y="33"/>
                        <a:pt x="30" y="41"/>
                        <a:pt x="19" y="40"/>
                      </a:cubicBezTo>
                      <a:cubicBezTo>
                        <a:pt x="8" y="39"/>
                        <a:pt x="0" y="30"/>
                        <a:pt x="1" y="19"/>
                      </a:cubicBezTo>
                      <a:cubicBezTo>
                        <a:pt x="1" y="8"/>
                        <a:pt x="11" y="0"/>
                        <a:pt x="22" y="1"/>
                      </a:cubicBezTo>
                      <a:cubicBezTo>
                        <a:pt x="33" y="2"/>
                        <a:pt x="41" y="11"/>
                        <a:pt x="40" y="22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178" name="iṣ1íḋê"/>
              <p:cNvGrpSpPr/>
              <p:nvPr/>
            </p:nvGrpSpPr>
            <p:grpSpPr>
              <a:xfrm>
                <a:off x="7358312" y="2496370"/>
                <a:ext cx="985063" cy="735671"/>
                <a:chOff x="4389825" y="2066879"/>
                <a:chExt cx="985063" cy="735671"/>
              </a:xfrm>
            </p:grpSpPr>
            <p:sp>
              <p:nvSpPr>
                <p:cNvPr id="179" name="iŝḻiḑè"/>
                <p:cNvSpPr>
                  <a:spLocks/>
                </p:cNvSpPr>
                <p:nvPr/>
              </p:nvSpPr>
              <p:spPr bwMode="auto">
                <a:xfrm>
                  <a:off x="4942794" y="2147462"/>
                  <a:ext cx="182702" cy="167419"/>
                </a:xfrm>
                <a:custGeom>
                  <a:avLst/>
                  <a:gdLst>
                    <a:gd name="T0" fmla="*/ 104 w 111"/>
                    <a:gd name="T1" fmla="*/ 57 h 102"/>
                    <a:gd name="T2" fmla="*/ 39 w 111"/>
                    <a:gd name="T3" fmla="*/ 6 h 102"/>
                    <a:gd name="T4" fmla="*/ 18 w 111"/>
                    <a:gd name="T5" fmla="*/ 8 h 102"/>
                    <a:gd name="T6" fmla="*/ 6 w 111"/>
                    <a:gd name="T7" fmla="*/ 23 h 102"/>
                    <a:gd name="T8" fmla="*/ 8 w 111"/>
                    <a:gd name="T9" fmla="*/ 45 h 102"/>
                    <a:gd name="T10" fmla="*/ 9 w 111"/>
                    <a:gd name="T11" fmla="*/ 46 h 102"/>
                    <a:gd name="T12" fmla="*/ 12 w 111"/>
                    <a:gd name="T13" fmla="*/ 38 h 102"/>
                    <a:gd name="T14" fmla="*/ 23 w 111"/>
                    <a:gd name="T15" fmla="*/ 24 h 102"/>
                    <a:gd name="T16" fmla="*/ 40 w 111"/>
                    <a:gd name="T17" fmla="*/ 21 h 102"/>
                    <a:gd name="T18" fmla="*/ 89 w 111"/>
                    <a:gd name="T19" fmla="*/ 59 h 102"/>
                    <a:gd name="T20" fmla="*/ 89 w 111"/>
                    <a:gd name="T21" fmla="*/ 77 h 102"/>
                    <a:gd name="T22" fmla="*/ 79 w 111"/>
                    <a:gd name="T23" fmla="*/ 91 h 102"/>
                    <a:gd name="T24" fmla="*/ 72 w 111"/>
                    <a:gd name="T25" fmla="*/ 96 h 102"/>
                    <a:gd name="T26" fmla="*/ 72 w 111"/>
                    <a:gd name="T27" fmla="*/ 96 h 102"/>
                    <a:gd name="T28" fmla="*/ 94 w 111"/>
                    <a:gd name="T29" fmla="*/ 94 h 102"/>
                    <a:gd name="T30" fmla="*/ 106 w 111"/>
                    <a:gd name="T31" fmla="*/ 79 h 102"/>
                    <a:gd name="T32" fmla="*/ 104 w 111"/>
                    <a:gd name="T33" fmla="*/ 57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" h="102">
                      <a:moveTo>
                        <a:pt x="104" y="57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3" y="0"/>
                        <a:pt x="23" y="2"/>
                        <a:pt x="18" y="8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0" y="30"/>
                        <a:pt x="1" y="40"/>
                        <a:pt x="8" y="45"/>
                      </a:cubicBezTo>
                      <a:cubicBezTo>
                        <a:pt x="9" y="46"/>
                        <a:pt x="9" y="46"/>
                        <a:pt x="9" y="46"/>
                      </a:cubicBezTo>
                      <a:cubicBezTo>
                        <a:pt x="9" y="43"/>
                        <a:pt x="10" y="40"/>
                        <a:pt x="12" y="38"/>
                      </a:cubicBezTo>
                      <a:cubicBezTo>
                        <a:pt x="23" y="24"/>
                        <a:pt x="23" y="24"/>
                        <a:pt x="23" y="24"/>
                      </a:cubicBezTo>
                      <a:cubicBezTo>
                        <a:pt x="27" y="18"/>
                        <a:pt x="35" y="17"/>
                        <a:pt x="40" y="21"/>
                      </a:cubicBezTo>
                      <a:cubicBezTo>
                        <a:pt x="89" y="59"/>
                        <a:pt x="89" y="59"/>
                        <a:pt x="89" y="59"/>
                      </a:cubicBezTo>
                      <a:cubicBezTo>
                        <a:pt x="94" y="63"/>
                        <a:pt x="94" y="72"/>
                        <a:pt x="89" y="77"/>
                      </a:cubicBezTo>
                      <a:cubicBezTo>
                        <a:pt x="79" y="91"/>
                        <a:pt x="79" y="91"/>
                        <a:pt x="79" y="91"/>
                      </a:cubicBezTo>
                      <a:cubicBezTo>
                        <a:pt x="77" y="93"/>
                        <a:pt x="74" y="95"/>
                        <a:pt x="72" y="96"/>
                      </a:cubicBezTo>
                      <a:cubicBezTo>
                        <a:pt x="72" y="96"/>
                        <a:pt x="72" y="96"/>
                        <a:pt x="72" y="96"/>
                      </a:cubicBezTo>
                      <a:cubicBezTo>
                        <a:pt x="79" y="102"/>
                        <a:pt x="89" y="101"/>
                        <a:pt x="94" y="94"/>
                      </a:cubicBezTo>
                      <a:cubicBezTo>
                        <a:pt x="106" y="79"/>
                        <a:pt x="106" y="79"/>
                        <a:pt x="106" y="79"/>
                      </a:cubicBezTo>
                      <a:cubicBezTo>
                        <a:pt x="111" y="72"/>
                        <a:pt x="110" y="62"/>
                        <a:pt x="104" y="57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0" name="íšlîḍé"/>
                <p:cNvSpPr>
                  <a:spLocks/>
                </p:cNvSpPr>
                <p:nvPr/>
              </p:nvSpPr>
              <p:spPr bwMode="auto">
                <a:xfrm>
                  <a:off x="4931679" y="2139126"/>
                  <a:ext cx="182007" cy="166030"/>
                </a:xfrm>
                <a:custGeom>
                  <a:avLst/>
                  <a:gdLst>
                    <a:gd name="T0" fmla="*/ 103 w 111"/>
                    <a:gd name="T1" fmla="*/ 56 h 101"/>
                    <a:gd name="T2" fmla="*/ 39 w 111"/>
                    <a:gd name="T3" fmla="*/ 5 h 101"/>
                    <a:gd name="T4" fmla="*/ 17 w 111"/>
                    <a:gd name="T5" fmla="*/ 7 h 101"/>
                    <a:gd name="T6" fmla="*/ 5 w 111"/>
                    <a:gd name="T7" fmla="*/ 23 h 101"/>
                    <a:gd name="T8" fmla="*/ 8 w 111"/>
                    <a:gd name="T9" fmla="*/ 44 h 101"/>
                    <a:gd name="T10" fmla="*/ 8 w 111"/>
                    <a:gd name="T11" fmla="*/ 45 h 101"/>
                    <a:gd name="T12" fmla="*/ 12 w 111"/>
                    <a:gd name="T13" fmla="*/ 37 h 101"/>
                    <a:gd name="T14" fmla="*/ 22 w 111"/>
                    <a:gd name="T15" fmla="*/ 24 h 101"/>
                    <a:gd name="T16" fmla="*/ 40 w 111"/>
                    <a:gd name="T17" fmla="*/ 20 h 101"/>
                    <a:gd name="T18" fmla="*/ 88 w 111"/>
                    <a:gd name="T19" fmla="*/ 59 h 101"/>
                    <a:gd name="T20" fmla="*/ 89 w 111"/>
                    <a:gd name="T21" fmla="*/ 77 h 101"/>
                    <a:gd name="T22" fmla="*/ 78 w 111"/>
                    <a:gd name="T23" fmla="*/ 90 h 101"/>
                    <a:gd name="T24" fmla="*/ 71 w 111"/>
                    <a:gd name="T25" fmla="*/ 95 h 101"/>
                    <a:gd name="T26" fmla="*/ 72 w 111"/>
                    <a:gd name="T27" fmla="*/ 96 h 101"/>
                    <a:gd name="T28" fmla="*/ 94 w 111"/>
                    <a:gd name="T29" fmla="*/ 93 h 101"/>
                    <a:gd name="T30" fmla="*/ 106 w 111"/>
                    <a:gd name="T31" fmla="*/ 78 h 101"/>
                    <a:gd name="T32" fmla="*/ 103 w 111"/>
                    <a:gd name="T33" fmla="*/ 56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" h="101">
                      <a:moveTo>
                        <a:pt x="103" y="56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32" y="0"/>
                        <a:pt x="23" y="1"/>
                        <a:pt x="17" y="7"/>
                      </a:cubicBezTo>
                      <a:cubicBezTo>
                        <a:pt x="5" y="23"/>
                        <a:pt x="5" y="23"/>
                        <a:pt x="5" y="23"/>
                      </a:cubicBezTo>
                      <a:cubicBezTo>
                        <a:pt x="0" y="29"/>
                        <a:pt x="1" y="39"/>
                        <a:pt x="8" y="44"/>
                      </a:cubicBezTo>
                      <a:cubicBezTo>
                        <a:pt x="8" y="45"/>
                        <a:pt x="8" y="45"/>
                        <a:pt x="8" y="45"/>
                      </a:cubicBezTo>
                      <a:cubicBezTo>
                        <a:pt x="9" y="42"/>
                        <a:pt x="10" y="39"/>
                        <a:pt x="12" y="37"/>
                      </a:cubicBezTo>
                      <a:cubicBezTo>
                        <a:pt x="22" y="24"/>
                        <a:pt x="22" y="24"/>
                        <a:pt x="22" y="24"/>
                      </a:cubicBezTo>
                      <a:cubicBezTo>
                        <a:pt x="27" y="18"/>
                        <a:pt x="35" y="16"/>
                        <a:pt x="40" y="20"/>
                      </a:cubicBezTo>
                      <a:cubicBezTo>
                        <a:pt x="88" y="59"/>
                        <a:pt x="88" y="59"/>
                        <a:pt x="88" y="59"/>
                      </a:cubicBezTo>
                      <a:cubicBezTo>
                        <a:pt x="93" y="63"/>
                        <a:pt x="94" y="71"/>
                        <a:pt x="89" y="77"/>
                      </a:cubicBezTo>
                      <a:cubicBezTo>
                        <a:pt x="78" y="90"/>
                        <a:pt x="78" y="90"/>
                        <a:pt x="78" y="90"/>
                      </a:cubicBezTo>
                      <a:cubicBezTo>
                        <a:pt x="76" y="93"/>
                        <a:pt x="74" y="94"/>
                        <a:pt x="71" y="95"/>
                      </a:cubicBezTo>
                      <a:cubicBezTo>
                        <a:pt x="72" y="96"/>
                        <a:pt x="72" y="96"/>
                        <a:pt x="72" y="96"/>
                      </a:cubicBezTo>
                      <a:cubicBezTo>
                        <a:pt x="79" y="101"/>
                        <a:pt x="88" y="100"/>
                        <a:pt x="94" y="93"/>
                      </a:cubicBezTo>
                      <a:cubicBezTo>
                        <a:pt x="106" y="78"/>
                        <a:pt x="106" y="78"/>
                        <a:pt x="106" y="78"/>
                      </a:cubicBezTo>
                      <a:cubicBezTo>
                        <a:pt x="111" y="71"/>
                        <a:pt x="110" y="61"/>
                        <a:pt x="103" y="56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1" name="ïṥļiḍê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724556" cy="700937"/>
                </a:xfrm>
                <a:custGeom>
                  <a:avLst/>
                  <a:gdLst>
                    <a:gd name="T0" fmla="*/ 286 w 441"/>
                    <a:gd name="T1" fmla="*/ 419 h 427"/>
                    <a:gd name="T2" fmla="*/ 264 w 441"/>
                    <a:gd name="T3" fmla="*/ 422 h 427"/>
                    <a:gd name="T4" fmla="*/ 8 w 441"/>
                    <a:gd name="T5" fmla="*/ 219 h 427"/>
                    <a:gd name="T6" fmla="*/ 6 w 441"/>
                    <a:gd name="T7" fmla="*/ 197 h 427"/>
                    <a:gd name="T8" fmla="*/ 156 w 441"/>
                    <a:gd name="T9" fmla="*/ 8 h 427"/>
                    <a:gd name="T10" fmla="*/ 178 w 441"/>
                    <a:gd name="T11" fmla="*/ 5 h 427"/>
                    <a:gd name="T12" fmla="*/ 434 w 441"/>
                    <a:gd name="T13" fmla="*/ 208 h 427"/>
                    <a:gd name="T14" fmla="*/ 436 w 441"/>
                    <a:gd name="T15" fmla="*/ 230 h 427"/>
                    <a:gd name="T16" fmla="*/ 286 w 441"/>
                    <a:gd name="T17" fmla="*/ 419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1" h="427">
                      <a:moveTo>
                        <a:pt x="286" y="419"/>
                      </a:moveTo>
                      <a:cubicBezTo>
                        <a:pt x="280" y="426"/>
                        <a:pt x="270" y="427"/>
                        <a:pt x="264" y="422"/>
                      </a:cubicBezTo>
                      <a:cubicBezTo>
                        <a:pt x="8" y="219"/>
                        <a:pt x="8" y="219"/>
                        <a:pt x="8" y="219"/>
                      </a:cubicBezTo>
                      <a:cubicBezTo>
                        <a:pt x="2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8" y="5"/>
                      </a:cubicBezTo>
                      <a:cubicBezTo>
                        <a:pt x="434" y="208"/>
                        <a:pt x="434" y="208"/>
                        <a:pt x="434" y="208"/>
                      </a:cubicBezTo>
                      <a:cubicBezTo>
                        <a:pt x="440" y="214"/>
                        <a:pt x="441" y="223"/>
                        <a:pt x="436" y="230"/>
                      </a:cubicBezTo>
                      <a:lnTo>
                        <a:pt x="286" y="419"/>
                      </a:ln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2" name="ïsḷîḑê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694685" cy="676623"/>
                </a:xfrm>
                <a:custGeom>
                  <a:avLst/>
                  <a:gdLst>
                    <a:gd name="T0" fmla="*/ 267 w 423"/>
                    <a:gd name="T1" fmla="*/ 404 h 412"/>
                    <a:gd name="T2" fmla="*/ 246 w 423"/>
                    <a:gd name="T3" fmla="*/ 407 h 412"/>
                    <a:gd name="T4" fmla="*/ 8 w 423"/>
                    <a:gd name="T5" fmla="*/ 218 h 412"/>
                    <a:gd name="T6" fmla="*/ 6 w 423"/>
                    <a:gd name="T7" fmla="*/ 197 h 412"/>
                    <a:gd name="T8" fmla="*/ 156 w 423"/>
                    <a:gd name="T9" fmla="*/ 8 h 412"/>
                    <a:gd name="T10" fmla="*/ 177 w 423"/>
                    <a:gd name="T11" fmla="*/ 5 h 412"/>
                    <a:gd name="T12" fmla="*/ 415 w 423"/>
                    <a:gd name="T13" fmla="*/ 194 h 412"/>
                    <a:gd name="T14" fmla="*/ 417 w 423"/>
                    <a:gd name="T15" fmla="*/ 215 h 412"/>
                    <a:gd name="T16" fmla="*/ 267 w 423"/>
                    <a:gd name="T17" fmla="*/ 404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3" h="412">
                      <a:moveTo>
                        <a:pt x="267" y="404"/>
                      </a:moveTo>
                      <a:cubicBezTo>
                        <a:pt x="261" y="411"/>
                        <a:pt x="252" y="412"/>
                        <a:pt x="246" y="407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5" y="194"/>
                        <a:pt x="415" y="194"/>
                        <a:pt x="415" y="194"/>
                      </a:cubicBezTo>
                      <a:cubicBezTo>
                        <a:pt x="422" y="199"/>
                        <a:pt x="423" y="209"/>
                        <a:pt x="417" y="215"/>
                      </a:cubicBezTo>
                      <a:lnTo>
                        <a:pt x="267" y="404"/>
                      </a:ln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3" name="îSḻíḋè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694685" cy="676623"/>
                </a:xfrm>
                <a:custGeom>
                  <a:avLst/>
                  <a:gdLst>
                    <a:gd name="T0" fmla="*/ 267 w 423"/>
                    <a:gd name="T1" fmla="*/ 404 h 412"/>
                    <a:gd name="T2" fmla="*/ 246 w 423"/>
                    <a:gd name="T3" fmla="*/ 407 h 412"/>
                    <a:gd name="T4" fmla="*/ 8 w 423"/>
                    <a:gd name="T5" fmla="*/ 218 h 412"/>
                    <a:gd name="T6" fmla="*/ 6 w 423"/>
                    <a:gd name="T7" fmla="*/ 197 h 412"/>
                    <a:gd name="T8" fmla="*/ 156 w 423"/>
                    <a:gd name="T9" fmla="*/ 8 h 412"/>
                    <a:gd name="T10" fmla="*/ 177 w 423"/>
                    <a:gd name="T11" fmla="*/ 5 h 412"/>
                    <a:gd name="T12" fmla="*/ 415 w 423"/>
                    <a:gd name="T13" fmla="*/ 194 h 412"/>
                    <a:gd name="T14" fmla="*/ 417 w 423"/>
                    <a:gd name="T15" fmla="*/ 215 h 412"/>
                    <a:gd name="T16" fmla="*/ 267 w 423"/>
                    <a:gd name="T17" fmla="*/ 404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3" h="412">
                      <a:moveTo>
                        <a:pt x="267" y="404"/>
                      </a:moveTo>
                      <a:cubicBezTo>
                        <a:pt x="261" y="411"/>
                        <a:pt x="252" y="412"/>
                        <a:pt x="246" y="407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5" y="194"/>
                        <a:pt x="415" y="194"/>
                        <a:pt x="415" y="194"/>
                      </a:cubicBezTo>
                      <a:cubicBezTo>
                        <a:pt x="422" y="199"/>
                        <a:pt x="423" y="209"/>
                        <a:pt x="417" y="215"/>
                      </a:cubicBezTo>
                      <a:lnTo>
                        <a:pt x="267" y="404"/>
                      </a:lnTo>
                      <a:close/>
                    </a:path>
                  </a:pathLst>
                </a:custGeom>
                <a:noFill/>
                <a:ln w="14288" cap="flat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4" name="iš1íḓé"/>
                <p:cNvSpPr>
                  <a:spLocks/>
                </p:cNvSpPr>
                <p:nvPr/>
              </p:nvSpPr>
              <p:spPr bwMode="auto">
                <a:xfrm>
                  <a:off x="4521120" y="2066879"/>
                  <a:ext cx="698158" cy="681486"/>
                </a:xfrm>
                <a:custGeom>
                  <a:avLst/>
                  <a:gdLst>
                    <a:gd name="T0" fmla="*/ 269 w 425"/>
                    <a:gd name="T1" fmla="*/ 406 h 415"/>
                    <a:gd name="T2" fmla="*/ 248 w 425"/>
                    <a:gd name="T3" fmla="*/ 409 h 415"/>
                    <a:gd name="T4" fmla="*/ 8 w 425"/>
                    <a:gd name="T5" fmla="*/ 218 h 415"/>
                    <a:gd name="T6" fmla="*/ 6 w 425"/>
                    <a:gd name="T7" fmla="*/ 197 h 415"/>
                    <a:gd name="T8" fmla="*/ 156 w 425"/>
                    <a:gd name="T9" fmla="*/ 8 h 415"/>
                    <a:gd name="T10" fmla="*/ 177 w 425"/>
                    <a:gd name="T11" fmla="*/ 5 h 415"/>
                    <a:gd name="T12" fmla="*/ 418 w 425"/>
                    <a:gd name="T13" fmla="*/ 196 h 415"/>
                    <a:gd name="T14" fmla="*/ 419 w 425"/>
                    <a:gd name="T15" fmla="*/ 217 h 415"/>
                    <a:gd name="T16" fmla="*/ 269 w 425"/>
                    <a:gd name="T17" fmla="*/ 406 h 4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5" h="415">
                      <a:moveTo>
                        <a:pt x="269" y="406"/>
                      </a:moveTo>
                      <a:cubicBezTo>
                        <a:pt x="264" y="413"/>
                        <a:pt x="254" y="415"/>
                        <a:pt x="248" y="409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8" y="196"/>
                        <a:pt x="418" y="196"/>
                        <a:pt x="418" y="196"/>
                      </a:cubicBezTo>
                      <a:cubicBezTo>
                        <a:pt x="424" y="201"/>
                        <a:pt x="425" y="211"/>
                        <a:pt x="419" y="217"/>
                      </a:cubicBezTo>
                      <a:lnTo>
                        <a:pt x="269" y="406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5" name="ïṥḻiḓé"/>
                <p:cNvSpPr>
                  <a:spLocks/>
                </p:cNvSpPr>
                <p:nvPr/>
              </p:nvSpPr>
              <p:spPr bwMode="auto">
                <a:xfrm>
                  <a:off x="4553770" y="2099529"/>
                  <a:ext cx="617575" cy="602986"/>
                </a:xfrm>
                <a:custGeom>
                  <a:avLst/>
                  <a:gdLst>
                    <a:gd name="T0" fmla="*/ 237 w 376"/>
                    <a:gd name="T1" fmla="*/ 360 h 367"/>
                    <a:gd name="T2" fmla="*/ 218 w 376"/>
                    <a:gd name="T3" fmla="*/ 363 h 367"/>
                    <a:gd name="T4" fmla="*/ 6 w 376"/>
                    <a:gd name="T5" fmla="*/ 194 h 367"/>
                    <a:gd name="T6" fmla="*/ 5 w 376"/>
                    <a:gd name="T7" fmla="*/ 175 h 367"/>
                    <a:gd name="T8" fmla="*/ 139 w 376"/>
                    <a:gd name="T9" fmla="*/ 7 h 367"/>
                    <a:gd name="T10" fmla="*/ 158 w 376"/>
                    <a:gd name="T11" fmla="*/ 4 h 367"/>
                    <a:gd name="T12" fmla="*/ 369 w 376"/>
                    <a:gd name="T13" fmla="*/ 172 h 367"/>
                    <a:gd name="T14" fmla="*/ 371 w 376"/>
                    <a:gd name="T15" fmla="*/ 191 h 367"/>
                    <a:gd name="T16" fmla="*/ 237 w 376"/>
                    <a:gd name="T17" fmla="*/ 360 h 3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6" h="367">
                      <a:moveTo>
                        <a:pt x="237" y="360"/>
                      </a:moveTo>
                      <a:cubicBezTo>
                        <a:pt x="232" y="366"/>
                        <a:pt x="223" y="367"/>
                        <a:pt x="218" y="363"/>
                      </a:cubicBezTo>
                      <a:cubicBezTo>
                        <a:pt x="6" y="194"/>
                        <a:pt x="6" y="194"/>
                        <a:pt x="6" y="194"/>
                      </a:cubicBezTo>
                      <a:cubicBezTo>
                        <a:pt x="1" y="190"/>
                        <a:pt x="0" y="181"/>
                        <a:pt x="5" y="175"/>
                      </a:cubicBezTo>
                      <a:cubicBezTo>
                        <a:pt x="139" y="7"/>
                        <a:pt x="139" y="7"/>
                        <a:pt x="139" y="7"/>
                      </a:cubicBezTo>
                      <a:cubicBezTo>
                        <a:pt x="144" y="1"/>
                        <a:pt x="152" y="0"/>
                        <a:pt x="158" y="4"/>
                      </a:cubicBezTo>
                      <a:cubicBezTo>
                        <a:pt x="369" y="172"/>
                        <a:pt x="369" y="172"/>
                        <a:pt x="369" y="172"/>
                      </a:cubicBezTo>
                      <a:cubicBezTo>
                        <a:pt x="375" y="177"/>
                        <a:pt x="376" y="185"/>
                        <a:pt x="371" y="191"/>
                      </a:cubicBezTo>
                      <a:lnTo>
                        <a:pt x="237" y="36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6" name="íṡḷïḓê"/>
                <p:cNvSpPr>
                  <a:spLocks/>
                </p:cNvSpPr>
                <p:nvPr/>
              </p:nvSpPr>
              <p:spPr bwMode="auto">
                <a:xfrm>
                  <a:off x="5296389" y="2401717"/>
                  <a:ext cx="42376" cy="72247"/>
                </a:xfrm>
                <a:custGeom>
                  <a:avLst/>
                  <a:gdLst>
                    <a:gd name="T0" fmla="*/ 6 w 26"/>
                    <a:gd name="T1" fmla="*/ 16 h 44"/>
                    <a:gd name="T2" fmla="*/ 11 w 26"/>
                    <a:gd name="T3" fmla="*/ 34 h 44"/>
                    <a:gd name="T4" fmla="*/ 26 w 26"/>
                    <a:gd name="T5" fmla="*/ 34 h 44"/>
                    <a:gd name="T6" fmla="*/ 18 w 26"/>
                    <a:gd name="T7" fmla="*/ 8 h 44"/>
                    <a:gd name="T8" fmla="*/ 6 w 26"/>
                    <a:gd name="T9" fmla="*/ 16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44">
                      <a:moveTo>
                        <a:pt x="6" y="16"/>
                      </a:moveTo>
                      <a:cubicBezTo>
                        <a:pt x="9" y="21"/>
                        <a:pt x="10" y="27"/>
                        <a:pt x="11" y="34"/>
                      </a:cubicBezTo>
                      <a:cubicBezTo>
                        <a:pt x="11" y="44"/>
                        <a:pt x="26" y="44"/>
                        <a:pt x="26" y="34"/>
                      </a:cubicBezTo>
                      <a:cubicBezTo>
                        <a:pt x="25" y="25"/>
                        <a:pt x="23" y="16"/>
                        <a:pt x="18" y="8"/>
                      </a:cubicBezTo>
                      <a:cubicBezTo>
                        <a:pt x="13" y="0"/>
                        <a:pt x="0" y="7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7" name="îṡ1iďe"/>
                <p:cNvSpPr>
                  <a:spLocks/>
                </p:cNvSpPr>
                <p:nvPr/>
              </p:nvSpPr>
              <p:spPr bwMode="auto">
                <a:xfrm>
                  <a:off x="5342238" y="2403801"/>
                  <a:ext cx="32650" cy="60438"/>
                </a:xfrm>
                <a:custGeom>
                  <a:avLst/>
                  <a:gdLst>
                    <a:gd name="T0" fmla="*/ 3 w 20"/>
                    <a:gd name="T1" fmla="*/ 13 h 37"/>
                    <a:gd name="T2" fmla="*/ 5 w 20"/>
                    <a:gd name="T3" fmla="*/ 27 h 37"/>
                    <a:gd name="T4" fmla="*/ 20 w 20"/>
                    <a:gd name="T5" fmla="*/ 27 h 37"/>
                    <a:gd name="T6" fmla="*/ 17 w 20"/>
                    <a:gd name="T7" fmla="*/ 9 h 37"/>
                    <a:gd name="T8" fmla="*/ 3 w 20"/>
                    <a:gd name="T9" fmla="*/ 13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37">
                      <a:moveTo>
                        <a:pt x="3" y="13"/>
                      </a:moveTo>
                      <a:cubicBezTo>
                        <a:pt x="4" y="17"/>
                        <a:pt x="4" y="22"/>
                        <a:pt x="5" y="27"/>
                      </a:cubicBezTo>
                      <a:cubicBezTo>
                        <a:pt x="5" y="37"/>
                        <a:pt x="20" y="37"/>
                        <a:pt x="20" y="27"/>
                      </a:cubicBezTo>
                      <a:cubicBezTo>
                        <a:pt x="19" y="21"/>
                        <a:pt x="19" y="15"/>
                        <a:pt x="17" y="9"/>
                      </a:cubicBezTo>
                      <a:cubicBezTo>
                        <a:pt x="14" y="0"/>
                        <a:pt x="0" y="4"/>
                        <a:pt x="3" y="1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8" name="íŝ1ïḑè"/>
                <p:cNvSpPr>
                  <a:spLocks/>
                </p:cNvSpPr>
                <p:nvPr/>
              </p:nvSpPr>
              <p:spPr bwMode="auto">
                <a:xfrm>
                  <a:off x="4430811" y="2354479"/>
                  <a:ext cx="42376" cy="100035"/>
                </a:xfrm>
                <a:custGeom>
                  <a:avLst/>
                  <a:gdLst>
                    <a:gd name="T0" fmla="*/ 7 w 26"/>
                    <a:gd name="T1" fmla="*/ 9 h 61"/>
                    <a:gd name="T2" fmla="*/ 9 w 26"/>
                    <a:gd name="T3" fmla="*/ 53 h 61"/>
                    <a:gd name="T4" fmla="*/ 21 w 26"/>
                    <a:gd name="T5" fmla="*/ 45 h 61"/>
                    <a:gd name="T6" fmla="*/ 19 w 26"/>
                    <a:gd name="T7" fmla="*/ 17 h 61"/>
                    <a:gd name="T8" fmla="*/ 7 w 26"/>
                    <a:gd name="T9" fmla="*/ 9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61">
                      <a:moveTo>
                        <a:pt x="7" y="9"/>
                      </a:moveTo>
                      <a:cubicBezTo>
                        <a:pt x="0" y="24"/>
                        <a:pt x="2" y="38"/>
                        <a:pt x="9" y="53"/>
                      </a:cubicBezTo>
                      <a:cubicBezTo>
                        <a:pt x="13" y="61"/>
                        <a:pt x="26" y="54"/>
                        <a:pt x="21" y="45"/>
                      </a:cubicBezTo>
                      <a:cubicBezTo>
                        <a:pt x="17" y="36"/>
                        <a:pt x="15" y="26"/>
                        <a:pt x="19" y="17"/>
                      </a:cubicBezTo>
                      <a:cubicBezTo>
                        <a:pt x="23" y="8"/>
                        <a:pt x="11" y="0"/>
                        <a:pt x="7" y="9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9" name="íSļïḋé"/>
                <p:cNvSpPr>
                  <a:spLocks/>
                </p:cNvSpPr>
                <p:nvPr/>
              </p:nvSpPr>
              <p:spPr bwMode="auto">
                <a:xfrm>
                  <a:off x="4389825" y="2365594"/>
                  <a:ext cx="31261" cy="80583"/>
                </a:xfrm>
                <a:custGeom>
                  <a:avLst/>
                  <a:gdLst>
                    <a:gd name="T0" fmla="*/ 1 w 19"/>
                    <a:gd name="T1" fmla="*/ 10 h 49"/>
                    <a:gd name="T2" fmla="*/ 3 w 19"/>
                    <a:gd name="T3" fmla="*/ 40 h 49"/>
                    <a:gd name="T4" fmla="*/ 17 w 19"/>
                    <a:gd name="T5" fmla="*/ 36 h 49"/>
                    <a:gd name="T6" fmla="*/ 16 w 19"/>
                    <a:gd name="T7" fmla="*/ 10 h 49"/>
                    <a:gd name="T8" fmla="*/ 1 w 19"/>
                    <a:gd name="T9" fmla="*/ 1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49">
                      <a:moveTo>
                        <a:pt x="1" y="10"/>
                      </a:moveTo>
                      <a:cubicBezTo>
                        <a:pt x="1" y="20"/>
                        <a:pt x="1" y="30"/>
                        <a:pt x="3" y="40"/>
                      </a:cubicBezTo>
                      <a:cubicBezTo>
                        <a:pt x="5" y="49"/>
                        <a:pt x="19" y="45"/>
                        <a:pt x="17" y="36"/>
                      </a:cubicBezTo>
                      <a:cubicBezTo>
                        <a:pt x="16" y="27"/>
                        <a:pt x="16" y="19"/>
                        <a:pt x="16" y="10"/>
                      </a:cubicBezTo>
                      <a:cubicBezTo>
                        <a:pt x="15" y="0"/>
                        <a:pt x="0" y="0"/>
                        <a:pt x="1" y="10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</p:grpSp>
      </p:grpSp>
      <p:sp>
        <p:nvSpPr>
          <p:cNvPr id="255" name="文本框 173">
            <a:extLst>
              <a:ext uri="{FF2B5EF4-FFF2-40B4-BE49-F238E27FC236}">
                <a16:creationId xmlns:a16="http://schemas.microsoft.com/office/drawing/2014/main" id="{9A64F226-3234-4E29-8655-79FCF8F9CDF6}"/>
              </a:ext>
            </a:extLst>
          </p:cNvPr>
          <p:cNvSpPr txBox="1"/>
          <p:nvPr/>
        </p:nvSpPr>
        <p:spPr>
          <a:xfrm>
            <a:off x="983128" y="261144"/>
            <a:ext cx="1890210" cy="276999"/>
          </a:xfrm>
          <a:prstGeom prst="rect">
            <a:avLst/>
          </a:prstGeom>
          <a:noFill/>
        </p:spPr>
        <p:txBody>
          <a:bodyPr wrap="none">
            <a:normAutofit fontScale="85000" lnSpcReduction="20000"/>
          </a:bodyPr>
          <a:lstStyle/>
          <a:p>
            <a:r>
              <a:rPr lang="zh-CN" altLang="en-US" b="1" dirty="0">
                <a:solidFill>
                  <a:srgbClr val="E1193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工作完成情况</a:t>
            </a:r>
          </a:p>
        </p:txBody>
      </p:sp>
    </p:spTree>
    <p:extLst>
      <p:ext uri="{BB962C8B-B14F-4D97-AF65-F5344CB8AC3E}">
        <p14:creationId xmlns:p14="http://schemas.microsoft.com/office/powerpoint/2010/main" val="310354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i$1îḓê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F4FC97F5-25BC-4879-8DE6-70B56E952AC4}"/>
              </a:ext>
            </a:extLst>
          </p:cNvPr>
          <p:cNvGrpSpPr/>
          <p:nvPr/>
        </p:nvGrpSpPr>
        <p:grpSpPr>
          <a:xfrm>
            <a:off x="724500" y="1219391"/>
            <a:ext cx="2441237" cy="2733108"/>
            <a:chOff x="3840951" y="1086739"/>
            <a:chExt cx="4510086" cy="5049303"/>
          </a:xfrm>
        </p:grpSpPr>
        <p:grpSp>
          <p:nvGrpSpPr>
            <p:cNvPr id="16" name="îṣḷîḍé">
              <a:extLst>
                <a:ext uri="{FF2B5EF4-FFF2-40B4-BE49-F238E27FC236}">
                  <a16:creationId xmlns:a16="http://schemas.microsoft.com/office/drawing/2014/main" id="{B03ABD28-EDAB-497F-ABF8-1F01BD1CAE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0951" y="1086739"/>
              <a:ext cx="4510086" cy="5049303"/>
              <a:chOff x="1911" y="-23"/>
              <a:chExt cx="3881" cy="4345"/>
            </a:xfrm>
          </p:grpSpPr>
          <p:sp>
            <p:nvSpPr>
              <p:cNvPr id="118" name="íṣľiḓé">
                <a:extLst>
                  <a:ext uri="{FF2B5EF4-FFF2-40B4-BE49-F238E27FC236}">
                    <a16:creationId xmlns:a16="http://schemas.microsoft.com/office/drawing/2014/main" id="{8923073C-A2EE-435A-ADBD-4934262916D5}"/>
                  </a:ext>
                </a:extLst>
              </p:cNvPr>
              <p:cNvSpPr/>
              <p:nvPr/>
            </p:nvSpPr>
            <p:spPr bwMode="auto">
              <a:xfrm>
                <a:off x="4439" y="284"/>
                <a:ext cx="112" cy="124"/>
              </a:xfrm>
              <a:custGeom>
                <a:avLst/>
                <a:gdLst>
                  <a:gd name="T0" fmla="*/ 51 w 62"/>
                  <a:gd name="T1" fmla="*/ 50 h 69"/>
                  <a:gd name="T2" fmla="*/ 12 w 62"/>
                  <a:gd name="T3" fmla="*/ 51 h 69"/>
                  <a:gd name="T4" fmla="*/ 11 w 62"/>
                  <a:gd name="T5" fmla="*/ 11 h 69"/>
                  <a:gd name="T6" fmla="*/ 51 w 62"/>
                  <a:gd name="T7" fmla="*/ 13 h 69"/>
                  <a:gd name="T8" fmla="*/ 51 w 62"/>
                  <a:gd name="T9" fmla="*/ 5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69">
                    <a:moveTo>
                      <a:pt x="51" y="50"/>
                    </a:moveTo>
                    <a:cubicBezTo>
                      <a:pt x="38" y="69"/>
                      <a:pt x="23" y="62"/>
                      <a:pt x="12" y="51"/>
                    </a:cubicBezTo>
                    <a:cubicBezTo>
                      <a:pt x="0" y="39"/>
                      <a:pt x="0" y="21"/>
                      <a:pt x="11" y="11"/>
                    </a:cubicBezTo>
                    <a:cubicBezTo>
                      <a:pt x="21" y="0"/>
                      <a:pt x="39" y="1"/>
                      <a:pt x="51" y="13"/>
                    </a:cubicBezTo>
                    <a:cubicBezTo>
                      <a:pt x="62" y="25"/>
                      <a:pt x="59" y="37"/>
                      <a:pt x="51" y="50"/>
                    </a:cubicBezTo>
                    <a:close/>
                  </a:path>
                </a:pathLst>
              </a:custGeom>
              <a:solidFill>
                <a:srgbClr val="F48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19" name="íSḷíḍe">
                <a:extLst>
                  <a:ext uri="{FF2B5EF4-FFF2-40B4-BE49-F238E27FC236}">
                    <a16:creationId xmlns:a16="http://schemas.microsoft.com/office/drawing/2014/main" id="{00CBE7A7-5AD1-4760-B183-5AAA6C443817}"/>
                  </a:ext>
                </a:extLst>
              </p:cNvPr>
              <p:cNvSpPr/>
              <p:nvPr/>
            </p:nvSpPr>
            <p:spPr bwMode="auto">
              <a:xfrm>
                <a:off x="4506" y="290"/>
                <a:ext cx="57" cy="57"/>
              </a:xfrm>
              <a:custGeom>
                <a:avLst/>
                <a:gdLst>
                  <a:gd name="T0" fmla="*/ 24 w 32"/>
                  <a:gd name="T1" fmla="*/ 24 h 32"/>
                  <a:gd name="T2" fmla="*/ 4 w 32"/>
                  <a:gd name="T3" fmla="*/ 27 h 32"/>
                  <a:gd name="T4" fmla="*/ 8 w 32"/>
                  <a:gd name="T5" fmla="*/ 8 h 32"/>
                  <a:gd name="T6" fmla="*/ 27 w 32"/>
                  <a:gd name="T7" fmla="*/ 5 h 32"/>
                  <a:gd name="T8" fmla="*/ 24 w 32"/>
                  <a:gd name="T9" fmla="*/ 2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24" y="24"/>
                    </a:moveTo>
                    <a:cubicBezTo>
                      <a:pt x="17" y="31"/>
                      <a:pt x="9" y="32"/>
                      <a:pt x="4" y="27"/>
                    </a:cubicBezTo>
                    <a:cubicBezTo>
                      <a:pt x="0" y="23"/>
                      <a:pt x="1" y="14"/>
                      <a:pt x="8" y="8"/>
                    </a:cubicBezTo>
                    <a:cubicBezTo>
                      <a:pt x="14" y="2"/>
                      <a:pt x="23" y="0"/>
                      <a:pt x="27" y="5"/>
                    </a:cubicBezTo>
                    <a:cubicBezTo>
                      <a:pt x="32" y="10"/>
                      <a:pt x="30" y="18"/>
                      <a:pt x="24" y="24"/>
                    </a:cubicBezTo>
                    <a:close/>
                  </a:path>
                </a:pathLst>
              </a:custGeom>
              <a:solidFill>
                <a:srgbClr val="FFB3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20" name="íŝļiďè">
                <a:extLst>
                  <a:ext uri="{FF2B5EF4-FFF2-40B4-BE49-F238E27FC236}">
                    <a16:creationId xmlns:a16="http://schemas.microsoft.com/office/drawing/2014/main" id="{D3C41086-94B0-45A2-8B91-98876D26D4BA}"/>
                  </a:ext>
                </a:extLst>
              </p:cNvPr>
              <p:cNvSpPr/>
              <p:nvPr/>
            </p:nvSpPr>
            <p:spPr bwMode="auto">
              <a:xfrm>
                <a:off x="4454" y="261"/>
                <a:ext cx="111" cy="75"/>
              </a:xfrm>
              <a:custGeom>
                <a:avLst/>
                <a:gdLst>
                  <a:gd name="T0" fmla="*/ 1 w 62"/>
                  <a:gd name="T1" fmla="*/ 42 h 42"/>
                  <a:gd name="T2" fmla="*/ 47 w 62"/>
                  <a:gd name="T3" fmla="*/ 12 h 42"/>
                  <a:gd name="T4" fmla="*/ 25 w 62"/>
                  <a:gd name="T5" fmla="*/ 34 h 42"/>
                  <a:gd name="T6" fmla="*/ 29 w 62"/>
                  <a:gd name="T7" fmla="*/ 17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" h="42">
                    <a:moveTo>
                      <a:pt x="1" y="42"/>
                    </a:moveTo>
                    <a:cubicBezTo>
                      <a:pt x="0" y="23"/>
                      <a:pt x="33" y="0"/>
                      <a:pt x="47" y="12"/>
                    </a:cubicBezTo>
                    <a:cubicBezTo>
                      <a:pt x="62" y="23"/>
                      <a:pt x="35" y="42"/>
                      <a:pt x="25" y="34"/>
                    </a:cubicBezTo>
                    <a:cubicBezTo>
                      <a:pt x="17" y="27"/>
                      <a:pt x="29" y="17"/>
                      <a:pt x="29" y="17"/>
                    </a:cubicBezTo>
                  </a:path>
                </a:pathLst>
              </a:custGeom>
              <a:solidFill>
                <a:srgbClr val="FFB3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21" name="işļîďe">
                <a:extLst>
                  <a:ext uri="{FF2B5EF4-FFF2-40B4-BE49-F238E27FC236}">
                    <a16:creationId xmlns:a16="http://schemas.microsoft.com/office/drawing/2014/main" id="{43ED9E66-B2E6-4850-AEF7-797D576849BB}"/>
                  </a:ext>
                </a:extLst>
              </p:cNvPr>
              <p:cNvSpPr/>
              <p:nvPr/>
            </p:nvSpPr>
            <p:spPr bwMode="auto">
              <a:xfrm>
                <a:off x="4466" y="279"/>
                <a:ext cx="54" cy="45"/>
              </a:xfrm>
              <a:custGeom>
                <a:avLst/>
                <a:gdLst>
                  <a:gd name="T0" fmla="*/ 21 w 30"/>
                  <a:gd name="T1" fmla="*/ 25 h 25"/>
                  <a:gd name="T2" fmla="*/ 26 w 30"/>
                  <a:gd name="T3" fmla="*/ 12 h 25"/>
                  <a:gd name="T4" fmla="*/ 17 w 30"/>
                  <a:gd name="T5" fmla="*/ 3 h 25"/>
                  <a:gd name="T6" fmla="*/ 0 w 30"/>
                  <a:gd name="T7" fmla="*/ 22 h 25"/>
                  <a:gd name="T8" fmla="*/ 21 w 30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21" y="25"/>
                    </a:moveTo>
                    <a:cubicBezTo>
                      <a:pt x="16" y="22"/>
                      <a:pt x="21" y="16"/>
                      <a:pt x="26" y="12"/>
                    </a:cubicBezTo>
                    <a:cubicBezTo>
                      <a:pt x="30" y="8"/>
                      <a:pt x="26" y="0"/>
                      <a:pt x="17" y="3"/>
                    </a:cubicBezTo>
                    <a:cubicBezTo>
                      <a:pt x="7" y="6"/>
                      <a:pt x="0" y="22"/>
                      <a:pt x="0" y="22"/>
                    </a:cubicBezTo>
                    <a:lnTo>
                      <a:pt x="21" y="25"/>
                    </a:lnTo>
                    <a:close/>
                  </a:path>
                </a:pathLst>
              </a:custGeom>
              <a:solidFill>
                <a:srgbClr val="F48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22" name="íṣ1îḍe">
                <a:extLst>
                  <a:ext uri="{FF2B5EF4-FFF2-40B4-BE49-F238E27FC236}">
                    <a16:creationId xmlns:a16="http://schemas.microsoft.com/office/drawing/2014/main" id="{FFC05A1C-9B48-4A1E-B596-48B6F81037D7}"/>
                  </a:ext>
                </a:extLst>
              </p:cNvPr>
              <p:cNvSpPr/>
              <p:nvPr/>
            </p:nvSpPr>
            <p:spPr bwMode="auto">
              <a:xfrm>
                <a:off x="4422" y="268"/>
                <a:ext cx="105" cy="134"/>
              </a:xfrm>
              <a:custGeom>
                <a:avLst/>
                <a:gdLst>
                  <a:gd name="T0" fmla="*/ 46 w 59"/>
                  <a:gd name="T1" fmla="*/ 7 h 75"/>
                  <a:gd name="T2" fmla="*/ 13 w 59"/>
                  <a:gd name="T3" fmla="*/ 53 h 75"/>
                  <a:gd name="T4" fmla="*/ 34 w 59"/>
                  <a:gd name="T5" fmla="*/ 28 h 75"/>
                  <a:gd name="T6" fmla="*/ 46 w 59"/>
                  <a:gd name="T7" fmla="*/ 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75">
                    <a:moveTo>
                      <a:pt x="46" y="7"/>
                    </a:moveTo>
                    <a:cubicBezTo>
                      <a:pt x="38" y="0"/>
                      <a:pt x="0" y="27"/>
                      <a:pt x="13" y="53"/>
                    </a:cubicBezTo>
                    <a:cubicBezTo>
                      <a:pt x="23" y="75"/>
                      <a:pt x="59" y="38"/>
                      <a:pt x="34" y="28"/>
                    </a:cubicBezTo>
                    <a:cubicBezTo>
                      <a:pt x="34" y="28"/>
                      <a:pt x="53" y="13"/>
                      <a:pt x="46" y="7"/>
                    </a:cubicBezTo>
                    <a:close/>
                  </a:path>
                </a:pathLst>
              </a:custGeom>
              <a:solidFill>
                <a:srgbClr val="FFB3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23" name="iṧḷiďè">
                <a:extLst>
                  <a:ext uri="{FF2B5EF4-FFF2-40B4-BE49-F238E27FC236}">
                    <a16:creationId xmlns:a16="http://schemas.microsoft.com/office/drawing/2014/main" id="{8CE0C5C0-05BB-4CA8-85EC-AA932F137FCB}"/>
                  </a:ext>
                </a:extLst>
              </p:cNvPr>
              <p:cNvSpPr/>
              <p:nvPr/>
            </p:nvSpPr>
            <p:spPr bwMode="auto">
              <a:xfrm>
                <a:off x="4515" y="315"/>
                <a:ext cx="55" cy="46"/>
              </a:xfrm>
              <a:custGeom>
                <a:avLst/>
                <a:gdLst>
                  <a:gd name="T0" fmla="*/ 20 w 31"/>
                  <a:gd name="T1" fmla="*/ 23 h 26"/>
                  <a:gd name="T2" fmla="*/ 3 w 31"/>
                  <a:gd name="T3" fmla="*/ 20 h 26"/>
                  <a:gd name="T4" fmla="*/ 11 w 31"/>
                  <a:gd name="T5" fmla="*/ 4 h 26"/>
                  <a:gd name="T6" fmla="*/ 29 w 31"/>
                  <a:gd name="T7" fmla="*/ 7 h 26"/>
                  <a:gd name="T8" fmla="*/ 20 w 31"/>
                  <a:gd name="T9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6">
                    <a:moveTo>
                      <a:pt x="20" y="23"/>
                    </a:moveTo>
                    <a:cubicBezTo>
                      <a:pt x="13" y="26"/>
                      <a:pt x="5" y="25"/>
                      <a:pt x="3" y="20"/>
                    </a:cubicBezTo>
                    <a:cubicBezTo>
                      <a:pt x="0" y="14"/>
                      <a:pt x="4" y="7"/>
                      <a:pt x="11" y="4"/>
                    </a:cubicBezTo>
                    <a:cubicBezTo>
                      <a:pt x="19" y="0"/>
                      <a:pt x="27" y="2"/>
                      <a:pt x="29" y="7"/>
                    </a:cubicBezTo>
                    <a:cubicBezTo>
                      <a:pt x="31" y="13"/>
                      <a:pt x="28" y="20"/>
                      <a:pt x="20" y="23"/>
                    </a:cubicBezTo>
                    <a:close/>
                  </a:path>
                </a:pathLst>
              </a:custGeom>
              <a:solidFill>
                <a:srgbClr val="FFB3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24" name="íśľîḍê">
                <a:extLst>
                  <a:ext uri="{FF2B5EF4-FFF2-40B4-BE49-F238E27FC236}">
                    <a16:creationId xmlns:a16="http://schemas.microsoft.com/office/drawing/2014/main" id="{609484E9-C3FB-48DB-B3B6-4BA419FE4DB3}"/>
                  </a:ext>
                </a:extLst>
              </p:cNvPr>
              <p:cNvSpPr/>
              <p:nvPr/>
            </p:nvSpPr>
            <p:spPr bwMode="auto">
              <a:xfrm>
                <a:off x="4524" y="338"/>
                <a:ext cx="48" cy="39"/>
              </a:xfrm>
              <a:custGeom>
                <a:avLst/>
                <a:gdLst>
                  <a:gd name="T0" fmla="*/ 17 w 27"/>
                  <a:gd name="T1" fmla="*/ 19 h 22"/>
                  <a:gd name="T2" fmla="*/ 2 w 27"/>
                  <a:gd name="T3" fmla="*/ 16 h 22"/>
                  <a:gd name="T4" fmla="*/ 10 w 27"/>
                  <a:gd name="T5" fmla="*/ 3 h 22"/>
                  <a:gd name="T6" fmla="*/ 25 w 27"/>
                  <a:gd name="T7" fmla="*/ 6 h 22"/>
                  <a:gd name="T8" fmla="*/ 17 w 27"/>
                  <a:gd name="T9" fmla="*/ 1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2">
                    <a:moveTo>
                      <a:pt x="17" y="19"/>
                    </a:moveTo>
                    <a:cubicBezTo>
                      <a:pt x="11" y="22"/>
                      <a:pt x="4" y="20"/>
                      <a:pt x="2" y="16"/>
                    </a:cubicBezTo>
                    <a:cubicBezTo>
                      <a:pt x="0" y="11"/>
                      <a:pt x="4" y="6"/>
                      <a:pt x="10" y="3"/>
                    </a:cubicBezTo>
                    <a:cubicBezTo>
                      <a:pt x="16" y="0"/>
                      <a:pt x="23" y="1"/>
                      <a:pt x="25" y="6"/>
                    </a:cubicBezTo>
                    <a:cubicBezTo>
                      <a:pt x="27" y="10"/>
                      <a:pt x="23" y="16"/>
                      <a:pt x="17" y="19"/>
                    </a:cubicBezTo>
                    <a:close/>
                  </a:path>
                </a:pathLst>
              </a:custGeom>
              <a:solidFill>
                <a:srgbClr val="FFB3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25" name="îṣḻîḋe">
                <a:extLst>
                  <a:ext uri="{FF2B5EF4-FFF2-40B4-BE49-F238E27FC236}">
                    <a16:creationId xmlns:a16="http://schemas.microsoft.com/office/drawing/2014/main" id="{D20AED13-5647-4A94-89F8-0A4ABC843E70}"/>
                  </a:ext>
                </a:extLst>
              </p:cNvPr>
              <p:cNvSpPr/>
              <p:nvPr/>
            </p:nvSpPr>
            <p:spPr bwMode="auto">
              <a:xfrm>
                <a:off x="4411" y="315"/>
                <a:ext cx="77" cy="102"/>
              </a:xfrm>
              <a:custGeom>
                <a:avLst/>
                <a:gdLst>
                  <a:gd name="T0" fmla="*/ 39 w 77"/>
                  <a:gd name="T1" fmla="*/ 102 h 102"/>
                  <a:gd name="T2" fmla="*/ 0 w 77"/>
                  <a:gd name="T3" fmla="*/ 18 h 102"/>
                  <a:gd name="T4" fmla="*/ 37 w 77"/>
                  <a:gd name="T5" fmla="*/ 0 h 102"/>
                  <a:gd name="T6" fmla="*/ 77 w 77"/>
                  <a:gd name="T7" fmla="*/ 84 h 102"/>
                  <a:gd name="T8" fmla="*/ 39 w 77"/>
                  <a:gd name="T9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102">
                    <a:moveTo>
                      <a:pt x="39" y="102"/>
                    </a:moveTo>
                    <a:lnTo>
                      <a:pt x="0" y="18"/>
                    </a:lnTo>
                    <a:lnTo>
                      <a:pt x="37" y="0"/>
                    </a:lnTo>
                    <a:lnTo>
                      <a:pt x="77" y="84"/>
                    </a:lnTo>
                    <a:lnTo>
                      <a:pt x="39" y="10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26" name="î$ļiďê">
                <a:extLst>
                  <a:ext uri="{FF2B5EF4-FFF2-40B4-BE49-F238E27FC236}">
                    <a16:creationId xmlns:a16="http://schemas.microsoft.com/office/drawing/2014/main" id="{DCFF12F1-784B-49C7-8512-653B7D4371F7}"/>
                  </a:ext>
                </a:extLst>
              </p:cNvPr>
              <p:cNvSpPr/>
              <p:nvPr/>
            </p:nvSpPr>
            <p:spPr bwMode="auto">
              <a:xfrm>
                <a:off x="3300" y="265"/>
                <a:ext cx="116" cy="127"/>
              </a:xfrm>
              <a:custGeom>
                <a:avLst/>
                <a:gdLst>
                  <a:gd name="T0" fmla="*/ 10 w 65"/>
                  <a:gd name="T1" fmla="*/ 50 h 71"/>
                  <a:gd name="T2" fmla="*/ 52 w 65"/>
                  <a:gd name="T3" fmla="*/ 53 h 71"/>
                  <a:gd name="T4" fmla="*/ 54 w 65"/>
                  <a:gd name="T5" fmla="*/ 11 h 71"/>
                  <a:gd name="T6" fmla="*/ 12 w 65"/>
                  <a:gd name="T7" fmla="*/ 12 h 71"/>
                  <a:gd name="T8" fmla="*/ 10 w 65"/>
                  <a:gd name="T9" fmla="*/ 5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71">
                    <a:moveTo>
                      <a:pt x="10" y="50"/>
                    </a:moveTo>
                    <a:cubicBezTo>
                      <a:pt x="23" y="71"/>
                      <a:pt x="39" y="64"/>
                      <a:pt x="52" y="53"/>
                    </a:cubicBezTo>
                    <a:cubicBezTo>
                      <a:pt x="64" y="41"/>
                      <a:pt x="65" y="22"/>
                      <a:pt x="54" y="11"/>
                    </a:cubicBezTo>
                    <a:cubicBezTo>
                      <a:pt x="43" y="0"/>
                      <a:pt x="25" y="0"/>
                      <a:pt x="12" y="12"/>
                    </a:cubicBezTo>
                    <a:cubicBezTo>
                      <a:pt x="0" y="24"/>
                      <a:pt x="2" y="37"/>
                      <a:pt x="10" y="50"/>
                    </a:cubicBezTo>
                    <a:close/>
                  </a:path>
                </a:pathLst>
              </a:custGeom>
              <a:solidFill>
                <a:srgbClr val="F48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27" name="iŝļíḓe">
                <a:extLst>
                  <a:ext uri="{FF2B5EF4-FFF2-40B4-BE49-F238E27FC236}">
                    <a16:creationId xmlns:a16="http://schemas.microsoft.com/office/drawing/2014/main" id="{CB05558F-F1C7-4FFA-9F48-F0A197D7CC8E}"/>
                  </a:ext>
                </a:extLst>
              </p:cNvPr>
              <p:cNvSpPr/>
              <p:nvPr/>
            </p:nvSpPr>
            <p:spPr bwMode="auto">
              <a:xfrm>
                <a:off x="3287" y="266"/>
                <a:ext cx="59" cy="61"/>
              </a:xfrm>
              <a:custGeom>
                <a:avLst/>
                <a:gdLst>
                  <a:gd name="T0" fmla="*/ 8 w 33"/>
                  <a:gd name="T1" fmla="*/ 26 h 34"/>
                  <a:gd name="T2" fmla="*/ 28 w 33"/>
                  <a:gd name="T3" fmla="*/ 29 h 34"/>
                  <a:gd name="T4" fmla="*/ 26 w 33"/>
                  <a:gd name="T5" fmla="*/ 9 h 34"/>
                  <a:gd name="T6" fmla="*/ 5 w 33"/>
                  <a:gd name="T7" fmla="*/ 5 h 34"/>
                  <a:gd name="T8" fmla="*/ 8 w 33"/>
                  <a:gd name="T9" fmla="*/ 2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4">
                    <a:moveTo>
                      <a:pt x="8" y="26"/>
                    </a:moveTo>
                    <a:cubicBezTo>
                      <a:pt x="14" y="32"/>
                      <a:pt x="24" y="34"/>
                      <a:pt x="28" y="29"/>
                    </a:cubicBezTo>
                    <a:cubicBezTo>
                      <a:pt x="33" y="25"/>
                      <a:pt x="32" y="15"/>
                      <a:pt x="26" y="9"/>
                    </a:cubicBezTo>
                    <a:cubicBezTo>
                      <a:pt x="19" y="2"/>
                      <a:pt x="10" y="0"/>
                      <a:pt x="5" y="5"/>
                    </a:cubicBezTo>
                    <a:cubicBezTo>
                      <a:pt x="0" y="10"/>
                      <a:pt x="2" y="19"/>
                      <a:pt x="8" y="26"/>
                    </a:cubicBezTo>
                    <a:close/>
                  </a:path>
                </a:pathLst>
              </a:custGeom>
              <a:solidFill>
                <a:srgbClr val="FFB3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28" name="íṧļîdé">
                <a:extLst>
                  <a:ext uri="{FF2B5EF4-FFF2-40B4-BE49-F238E27FC236}">
                    <a16:creationId xmlns:a16="http://schemas.microsoft.com/office/drawing/2014/main" id="{D7441EA0-642C-4409-B8F1-7ABAE81DC165}"/>
                  </a:ext>
                </a:extLst>
              </p:cNvPr>
              <p:cNvSpPr/>
              <p:nvPr/>
            </p:nvSpPr>
            <p:spPr bwMode="auto">
              <a:xfrm>
                <a:off x="3287" y="238"/>
                <a:ext cx="115" cy="80"/>
              </a:xfrm>
              <a:custGeom>
                <a:avLst/>
                <a:gdLst>
                  <a:gd name="T0" fmla="*/ 62 w 64"/>
                  <a:gd name="T1" fmla="*/ 45 h 45"/>
                  <a:gd name="T2" fmla="*/ 15 w 64"/>
                  <a:gd name="T3" fmla="*/ 12 h 45"/>
                  <a:gd name="T4" fmla="*/ 38 w 64"/>
                  <a:gd name="T5" fmla="*/ 35 h 45"/>
                  <a:gd name="T6" fmla="*/ 33 w 64"/>
                  <a:gd name="T7" fmla="*/ 1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4" h="45">
                    <a:moveTo>
                      <a:pt x="62" y="45"/>
                    </a:moveTo>
                    <a:cubicBezTo>
                      <a:pt x="64" y="25"/>
                      <a:pt x="30" y="0"/>
                      <a:pt x="15" y="12"/>
                    </a:cubicBezTo>
                    <a:cubicBezTo>
                      <a:pt x="0" y="23"/>
                      <a:pt x="27" y="44"/>
                      <a:pt x="38" y="35"/>
                    </a:cubicBezTo>
                    <a:cubicBezTo>
                      <a:pt x="47" y="28"/>
                      <a:pt x="33" y="18"/>
                      <a:pt x="33" y="18"/>
                    </a:cubicBezTo>
                  </a:path>
                </a:pathLst>
              </a:custGeom>
              <a:solidFill>
                <a:srgbClr val="FFB3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29" name="îsḻíḓé">
                <a:extLst>
                  <a:ext uri="{FF2B5EF4-FFF2-40B4-BE49-F238E27FC236}">
                    <a16:creationId xmlns:a16="http://schemas.microsoft.com/office/drawing/2014/main" id="{ED2B81FF-70A9-46D9-99DC-0FEB6FE3A4CD}"/>
                  </a:ext>
                </a:extLst>
              </p:cNvPr>
              <p:cNvSpPr/>
              <p:nvPr/>
            </p:nvSpPr>
            <p:spPr bwMode="auto">
              <a:xfrm>
                <a:off x="3334" y="240"/>
                <a:ext cx="115" cy="146"/>
              </a:xfrm>
              <a:custGeom>
                <a:avLst/>
                <a:gdLst>
                  <a:gd name="T0" fmla="*/ 9 w 64"/>
                  <a:gd name="T1" fmla="*/ 9 h 82"/>
                  <a:gd name="T2" fmla="*/ 45 w 64"/>
                  <a:gd name="T3" fmla="*/ 64 h 82"/>
                  <a:gd name="T4" fmla="*/ 18 w 64"/>
                  <a:gd name="T5" fmla="*/ 34 h 82"/>
                  <a:gd name="T6" fmla="*/ 9 w 64"/>
                  <a:gd name="T7" fmla="*/ 9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4" h="82">
                    <a:moveTo>
                      <a:pt x="9" y="9"/>
                    </a:moveTo>
                    <a:cubicBezTo>
                      <a:pt x="26" y="0"/>
                      <a:pt x="64" y="47"/>
                      <a:pt x="45" y="64"/>
                    </a:cubicBezTo>
                    <a:cubicBezTo>
                      <a:pt x="25" y="82"/>
                      <a:pt x="2" y="49"/>
                      <a:pt x="18" y="34"/>
                    </a:cubicBezTo>
                    <a:cubicBezTo>
                      <a:pt x="18" y="34"/>
                      <a:pt x="0" y="14"/>
                      <a:pt x="9" y="9"/>
                    </a:cubicBezTo>
                    <a:close/>
                  </a:path>
                </a:pathLst>
              </a:custGeom>
              <a:solidFill>
                <a:srgbClr val="FFB3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30" name="ïṩļîḓè">
                <a:extLst>
                  <a:ext uri="{FF2B5EF4-FFF2-40B4-BE49-F238E27FC236}">
                    <a16:creationId xmlns:a16="http://schemas.microsoft.com/office/drawing/2014/main" id="{242FBE31-0F36-47CC-AB26-51CC3DF02833}"/>
                  </a:ext>
                </a:extLst>
              </p:cNvPr>
              <p:cNvSpPr/>
              <p:nvPr/>
            </p:nvSpPr>
            <p:spPr bwMode="auto">
              <a:xfrm>
                <a:off x="3278" y="293"/>
                <a:ext cx="58" cy="49"/>
              </a:xfrm>
              <a:custGeom>
                <a:avLst/>
                <a:gdLst>
                  <a:gd name="T0" fmla="*/ 11 w 32"/>
                  <a:gd name="T1" fmla="*/ 24 h 27"/>
                  <a:gd name="T2" fmla="*/ 30 w 32"/>
                  <a:gd name="T3" fmla="*/ 21 h 27"/>
                  <a:gd name="T4" fmla="*/ 21 w 32"/>
                  <a:gd name="T5" fmla="*/ 4 h 27"/>
                  <a:gd name="T6" fmla="*/ 3 w 32"/>
                  <a:gd name="T7" fmla="*/ 7 h 27"/>
                  <a:gd name="T8" fmla="*/ 11 w 32"/>
                  <a:gd name="T9" fmla="*/ 2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7">
                    <a:moveTo>
                      <a:pt x="11" y="24"/>
                    </a:moveTo>
                    <a:cubicBezTo>
                      <a:pt x="19" y="27"/>
                      <a:pt x="27" y="26"/>
                      <a:pt x="30" y="21"/>
                    </a:cubicBezTo>
                    <a:cubicBezTo>
                      <a:pt x="32" y="15"/>
                      <a:pt x="29" y="8"/>
                      <a:pt x="21" y="4"/>
                    </a:cubicBezTo>
                    <a:cubicBezTo>
                      <a:pt x="14" y="0"/>
                      <a:pt x="5" y="1"/>
                      <a:pt x="3" y="7"/>
                    </a:cubicBezTo>
                    <a:cubicBezTo>
                      <a:pt x="0" y="12"/>
                      <a:pt x="4" y="20"/>
                      <a:pt x="11" y="24"/>
                    </a:cubicBezTo>
                    <a:close/>
                  </a:path>
                </a:pathLst>
              </a:custGeom>
              <a:solidFill>
                <a:srgbClr val="FFB3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31" name="işľiďe">
                <a:extLst>
                  <a:ext uri="{FF2B5EF4-FFF2-40B4-BE49-F238E27FC236}">
                    <a16:creationId xmlns:a16="http://schemas.microsoft.com/office/drawing/2014/main" id="{19AC977E-6E5F-4BAF-8A6B-2F6D7153C52C}"/>
                  </a:ext>
                </a:extLst>
              </p:cNvPr>
              <p:cNvSpPr/>
              <p:nvPr/>
            </p:nvSpPr>
            <p:spPr bwMode="auto">
              <a:xfrm>
                <a:off x="3276" y="317"/>
                <a:ext cx="51" cy="41"/>
              </a:xfrm>
              <a:custGeom>
                <a:avLst/>
                <a:gdLst>
                  <a:gd name="T0" fmla="*/ 10 w 28"/>
                  <a:gd name="T1" fmla="*/ 20 h 23"/>
                  <a:gd name="T2" fmla="*/ 25 w 28"/>
                  <a:gd name="T3" fmla="*/ 17 h 23"/>
                  <a:gd name="T4" fmla="*/ 18 w 28"/>
                  <a:gd name="T5" fmla="*/ 3 h 23"/>
                  <a:gd name="T6" fmla="*/ 2 w 28"/>
                  <a:gd name="T7" fmla="*/ 6 h 23"/>
                  <a:gd name="T8" fmla="*/ 10 w 28"/>
                  <a:gd name="T9" fmla="*/ 2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3">
                    <a:moveTo>
                      <a:pt x="10" y="20"/>
                    </a:moveTo>
                    <a:cubicBezTo>
                      <a:pt x="16" y="23"/>
                      <a:pt x="23" y="22"/>
                      <a:pt x="25" y="17"/>
                    </a:cubicBezTo>
                    <a:cubicBezTo>
                      <a:pt x="28" y="13"/>
                      <a:pt x="24" y="6"/>
                      <a:pt x="18" y="3"/>
                    </a:cubicBezTo>
                    <a:cubicBezTo>
                      <a:pt x="12" y="0"/>
                      <a:pt x="5" y="1"/>
                      <a:pt x="2" y="6"/>
                    </a:cubicBezTo>
                    <a:cubicBezTo>
                      <a:pt x="0" y="10"/>
                      <a:pt x="3" y="17"/>
                      <a:pt x="10" y="20"/>
                    </a:cubicBezTo>
                    <a:close/>
                  </a:path>
                </a:pathLst>
              </a:custGeom>
              <a:solidFill>
                <a:srgbClr val="FFB3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32" name="ísḻïde">
                <a:extLst>
                  <a:ext uri="{FF2B5EF4-FFF2-40B4-BE49-F238E27FC236}">
                    <a16:creationId xmlns:a16="http://schemas.microsoft.com/office/drawing/2014/main" id="{1CA30F8C-A6E7-4DAA-9CF8-C9DF4DC6DFB3}"/>
                  </a:ext>
                </a:extLst>
              </p:cNvPr>
              <p:cNvSpPr/>
              <p:nvPr/>
            </p:nvSpPr>
            <p:spPr bwMode="auto">
              <a:xfrm>
                <a:off x="3362" y="297"/>
                <a:ext cx="85" cy="105"/>
              </a:xfrm>
              <a:custGeom>
                <a:avLst/>
                <a:gdLst>
                  <a:gd name="T0" fmla="*/ 38 w 85"/>
                  <a:gd name="T1" fmla="*/ 105 h 105"/>
                  <a:gd name="T2" fmla="*/ 85 w 85"/>
                  <a:gd name="T3" fmla="*/ 20 h 105"/>
                  <a:gd name="T4" fmla="*/ 45 w 85"/>
                  <a:gd name="T5" fmla="*/ 0 h 105"/>
                  <a:gd name="T6" fmla="*/ 0 w 85"/>
                  <a:gd name="T7" fmla="*/ 86 h 105"/>
                  <a:gd name="T8" fmla="*/ 38 w 85"/>
                  <a:gd name="T9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105">
                    <a:moveTo>
                      <a:pt x="38" y="105"/>
                    </a:moveTo>
                    <a:lnTo>
                      <a:pt x="85" y="20"/>
                    </a:lnTo>
                    <a:lnTo>
                      <a:pt x="45" y="0"/>
                    </a:lnTo>
                    <a:lnTo>
                      <a:pt x="0" y="86"/>
                    </a:lnTo>
                    <a:lnTo>
                      <a:pt x="38" y="10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33" name="îşļiḋé">
                <a:extLst>
                  <a:ext uri="{FF2B5EF4-FFF2-40B4-BE49-F238E27FC236}">
                    <a16:creationId xmlns:a16="http://schemas.microsoft.com/office/drawing/2014/main" id="{93E10849-64D8-4961-B21F-79C59EC10AE9}"/>
                  </a:ext>
                </a:extLst>
              </p:cNvPr>
              <p:cNvSpPr/>
              <p:nvPr/>
            </p:nvSpPr>
            <p:spPr bwMode="auto">
              <a:xfrm>
                <a:off x="3384" y="302"/>
                <a:ext cx="1084" cy="351"/>
              </a:xfrm>
              <a:custGeom>
                <a:avLst/>
                <a:gdLst>
                  <a:gd name="T0" fmla="*/ 1084 w 1084"/>
                  <a:gd name="T1" fmla="*/ 120 h 351"/>
                  <a:gd name="T2" fmla="*/ 754 w 1084"/>
                  <a:gd name="T3" fmla="*/ 261 h 351"/>
                  <a:gd name="T4" fmla="*/ 695 w 1084"/>
                  <a:gd name="T5" fmla="*/ 286 h 351"/>
                  <a:gd name="T6" fmla="*/ 548 w 1084"/>
                  <a:gd name="T7" fmla="*/ 349 h 351"/>
                  <a:gd name="T8" fmla="*/ 547 w 1084"/>
                  <a:gd name="T9" fmla="*/ 351 h 351"/>
                  <a:gd name="T10" fmla="*/ 545 w 1084"/>
                  <a:gd name="T11" fmla="*/ 351 h 351"/>
                  <a:gd name="T12" fmla="*/ 545 w 1084"/>
                  <a:gd name="T13" fmla="*/ 351 h 351"/>
                  <a:gd name="T14" fmla="*/ 543 w 1084"/>
                  <a:gd name="T15" fmla="*/ 349 h 351"/>
                  <a:gd name="T16" fmla="*/ 0 w 1084"/>
                  <a:gd name="T17" fmla="*/ 100 h 351"/>
                  <a:gd name="T18" fmla="*/ 52 w 1084"/>
                  <a:gd name="T19" fmla="*/ 0 h 351"/>
                  <a:gd name="T20" fmla="*/ 550 w 1084"/>
                  <a:gd name="T21" fmla="*/ 190 h 351"/>
                  <a:gd name="T22" fmla="*/ 1038 w 1084"/>
                  <a:gd name="T23" fmla="*/ 18 h 351"/>
                  <a:gd name="T24" fmla="*/ 1084 w 1084"/>
                  <a:gd name="T25" fmla="*/ 12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84" h="351">
                    <a:moveTo>
                      <a:pt x="1084" y="120"/>
                    </a:moveTo>
                    <a:lnTo>
                      <a:pt x="754" y="261"/>
                    </a:lnTo>
                    <a:lnTo>
                      <a:pt x="695" y="286"/>
                    </a:lnTo>
                    <a:lnTo>
                      <a:pt x="548" y="349"/>
                    </a:lnTo>
                    <a:lnTo>
                      <a:pt x="547" y="351"/>
                    </a:lnTo>
                    <a:lnTo>
                      <a:pt x="545" y="351"/>
                    </a:lnTo>
                    <a:lnTo>
                      <a:pt x="545" y="351"/>
                    </a:lnTo>
                    <a:lnTo>
                      <a:pt x="543" y="349"/>
                    </a:lnTo>
                    <a:lnTo>
                      <a:pt x="0" y="100"/>
                    </a:lnTo>
                    <a:lnTo>
                      <a:pt x="52" y="0"/>
                    </a:lnTo>
                    <a:lnTo>
                      <a:pt x="550" y="190"/>
                    </a:lnTo>
                    <a:lnTo>
                      <a:pt x="1038" y="18"/>
                    </a:lnTo>
                    <a:lnTo>
                      <a:pt x="1084" y="120"/>
                    </a:lnTo>
                    <a:close/>
                  </a:path>
                </a:pathLst>
              </a:custGeom>
              <a:solidFill>
                <a:srgbClr val="252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34" name="íSļíde">
                <a:extLst>
                  <a:ext uri="{FF2B5EF4-FFF2-40B4-BE49-F238E27FC236}">
                    <a16:creationId xmlns:a16="http://schemas.microsoft.com/office/drawing/2014/main" id="{638C1571-F6CB-49B0-96FB-4A613D7B91BF}"/>
                  </a:ext>
                </a:extLst>
              </p:cNvPr>
              <p:cNvSpPr/>
              <p:nvPr/>
            </p:nvSpPr>
            <p:spPr bwMode="auto">
              <a:xfrm>
                <a:off x="4015" y="1345"/>
                <a:ext cx="104" cy="91"/>
              </a:xfrm>
              <a:custGeom>
                <a:avLst/>
                <a:gdLst>
                  <a:gd name="T0" fmla="*/ 47 w 58"/>
                  <a:gd name="T1" fmla="*/ 0 h 51"/>
                  <a:gd name="T2" fmla="*/ 10 w 58"/>
                  <a:gd name="T3" fmla="*/ 0 h 51"/>
                  <a:gd name="T4" fmla="*/ 0 w 58"/>
                  <a:gd name="T5" fmla="*/ 9 h 51"/>
                  <a:gd name="T6" fmla="*/ 1 w 58"/>
                  <a:gd name="T7" fmla="*/ 41 h 51"/>
                  <a:gd name="T8" fmla="*/ 10 w 58"/>
                  <a:gd name="T9" fmla="*/ 51 h 51"/>
                  <a:gd name="T10" fmla="*/ 48 w 58"/>
                  <a:gd name="T11" fmla="*/ 51 h 51"/>
                  <a:gd name="T12" fmla="*/ 58 w 58"/>
                  <a:gd name="T13" fmla="*/ 41 h 51"/>
                  <a:gd name="T14" fmla="*/ 56 w 58"/>
                  <a:gd name="T15" fmla="*/ 9 h 51"/>
                  <a:gd name="T16" fmla="*/ 47 w 58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51">
                    <a:moveTo>
                      <a:pt x="47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3"/>
                      <a:pt x="0" y="9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1" y="47"/>
                      <a:pt x="5" y="51"/>
                      <a:pt x="10" y="51"/>
                    </a:cubicBezTo>
                    <a:cubicBezTo>
                      <a:pt x="48" y="51"/>
                      <a:pt x="48" y="51"/>
                      <a:pt x="48" y="51"/>
                    </a:cubicBezTo>
                    <a:cubicBezTo>
                      <a:pt x="54" y="51"/>
                      <a:pt x="58" y="47"/>
                      <a:pt x="58" y="41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56" y="3"/>
                      <a:pt x="52" y="0"/>
                      <a:pt x="47" y="0"/>
                    </a:cubicBezTo>
                    <a:close/>
                  </a:path>
                </a:pathLst>
              </a:cu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35" name="iśļiḋè">
                <a:extLst>
                  <a:ext uri="{FF2B5EF4-FFF2-40B4-BE49-F238E27FC236}">
                    <a16:creationId xmlns:a16="http://schemas.microsoft.com/office/drawing/2014/main" id="{8AC98A18-9A32-4571-8C36-FA80AE69A879}"/>
                  </a:ext>
                </a:extLst>
              </p:cNvPr>
              <p:cNvSpPr/>
              <p:nvPr/>
            </p:nvSpPr>
            <p:spPr bwMode="auto">
              <a:xfrm>
                <a:off x="4027" y="1406"/>
                <a:ext cx="162" cy="27"/>
              </a:xfrm>
              <a:custGeom>
                <a:avLst/>
                <a:gdLst>
                  <a:gd name="T0" fmla="*/ 7 w 90"/>
                  <a:gd name="T1" fmla="*/ 0 h 15"/>
                  <a:gd name="T2" fmla="*/ 83 w 90"/>
                  <a:gd name="T3" fmla="*/ 0 h 15"/>
                  <a:gd name="T4" fmla="*/ 90 w 90"/>
                  <a:gd name="T5" fmla="*/ 7 h 15"/>
                  <a:gd name="T6" fmla="*/ 90 w 90"/>
                  <a:gd name="T7" fmla="*/ 8 h 15"/>
                  <a:gd name="T8" fmla="*/ 83 w 90"/>
                  <a:gd name="T9" fmla="*/ 15 h 15"/>
                  <a:gd name="T10" fmla="*/ 7 w 90"/>
                  <a:gd name="T11" fmla="*/ 15 h 15"/>
                  <a:gd name="T12" fmla="*/ 0 w 90"/>
                  <a:gd name="T13" fmla="*/ 8 h 15"/>
                  <a:gd name="T14" fmla="*/ 0 w 90"/>
                  <a:gd name="T15" fmla="*/ 7 h 15"/>
                  <a:gd name="T16" fmla="*/ 7 w 90"/>
                  <a:gd name="T1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0" h="15">
                    <a:moveTo>
                      <a:pt x="7" y="0"/>
                    </a:moveTo>
                    <a:cubicBezTo>
                      <a:pt x="83" y="0"/>
                      <a:pt x="83" y="0"/>
                      <a:pt x="83" y="0"/>
                    </a:cubicBezTo>
                    <a:cubicBezTo>
                      <a:pt x="87" y="0"/>
                      <a:pt x="90" y="3"/>
                      <a:pt x="90" y="7"/>
                    </a:cubicBezTo>
                    <a:cubicBezTo>
                      <a:pt x="90" y="8"/>
                      <a:pt x="90" y="8"/>
                      <a:pt x="90" y="8"/>
                    </a:cubicBezTo>
                    <a:cubicBezTo>
                      <a:pt x="90" y="12"/>
                      <a:pt x="87" y="15"/>
                      <a:pt x="83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3" y="15"/>
                      <a:pt x="0" y="12"/>
                      <a:pt x="0" y="8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lose/>
                  </a:path>
                </a:pathLst>
              </a:cu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36" name="íṡḻíḋê">
                <a:extLst>
                  <a:ext uri="{FF2B5EF4-FFF2-40B4-BE49-F238E27FC236}">
                    <a16:creationId xmlns:a16="http://schemas.microsoft.com/office/drawing/2014/main" id="{69F91FB7-6ECD-489B-A684-03E61B954D4A}"/>
                  </a:ext>
                </a:extLst>
              </p:cNvPr>
              <p:cNvSpPr/>
              <p:nvPr/>
            </p:nvSpPr>
            <p:spPr bwMode="auto">
              <a:xfrm>
                <a:off x="4058" y="1356"/>
                <a:ext cx="132" cy="64"/>
              </a:xfrm>
              <a:custGeom>
                <a:avLst/>
                <a:gdLst>
                  <a:gd name="T0" fmla="*/ 74 w 74"/>
                  <a:gd name="T1" fmla="*/ 36 h 36"/>
                  <a:gd name="T2" fmla="*/ 74 w 74"/>
                  <a:gd name="T3" fmla="*/ 34 h 36"/>
                  <a:gd name="T4" fmla="*/ 41 w 74"/>
                  <a:gd name="T5" fmla="*/ 0 h 36"/>
                  <a:gd name="T6" fmla="*/ 33 w 74"/>
                  <a:gd name="T7" fmla="*/ 0 h 36"/>
                  <a:gd name="T8" fmla="*/ 0 w 74"/>
                  <a:gd name="T9" fmla="*/ 34 h 36"/>
                  <a:gd name="T10" fmla="*/ 0 w 74"/>
                  <a:gd name="T11" fmla="*/ 36 h 36"/>
                  <a:gd name="T12" fmla="*/ 74 w 74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" h="36">
                    <a:moveTo>
                      <a:pt x="74" y="36"/>
                    </a:moveTo>
                    <a:cubicBezTo>
                      <a:pt x="74" y="34"/>
                      <a:pt x="74" y="34"/>
                      <a:pt x="74" y="34"/>
                    </a:cubicBezTo>
                    <a:cubicBezTo>
                      <a:pt x="74" y="15"/>
                      <a:pt x="59" y="0"/>
                      <a:pt x="41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15" y="0"/>
                      <a:pt x="0" y="15"/>
                      <a:pt x="0" y="34"/>
                    </a:cubicBezTo>
                    <a:cubicBezTo>
                      <a:pt x="0" y="36"/>
                      <a:pt x="0" y="36"/>
                      <a:pt x="0" y="36"/>
                    </a:cubicBezTo>
                    <a:lnTo>
                      <a:pt x="74" y="36"/>
                    </a:lnTo>
                    <a:close/>
                  </a:path>
                </a:pathLst>
              </a:cu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37" name="ïṡḷíḋe">
                <a:extLst>
                  <a:ext uri="{FF2B5EF4-FFF2-40B4-BE49-F238E27FC236}">
                    <a16:creationId xmlns:a16="http://schemas.microsoft.com/office/drawing/2014/main" id="{28BF3927-DC98-4CDD-8248-8D1CC9EB7BBC}"/>
                  </a:ext>
                </a:extLst>
              </p:cNvPr>
              <p:cNvSpPr/>
              <p:nvPr/>
            </p:nvSpPr>
            <p:spPr bwMode="auto">
              <a:xfrm>
                <a:off x="4081" y="1359"/>
                <a:ext cx="90" cy="47"/>
              </a:xfrm>
              <a:prstGeom prst="ellipse">
                <a:avLst/>
              </a:pr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38" name="ïŝ1îḑê">
                <a:extLst>
                  <a:ext uri="{FF2B5EF4-FFF2-40B4-BE49-F238E27FC236}">
                    <a16:creationId xmlns:a16="http://schemas.microsoft.com/office/drawing/2014/main" id="{7B415BDE-EB63-49AE-A658-05DC673ECCE3}"/>
                  </a:ext>
                </a:extLst>
              </p:cNvPr>
              <p:cNvSpPr/>
              <p:nvPr/>
            </p:nvSpPr>
            <p:spPr bwMode="auto">
              <a:xfrm>
                <a:off x="4149" y="1374"/>
                <a:ext cx="11" cy="5"/>
              </a:xfrm>
              <a:custGeom>
                <a:avLst/>
                <a:gdLst>
                  <a:gd name="T0" fmla="*/ 6 w 6"/>
                  <a:gd name="T1" fmla="*/ 3 h 3"/>
                  <a:gd name="T2" fmla="*/ 0 w 6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cubicBezTo>
                      <a:pt x="5" y="2"/>
                      <a:pt x="3" y="1"/>
                      <a:pt x="0" y="0"/>
                    </a:cubicBezTo>
                  </a:path>
                </a:pathLst>
              </a:cu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39" name="iṧlïḍê">
                <a:extLst>
                  <a:ext uri="{FF2B5EF4-FFF2-40B4-BE49-F238E27FC236}">
                    <a16:creationId xmlns:a16="http://schemas.microsoft.com/office/drawing/2014/main" id="{171F0C46-FD3F-4CC5-9B46-0F953D51EAF5}"/>
                  </a:ext>
                </a:extLst>
              </p:cNvPr>
              <p:cNvSpPr/>
              <p:nvPr/>
            </p:nvSpPr>
            <p:spPr bwMode="auto">
              <a:xfrm>
                <a:off x="4142" y="1367"/>
                <a:ext cx="23" cy="18"/>
              </a:xfrm>
              <a:custGeom>
                <a:avLst/>
                <a:gdLst>
                  <a:gd name="T0" fmla="*/ 12 w 13"/>
                  <a:gd name="T1" fmla="*/ 6 h 10"/>
                  <a:gd name="T2" fmla="*/ 6 w 13"/>
                  <a:gd name="T3" fmla="*/ 2 h 10"/>
                  <a:gd name="T4" fmla="*/ 3 w 13"/>
                  <a:gd name="T5" fmla="*/ 6 h 10"/>
                  <a:gd name="T6" fmla="*/ 9 w 13"/>
                  <a:gd name="T7" fmla="*/ 9 h 10"/>
                  <a:gd name="T8" fmla="*/ 12 w 13"/>
                  <a:gd name="T9" fmla="*/ 9 h 10"/>
                  <a:gd name="T10" fmla="*/ 12 w 13"/>
                  <a:gd name="T11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0">
                    <a:moveTo>
                      <a:pt x="12" y="6"/>
                    </a:moveTo>
                    <a:cubicBezTo>
                      <a:pt x="10" y="4"/>
                      <a:pt x="8" y="3"/>
                      <a:pt x="6" y="2"/>
                    </a:cubicBezTo>
                    <a:cubicBezTo>
                      <a:pt x="3" y="0"/>
                      <a:pt x="0" y="5"/>
                      <a:pt x="3" y="6"/>
                    </a:cubicBezTo>
                    <a:cubicBezTo>
                      <a:pt x="5" y="7"/>
                      <a:pt x="7" y="8"/>
                      <a:pt x="9" y="9"/>
                    </a:cubicBezTo>
                    <a:cubicBezTo>
                      <a:pt x="10" y="10"/>
                      <a:pt x="11" y="10"/>
                      <a:pt x="12" y="9"/>
                    </a:cubicBezTo>
                    <a:cubicBezTo>
                      <a:pt x="13" y="8"/>
                      <a:pt x="13" y="7"/>
                      <a:pt x="12" y="6"/>
                    </a:cubicBezTo>
                    <a:close/>
                  </a:path>
                </a:pathLst>
              </a:cu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40" name="ïŝḻíďé">
                <a:extLst>
                  <a:ext uri="{FF2B5EF4-FFF2-40B4-BE49-F238E27FC236}">
                    <a16:creationId xmlns:a16="http://schemas.microsoft.com/office/drawing/2014/main" id="{1007139F-9BC5-406E-B984-48DD786EF253}"/>
                  </a:ext>
                </a:extLst>
              </p:cNvPr>
              <p:cNvSpPr/>
              <p:nvPr/>
            </p:nvSpPr>
            <p:spPr bwMode="auto">
              <a:xfrm>
                <a:off x="4015" y="1420"/>
                <a:ext cx="175" cy="16"/>
              </a:xfrm>
              <a:custGeom>
                <a:avLst/>
                <a:gdLst>
                  <a:gd name="T0" fmla="*/ 1 w 98"/>
                  <a:gd name="T1" fmla="*/ 9 h 9"/>
                  <a:gd name="T2" fmla="*/ 96 w 98"/>
                  <a:gd name="T3" fmla="*/ 9 h 9"/>
                  <a:gd name="T4" fmla="*/ 98 w 98"/>
                  <a:gd name="T5" fmla="*/ 7 h 9"/>
                  <a:gd name="T6" fmla="*/ 98 w 98"/>
                  <a:gd name="T7" fmla="*/ 2 h 9"/>
                  <a:gd name="T8" fmla="*/ 96 w 98"/>
                  <a:gd name="T9" fmla="*/ 0 h 9"/>
                  <a:gd name="T10" fmla="*/ 1 w 98"/>
                  <a:gd name="T11" fmla="*/ 0 h 9"/>
                  <a:gd name="T12" fmla="*/ 0 w 98"/>
                  <a:gd name="T13" fmla="*/ 2 h 9"/>
                  <a:gd name="T14" fmla="*/ 0 w 98"/>
                  <a:gd name="T15" fmla="*/ 7 h 9"/>
                  <a:gd name="T16" fmla="*/ 1 w 98"/>
                  <a:gd name="T1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9">
                    <a:moveTo>
                      <a:pt x="1" y="9"/>
                    </a:moveTo>
                    <a:cubicBezTo>
                      <a:pt x="96" y="9"/>
                      <a:pt x="96" y="9"/>
                      <a:pt x="96" y="9"/>
                    </a:cubicBezTo>
                    <a:cubicBezTo>
                      <a:pt x="97" y="9"/>
                      <a:pt x="98" y="8"/>
                      <a:pt x="98" y="7"/>
                    </a:cubicBezTo>
                    <a:cubicBezTo>
                      <a:pt x="98" y="2"/>
                      <a:pt x="98" y="2"/>
                      <a:pt x="98" y="2"/>
                    </a:cubicBezTo>
                    <a:cubicBezTo>
                      <a:pt x="98" y="0"/>
                      <a:pt x="97" y="0"/>
                      <a:pt x="96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0" y="9"/>
                      <a:pt x="1" y="9"/>
                    </a:cubicBezTo>
                    <a:close/>
                  </a:path>
                </a:pathLst>
              </a:cu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41" name="îṡḻíḍé">
                <a:extLst>
                  <a:ext uri="{FF2B5EF4-FFF2-40B4-BE49-F238E27FC236}">
                    <a16:creationId xmlns:a16="http://schemas.microsoft.com/office/drawing/2014/main" id="{3985B6C4-5A3B-47F2-A456-71EF07179168}"/>
                  </a:ext>
                </a:extLst>
              </p:cNvPr>
              <p:cNvSpPr/>
              <p:nvPr/>
            </p:nvSpPr>
            <p:spPr bwMode="auto">
              <a:xfrm>
                <a:off x="3746" y="1345"/>
                <a:ext cx="102" cy="91"/>
              </a:xfrm>
              <a:custGeom>
                <a:avLst/>
                <a:gdLst>
                  <a:gd name="T0" fmla="*/ 10 w 57"/>
                  <a:gd name="T1" fmla="*/ 0 h 51"/>
                  <a:gd name="T2" fmla="*/ 48 w 57"/>
                  <a:gd name="T3" fmla="*/ 0 h 51"/>
                  <a:gd name="T4" fmla="*/ 57 w 57"/>
                  <a:gd name="T5" fmla="*/ 9 h 51"/>
                  <a:gd name="T6" fmla="*/ 57 w 57"/>
                  <a:gd name="T7" fmla="*/ 41 h 51"/>
                  <a:gd name="T8" fmla="*/ 47 w 57"/>
                  <a:gd name="T9" fmla="*/ 51 h 51"/>
                  <a:gd name="T10" fmla="*/ 9 w 57"/>
                  <a:gd name="T11" fmla="*/ 51 h 51"/>
                  <a:gd name="T12" fmla="*/ 0 w 57"/>
                  <a:gd name="T13" fmla="*/ 41 h 51"/>
                  <a:gd name="T14" fmla="*/ 1 w 57"/>
                  <a:gd name="T15" fmla="*/ 9 h 51"/>
                  <a:gd name="T16" fmla="*/ 10 w 57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51">
                    <a:moveTo>
                      <a:pt x="10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53" y="0"/>
                      <a:pt x="57" y="3"/>
                      <a:pt x="57" y="9"/>
                    </a:cubicBezTo>
                    <a:cubicBezTo>
                      <a:pt x="57" y="41"/>
                      <a:pt x="57" y="41"/>
                      <a:pt x="57" y="41"/>
                    </a:cubicBezTo>
                    <a:cubicBezTo>
                      <a:pt x="57" y="47"/>
                      <a:pt x="53" y="51"/>
                      <a:pt x="47" y="51"/>
                    </a:cubicBezTo>
                    <a:cubicBezTo>
                      <a:pt x="9" y="51"/>
                      <a:pt x="9" y="51"/>
                      <a:pt x="9" y="51"/>
                    </a:cubicBezTo>
                    <a:cubicBezTo>
                      <a:pt x="4" y="51"/>
                      <a:pt x="0" y="47"/>
                      <a:pt x="0" y="4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3"/>
                      <a:pt x="5" y="0"/>
                      <a:pt x="10" y="0"/>
                    </a:cubicBezTo>
                    <a:close/>
                  </a:path>
                </a:pathLst>
              </a:cu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42" name="íṡļïḋê">
                <a:extLst>
                  <a:ext uri="{FF2B5EF4-FFF2-40B4-BE49-F238E27FC236}">
                    <a16:creationId xmlns:a16="http://schemas.microsoft.com/office/drawing/2014/main" id="{57D6A13F-B37D-49C6-809E-8D410C89D2B9}"/>
                  </a:ext>
                </a:extLst>
              </p:cNvPr>
              <p:cNvSpPr/>
              <p:nvPr/>
            </p:nvSpPr>
            <p:spPr bwMode="auto">
              <a:xfrm>
                <a:off x="3676" y="1406"/>
                <a:ext cx="161" cy="27"/>
              </a:xfrm>
              <a:custGeom>
                <a:avLst/>
                <a:gdLst>
                  <a:gd name="T0" fmla="*/ 83 w 90"/>
                  <a:gd name="T1" fmla="*/ 0 h 15"/>
                  <a:gd name="T2" fmla="*/ 7 w 90"/>
                  <a:gd name="T3" fmla="*/ 0 h 15"/>
                  <a:gd name="T4" fmla="*/ 0 w 90"/>
                  <a:gd name="T5" fmla="*/ 7 h 15"/>
                  <a:gd name="T6" fmla="*/ 0 w 90"/>
                  <a:gd name="T7" fmla="*/ 8 h 15"/>
                  <a:gd name="T8" fmla="*/ 7 w 90"/>
                  <a:gd name="T9" fmla="*/ 15 h 15"/>
                  <a:gd name="T10" fmla="*/ 83 w 90"/>
                  <a:gd name="T11" fmla="*/ 15 h 15"/>
                  <a:gd name="T12" fmla="*/ 90 w 90"/>
                  <a:gd name="T13" fmla="*/ 8 h 15"/>
                  <a:gd name="T14" fmla="*/ 90 w 90"/>
                  <a:gd name="T15" fmla="*/ 7 h 15"/>
                  <a:gd name="T16" fmla="*/ 83 w 90"/>
                  <a:gd name="T1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0" h="15">
                    <a:moveTo>
                      <a:pt x="83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2"/>
                      <a:pt x="3" y="15"/>
                      <a:pt x="7" y="15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87" y="15"/>
                      <a:pt x="90" y="12"/>
                      <a:pt x="90" y="8"/>
                    </a:cubicBezTo>
                    <a:cubicBezTo>
                      <a:pt x="90" y="7"/>
                      <a:pt x="90" y="7"/>
                      <a:pt x="90" y="7"/>
                    </a:cubicBezTo>
                    <a:cubicBezTo>
                      <a:pt x="90" y="3"/>
                      <a:pt x="87" y="0"/>
                      <a:pt x="83" y="0"/>
                    </a:cubicBezTo>
                    <a:close/>
                  </a:path>
                </a:pathLst>
              </a:cu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43" name="ïšḷîḑè">
                <a:extLst>
                  <a:ext uri="{FF2B5EF4-FFF2-40B4-BE49-F238E27FC236}">
                    <a16:creationId xmlns:a16="http://schemas.microsoft.com/office/drawing/2014/main" id="{B4723795-5AF3-4460-99D1-7F1390EA6B01}"/>
                  </a:ext>
                </a:extLst>
              </p:cNvPr>
              <p:cNvSpPr/>
              <p:nvPr/>
            </p:nvSpPr>
            <p:spPr bwMode="auto">
              <a:xfrm>
                <a:off x="3672" y="1356"/>
                <a:ext cx="135" cy="64"/>
              </a:xfrm>
              <a:custGeom>
                <a:avLst/>
                <a:gdLst>
                  <a:gd name="T0" fmla="*/ 0 w 75"/>
                  <a:gd name="T1" fmla="*/ 36 h 36"/>
                  <a:gd name="T2" fmla="*/ 0 w 75"/>
                  <a:gd name="T3" fmla="*/ 34 h 36"/>
                  <a:gd name="T4" fmla="*/ 34 w 75"/>
                  <a:gd name="T5" fmla="*/ 0 h 36"/>
                  <a:gd name="T6" fmla="*/ 42 w 75"/>
                  <a:gd name="T7" fmla="*/ 0 h 36"/>
                  <a:gd name="T8" fmla="*/ 75 w 75"/>
                  <a:gd name="T9" fmla="*/ 34 h 36"/>
                  <a:gd name="T10" fmla="*/ 75 w 75"/>
                  <a:gd name="T11" fmla="*/ 36 h 36"/>
                  <a:gd name="T12" fmla="*/ 0 w 75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36">
                    <a:moveTo>
                      <a:pt x="0" y="36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15"/>
                      <a:pt x="15" y="0"/>
                      <a:pt x="34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60" y="0"/>
                      <a:pt x="75" y="15"/>
                      <a:pt x="75" y="34"/>
                    </a:cubicBezTo>
                    <a:cubicBezTo>
                      <a:pt x="75" y="36"/>
                      <a:pt x="75" y="36"/>
                      <a:pt x="75" y="36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44" name="iṥḷïdè">
                <a:extLst>
                  <a:ext uri="{FF2B5EF4-FFF2-40B4-BE49-F238E27FC236}">
                    <a16:creationId xmlns:a16="http://schemas.microsoft.com/office/drawing/2014/main" id="{9BDD0DF9-C8EC-40CD-86BD-3BFD52EBCFA7}"/>
                  </a:ext>
                </a:extLst>
              </p:cNvPr>
              <p:cNvSpPr/>
              <p:nvPr/>
            </p:nvSpPr>
            <p:spPr bwMode="auto">
              <a:xfrm>
                <a:off x="3692" y="1359"/>
                <a:ext cx="92" cy="47"/>
              </a:xfrm>
              <a:prstGeom prst="ellipse">
                <a:avLst/>
              </a:pr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45" name="iṩ1iḍé">
                <a:extLst>
                  <a:ext uri="{FF2B5EF4-FFF2-40B4-BE49-F238E27FC236}">
                    <a16:creationId xmlns:a16="http://schemas.microsoft.com/office/drawing/2014/main" id="{262A36B5-5B9B-4EAB-9753-EE6ABE9BD76D}"/>
                  </a:ext>
                </a:extLst>
              </p:cNvPr>
              <p:cNvSpPr/>
              <p:nvPr/>
            </p:nvSpPr>
            <p:spPr bwMode="auto">
              <a:xfrm>
                <a:off x="3703" y="1374"/>
                <a:ext cx="11" cy="5"/>
              </a:xfrm>
              <a:custGeom>
                <a:avLst/>
                <a:gdLst>
                  <a:gd name="T0" fmla="*/ 0 w 6"/>
                  <a:gd name="T1" fmla="*/ 3 h 3"/>
                  <a:gd name="T2" fmla="*/ 6 w 6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" h="3">
                    <a:moveTo>
                      <a:pt x="0" y="3"/>
                    </a:moveTo>
                    <a:cubicBezTo>
                      <a:pt x="2" y="2"/>
                      <a:pt x="4" y="1"/>
                      <a:pt x="6" y="0"/>
                    </a:cubicBezTo>
                  </a:path>
                </a:pathLst>
              </a:cu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46" name="ïṣļiďê">
                <a:extLst>
                  <a:ext uri="{FF2B5EF4-FFF2-40B4-BE49-F238E27FC236}">
                    <a16:creationId xmlns:a16="http://schemas.microsoft.com/office/drawing/2014/main" id="{989510E2-D0F4-41A6-8386-B7C98A760833}"/>
                  </a:ext>
                </a:extLst>
              </p:cNvPr>
              <p:cNvSpPr/>
              <p:nvPr/>
            </p:nvSpPr>
            <p:spPr bwMode="auto">
              <a:xfrm>
                <a:off x="3698" y="1367"/>
                <a:ext cx="23" cy="18"/>
              </a:xfrm>
              <a:custGeom>
                <a:avLst/>
                <a:gdLst>
                  <a:gd name="T0" fmla="*/ 5 w 13"/>
                  <a:gd name="T1" fmla="*/ 9 h 10"/>
                  <a:gd name="T2" fmla="*/ 10 w 13"/>
                  <a:gd name="T3" fmla="*/ 6 h 10"/>
                  <a:gd name="T4" fmla="*/ 8 w 13"/>
                  <a:gd name="T5" fmla="*/ 2 h 10"/>
                  <a:gd name="T6" fmla="*/ 1 w 13"/>
                  <a:gd name="T7" fmla="*/ 6 h 10"/>
                  <a:gd name="T8" fmla="*/ 1 w 13"/>
                  <a:gd name="T9" fmla="*/ 9 h 10"/>
                  <a:gd name="T10" fmla="*/ 5 w 13"/>
                  <a:gd name="T11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0">
                    <a:moveTo>
                      <a:pt x="5" y="9"/>
                    </a:moveTo>
                    <a:cubicBezTo>
                      <a:pt x="7" y="8"/>
                      <a:pt x="8" y="7"/>
                      <a:pt x="10" y="6"/>
                    </a:cubicBezTo>
                    <a:cubicBezTo>
                      <a:pt x="13" y="5"/>
                      <a:pt x="11" y="0"/>
                      <a:pt x="8" y="2"/>
                    </a:cubicBezTo>
                    <a:cubicBezTo>
                      <a:pt x="5" y="3"/>
                      <a:pt x="3" y="4"/>
                      <a:pt x="1" y="6"/>
                    </a:cubicBezTo>
                    <a:cubicBezTo>
                      <a:pt x="0" y="7"/>
                      <a:pt x="0" y="8"/>
                      <a:pt x="1" y="9"/>
                    </a:cubicBezTo>
                    <a:cubicBezTo>
                      <a:pt x="2" y="10"/>
                      <a:pt x="4" y="10"/>
                      <a:pt x="5" y="9"/>
                    </a:cubicBezTo>
                    <a:close/>
                  </a:path>
                </a:pathLst>
              </a:cu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47" name="iślíḋe">
                <a:extLst>
                  <a:ext uri="{FF2B5EF4-FFF2-40B4-BE49-F238E27FC236}">
                    <a16:creationId xmlns:a16="http://schemas.microsoft.com/office/drawing/2014/main" id="{46E31B3F-B035-47DA-BB67-2D707E2FE1D0}"/>
                  </a:ext>
                </a:extLst>
              </p:cNvPr>
              <p:cNvSpPr/>
              <p:nvPr/>
            </p:nvSpPr>
            <p:spPr bwMode="auto">
              <a:xfrm>
                <a:off x="3672" y="1420"/>
                <a:ext cx="178" cy="16"/>
              </a:xfrm>
              <a:custGeom>
                <a:avLst/>
                <a:gdLst>
                  <a:gd name="T0" fmla="*/ 97 w 99"/>
                  <a:gd name="T1" fmla="*/ 9 h 9"/>
                  <a:gd name="T2" fmla="*/ 2 w 99"/>
                  <a:gd name="T3" fmla="*/ 9 h 9"/>
                  <a:gd name="T4" fmla="*/ 0 w 99"/>
                  <a:gd name="T5" fmla="*/ 7 h 9"/>
                  <a:gd name="T6" fmla="*/ 0 w 99"/>
                  <a:gd name="T7" fmla="*/ 2 h 9"/>
                  <a:gd name="T8" fmla="*/ 2 w 99"/>
                  <a:gd name="T9" fmla="*/ 0 h 9"/>
                  <a:gd name="T10" fmla="*/ 97 w 99"/>
                  <a:gd name="T11" fmla="*/ 0 h 9"/>
                  <a:gd name="T12" fmla="*/ 99 w 99"/>
                  <a:gd name="T13" fmla="*/ 2 h 9"/>
                  <a:gd name="T14" fmla="*/ 99 w 99"/>
                  <a:gd name="T15" fmla="*/ 7 h 9"/>
                  <a:gd name="T16" fmla="*/ 97 w 99"/>
                  <a:gd name="T1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" h="9">
                    <a:moveTo>
                      <a:pt x="97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0" y="8"/>
                      <a:pt x="0" y="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97" y="0"/>
                      <a:pt x="97" y="0"/>
                      <a:pt x="97" y="0"/>
                    </a:cubicBezTo>
                    <a:cubicBezTo>
                      <a:pt x="98" y="0"/>
                      <a:pt x="99" y="0"/>
                      <a:pt x="99" y="2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9" y="8"/>
                      <a:pt x="98" y="9"/>
                      <a:pt x="97" y="9"/>
                    </a:cubicBezTo>
                    <a:close/>
                  </a:path>
                </a:pathLst>
              </a:cu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48" name="i$ļídé">
                <a:extLst>
                  <a:ext uri="{FF2B5EF4-FFF2-40B4-BE49-F238E27FC236}">
                    <a16:creationId xmlns:a16="http://schemas.microsoft.com/office/drawing/2014/main" id="{E7085D8A-C767-42F7-A7D8-B6AF903C9772}"/>
                  </a:ext>
                </a:extLst>
              </p:cNvPr>
              <p:cNvSpPr/>
              <p:nvPr/>
            </p:nvSpPr>
            <p:spPr bwMode="auto">
              <a:xfrm>
                <a:off x="4015" y="1345"/>
                <a:ext cx="104" cy="91"/>
              </a:xfrm>
              <a:custGeom>
                <a:avLst/>
                <a:gdLst>
                  <a:gd name="T0" fmla="*/ 47 w 58"/>
                  <a:gd name="T1" fmla="*/ 0 h 51"/>
                  <a:gd name="T2" fmla="*/ 10 w 58"/>
                  <a:gd name="T3" fmla="*/ 0 h 51"/>
                  <a:gd name="T4" fmla="*/ 0 w 58"/>
                  <a:gd name="T5" fmla="*/ 9 h 51"/>
                  <a:gd name="T6" fmla="*/ 1 w 58"/>
                  <a:gd name="T7" fmla="*/ 41 h 51"/>
                  <a:gd name="T8" fmla="*/ 10 w 58"/>
                  <a:gd name="T9" fmla="*/ 51 h 51"/>
                  <a:gd name="T10" fmla="*/ 48 w 58"/>
                  <a:gd name="T11" fmla="*/ 51 h 51"/>
                  <a:gd name="T12" fmla="*/ 58 w 58"/>
                  <a:gd name="T13" fmla="*/ 41 h 51"/>
                  <a:gd name="T14" fmla="*/ 56 w 58"/>
                  <a:gd name="T15" fmla="*/ 9 h 51"/>
                  <a:gd name="T16" fmla="*/ 47 w 58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51">
                    <a:moveTo>
                      <a:pt x="47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3"/>
                      <a:pt x="0" y="9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1" y="47"/>
                      <a:pt x="5" y="51"/>
                      <a:pt x="10" y="51"/>
                    </a:cubicBezTo>
                    <a:cubicBezTo>
                      <a:pt x="48" y="51"/>
                      <a:pt x="48" y="51"/>
                      <a:pt x="48" y="51"/>
                    </a:cubicBezTo>
                    <a:cubicBezTo>
                      <a:pt x="54" y="51"/>
                      <a:pt x="58" y="47"/>
                      <a:pt x="58" y="41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56" y="3"/>
                      <a:pt x="52" y="0"/>
                      <a:pt x="47" y="0"/>
                    </a:cubicBezTo>
                    <a:close/>
                  </a:path>
                </a:pathLst>
              </a:custGeom>
              <a:solidFill>
                <a:srgbClr val="491C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49" name="iś1îḋè">
                <a:extLst>
                  <a:ext uri="{FF2B5EF4-FFF2-40B4-BE49-F238E27FC236}">
                    <a16:creationId xmlns:a16="http://schemas.microsoft.com/office/drawing/2014/main" id="{9FC84FF1-7205-4BF1-98D5-EDEF350E9DF1}"/>
                  </a:ext>
                </a:extLst>
              </p:cNvPr>
              <p:cNvSpPr/>
              <p:nvPr/>
            </p:nvSpPr>
            <p:spPr bwMode="auto">
              <a:xfrm>
                <a:off x="4027" y="1406"/>
                <a:ext cx="162" cy="27"/>
              </a:xfrm>
              <a:custGeom>
                <a:avLst/>
                <a:gdLst>
                  <a:gd name="T0" fmla="*/ 7 w 90"/>
                  <a:gd name="T1" fmla="*/ 0 h 15"/>
                  <a:gd name="T2" fmla="*/ 83 w 90"/>
                  <a:gd name="T3" fmla="*/ 0 h 15"/>
                  <a:gd name="T4" fmla="*/ 90 w 90"/>
                  <a:gd name="T5" fmla="*/ 7 h 15"/>
                  <a:gd name="T6" fmla="*/ 90 w 90"/>
                  <a:gd name="T7" fmla="*/ 8 h 15"/>
                  <a:gd name="T8" fmla="*/ 83 w 90"/>
                  <a:gd name="T9" fmla="*/ 15 h 15"/>
                  <a:gd name="T10" fmla="*/ 7 w 90"/>
                  <a:gd name="T11" fmla="*/ 15 h 15"/>
                  <a:gd name="T12" fmla="*/ 0 w 90"/>
                  <a:gd name="T13" fmla="*/ 8 h 15"/>
                  <a:gd name="T14" fmla="*/ 0 w 90"/>
                  <a:gd name="T15" fmla="*/ 7 h 15"/>
                  <a:gd name="T16" fmla="*/ 7 w 90"/>
                  <a:gd name="T1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0" h="15">
                    <a:moveTo>
                      <a:pt x="7" y="0"/>
                    </a:moveTo>
                    <a:cubicBezTo>
                      <a:pt x="83" y="0"/>
                      <a:pt x="83" y="0"/>
                      <a:pt x="83" y="0"/>
                    </a:cubicBezTo>
                    <a:cubicBezTo>
                      <a:pt x="87" y="0"/>
                      <a:pt x="90" y="3"/>
                      <a:pt x="90" y="7"/>
                    </a:cubicBezTo>
                    <a:cubicBezTo>
                      <a:pt x="90" y="8"/>
                      <a:pt x="90" y="8"/>
                      <a:pt x="90" y="8"/>
                    </a:cubicBezTo>
                    <a:cubicBezTo>
                      <a:pt x="90" y="12"/>
                      <a:pt x="87" y="15"/>
                      <a:pt x="83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3" y="15"/>
                      <a:pt x="0" y="12"/>
                      <a:pt x="0" y="8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lose/>
                  </a:path>
                </a:pathLst>
              </a:custGeom>
              <a:solidFill>
                <a:srgbClr val="6B2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50" name="ïṧľîḋê">
                <a:extLst>
                  <a:ext uri="{FF2B5EF4-FFF2-40B4-BE49-F238E27FC236}">
                    <a16:creationId xmlns:a16="http://schemas.microsoft.com/office/drawing/2014/main" id="{F19AAC3B-E036-4E31-AAA9-6C3A9681F087}"/>
                  </a:ext>
                </a:extLst>
              </p:cNvPr>
              <p:cNvSpPr/>
              <p:nvPr/>
            </p:nvSpPr>
            <p:spPr bwMode="auto">
              <a:xfrm>
                <a:off x="4058" y="1356"/>
                <a:ext cx="132" cy="64"/>
              </a:xfrm>
              <a:custGeom>
                <a:avLst/>
                <a:gdLst>
                  <a:gd name="T0" fmla="*/ 74 w 74"/>
                  <a:gd name="T1" fmla="*/ 36 h 36"/>
                  <a:gd name="T2" fmla="*/ 74 w 74"/>
                  <a:gd name="T3" fmla="*/ 34 h 36"/>
                  <a:gd name="T4" fmla="*/ 41 w 74"/>
                  <a:gd name="T5" fmla="*/ 0 h 36"/>
                  <a:gd name="T6" fmla="*/ 33 w 74"/>
                  <a:gd name="T7" fmla="*/ 0 h 36"/>
                  <a:gd name="T8" fmla="*/ 0 w 74"/>
                  <a:gd name="T9" fmla="*/ 34 h 36"/>
                  <a:gd name="T10" fmla="*/ 0 w 74"/>
                  <a:gd name="T11" fmla="*/ 36 h 36"/>
                  <a:gd name="T12" fmla="*/ 74 w 74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" h="36">
                    <a:moveTo>
                      <a:pt x="74" y="36"/>
                    </a:moveTo>
                    <a:cubicBezTo>
                      <a:pt x="74" y="34"/>
                      <a:pt x="74" y="34"/>
                      <a:pt x="74" y="34"/>
                    </a:cubicBezTo>
                    <a:cubicBezTo>
                      <a:pt x="74" y="15"/>
                      <a:pt x="59" y="0"/>
                      <a:pt x="41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15" y="0"/>
                      <a:pt x="0" y="15"/>
                      <a:pt x="0" y="34"/>
                    </a:cubicBezTo>
                    <a:cubicBezTo>
                      <a:pt x="0" y="36"/>
                      <a:pt x="0" y="36"/>
                      <a:pt x="0" y="36"/>
                    </a:cubicBezTo>
                    <a:lnTo>
                      <a:pt x="74" y="36"/>
                    </a:lnTo>
                    <a:close/>
                  </a:path>
                </a:pathLst>
              </a:custGeom>
              <a:solidFill>
                <a:srgbClr val="6B2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51" name="î$ḻidé">
                <a:extLst>
                  <a:ext uri="{FF2B5EF4-FFF2-40B4-BE49-F238E27FC236}">
                    <a16:creationId xmlns:a16="http://schemas.microsoft.com/office/drawing/2014/main" id="{8A2865E9-3542-4783-961E-919EBC89A889}"/>
                  </a:ext>
                </a:extLst>
              </p:cNvPr>
              <p:cNvSpPr/>
              <p:nvPr/>
            </p:nvSpPr>
            <p:spPr bwMode="auto">
              <a:xfrm>
                <a:off x="4081" y="1359"/>
                <a:ext cx="90" cy="47"/>
              </a:xfrm>
              <a:prstGeom prst="ellipse">
                <a:avLst/>
              </a:prstGeom>
              <a:solidFill>
                <a:srgbClr val="8436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52" name="íŝḻïḍè">
                <a:extLst>
                  <a:ext uri="{FF2B5EF4-FFF2-40B4-BE49-F238E27FC236}">
                    <a16:creationId xmlns:a16="http://schemas.microsoft.com/office/drawing/2014/main" id="{3E916A1A-7080-4DDC-AF22-7B2F30B8B3FD}"/>
                  </a:ext>
                </a:extLst>
              </p:cNvPr>
              <p:cNvSpPr/>
              <p:nvPr/>
            </p:nvSpPr>
            <p:spPr bwMode="auto">
              <a:xfrm>
                <a:off x="4149" y="1374"/>
                <a:ext cx="11" cy="5"/>
              </a:xfrm>
              <a:custGeom>
                <a:avLst/>
                <a:gdLst>
                  <a:gd name="T0" fmla="*/ 6 w 6"/>
                  <a:gd name="T1" fmla="*/ 3 h 3"/>
                  <a:gd name="T2" fmla="*/ 0 w 6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cubicBezTo>
                      <a:pt x="5" y="2"/>
                      <a:pt x="3" y="1"/>
                      <a:pt x="0" y="0"/>
                    </a:cubicBezTo>
                  </a:path>
                </a:pathLst>
              </a:custGeom>
              <a:solidFill>
                <a:srgbClr val="FC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53" name="iṧlíḑê">
                <a:extLst>
                  <a:ext uri="{FF2B5EF4-FFF2-40B4-BE49-F238E27FC236}">
                    <a16:creationId xmlns:a16="http://schemas.microsoft.com/office/drawing/2014/main" id="{2F5CF625-AE5E-4FB2-9DC6-07643D6127ED}"/>
                  </a:ext>
                </a:extLst>
              </p:cNvPr>
              <p:cNvSpPr/>
              <p:nvPr/>
            </p:nvSpPr>
            <p:spPr bwMode="auto">
              <a:xfrm>
                <a:off x="4142" y="1367"/>
                <a:ext cx="23" cy="18"/>
              </a:xfrm>
              <a:custGeom>
                <a:avLst/>
                <a:gdLst>
                  <a:gd name="T0" fmla="*/ 12 w 13"/>
                  <a:gd name="T1" fmla="*/ 6 h 10"/>
                  <a:gd name="T2" fmla="*/ 6 w 13"/>
                  <a:gd name="T3" fmla="*/ 2 h 10"/>
                  <a:gd name="T4" fmla="*/ 3 w 13"/>
                  <a:gd name="T5" fmla="*/ 6 h 10"/>
                  <a:gd name="T6" fmla="*/ 9 w 13"/>
                  <a:gd name="T7" fmla="*/ 9 h 10"/>
                  <a:gd name="T8" fmla="*/ 12 w 13"/>
                  <a:gd name="T9" fmla="*/ 9 h 10"/>
                  <a:gd name="T10" fmla="*/ 12 w 13"/>
                  <a:gd name="T11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0">
                    <a:moveTo>
                      <a:pt x="12" y="6"/>
                    </a:moveTo>
                    <a:cubicBezTo>
                      <a:pt x="10" y="4"/>
                      <a:pt x="8" y="3"/>
                      <a:pt x="6" y="2"/>
                    </a:cubicBezTo>
                    <a:cubicBezTo>
                      <a:pt x="3" y="0"/>
                      <a:pt x="0" y="5"/>
                      <a:pt x="3" y="6"/>
                    </a:cubicBezTo>
                    <a:cubicBezTo>
                      <a:pt x="5" y="7"/>
                      <a:pt x="7" y="8"/>
                      <a:pt x="9" y="9"/>
                    </a:cubicBezTo>
                    <a:cubicBezTo>
                      <a:pt x="10" y="10"/>
                      <a:pt x="11" y="10"/>
                      <a:pt x="12" y="9"/>
                    </a:cubicBezTo>
                    <a:cubicBezTo>
                      <a:pt x="13" y="8"/>
                      <a:pt x="13" y="7"/>
                      <a:pt x="12" y="6"/>
                    </a:cubicBezTo>
                    <a:close/>
                  </a:path>
                </a:pathLst>
              </a:custGeom>
              <a:solidFill>
                <a:srgbClr val="FC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54" name="ïṧľîde">
                <a:extLst>
                  <a:ext uri="{FF2B5EF4-FFF2-40B4-BE49-F238E27FC236}">
                    <a16:creationId xmlns:a16="http://schemas.microsoft.com/office/drawing/2014/main" id="{72CB7A10-42B8-4CDB-8B33-0713B7D22859}"/>
                  </a:ext>
                </a:extLst>
              </p:cNvPr>
              <p:cNvSpPr/>
              <p:nvPr/>
            </p:nvSpPr>
            <p:spPr bwMode="auto">
              <a:xfrm>
                <a:off x="4015" y="1420"/>
                <a:ext cx="175" cy="16"/>
              </a:xfrm>
              <a:custGeom>
                <a:avLst/>
                <a:gdLst>
                  <a:gd name="T0" fmla="*/ 1 w 98"/>
                  <a:gd name="T1" fmla="*/ 9 h 9"/>
                  <a:gd name="T2" fmla="*/ 96 w 98"/>
                  <a:gd name="T3" fmla="*/ 9 h 9"/>
                  <a:gd name="T4" fmla="*/ 98 w 98"/>
                  <a:gd name="T5" fmla="*/ 7 h 9"/>
                  <a:gd name="T6" fmla="*/ 98 w 98"/>
                  <a:gd name="T7" fmla="*/ 2 h 9"/>
                  <a:gd name="T8" fmla="*/ 96 w 98"/>
                  <a:gd name="T9" fmla="*/ 0 h 9"/>
                  <a:gd name="T10" fmla="*/ 1 w 98"/>
                  <a:gd name="T11" fmla="*/ 0 h 9"/>
                  <a:gd name="T12" fmla="*/ 0 w 98"/>
                  <a:gd name="T13" fmla="*/ 2 h 9"/>
                  <a:gd name="T14" fmla="*/ 0 w 98"/>
                  <a:gd name="T15" fmla="*/ 7 h 9"/>
                  <a:gd name="T16" fmla="*/ 1 w 98"/>
                  <a:gd name="T1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9">
                    <a:moveTo>
                      <a:pt x="1" y="9"/>
                    </a:moveTo>
                    <a:cubicBezTo>
                      <a:pt x="96" y="9"/>
                      <a:pt x="96" y="9"/>
                      <a:pt x="96" y="9"/>
                    </a:cubicBezTo>
                    <a:cubicBezTo>
                      <a:pt x="97" y="9"/>
                      <a:pt x="98" y="8"/>
                      <a:pt x="98" y="7"/>
                    </a:cubicBezTo>
                    <a:cubicBezTo>
                      <a:pt x="98" y="2"/>
                      <a:pt x="98" y="2"/>
                      <a:pt x="98" y="2"/>
                    </a:cubicBezTo>
                    <a:cubicBezTo>
                      <a:pt x="98" y="0"/>
                      <a:pt x="97" y="0"/>
                      <a:pt x="96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0" y="9"/>
                      <a:pt x="1" y="9"/>
                    </a:cubicBezTo>
                    <a:close/>
                  </a:path>
                </a:pathLst>
              </a:custGeom>
              <a:solidFill>
                <a:srgbClr val="4D1C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55" name="í$ľiḋe">
                <a:extLst>
                  <a:ext uri="{FF2B5EF4-FFF2-40B4-BE49-F238E27FC236}">
                    <a16:creationId xmlns:a16="http://schemas.microsoft.com/office/drawing/2014/main" id="{B2FE0E46-0F78-4522-8536-67C2EA3A9961}"/>
                  </a:ext>
                </a:extLst>
              </p:cNvPr>
              <p:cNvSpPr/>
              <p:nvPr/>
            </p:nvSpPr>
            <p:spPr bwMode="auto">
              <a:xfrm>
                <a:off x="3746" y="1345"/>
                <a:ext cx="102" cy="91"/>
              </a:xfrm>
              <a:custGeom>
                <a:avLst/>
                <a:gdLst>
                  <a:gd name="T0" fmla="*/ 10 w 57"/>
                  <a:gd name="T1" fmla="*/ 0 h 51"/>
                  <a:gd name="T2" fmla="*/ 48 w 57"/>
                  <a:gd name="T3" fmla="*/ 0 h 51"/>
                  <a:gd name="T4" fmla="*/ 57 w 57"/>
                  <a:gd name="T5" fmla="*/ 9 h 51"/>
                  <a:gd name="T6" fmla="*/ 57 w 57"/>
                  <a:gd name="T7" fmla="*/ 41 h 51"/>
                  <a:gd name="T8" fmla="*/ 47 w 57"/>
                  <a:gd name="T9" fmla="*/ 51 h 51"/>
                  <a:gd name="T10" fmla="*/ 9 w 57"/>
                  <a:gd name="T11" fmla="*/ 51 h 51"/>
                  <a:gd name="T12" fmla="*/ 0 w 57"/>
                  <a:gd name="T13" fmla="*/ 41 h 51"/>
                  <a:gd name="T14" fmla="*/ 1 w 57"/>
                  <a:gd name="T15" fmla="*/ 9 h 51"/>
                  <a:gd name="T16" fmla="*/ 10 w 57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51">
                    <a:moveTo>
                      <a:pt x="10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53" y="0"/>
                      <a:pt x="57" y="3"/>
                      <a:pt x="57" y="9"/>
                    </a:cubicBezTo>
                    <a:cubicBezTo>
                      <a:pt x="57" y="41"/>
                      <a:pt x="57" y="41"/>
                      <a:pt x="57" y="41"/>
                    </a:cubicBezTo>
                    <a:cubicBezTo>
                      <a:pt x="57" y="47"/>
                      <a:pt x="53" y="51"/>
                      <a:pt x="47" y="51"/>
                    </a:cubicBezTo>
                    <a:cubicBezTo>
                      <a:pt x="9" y="51"/>
                      <a:pt x="9" y="51"/>
                      <a:pt x="9" y="51"/>
                    </a:cubicBezTo>
                    <a:cubicBezTo>
                      <a:pt x="4" y="51"/>
                      <a:pt x="0" y="47"/>
                      <a:pt x="0" y="4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3"/>
                      <a:pt x="5" y="0"/>
                      <a:pt x="10" y="0"/>
                    </a:cubicBezTo>
                    <a:close/>
                  </a:path>
                </a:pathLst>
              </a:custGeom>
              <a:solidFill>
                <a:srgbClr val="491C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56" name="îṣ1íḑe">
                <a:extLst>
                  <a:ext uri="{FF2B5EF4-FFF2-40B4-BE49-F238E27FC236}">
                    <a16:creationId xmlns:a16="http://schemas.microsoft.com/office/drawing/2014/main" id="{252E4BDF-6020-4A85-BBB5-D517086F1DAD}"/>
                  </a:ext>
                </a:extLst>
              </p:cNvPr>
              <p:cNvSpPr/>
              <p:nvPr/>
            </p:nvSpPr>
            <p:spPr bwMode="auto">
              <a:xfrm>
                <a:off x="3676" y="1406"/>
                <a:ext cx="161" cy="27"/>
              </a:xfrm>
              <a:custGeom>
                <a:avLst/>
                <a:gdLst>
                  <a:gd name="T0" fmla="*/ 83 w 90"/>
                  <a:gd name="T1" fmla="*/ 0 h 15"/>
                  <a:gd name="T2" fmla="*/ 7 w 90"/>
                  <a:gd name="T3" fmla="*/ 0 h 15"/>
                  <a:gd name="T4" fmla="*/ 0 w 90"/>
                  <a:gd name="T5" fmla="*/ 7 h 15"/>
                  <a:gd name="T6" fmla="*/ 0 w 90"/>
                  <a:gd name="T7" fmla="*/ 8 h 15"/>
                  <a:gd name="T8" fmla="*/ 7 w 90"/>
                  <a:gd name="T9" fmla="*/ 15 h 15"/>
                  <a:gd name="T10" fmla="*/ 83 w 90"/>
                  <a:gd name="T11" fmla="*/ 15 h 15"/>
                  <a:gd name="T12" fmla="*/ 90 w 90"/>
                  <a:gd name="T13" fmla="*/ 8 h 15"/>
                  <a:gd name="T14" fmla="*/ 90 w 90"/>
                  <a:gd name="T15" fmla="*/ 7 h 15"/>
                  <a:gd name="T16" fmla="*/ 83 w 90"/>
                  <a:gd name="T1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0" h="15">
                    <a:moveTo>
                      <a:pt x="83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2"/>
                      <a:pt x="3" y="15"/>
                      <a:pt x="7" y="15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87" y="15"/>
                      <a:pt x="90" y="12"/>
                      <a:pt x="90" y="8"/>
                    </a:cubicBezTo>
                    <a:cubicBezTo>
                      <a:pt x="90" y="7"/>
                      <a:pt x="90" y="7"/>
                      <a:pt x="90" y="7"/>
                    </a:cubicBezTo>
                    <a:cubicBezTo>
                      <a:pt x="90" y="3"/>
                      <a:pt x="87" y="0"/>
                      <a:pt x="83" y="0"/>
                    </a:cubicBezTo>
                    <a:close/>
                  </a:path>
                </a:pathLst>
              </a:custGeom>
              <a:solidFill>
                <a:srgbClr val="6B2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57" name="íSlïdè">
                <a:extLst>
                  <a:ext uri="{FF2B5EF4-FFF2-40B4-BE49-F238E27FC236}">
                    <a16:creationId xmlns:a16="http://schemas.microsoft.com/office/drawing/2014/main" id="{4C6FD8EE-E510-4079-B61A-233A186B27C4}"/>
                  </a:ext>
                </a:extLst>
              </p:cNvPr>
              <p:cNvSpPr/>
              <p:nvPr/>
            </p:nvSpPr>
            <p:spPr bwMode="auto">
              <a:xfrm>
                <a:off x="3672" y="1356"/>
                <a:ext cx="135" cy="64"/>
              </a:xfrm>
              <a:custGeom>
                <a:avLst/>
                <a:gdLst>
                  <a:gd name="T0" fmla="*/ 0 w 75"/>
                  <a:gd name="T1" fmla="*/ 36 h 36"/>
                  <a:gd name="T2" fmla="*/ 0 w 75"/>
                  <a:gd name="T3" fmla="*/ 34 h 36"/>
                  <a:gd name="T4" fmla="*/ 34 w 75"/>
                  <a:gd name="T5" fmla="*/ 0 h 36"/>
                  <a:gd name="T6" fmla="*/ 42 w 75"/>
                  <a:gd name="T7" fmla="*/ 0 h 36"/>
                  <a:gd name="T8" fmla="*/ 75 w 75"/>
                  <a:gd name="T9" fmla="*/ 34 h 36"/>
                  <a:gd name="T10" fmla="*/ 75 w 75"/>
                  <a:gd name="T11" fmla="*/ 36 h 36"/>
                  <a:gd name="T12" fmla="*/ 0 w 75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36">
                    <a:moveTo>
                      <a:pt x="0" y="36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15"/>
                      <a:pt x="15" y="0"/>
                      <a:pt x="34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60" y="0"/>
                      <a:pt x="75" y="15"/>
                      <a:pt x="75" y="34"/>
                    </a:cubicBezTo>
                    <a:cubicBezTo>
                      <a:pt x="75" y="36"/>
                      <a:pt x="75" y="36"/>
                      <a:pt x="75" y="36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6B2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58" name="î$ḻïḑè">
                <a:extLst>
                  <a:ext uri="{FF2B5EF4-FFF2-40B4-BE49-F238E27FC236}">
                    <a16:creationId xmlns:a16="http://schemas.microsoft.com/office/drawing/2014/main" id="{BD73EADD-9F42-459A-AD04-37370D502574}"/>
                  </a:ext>
                </a:extLst>
              </p:cNvPr>
              <p:cNvSpPr/>
              <p:nvPr/>
            </p:nvSpPr>
            <p:spPr bwMode="auto">
              <a:xfrm>
                <a:off x="3692" y="1359"/>
                <a:ext cx="92" cy="47"/>
              </a:xfrm>
              <a:prstGeom prst="ellipse">
                <a:avLst/>
              </a:prstGeom>
              <a:solidFill>
                <a:srgbClr val="8436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59" name="iṩ1îḑè">
                <a:extLst>
                  <a:ext uri="{FF2B5EF4-FFF2-40B4-BE49-F238E27FC236}">
                    <a16:creationId xmlns:a16="http://schemas.microsoft.com/office/drawing/2014/main" id="{3DF54B17-DD78-45C1-88EC-D162C199231A}"/>
                  </a:ext>
                </a:extLst>
              </p:cNvPr>
              <p:cNvSpPr/>
              <p:nvPr/>
            </p:nvSpPr>
            <p:spPr bwMode="auto">
              <a:xfrm>
                <a:off x="3703" y="1374"/>
                <a:ext cx="11" cy="5"/>
              </a:xfrm>
              <a:custGeom>
                <a:avLst/>
                <a:gdLst>
                  <a:gd name="T0" fmla="*/ 0 w 6"/>
                  <a:gd name="T1" fmla="*/ 3 h 3"/>
                  <a:gd name="T2" fmla="*/ 6 w 6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" h="3">
                    <a:moveTo>
                      <a:pt x="0" y="3"/>
                    </a:moveTo>
                    <a:cubicBezTo>
                      <a:pt x="2" y="2"/>
                      <a:pt x="4" y="1"/>
                      <a:pt x="6" y="0"/>
                    </a:cubicBezTo>
                  </a:path>
                </a:pathLst>
              </a:custGeom>
              <a:solidFill>
                <a:srgbClr val="FC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60" name="îslîḑê">
                <a:extLst>
                  <a:ext uri="{FF2B5EF4-FFF2-40B4-BE49-F238E27FC236}">
                    <a16:creationId xmlns:a16="http://schemas.microsoft.com/office/drawing/2014/main" id="{9296023D-60B2-40BB-8090-900F9BEEA93C}"/>
                  </a:ext>
                </a:extLst>
              </p:cNvPr>
              <p:cNvSpPr/>
              <p:nvPr/>
            </p:nvSpPr>
            <p:spPr bwMode="auto">
              <a:xfrm>
                <a:off x="3698" y="1367"/>
                <a:ext cx="23" cy="18"/>
              </a:xfrm>
              <a:custGeom>
                <a:avLst/>
                <a:gdLst>
                  <a:gd name="T0" fmla="*/ 5 w 13"/>
                  <a:gd name="T1" fmla="*/ 9 h 10"/>
                  <a:gd name="T2" fmla="*/ 10 w 13"/>
                  <a:gd name="T3" fmla="*/ 6 h 10"/>
                  <a:gd name="T4" fmla="*/ 8 w 13"/>
                  <a:gd name="T5" fmla="*/ 2 h 10"/>
                  <a:gd name="T6" fmla="*/ 1 w 13"/>
                  <a:gd name="T7" fmla="*/ 6 h 10"/>
                  <a:gd name="T8" fmla="*/ 1 w 13"/>
                  <a:gd name="T9" fmla="*/ 9 h 10"/>
                  <a:gd name="T10" fmla="*/ 5 w 13"/>
                  <a:gd name="T11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0">
                    <a:moveTo>
                      <a:pt x="5" y="9"/>
                    </a:moveTo>
                    <a:cubicBezTo>
                      <a:pt x="7" y="8"/>
                      <a:pt x="8" y="7"/>
                      <a:pt x="10" y="6"/>
                    </a:cubicBezTo>
                    <a:cubicBezTo>
                      <a:pt x="13" y="5"/>
                      <a:pt x="11" y="0"/>
                      <a:pt x="8" y="2"/>
                    </a:cubicBezTo>
                    <a:cubicBezTo>
                      <a:pt x="5" y="3"/>
                      <a:pt x="3" y="4"/>
                      <a:pt x="1" y="6"/>
                    </a:cubicBezTo>
                    <a:cubicBezTo>
                      <a:pt x="0" y="7"/>
                      <a:pt x="0" y="8"/>
                      <a:pt x="1" y="9"/>
                    </a:cubicBezTo>
                    <a:cubicBezTo>
                      <a:pt x="2" y="10"/>
                      <a:pt x="4" y="10"/>
                      <a:pt x="5" y="9"/>
                    </a:cubicBezTo>
                    <a:close/>
                  </a:path>
                </a:pathLst>
              </a:custGeom>
              <a:solidFill>
                <a:srgbClr val="FC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61" name="i$ľïḍê">
                <a:extLst>
                  <a:ext uri="{FF2B5EF4-FFF2-40B4-BE49-F238E27FC236}">
                    <a16:creationId xmlns:a16="http://schemas.microsoft.com/office/drawing/2014/main" id="{6D510500-DA55-4BD8-8D3F-3CD078810EB0}"/>
                  </a:ext>
                </a:extLst>
              </p:cNvPr>
              <p:cNvSpPr/>
              <p:nvPr/>
            </p:nvSpPr>
            <p:spPr bwMode="auto">
              <a:xfrm>
                <a:off x="3672" y="1420"/>
                <a:ext cx="178" cy="16"/>
              </a:xfrm>
              <a:custGeom>
                <a:avLst/>
                <a:gdLst>
                  <a:gd name="T0" fmla="*/ 97 w 99"/>
                  <a:gd name="T1" fmla="*/ 9 h 9"/>
                  <a:gd name="T2" fmla="*/ 2 w 99"/>
                  <a:gd name="T3" fmla="*/ 9 h 9"/>
                  <a:gd name="T4" fmla="*/ 0 w 99"/>
                  <a:gd name="T5" fmla="*/ 7 h 9"/>
                  <a:gd name="T6" fmla="*/ 0 w 99"/>
                  <a:gd name="T7" fmla="*/ 2 h 9"/>
                  <a:gd name="T8" fmla="*/ 2 w 99"/>
                  <a:gd name="T9" fmla="*/ 0 h 9"/>
                  <a:gd name="T10" fmla="*/ 97 w 99"/>
                  <a:gd name="T11" fmla="*/ 0 h 9"/>
                  <a:gd name="T12" fmla="*/ 99 w 99"/>
                  <a:gd name="T13" fmla="*/ 2 h 9"/>
                  <a:gd name="T14" fmla="*/ 99 w 99"/>
                  <a:gd name="T15" fmla="*/ 7 h 9"/>
                  <a:gd name="T16" fmla="*/ 97 w 99"/>
                  <a:gd name="T1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" h="9">
                    <a:moveTo>
                      <a:pt x="97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0" y="8"/>
                      <a:pt x="0" y="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97" y="0"/>
                      <a:pt x="97" y="0"/>
                      <a:pt x="97" y="0"/>
                    </a:cubicBezTo>
                    <a:cubicBezTo>
                      <a:pt x="98" y="0"/>
                      <a:pt x="99" y="0"/>
                      <a:pt x="99" y="2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9" y="8"/>
                      <a:pt x="98" y="9"/>
                      <a:pt x="97" y="9"/>
                    </a:cubicBezTo>
                    <a:close/>
                  </a:path>
                </a:pathLst>
              </a:custGeom>
              <a:solidFill>
                <a:srgbClr val="4D1C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62" name="iŝlidé">
                <a:extLst>
                  <a:ext uri="{FF2B5EF4-FFF2-40B4-BE49-F238E27FC236}">
                    <a16:creationId xmlns:a16="http://schemas.microsoft.com/office/drawing/2014/main" id="{89D80529-E6F7-4ADC-88BB-95A314FD7B35}"/>
                  </a:ext>
                </a:extLst>
              </p:cNvPr>
              <p:cNvSpPr/>
              <p:nvPr/>
            </p:nvSpPr>
            <p:spPr bwMode="auto">
              <a:xfrm>
                <a:off x="3807" y="427"/>
                <a:ext cx="247" cy="110"/>
              </a:xfrm>
              <a:prstGeom prst="ellipse">
                <a:avLst/>
              </a:pr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63" name="îşḷïďê">
                <a:extLst>
                  <a:ext uri="{FF2B5EF4-FFF2-40B4-BE49-F238E27FC236}">
                    <a16:creationId xmlns:a16="http://schemas.microsoft.com/office/drawing/2014/main" id="{59C3E5DE-6A27-4062-924B-23CF0B1F25EC}"/>
                  </a:ext>
                </a:extLst>
              </p:cNvPr>
              <p:cNvSpPr/>
              <p:nvPr/>
            </p:nvSpPr>
            <p:spPr bwMode="auto">
              <a:xfrm>
                <a:off x="3742" y="714"/>
                <a:ext cx="380" cy="649"/>
              </a:xfrm>
              <a:custGeom>
                <a:avLst/>
                <a:gdLst>
                  <a:gd name="T0" fmla="*/ 65 w 212"/>
                  <a:gd name="T1" fmla="*/ 354 h 363"/>
                  <a:gd name="T2" fmla="*/ 91 w 212"/>
                  <a:gd name="T3" fmla="*/ 61 h 363"/>
                  <a:gd name="T4" fmla="*/ 119 w 212"/>
                  <a:gd name="T5" fmla="*/ 61 h 363"/>
                  <a:gd name="T6" fmla="*/ 146 w 212"/>
                  <a:gd name="T7" fmla="*/ 354 h 363"/>
                  <a:gd name="T8" fmla="*/ 153 w 212"/>
                  <a:gd name="T9" fmla="*/ 356 h 363"/>
                  <a:gd name="T10" fmla="*/ 211 w 212"/>
                  <a:gd name="T11" fmla="*/ 353 h 363"/>
                  <a:gd name="T12" fmla="*/ 212 w 212"/>
                  <a:gd name="T13" fmla="*/ 353 h 363"/>
                  <a:gd name="T14" fmla="*/ 174 w 212"/>
                  <a:gd name="T15" fmla="*/ 0 h 363"/>
                  <a:gd name="T16" fmla="*/ 36 w 212"/>
                  <a:gd name="T17" fmla="*/ 0 h 363"/>
                  <a:gd name="T18" fmla="*/ 0 w 212"/>
                  <a:gd name="T19" fmla="*/ 353 h 363"/>
                  <a:gd name="T20" fmla="*/ 0 w 212"/>
                  <a:gd name="T21" fmla="*/ 353 h 363"/>
                  <a:gd name="T22" fmla="*/ 61 w 212"/>
                  <a:gd name="T23" fmla="*/ 355 h 363"/>
                  <a:gd name="T24" fmla="*/ 65 w 212"/>
                  <a:gd name="T25" fmla="*/ 354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2" h="363">
                    <a:moveTo>
                      <a:pt x="65" y="354"/>
                    </a:moveTo>
                    <a:cubicBezTo>
                      <a:pt x="91" y="61"/>
                      <a:pt x="91" y="61"/>
                      <a:pt x="91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46" y="354"/>
                      <a:pt x="146" y="354"/>
                      <a:pt x="146" y="354"/>
                    </a:cubicBezTo>
                    <a:cubicBezTo>
                      <a:pt x="153" y="356"/>
                      <a:pt x="153" y="356"/>
                      <a:pt x="153" y="356"/>
                    </a:cubicBezTo>
                    <a:cubicBezTo>
                      <a:pt x="172" y="363"/>
                      <a:pt x="193" y="362"/>
                      <a:pt x="211" y="353"/>
                    </a:cubicBezTo>
                    <a:cubicBezTo>
                      <a:pt x="212" y="353"/>
                      <a:pt x="212" y="353"/>
                      <a:pt x="212" y="353"/>
                    </a:cubicBezTo>
                    <a:cubicBezTo>
                      <a:pt x="174" y="0"/>
                      <a:pt x="174" y="0"/>
                      <a:pt x="174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353"/>
                      <a:pt x="0" y="353"/>
                      <a:pt x="0" y="353"/>
                    </a:cubicBezTo>
                    <a:cubicBezTo>
                      <a:pt x="0" y="353"/>
                      <a:pt x="0" y="353"/>
                      <a:pt x="0" y="353"/>
                    </a:cubicBezTo>
                    <a:cubicBezTo>
                      <a:pt x="20" y="361"/>
                      <a:pt x="41" y="362"/>
                      <a:pt x="61" y="355"/>
                    </a:cubicBezTo>
                    <a:lnTo>
                      <a:pt x="65" y="354"/>
                    </a:lnTo>
                    <a:close/>
                  </a:path>
                </a:pathLst>
              </a:custGeom>
              <a:solidFill>
                <a:srgbClr val="252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64" name="íŝļiďé">
                <a:extLst>
                  <a:ext uri="{FF2B5EF4-FFF2-40B4-BE49-F238E27FC236}">
                    <a16:creationId xmlns:a16="http://schemas.microsoft.com/office/drawing/2014/main" id="{4860537F-7C9C-4E0A-8C0E-237C87ADB1BE}"/>
                  </a:ext>
                </a:extLst>
              </p:cNvPr>
              <p:cNvSpPr/>
              <p:nvPr/>
            </p:nvSpPr>
            <p:spPr bwMode="auto">
              <a:xfrm>
                <a:off x="3782" y="728"/>
                <a:ext cx="299" cy="295"/>
              </a:xfrm>
              <a:custGeom>
                <a:avLst/>
                <a:gdLst>
                  <a:gd name="T0" fmla="*/ 25 w 299"/>
                  <a:gd name="T1" fmla="*/ 0 h 295"/>
                  <a:gd name="T2" fmla="*/ 272 w 299"/>
                  <a:gd name="T3" fmla="*/ 0 h 295"/>
                  <a:gd name="T4" fmla="*/ 299 w 299"/>
                  <a:gd name="T5" fmla="*/ 233 h 295"/>
                  <a:gd name="T6" fmla="*/ 192 w 299"/>
                  <a:gd name="T7" fmla="*/ 295 h 295"/>
                  <a:gd name="T8" fmla="*/ 188 w 299"/>
                  <a:gd name="T9" fmla="*/ 256 h 295"/>
                  <a:gd name="T10" fmla="*/ 109 w 299"/>
                  <a:gd name="T11" fmla="*/ 256 h 295"/>
                  <a:gd name="T12" fmla="*/ 106 w 299"/>
                  <a:gd name="T13" fmla="*/ 293 h 295"/>
                  <a:gd name="T14" fmla="*/ 0 w 299"/>
                  <a:gd name="T15" fmla="*/ 231 h 295"/>
                  <a:gd name="T16" fmla="*/ 25 w 299"/>
                  <a:gd name="T17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9" h="295">
                    <a:moveTo>
                      <a:pt x="25" y="0"/>
                    </a:moveTo>
                    <a:lnTo>
                      <a:pt x="272" y="0"/>
                    </a:lnTo>
                    <a:lnTo>
                      <a:pt x="299" y="233"/>
                    </a:lnTo>
                    <a:lnTo>
                      <a:pt x="192" y="295"/>
                    </a:lnTo>
                    <a:lnTo>
                      <a:pt x="188" y="256"/>
                    </a:lnTo>
                    <a:lnTo>
                      <a:pt x="109" y="256"/>
                    </a:lnTo>
                    <a:lnTo>
                      <a:pt x="106" y="293"/>
                    </a:lnTo>
                    <a:lnTo>
                      <a:pt x="0" y="231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65" name="ïşḻîḓè">
                <a:extLst>
                  <a:ext uri="{FF2B5EF4-FFF2-40B4-BE49-F238E27FC236}">
                    <a16:creationId xmlns:a16="http://schemas.microsoft.com/office/drawing/2014/main" id="{37037472-1796-454E-AEA6-4FDC4BC1A446}"/>
                  </a:ext>
                </a:extLst>
              </p:cNvPr>
              <p:cNvSpPr/>
              <p:nvPr/>
            </p:nvSpPr>
            <p:spPr bwMode="auto">
              <a:xfrm>
                <a:off x="3767" y="417"/>
                <a:ext cx="328" cy="538"/>
              </a:xfrm>
              <a:custGeom>
                <a:avLst/>
                <a:gdLst>
                  <a:gd name="T0" fmla="*/ 94 w 183"/>
                  <a:gd name="T1" fmla="*/ 0 h 301"/>
                  <a:gd name="T2" fmla="*/ 9 w 183"/>
                  <a:gd name="T3" fmla="*/ 61 h 301"/>
                  <a:gd name="T4" fmla="*/ 1 w 183"/>
                  <a:gd name="T5" fmla="*/ 284 h 301"/>
                  <a:gd name="T6" fmla="*/ 2 w 183"/>
                  <a:gd name="T7" fmla="*/ 285 h 301"/>
                  <a:gd name="T8" fmla="*/ 179 w 183"/>
                  <a:gd name="T9" fmla="*/ 285 h 301"/>
                  <a:gd name="T10" fmla="*/ 180 w 183"/>
                  <a:gd name="T11" fmla="*/ 284 h 301"/>
                  <a:gd name="T12" fmla="*/ 173 w 183"/>
                  <a:gd name="T13" fmla="*/ 61 h 301"/>
                  <a:gd name="T14" fmla="*/ 94 w 183"/>
                  <a:gd name="T15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3" h="301">
                    <a:moveTo>
                      <a:pt x="94" y="0"/>
                    </a:moveTo>
                    <a:cubicBezTo>
                      <a:pt x="0" y="0"/>
                      <a:pt x="9" y="61"/>
                      <a:pt x="9" y="61"/>
                    </a:cubicBezTo>
                    <a:cubicBezTo>
                      <a:pt x="1" y="284"/>
                      <a:pt x="1" y="284"/>
                      <a:pt x="1" y="284"/>
                    </a:cubicBezTo>
                    <a:cubicBezTo>
                      <a:pt x="2" y="285"/>
                      <a:pt x="2" y="285"/>
                      <a:pt x="2" y="285"/>
                    </a:cubicBezTo>
                    <a:cubicBezTo>
                      <a:pt x="60" y="301"/>
                      <a:pt x="121" y="301"/>
                      <a:pt x="179" y="285"/>
                    </a:cubicBezTo>
                    <a:cubicBezTo>
                      <a:pt x="180" y="284"/>
                      <a:pt x="180" y="284"/>
                      <a:pt x="180" y="284"/>
                    </a:cubicBezTo>
                    <a:cubicBezTo>
                      <a:pt x="173" y="61"/>
                      <a:pt x="173" y="61"/>
                      <a:pt x="173" y="61"/>
                    </a:cubicBezTo>
                    <a:cubicBezTo>
                      <a:pt x="173" y="61"/>
                      <a:pt x="183" y="0"/>
                      <a:pt x="94" y="0"/>
                    </a:cubicBezTo>
                    <a:close/>
                  </a:path>
                </a:pathLst>
              </a:custGeom>
              <a:solidFill>
                <a:srgbClr val="252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66" name="ïŝļíḓê">
                <a:extLst>
                  <a:ext uri="{FF2B5EF4-FFF2-40B4-BE49-F238E27FC236}">
                    <a16:creationId xmlns:a16="http://schemas.microsoft.com/office/drawing/2014/main" id="{ED1BB261-06F0-4F62-A4AD-E09CE5172E41}"/>
                  </a:ext>
                </a:extLst>
              </p:cNvPr>
              <p:cNvSpPr/>
              <p:nvPr/>
            </p:nvSpPr>
            <p:spPr bwMode="auto">
              <a:xfrm>
                <a:off x="3927" y="642"/>
                <a:ext cx="7" cy="304"/>
              </a:xfrm>
              <a:custGeom>
                <a:avLst/>
                <a:gdLst>
                  <a:gd name="T0" fmla="*/ 0 w 4"/>
                  <a:gd name="T1" fmla="*/ 2 h 170"/>
                  <a:gd name="T2" fmla="*/ 0 w 4"/>
                  <a:gd name="T3" fmla="*/ 167 h 170"/>
                  <a:gd name="T4" fmla="*/ 4 w 4"/>
                  <a:gd name="T5" fmla="*/ 167 h 170"/>
                  <a:gd name="T6" fmla="*/ 4 w 4"/>
                  <a:gd name="T7" fmla="*/ 2 h 170"/>
                  <a:gd name="T8" fmla="*/ 0 w 4"/>
                  <a:gd name="T9" fmla="*/ 2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70">
                    <a:moveTo>
                      <a:pt x="0" y="2"/>
                    </a:moveTo>
                    <a:cubicBezTo>
                      <a:pt x="0" y="57"/>
                      <a:pt x="0" y="112"/>
                      <a:pt x="0" y="167"/>
                    </a:cubicBezTo>
                    <a:cubicBezTo>
                      <a:pt x="0" y="170"/>
                      <a:pt x="4" y="170"/>
                      <a:pt x="4" y="167"/>
                    </a:cubicBezTo>
                    <a:cubicBezTo>
                      <a:pt x="4" y="112"/>
                      <a:pt x="4" y="57"/>
                      <a:pt x="4" y="2"/>
                    </a:cubicBezTo>
                    <a:cubicBezTo>
                      <a:pt x="4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67" name="ïṣḷiḑê">
                <a:extLst>
                  <a:ext uri="{FF2B5EF4-FFF2-40B4-BE49-F238E27FC236}">
                    <a16:creationId xmlns:a16="http://schemas.microsoft.com/office/drawing/2014/main" id="{01E516DE-F7AE-464A-9D22-AAA94B20D649}"/>
                  </a:ext>
                </a:extLst>
              </p:cNvPr>
              <p:cNvSpPr/>
              <p:nvPr/>
            </p:nvSpPr>
            <p:spPr bwMode="auto">
              <a:xfrm>
                <a:off x="3855" y="438"/>
                <a:ext cx="151" cy="220"/>
              </a:xfrm>
              <a:custGeom>
                <a:avLst/>
                <a:gdLst>
                  <a:gd name="T0" fmla="*/ 0 w 151"/>
                  <a:gd name="T1" fmla="*/ 0 h 220"/>
                  <a:gd name="T2" fmla="*/ 76 w 151"/>
                  <a:gd name="T3" fmla="*/ 220 h 220"/>
                  <a:gd name="T4" fmla="*/ 151 w 151"/>
                  <a:gd name="T5" fmla="*/ 0 h 220"/>
                  <a:gd name="T6" fmla="*/ 0 w 151"/>
                  <a:gd name="T7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1" h="220">
                    <a:moveTo>
                      <a:pt x="0" y="0"/>
                    </a:moveTo>
                    <a:lnTo>
                      <a:pt x="76" y="220"/>
                    </a:lnTo>
                    <a:lnTo>
                      <a:pt x="1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68" name="isľîďé">
                <a:extLst>
                  <a:ext uri="{FF2B5EF4-FFF2-40B4-BE49-F238E27FC236}">
                    <a16:creationId xmlns:a16="http://schemas.microsoft.com/office/drawing/2014/main" id="{6068A8A1-D143-4D32-AD1D-D3D0CB75A7B9}"/>
                  </a:ext>
                </a:extLst>
              </p:cNvPr>
              <p:cNvSpPr/>
              <p:nvPr/>
            </p:nvSpPr>
            <p:spPr bwMode="auto">
              <a:xfrm>
                <a:off x="3855" y="440"/>
                <a:ext cx="151" cy="82"/>
              </a:xfrm>
              <a:custGeom>
                <a:avLst/>
                <a:gdLst>
                  <a:gd name="T0" fmla="*/ 84 w 84"/>
                  <a:gd name="T1" fmla="*/ 13 h 46"/>
                  <a:gd name="T2" fmla="*/ 84 w 84"/>
                  <a:gd name="T3" fmla="*/ 12 h 46"/>
                  <a:gd name="T4" fmla="*/ 0 w 84"/>
                  <a:gd name="T5" fmla="*/ 12 h 46"/>
                  <a:gd name="T6" fmla="*/ 0 w 84"/>
                  <a:gd name="T7" fmla="*/ 13 h 46"/>
                  <a:gd name="T8" fmla="*/ 12 w 84"/>
                  <a:gd name="T9" fmla="*/ 46 h 46"/>
                  <a:gd name="T10" fmla="*/ 42 w 84"/>
                  <a:gd name="T11" fmla="*/ 24 h 46"/>
                  <a:gd name="T12" fmla="*/ 73 w 84"/>
                  <a:gd name="T13" fmla="*/ 46 h 46"/>
                  <a:gd name="T14" fmla="*/ 84 w 84"/>
                  <a:gd name="T15" fmla="*/ 1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4" h="46">
                    <a:moveTo>
                      <a:pt x="84" y="13"/>
                    </a:moveTo>
                    <a:cubicBezTo>
                      <a:pt x="84" y="12"/>
                      <a:pt x="84" y="12"/>
                      <a:pt x="84" y="12"/>
                    </a:cubicBezTo>
                    <a:cubicBezTo>
                      <a:pt x="57" y="0"/>
                      <a:pt x="27" y="0"/>
                      <a:pt x="0" y="1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42" y="24"/>
                      <a:pt x="42" y="24"/>
                      <a:pt x="42" y="24"/>
                    </a:cubicBezTo>
                    <a:cubicBezTo>
                      <a:pt x="73" y="46"/>
                      <a:pt x="73" y="46"/>
                      <a:pt x="73" y="46"/>
                    </a:cubicBezTo>
                    <a:lnTo>
                      <a:pt x="84" y="13"/>
                    </a:lnTo>
                    <a:close/>
                  </a:path>
                </a:pathLst>
              </a:custGeom>
              <a:solidFill>
                <a:srgbClr val="AFA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69" name="ïṣlíḍê">
                <a:extLst>
                  <a:ext uri="{FF2B5EF4-FFF2-40B4-BE49-F238E27FC236}">
                    <a16:creationId xmlns:a16="http://schemas.microsoft.com/office/drawing/2014/main" id="{164F05C0-E073-40FD-81B0-A2A10D934B21}"/>
                  </a:ext>
                </a:extLst>
              </p:cNvPr>
              <p:cNvSpPr/>
              <p:nvPr/>
            </p:nvSpPr>
            <p:spPr bwMode="auto">
              <a:xfrm>
                <a:off x="3916" y="438"/>
                <a:ext cx="31" cy="220"/>
              </a:xfrm>
              <a:custGeom>
                <a:avLst/>
                <a:gdLst>
                  <a:gd name="T0" fmla="*/ 31 w 31"/>
                  <a:gd name="T1" fmla="*/ 174 h 220"/>
                  <a:gd name="T2" fmla="*/ 15 w 31"/>
                  <a:gd name="T3" fmla="*/ 220 h 220"/>
                  <a:gd name="T4" fmla="*/ 0 w 31"/>
                  <a:gd name="T5" fmla="*/ 174 h 220"/>
                  <a:gd name="T6" fmla="*/ 15 w 31"/>
                  <a:gd name="T7" fmla="*/ 0 h 220"/>
                  <a:gd name="T8" fmla="*/ 31 w 31"/>
                  <a:gd name="T9" fmla="*/ 174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20">
                    <a:moveTo>
                      <a:pt x="31" y="174"/>
                    </a:moveTo>
                    <a:lnTo>
                      <a:pt x="15" y="220"/>
                    </a:lnTo>
                    <a:lnTo>
                      <a:pt x="0" y="174"/>
                    </a:lnTo>
                    <a:lnTo>
                      <a:pt x="15" y="0"/>
                    </a:lnTo>
                    <a:lnTo>
                      <a:pt x="31" y="174"/>
                    </a:lnTo>
                    <a:close/>
                  </a:path>
                </a:pathLst>
              </a:custGeom>
              <a:solidFill>
                <a:srgbClr val="EF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70" name="íslïdè">
                <a:extLst>
                  <a:ext uri="{FF2B5EF4-FFF2-40B4-BE49-F238E27FC236}">
                    <a16:creationId xmlns:a16="http://schemas.microsoft.com/office/drawing/2014/main" id="{78BE7288-672C-421C-AFE4-5E69F2DE480D}"/>
                  </a:ext>
                </a:extLst>
              </p:cNvPr>
              <p:cNvSpPr/>
              <p:nvPr/>
            </p:nvSpPr>
            <p:spPr bwMode="auto">
              <a:xfrm>
                <a:off x="3902" y="438"/>
                <a:ext cx="57" cy="63"/>
              </a:xfrm>
              <a:custGeom>
                <a:avLst/>
                <a:gdLst>
                  <a:gd name="T0" fmla="*/ 16 w 32"/>
                  <a:gd name="T1" fmla="*/ 35 h 35"/>
                  <a:gd name="T2" fmla="*/ 16 w 32"/>
                  <a:gd name="T3" fmla="*/ 35 h 35"/>
                  <a:gd name="T4" fmla="*/ 25 w 32"/>
                  <a:gd name="T5" fmla="*/ 28 h 35"/>
                  <a:gd name="T6" fmla="*/ 30 w 32"/>
                  <a:gd name="T7" fmla="*/ 12 h 35"/>
                  <a:gd name="T8" fmla="*/ 21 w 32"/>
                  <a:gd name="T9" fmla="*/ 0 h 35"/>
                  <a:gd name="T10" fmla="*/ 11 w 32"/>
                  <a:gd name="T11" fmla="*/ 0 h 35"/>
                  <a:gd name="T12" fmla="*/ 2 w 32"/>
                  <a:gd name="T13" fmla="*/ 12 h 35"/>
                  <a:gd name="T14" fmla="*/ 7 w 32"/>
                  <a:gd name="T15" fmla="*/ 28 h 35"/>
                  <a:gd name="T16" fmla="*/ 16 w 32"/>
                  <a:gd name="T1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5">
                    <a:moveTo>
                      <a:pt x="16" y="35"/>
                    </a:moveTo>
                    <a:cubicBezTo>
                      <a:pt x="16" y="35"/>
                      <a:pt x="16" y="35"/>
                      <a:pt x="16" y="35"/>
                    </a:cubicBezTo>
                    <a:cubicBezTo>
                      <a:pt x="20" y="35"/>
                      <a:pt x="24" y="32"/>
                      <a:pt x="25" y="28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2" y="6"/>
                      <a:pt x="27" y="0"/>
                      <a:pt x="2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6"/>
                      <a:pt x="2" y="12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8" y="32"/>
                      <a:pt x="12" y="35"/>
                      <a:pt x="16" y="35"/>
                    </a:cubicBezTo>
                    <a:close/>
                  </a:path>
                </a:pathLst>
              </a:custGeom>
              <a:solidFill>
                <a:srgbClr val="EF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71" name="ïṣ1îḋè">
                <a:extLst>
                  <a:ext uri="{FF2B5EF4-FFF2-40B4-BE49-F238E27FC236}">
                    <a16:creationId xmlns:a16="http://schemas.microsoft.com/office/drawing/2014/main" id="{3AB61247-E2B8-4696-9F69-9D2EC2A15DF8}"/>
                  </a:ext>
                </a:extLst>
              </p:cNvPr>
              <p:cNvSpPr/>
              <p:nvPr/>
            </p:nvSpPr>
            <p:spPr bwMode="auto">
              <a:xfrm>
                <a:off x="3855" y="415"/>
                <a:ext cx="151" cy="84"/>
              </a:xfrm>
              <a:custGeom>
                <a:avLst/>
                <a:gdLst>
                  <a:gd name="T0" fmla="*/ 84 w 84"/>
                  <a:gd name="T1" fmla="*/ 13 h 47"/>
                  <a:gd name="T2" fmla="*/ 84 w 84"/>
                  <a:gd name="T3" fmla="*/ 13 h 47"/>
                  <a:gd name="T4" fmla="*/ 1 w 84"/>
                  <a:gd name="T5" fmla="*/ 13 h 47"/>
                  <a:gd name="T6" fmla="*/ 0 w 84"/>
                  <a:gd name="T7" fmla="*/ 13 h 47"/>
                  <a:gd name="T8" fmla="*/ 12 w 84"/>
                  <a:gd name="T9" fmla="*/ 47 h 47"/>
                  <a:gd name="T10" fmla="*/ 42 w 84"/>
                  <a:gd name="T11" fmla="*/ 26 h 47"/>
                  <a:gd name="T12" fmla="*/ 73 w 84"/>
                  <a:gd name="T13" fmla="*/ 47 h 47"/>
                  <a:gd name="T14" fmla="*/ 84 w 84"/>
                  <a:gd name="T15" fmla="*/ 1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4" h="47">
                    <a:moveTo>
                      <a:pt x="84" y="13"/>
                    </a:moveTo>
                    <a:cubicBezTo>
                      <a:pt x="84" y="13"/>
                      <a:pt x="84" y="13"/>
                      <a:pt x="84" y="13"/>
                    </a:cubicBezTo>
                    <a:cubicBezTo>
                      <a:pt x="58" y="0"/>
                      <a:pt x="27" y="0"/>
                      <a:pt x="1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42" y="26"/>
                      <a:pt x="42" y="26"/>
                      <a:pt x="42" y="26"/>
                    </a:cubicBezTo>
                    <a:cubicBezTo>
                      <a:pt x="73" y="47"/>
                      <a:pt x="73" y="47"/>
                      <a:pt x="73" y="47"/>
                    </a:cubicBezTo>
                    <a:lnTo>
                      <a:pt x="84" y="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72" name="iślïdè">
                <a:extLst>
                  <a:ext uri="{FF2B5EF4-FFF2-40B4-BE49-F238E27FC236}">
                    <a16:creationId xmlns:a16="http://schemas.microsoft.com/office/drawing/2014/main" id="{9431E468-C69C-4CF0-A19B-0AAFFF585855}"/>
                  </a:ext>
                </a:extLst>
              </p:cNvPr>
              <p:cNvSpPr/>
              <p:nvPr/>
            </p:nvSpPr>
            <p:spPr bwMode="auto">
              <a:xfrm>
                <a:off x="3929" y="442"/>
                <a:ext cx="131" cy="216"/>
              </a:xfrm>
              <a:custGeom>
                <a:avLst/>
                <a:gdLst>
                  <a:gd name="T0" fmla="*/ 0 w 131"/>
                  <a:gd name="T1" fmla="*/ 216 h 216"/>
                  <a:gd name="T2" fmla="*/ 77 w 131"/>
                  <a:gd name="T3" fmla="*/ 0 h 216"/>
                  <a:gd name="T4" fmla="*/ 131 w 131"/>
                  <a:gd name="T5" fmla="*/ 5 h 216"/>
                  <a:gd name="T6" fmla="*/ 98 w 131"/>
                  <a:gd name="T7" fmla="*/ 66 h 216"/>
                  <a:gd name="T8" fmla="*/ 77 w 131"/>
                  <a:gd name="T9" fmla="*/ 75 h 216"/>
                  <a:gd name="T10" fmla="*/ 86 w 131"/>
                  <a:gd name="T11" fmla="*/ 104 h 216"/>
                  <a:gd name="T12" fmla="*/ 0 w 131"/>
                  <a:gd name="T13" fmla="*/ 21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1" h="216">
                    <a:moveTo>
                      <a:pt x="0" y="216"/>
                    </a:moveTo>
                    <a:lnTo>
                      <a:pt x="77" y="0"/>
                    </a:lnTo>
                    <a:lnTo>
                      <a:pt x="131" y="5"/>
                    </a:lnTo>
                    <a:lnTo>
                      <a:pt x="98" y="66"/>
                    </a:lnTo>
                    <a:lnTo>
                      <a:pt x="77" y="75"/>
                    </a:lnTo>
                    <a:lnTo>
                      <a:pt x="86" y="104"/>
                    </a:lnTo>
                    <a:lnTo>
                      <a:pt x="0" y="216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73" name="is1îďê">
                <a:extLst>
                  <a:ext uri="{FF2B5EF4-FFF2-40B4-BE49-F238E27FC236}">
                    <a16:creationId xmlns:a16="http://schemas.microsoft.com/office/drawing/2014/main" id="{85A63546-D8F8-4210-9151-7306829701FC}"/>
                  </a:ext>
                </a:extLst>
              </p:cNvPr>
              <p:cNvSpPr/>
              <p:nvPr/>
            </p:nvSpPr>
            <p:spPr bwMode="auto">
              <a:xfrm>
                <a:off x="3803" y="442"/>
                <a:ext cx="126" cy="216"/>
              </a:xfrm>
              <a:custGeom>
                <a:avLst/>
                <a:gdLst>
                  <a:gd name="T0" fmla="*/ 126 w 126"/>
                  <a:gd name="T1" fmla="*/ 216 h 216"/>
                  <a:gd name="T2" fmla="*/ 50 w 126"/>
                  <a:gd name="T3" fmla="*/ 0 h 216"/>
                  <a:gd name="T4" fmla="*/ 0 w 126"/>
                  <a:gd name="T5" fmla="*/ 3 h 216"/>
                  <a:gd name="T6" fmla="*/ 29 w 126"/>
                  <a:gd name="T7" fmla="*/ 66 h 216"/>
                  <a:gd name="T8" fmla="*/ 50 w 126"/>
                  <a:gd name="T9" fmla="*/ 75 h 216"/>
                  <a:gd name="T10" fmla="*/ 42 w 126"/>
                  <a:gd name="T11" fmla="*/ 104 h 216"/>
                  <a:gd name="T12" fmla="*/ 126 w 126"/>
                  <a:gd name="T13" fmla="*/ 21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6" h="216">
                    <a:moveTo>
                      <a:pt x="126" y="216"/>
                    </a:moveTo>
                    <a:lnTo>
                      <a:pt x="50" y="0"/>
                    </a:lnTo>
                    <a:lnTo>
                      <a:pt x="0" y="3"/>
                    </a:lnTo>
                    <a:lnTo>
                      <a:pt x="29" y="66"/>
                    </a:lnTo>
                    <a:lnTo>
                      <a:pt x="50" y="75"/>
                    </a:lnTo>
                    <a:lnTo>
                      <a:pt x="42" y="104"/>
                    </a:lnTo>
                    <a:lnTo>
                      <a:pt x="126" y="216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74" name="íś1iḓe">
                <a:extLst>
                  <a:ext uri="{FF2B5EF4-FFF2-40B4-BE49-F238E27FC236}">
                    <a16:creationId xmlns:a16="http://schemas.microsoft.com/office/drawing/2014/main" id="{371609F5-7B61-4EB1-BA4C-C08A17F9DE1A}"/>
                  </a:ext>
                </a:extLst>
              </p:cNvPr>
              <p:cNvSpPr/>
              <p:nvPr/>
            </p:nvSpPr>
            <p:spPr bwMode="auto">
              <a:xfrm>
                <a:off x="3931" y="424"/>
                <a:ext cx="130" cy="234"/>
              </a:xfrm>
              <a:custGeom>
                <a:avLst/>
                <a:gdLst>
                  <a:gd name="T0" fmla="*/ 0 w 130"/>
                  <a:gd name="T1" fmla="*/ 234 h 234"/>
                  <a:gd name="T2" fmla="*/ 75 w 130"/>
                  <a:gd name="T3" fmla="*/ 0 h 234"/>
                  <a:gd name="T4" fmla="*/ 130 w 130"/>
                  <a:gd name="T5" fmla="*/ 25 h 234"/>
                  <a:gd name="T6" fmla="*/ 96 w 130"/>
                  <a:gd name="T7" fmla="*/ 68 h 234"/>
                  <a:gd name="T8" fmla="*/ 75 w 130"/>
                  <a:gd name="T9" fmla="*/ 77 h 234"/>
                  <a:gd name="T10" fmla="*/ 84 w 130"/>
                  <a:gd name="T11" fmla="*/ 105 h 234"/>
                  <a:gd name="T12" fmla="*/ 0 w 130"/>
                  <a:gd name="T13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0" h="234">
                    <a:moveTo>
                      <a:pt x="0" y="234"/>
                    </a:moveTo>
                    <a:lnTo>
                      <a:pt x="75" y="0"/>
                    </a:lnTo>
                    <a:lnTo>
                      <a:pt x="130" y="25"/>
                    </a:lnTo>
                    <a:lnTo>
                      <a:pt x="96" y="68"/>
                    </a:lnTo>
                    <a:lnTo>
                      <a:pt x="75" y="77"/>
                    </a:lnTo>
                    <a:lnTo>
                      <a:pt x="84" y="105"/>
                    </a:lnTo>
                    <a:lnTo>
                      <a:pt x="0" y="234"/>
                    </a:lnTo>
                    <a:close/>
                  </a:path>
                </a:pathLst>
              </a:cu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75" name="íṣľîdé">
                <a:extLst>
                  <a:ext uri="{FF2B5EF4-FFF2-40B4-BE49-F238E27FC236}">
                    <a16:creationId xmlns:a16="http://schemas.microsoft.com/office/drawing/2014/main" id="{1D4A1AF4-1F6A-4B8B-BE1B-FC636F40EE6A}"/>
                  </a:ext>
                </a:extLst>
              </p:cNvPr>
              <p:cNvSpPr/>
              <p:nvPr/>
            </p:nvSpPr>
            <p:spPr bwMode="auto">
              <a:xfrm>
                <a:off x="3802" y="424"/>
                <a:ext cx="129" cy="234"/>
              </a:xfrm>
              <a:custGeom>
                <a:avLst/>
                <a:gdLst>
                  <a:gd name="T0" fmla="*/ 129 w 129"/>
                  <a:gd name="T1" fmla="*/ 234 h 234"/>
                  <a:gd name="T2" fmla="*/ 53 w 129"/>
                  <a:gd name="T3" fmla="*/ 0 h 234"/>
                  <a:gd name="T4" fmla="*/ 0 w 129"/>
                  <a:gd name="T5" fmla="*/ 21 h 234"/>
                  <a:gd name="T6" fmla="*/ 32 w 129"/>
                  <a:gd name="T7" fmla="*/ 68 h 234"/>
                  <a:gd name="T8" fmla="*/ 53 w 129"/>
                  <a:gd name="T9" fmla="*/ 77 h 234"/>
                  <a:gd name="T10" fmla="*/ 44 w 129"/>
                  <a:gd name="T11" fmla="*/ 105 h 234"/>
                  <a:gd name="T12" fmla="*/ 129 w 129"/>
                  <a:gd name="T13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9" h="234">
                    <a:moveTo>
                      <a:pt x="129" y="234"/>
                    </a:moveTo>
                    <a:lnTo>
                      <a:pt x="53" y="0"/>
                    </a:lnTo>
                    <a:lnTo>
                      <a:pt x="0" y="21"/>
                    </a:lnTo>
                    <a:lnTo>
                      <a:pt x="32" y="68"/>
                    </a:lnTo>
                    <a:lnTo>
                      <a:pt x="53" y="77"/>
                    </a:lnTo>
                    <a:lnTo>
                      <a:pt x="44" y="105"/>
                    </a:lnTo>
                    <a:lnTo>
                      <a:pt x="129" y="234"/>
                    </a:lnTo>
                    <a:close/>
                  </a:path>
                </a:pathLst>
              </a:cu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76" name="îsļíḋê">
                <a:extLst>
                  <a:ext uri="{FF2B5EF4-FFF2-40B4-BE49-F238E27FC236}">
                    <a16:creationId xmlns:a16="http://schemas.microsoft.com/office/drawing/2014/main" id="{2A1DC154-EEED-4F98-8E93-678DA0DA9912}"/>
                  </a:ext>
                </a:extLst>
              </p:cNvPr>
              <p:cNvSpPr/>
              <p:nvPr/>
            </p:nvSpPr>
            <p:spPr bwMode="auto">
              <a:xfrm>
                <a:off x="3646" y="-23"/>
                <a:ext cx="480" cy="357"/>
              </a:xfrm>
              <a:custGeom>
                <a:avLst/>
                <a:gdLst>
                  <a:gd name="T0" fmla="*/ 66 w 268"/>
                  <a:gd name="T1" fmla="*/ 200 h 200"/>
                  <a:gd name="T2" fmla="*/ 66 w 268"/>
                  <a:gd name="T3" fmla="*/ 59 h 200"/>
                  <a:gd name="T4" fmla="*/ 182 w 268"/>
                  <a:gd name="T5" fmla="*/ 20 h 200"/>
                  <a:gd name="T6" fmla="*/ 214 w 268"/>
                  <a:gd name="T7" fmla="*/ 16 h 200"/>
                  <a:gd name="T8" fmla="*/ 221 w 268"/>
                  <a:gd name="T9" fmla="*/ 34 h 200"/>
                  <a:gd name="T10" fmla="*/ 236 w 268"/>
                  <a:gd name="T11" fmla="*/ 14 h 200"/>
                  <a:gd name="T12" fmla="*/ 239 w 268"/>
                  <a:gd name="T13" fmla="*/ 106 h 200"/>
                  <a:gd name="T14" fmla="*/ 66 w 268"/>
                  <a:gd name="T15" fmla="*/ 20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" h="200">
                    <a:moveTo>
                      <a:pt x="66" y="200"/>
                    </a:moveTo>
                    <a:cubicBezTo>
                      <a:pt x="66" y="200"/>
                      <a:pt x="0" y="89"/>
                      <a:pt x="66" y="59"/>
                    </a:cubicBezTo>
                    <a:cubicBezTo>
                      <a:pt x="82" y="0"/>
                      <a:pt x="163" y="15"/>
                      <a:pt x="182" y="20"/>
                    </a:cubicBezTo>
                    <a:cubicBezTo>
                      <a:pt x="202" y="26"/>
                      <a:pt x="214" y="16"/>
                      <a:pt x="214" y="16"/>
                    </a:cubicBezTo>
                    <a:cubicBezTo>
                      <a:pt x="220" y="22"/>
                      <a:pt x="221" y="34"/>
                      <a:pt x="221" y="34"/>
                    </a:cubicBezTo>
                    <a:cubicBezTo>
                      <a:pt x="236" y="14"/>
                      <a:pt x="236" y="14"/>
                      <a:pt x="236" y="14"/>
                    </a:cubicBezTo>
                    <a:cubicBezTo>
                      <a:pt x="257" y="27"/>
                      <a:pt x="268" y="59"/>
                      <a:pt x="239" y="106"/>
                    </a:cubicBezTo>
                    <a:lnTo>
                      <a:pt x="66" y="200"/>
                    </a:lnTo>
                    <a:close/>
                  </a:path>
                </a:pathLst>
              </a:custGeom>
              <a:solidFill>
                <a:srgbClr val="591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77" name="ïṩḻiḑé">
                <a:extLst>
                  <a:ext uri="{FF2B5EF4-FFF2-40B4-BE49-F238E27FC236}">
                    <a16:creationId xmlns:a16="http://schemas.microsoft.com/office/drawing/2014/main" id="{C38F644D-D99D-4D21-BE72-90CB2B1B5409}"/>
                  </a:ext>
                </a:extLst>
              </p:cNvPr>
              <p:cNvSpPr/>
              <p:nvPr/>
            </p:nvSpPr>
            <p:spPr bwMode="auto">
              <a:xfrm>
                <a:off x="3891" y="336"/>
                <a:ext cx="77" cy="124"/>
              </a:xfrm>
              <a:custGeom>
                <a:avLst/>
                <a:gdLst>
                  <a:gd name="T0" fmla="*/ 43 w 43"/>
                  <a:gd name="T1" fmla="*/ 50 h 69"/>
                  <a:gd name="T2" fmla="*/ 24 w 43"/>
                  <a:gd name="T3" fmla="*/ 69 h 69"/>
                  <a:gd name="T4" fmla="*/ 19 w 43"/>
                  <a:gd name="T5" fmla="*/ 69 h 69"/>
                  <a:gd name="T6" fmla="*/ 0 w 43"/>
                  <a:gd name="T7" fmla="*/ 50 h 69"/>
                  <a:gd name="T8" fmla="*/ 0 w 43"/>
                  <a:gd name="T9" fmla="*/ 18 h 69"/>
                  <a:gd name="T10" fmla="*/ 19 w 43"/>
                  <a:gd name="T11" fmla="*/ 0 h 69"/>
                  <a:gd name="T12" fmla="*/ 24 w 43"/>
                  <a:gd name="T13" fmla="*/ 0 h 69"/>
                  <a:gd name="T14" fmla="*/ 43 w 43"/>
                  <a:gd name="T15" fmla="*/ 18 h 69"/>
                  <a:gd name="T16" fmla="*/ 43 w 43"/>
                  <a:gd name="T17" fmla="*/ 5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69">
                    <a:moveTo>
                      <a:pt x="43" y="50"/>
                    </a:moveTo>
                    <a:cubicBezTo>
                      <a:pt x="43" y="61"/>
                      <a:pt x="34" y="69"/>
                      <a:pt x="24" y="69"/>
                    </a:cubicBezTo>
                    <a:cubicBezTo>
                      <a:pt x="19" y="69"/>
                      <a:pt x="19" y="69"/>
                      <a:pt x="19" y="69"/>
                    </a:cubicBezTo>
                    <a:cubicBezTo>
                      <a:pt x="9" y="69"/>
                      <a:pt x="0" y="61"/>
                      <a:pt x="0" y="5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9" y="0"/>
                      <a:pt x="19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34" y="0"/>
                      <a:pt x="43" y="8"/>
                      <a:pt x="43" y="18"/>
                    </a:cubicBezTo>
                    <a:lnTo>
                      <a:pt x="43" y="50"/>
                    </a:lnTo>
                    <a:close/>
                  </a:path>
                </a:pathLst>
              </a:custGeom>
              <a:solidFill>
                <a:srgbClr val="FF9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78" name="íşļïḋe">
                <a:extLst>
                  <a:ext uri="{FF2B5EF4-FFF2-40B4-BE49-F238E27FC236}">
                    <a16:creationId xmlns:a16="http://schemas.microsoft.com/office/drawing/2014/main" id="{76B88CD5-502F-4CD7-96EE-C42B65B58D6F}"/>
                  </a:ext>
                </a:extLst>
              </p:cNvPr>
              <p:cNvSpPr/>
              <p:nvPr/>
            </p:nvSpPr>
            <p:spPr bwMode="auto">
              <a:xfrm>
                <a:off x="3707" y="70"/>
                <a:ext cx="383" cy="370"/>
              </a:xfrm>
              <a:custGeom>
                <a:avLst/>
                <a:gdLst>
                  <a:gd name="T0" fmla="*/ 138 w 214"/>
                  <a:gd name="T1" fmla="*/ 3 h 207"/>
                  <a:gd name="T2" fmla="*/ 84 w 214"/>
                  <a:gd name="T3" fmla="*/ 7 h 207"/>
                  <a:gd name="T4" fmla="*/ 26 w 214"/>
                  <a:gd name="T5" fmla="*/ 78 h 207"/>
                  <a:gd name="T6" fmla="*/ 28 w 214"/>
                  <a:gd name="T7" fmla="*/ 94 h 207"/>
                  <a:gd name="T8" fmla="*/ 27 w 214"/>
                  <a:gd name="T9" fmla="*/ 94 h 207"/>
                  <a:gd name="T10" fmla="*/ 24 w 214"/>
                  <a:gd name="T11" fmla="*/ 94 h 207"/>
                  <a:gd name="T12" fmla="*/ 23 w 214"/>
                  <a:gd name="T13" fmla="*/ 94 h 207"/>
                  <a:gd name="T14" fmla="*/ 1 w 214"/>
                  <a:gd name="T15" fmla="*/ 122 h 207"/>
                  <a:gd name="T16" fmla="*/ 1 w 214"/>
                  <a:gd name="T17" fmla="*/ 123 h 207"/>
                  <a:gd name="T18" fmla="*/ 28 w 214"/>
                  <a:gd name="T19" fmla="*/ 147 h 207"/>
                  <a:gd name="T20" fmla="*/ 28 w 214"/>
                  <a:gd name="T21" fmla="*/ 147 h 207"/>
                  <a:gd name="T22" fmla="*/ 32 w 214"/>
                  <a:gd name="T23" fmla="*/ 146 h 207"/>
                  <a:gd name="T24" fmla="*/ 32 w 214"/>
                  <a:gd name="T25" fmla="*/ 146 h 207"/>
                  <a:gd name="T26" fmla="*/ 100 w 214"/>
                  <a:gd name="T27" fmla="*/ 204 h 207"/>
                  <a:gd name="T28" fmla="*/ 154 w 214"/>
                  <a:gd name="T29" fmla="*/ 200 h 207"/>
                  <a:gd name="T30" fmla="*/ 212 w 214"/>
                  <a:gd name="T31" fmla="*/ 129 h 207"/>
                  <a:gd name="T32" fmla="*/ 206 w 214"/>
                  <a:gd name="T33" fmla="*/ 64 h 207"/>
                  <a:gd name="T34" fmla="*/ 138 w 214"/>
                  <a:gd name="T35" fmla="*/ 3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4" h="207">
                    <a:moveTo>
                      <a:pt x="138" y="3"/>
                    </a:moveTo>
                    <a:cubicBezTo>
                      <a:pt x="84" y="7"/>
                      <a:pt x="84" y="7"/>
                      <a:pt x="84" y="7"/>
                    </a:cubicBezTo>
                    <a:cubicBezTo>
                      <a:pt x="49" y="10"/>
                      <a:pt x="23" y="42"/>
                      <a:pt x="26" y="78"/>
                    </a:cubicBezTo>
                    <a:cubicBezTo>
                      <a:pt x="28" y="94"/>
                      <a:pt x="28" y="94"/>
                      <a:pt x="28" y="94"/>
                    </a:cubicBezTo>
                    <a:cubicBezTo>
                      <a:pt x="27" y="94"/>
                      <a:pt x="27" y="94"/>
                      <a:pt x="27" y="94"/>
                    </a:cubicBezTo>
                    <a:cubicBezTo>
                      <a:pt x="26" y="94"/>
                      <a:pt x="25" y="94"/>
                      <a:pt x="24" y="94"/>
                    </a:cubicBezTo>
                    <a:cubicBezTo>
                      <a:pt x="23" y="94"/>
                      <a:pt x="23" y="94"/>
                      <a:pt x="23" y="94"/>
                    </a:cubicBezTo>
                    <a:cubicBezTo>
                      <a:pt x="10" y="95"/>
                      <a:pt x="0" y="108"/>
                      <a:pt x="1" y="122"/>
                    </a:cubicBezTo>
                    <a:cubicBezTo>
                      <a:pt x="1" y="123"/>
                      <a:pt x="1" y="123"/>
                      <a:pt x="1" y="123"/>
                    </a:cubicBezTo>
                    <a:cubicBezTo>
                      <a:pt x="2" y="137"/>
                      <a:pt x="14" y="148"/>
                      <a:pt x="28" y="147"/>
                    </a:cubicBezTo>
                    <a:cubicBezTo>
                      <a:pt x="28" y="147"/>
                      <a:pt x="28" y="147"/>
                      <a:pt x="28" y="147"/>
                    </a:cubicBezTo>
                    <a:cubicBezTo>
                      <a:pt x="29" y="147"/>
                      <a:pt x="31" y="146"/>
                      <a:pt x="32" y="146"/>
                    </a:cubicBezTo>
                    <a:cubicBezTo>
                      <a:pt x="32" y="146"/>
                      <a:pt x="32" y="146"/>
                      <a:pt x="32" y="146"/>
                    </a:cubicBezTo>
                    <a:cubicBezTo>
                      <a:pt x="36" y="181"/>
                      <a:pt x="66" y="207"/>
                      <a:pt x="100" y="204"/>
                    </a:cubicBezTo>
                    <a:cubicBezTo>
                      <a:pt x="154" y="200"/>
                      <a:pt x="154" y="200"/>
                      <a:pt x="154" y="200"/>
                    </a:cubicBezTo>
                    <a:cubicBezTo>
                      <a:pt x="189" y="197"/>
                      <a:pt x="214" y="165"/>
                      <a:pt x="212" y="129"/>
                    </a:cubicBezTo>
                    <a:cubicBezTo>
                      <a:pt x="206" y="64"/>
                      <a:pt x="206" y="64"/>
                      <a:pt x="206" y="64"/>
                    </a:cubicBezTo>
                    <a:cubicBezTo>
                      <a:pt x="203" y="27"/>
                      <a:pt x="173" y="0"/>
                      <a:pt x="138" y="3"/>
                    </a:cubicBezTo>
                    <a:close/>
                  </a:path>
                </a:pathLst>
              </a:custGeom>
              <a:solidFill>
                <a:srgbClr val="FFB3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79" name="ïṥlíḍé">
                <a:extLst>
                  <a:ext uri="{FF2B5EF4-FFF2-40B4-BE49-F238E27FC236}">
                    <a16:creationId xmlns:a16="http://schemas.microsoft.com/office/drawing/2014/main" id="{C775992E-2B8D-4050-9096-B1FD9000F796}"/>
                  </a:ext>
                </a:extLst>
              </p:cNvPr>
              <p:cNvSpPr/>
              <p:nvPr/>
            </p:nvSpPr>
            <p:spPr bwMode="auto">
              <a:xfrm>
                <a:off x="3746" y="32"/>
                <a:ext cx="251" cy="270"/>
              </a:xfrm>
              <a:custGeom>
                <a:avLst/>
                <a:gdLst>
                  <a:gd name="T0" fmla="*/ 28 w 140"/>
                  <a:gd name="T1" fmla="*/ 134 h 151"/>
                  <a:gd name="T2" fmla="*/ 42 w 140"/>
                  <a:gd name="T3" fmla="*/ 41 h 151"/>
                  <a:gd name="T4" fmla="*/ 86 w 140"/>
                  <a:gd name="T5" fmla="*/ 27 h 151"/>
                  <a:gd name="T6" fmla="*/ 126 w 140"/>
                  <a:gd name="T7" fmla="*/ 24 h 151"/>
                  <a:gd name="T8" fmla="*/ 124 w 140"/>
                  <a:gd name="T9" fmla="*/ 1 h 151"/>
                  <a:gd name="T10" fmla="*/ 80 w 140"/>
                  <a:gd name="T11" fmla="*/ 4 h 151"/>
                  <a:gd name="T12" fmla="*/ 25 w 140"/>
                  <a:gd name="T13" fmla="*/ 25 h 151"/>
                  <a:gd name="T14" fmla="*/ 2 w 140"/>
                  <a:gd name="T15" fmla="*/ 91 h 151"/>
                  <a:gd name="T16" fmla="*/ 6 w 140"/>
                  <a:gd name="T17" fmla="*/ 136 h 151"/>
                  <a:gd name="T18" fmla="*/ 28 w 140"/>
                  <a:gd name="T19" fmla="*/ 134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0" h="151">
                    <a:moveTo>
                      <a:pt x="28" y="134"/>
                    </a:moveTo>
                    <a:cubicBezTo>
                      <a:pt x="26" y="103"/>
                      <a:pt x="16" y="65"/>
                      <a:pt x="42" y="41"/>
                    </a:cubicBezTo>
                    <a:cubicBezTo>
                      <a:pt x="55" y="29"/>
                      <a:pt x="70" y="28"/>
                      <a:pt x="86" y="27"/>
                    </a:cubicBezTo>
                    <a:cubicBezTo>
                      <a:pt x="99" y="26"/>
                      <a:pt x="113" y="24"/>
                      <a:pt x="126" y="24"/>
                    </a:cubicBezTo>
                    <a:cubicBezTo>
                      <a:pt x="140" y="23"/>
                      <a:pt x="138" y="0"/>
                      <a:pt x="124" y="1"/>
                    </a:cubicBezTo>
                    <a:cubicBezTo>
                      <a:pt x="109" y="1"/>
                      <a:pt x="95" y="3"/>
                      <a:pt x="80" y="4"/>
                    </a:cubicBezTo>
                    <a:cubicBezTo>
                      <a:pt x="60" y="6"/>
                      <a:pt x="41" y="10"/>
                      <a:pt x="25" y="25"/>
                    </a:cubicBezTo>
                    <a:cubicBezTo>
                      <a:pt x="8" y="42"/>
                      <a:pt x="0" y="66"/>
                      <a:pt x="2" y="91"/>
                    </a:cubicBezTo>
                    <a:cubicBezTo>
                      <a:pt x="4" y="106"/>
                      <a:pt x="5" y="121"/>
                      <a:pt x="6" y="136"/>
                    </a:cubicBezTo>
                    <a:cubicBezTo>
                      <a:pt x="7" y="151"/>
                      <a:pt x="29" y="149"/>
                      <a:pt x="28" y="134"/>
                    </a:cubicBezTo>
                    <a:close/>
                  </a:path>
                </a:pathLst>
              </a:custGeom>
              <a:solidFill>
                <a:srgbClr val="591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80" name="iṣḷïḍé">
                <a:extLst>
                  <a:ext uri="{FF2B5EF4-FFF2-40B4-BE49-F238E27FC236}">
                    <a16:creationId xmlns:a16="http://schemas.microsoft.com/office/drawing/2014/main" id="{8E441F92-8CE0-44A6-9581-9E80593378F8}"/>
                  </a:ext>
                </a:extLst>
              </p:cNvPr>
              <p:cNvSpPr/>
              <p:nvPr/>
            </p:nvSpPr>
            <p:spPr bwMode="auto">
              <a:xfrm>
                <a:off x="3879" y="236"/>
                <a:ext cx="23" cy="32"/>
              </a:xfrm>
              <a:custGeom>
                <a:avLst/>
                <a:gdLst>
                  <a:gd name="T0" fmla="*/ 12 w 13"/>
                  <a:gd name="T1" fmla="*/ 9 h 18"/>
                  <a:gd name="T2" fmla="*/ 7 w 13"/>
                  <a:gd name="T3" fmla="*/ 17 h 18"/>
                  <a:gd name="T4" fmla="*/ 0 w 13"/>
                  <a:gd name="T5" fmla="*/ 9 h 18"/>
                  <a:gd name="T6" fmla="*/ 6 w 13"/>
                  <a:gd name="T7" fmla="*/ 1 h 18"/>
                  <a:gd name="T8" fmla="*/ 12 w 13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8">
                    <a:moveTo>
                      <a:pt x="12" y="9"/>
                    </a:moveTo>
                    <a:cubicBezTo>
                      <a:pt x="13" y="13"/>
                      <a:pt x="10" y="17"/>
                      <a:pt x="7" y="17"/>
                    </a:cubicBezTo>
                    <a:cubicBezTo>
                      <a:pt x="4" y="18"/>
                      <a:pt x="1" y="14"/>
                      <a:pt x="0" y="9"/>
                    </a:cubicBezTo>
                    <a:cubicBezTo>
                      <a:pt x="0" y="5"/>
                      <a:pt x="2" y="1"/>
                      <a:pt x="6" y="1"/>
                    </a:cubicBezTo>
                    <a:cubicBezTo>
                      <a:pt x="9" y="0"/>
                      <a:pt x="12" y="4"/>
                      <a:pt x="12" y="9"/>
                    </a:cubicBez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81" name="iṡlîḋê">
                <a:extLst>
                  <a:ext uri="{FF2B5EF4-FFF2-40B4-BE49-F238E27FC236}">
                    <a16:creationId xmlns:a16="http://schemas.microsoft.com/office/drawing/2014/main" id="{FD676DDA-3DDD-45C3-847F-8E6D79507E34}"/>
                  </a:ext>
                </a:extLst>
              </p:cNvPr>
              <p:cNvSpPr/>
              <p:nvPr/>
            </p:nvSpPr>
            <p:spPr bwMode="auto">
              <a:xfrm>
                <a:off x="3999" y="227"/>
                <a:ext cx="23" cy="31"/>
              </a:xfrm>
              <a:custGeom>
                <a:avLst/>
                <a:gdLst>
                  <a:gd name="T0" fmla="*/ 13 w 13"/>
                  <a:gd name="T1" fmla="*/ 8 h 17"/>
                  <a:gd name="T2" fmla="*/ 7 w 13"/>
                  <a:gd name="T3" fmla="*/ 17 h 17"/>
                  <a:gd name="T4" fmla="*/ 1 w 13"/>
                  <a:gd name="T5" fmla="*/ 9 h 17"/>
                  <a:gd name="T6" fmla="*/ 6 w 13"/>
                  <a:gd name="T7" fmla="*/ 0 h 17"/>
                  <a:gd name="T8" fmla="*/ 13 w 13"/>
                  <a:gd name="T9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7">
                    <a:moveTo>
                      <a:pt x="13" y="8"/>
                    </a:moveTo>
                    <a:cubicBezTo>
                      <a:pt x="13" y="13"/>
                      <a:pt x="11" y="17"/>
                      <a:pt x="7" y="17"/>
                    </a:cubicBezTo>
                    <a:cubicBezTo>
                      <a:pt x="4" y="17"/>
                      <a:pt x="1" y="14"/>
                      <a:pt x="1" y="9"/>
                    </a:cubicBezTo>
                    <a:cubicBezTo>
                      <a:pt x="0" y="4"/>
                      <a:pt x="3" y="0"/>
                      <a:pt x="6" y="0"/>
                    </a:cubicBezTo>
                    <a:cubicBezTo>
                      <a:pt x="9" y="0"/>
                      <a:pt x="12" y="3"/>
                      <a:pt x="13" y="8"/>
                    </a:cubicBez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82" name="îṣḻiḓè">
                <a:extLst>
                  <a:ext uri="{FF2B5EF4-FFF2-40B4-BE49-F238E27FC236}">
                    <a16:creationId xmlns:a16="http://schemas.microsoft.com/office/drawing/2014/main" id="{7C941016-1A7E-463F-BFD6-BD5E73BA8F47}"/>
                  </a:ext>
                </a:extLst>
              </p:cNvPr>
              <p:cNvSpPr/>
              <p:nvPr/>
            </p:nvSpPr>
            <p:spPr bwMode="auto">
              <a:xfrm>
                <a:off x="3981" y="173"/>
                <a:ext cx="59" cy="31"/>
              </a:xfrm>
              <a:custGeom>
                <a:avLst/>
                <a:gdLst>
                  <a:gd name="T0" fmla="*/ 31 w 33"/>
                  <a:gd name="T1" fmla="*/ 10 h 17"/>
                  <a:gd name="T2" fmla="*/ 2 w 33"/>
                  <a:gd name="T3" fmla="*/ 12 h 17"/>
                  <a:gd name="T4" fmla="*/ 6 w 33"/>
                  <a:gd name="T5" fmla="*/ 15 h 17"/>
                  <a:gd name="T6" fmla="*/ 28 w 33"/>
                  <a:gd name="T7" fmla="*/ 14 h 17"/>
                  <a:gd name="T8" fmla="*/ 31 w 33"/>
                  <a:gd name="T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17">
                    <a:moveTo>
                      <a:pt x="31" y="10"/>
                    </a:moveTo>
                    <a:cubicBezTo>
                      <a:pt x="22" y="0"/>
                      <a:pt x="9" y="1"/>
                      <a:pt x="2" y="12"/>
                    </a:cubicBezTo>
                    <a:cubicBezTo>
                      <a:pt x="0" y="15"/>
                      <a:pt x="4" y="17"/>
                      <a:pt x="6" y="15"/>
                    </a:cubicBezTo>
                    <a:cubicBezTo>
                      <a:pt x="11" y="6"/>
                      <a:pt x="21" y="6"/>
                      <a:pt x="28" y="14"/>
                    </a:cubicBezTo>
                    <a:cubicBezTo>
                      <a:pt x="30" y="16"/>
                      <a:pt x="33" y="13"/>
                      <a:pt x="31" y="10"/>
                    </a:cubicBezTo>
                    <a:close/>
                  </a:path>
                </a:pathLst>
              </a:custGeom>
              <a:solidFill>
                <a:srgbClr val="7743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83" name="ïśḷîḓê">
                <a:extLst>
                  <a:ext uri="{FF2B5EF4-FFF2-40B4-BE49-F238E27FC236}">
                    <a16:creationId xmlns:a16="http://schemas.microsoft.com/office/drawing/2014/main" id="{9948818A-39F4-4960-ACAD-69AD75784D9A}"/>
                  </a:ext>
                </a:extLst>
              </p:cNvPr>
              <p:cNvSpPr/>
              <p:nvPr/>
            </p:nvSpPr>
            <p:spPr bwMode="auto">
              <a:xfrm>
                <a:off x="3861" y="182"/>
                <a:ext cx="59" cy="33"/>
              </a:xfrm>
              <a:custGeom>
                <a:avLst/>
                <a:gdLst>
                  <a:gd name="T0" fmla="*/ 5 w 33"/>
                  <a:gd name="T1" fmla="*/ 16 h 18"/>
                  <a:gd name="T2" fmla="*/ 27 w 33"/>
                  <a:gd name="T3" fmla="*/ 14 h 18"/>
                  <a:gd name="T4" fmla="*/ 31 w 33"/>
                  <a:gd name="T5" fmla="*/ 10 h 18"/>
                  <a:gd name="T6" fmla="*/ 1 w 33"/>
                  <a:gd name="T7" fmla="*/ 13 h 18"/>
                  <a:gd name="T8" fmla="*/ 5 w 33"/>
                  <a:gd name="T9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18">
                    <a:moveTo>
                      <a:pt x="5" y="16"/>
                    </a:moveTo>
                    <a:cubicBezTo>
                      <a:pt x="11" y="7"/>
                      <a:pt x="20" y="6"/>
                      <a:pt x="27" y="14"/>
                    </a:cubicBezTo>
                    <a:cubicBezTo>
                      <a:pt x="29" y="16"/>
                      <a:pt x="33" y="13"/>
                      <a:pt x="31" y="10"/>
                    </a:cubicBezTo>
                    <a:cubicBezTo>
                      <a:pt x="22" y="0"/>
                      <a:pt x="8" y="2"/>
                      <a:pt x="1" y="13"/>
                    </a:cubicBezTo>
                    <a:cubicBezTo>
                      <a:pt x="0" y="16"/>
                      <a:pt x="4" y="18"/>
                      <a:pt x="5" y="16"/>
                    </a:cubicBezTo>
                    <a:close/>
                  </a:path>
                </a:pathLst>
              </a:custGeom>
              <a:solidFill>
                <a:srgbClr val="7743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84" name="íṩľiďé">
                <a:extLst>
                  <a:ext uri="{FF2B5EF4-FFF2-40B4-BE49-F238E27FC236}">
                    <a16:creationId xmlns:a16="http://schemas.microsoft.com/office/drawing/2014/main" id="{93726E91-0BAF-4A29-B30C-D7F248ED29CB}"/>
                  </a:ext>
                </a:extLst>
              </p:cNvPr>
              <p:cNvSpPr/>
              <p:nvPr/>
            </p:nvSpPr>
            <p:spPr bwMode="auto">
              <a:xfrm>
                <a:off x="3746" y="20"/>
                <a:ext cx="326" cy="214"/>
              </a:xfrm>
              <a:custGeom>
                <a:avLst/>
                <a:gdLst>
                  <a:gd name="T0" fmla="*/ 178 w 182"/>
                  <a:gd name="T1" fmla="*/ 12 h 120"/>
                  <a:gd name="T2" fmla="*/ 112 w 182"/>
                  <a:gd name="T3" fmla="*/ 52 h 120"/>
                  <a:gd name="T4" fmla="*/ 22 w 182"/>
                  <a:gd name="T5" fmla="*/ 120 h 120"/>
                  <a:gd name="T6" fmla="*/ 60 w 182"/>
                  <a:gd name="T7" fmla="*/ 14 h 120"/>
                  <a:gd name="T8" fmla="*/ 178 w 182"/>
                  <a:gd name="T9" fmla="*/ 12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120">
                    <a:moveTo>
                      <a:pt x="178" y="12"/>
                    </a:moveTo>
                    <a:cubicBezTo>
                      <a:pt x="178" y="12"/>
                      <a:pt x="182" y="47"/>
                      <a:pt x="112" y="52"/>
                    </a:cubicBezTo>
                    <a:cubicBezTo>
                      <a:pt x="42" y="58"/>
                      <a:pt x="17" y="56"/>
                      <a:pt x="22" y="120"/>
                    </a:cubicBezTo>
                    <a:cubicBezTo>
                      <a:pt x="22" y="120"/>
                      <a:pt x="0" y="28"/>
                      <a:pt x="60" y="14"/>
                    </a:cubicBezTo>
                    <a:cubicBezTo>
                      <a:pt x="121" y="0"/>
                      <a:pt x="145" y="28"/>
                      <a:pt x="178" y="12"/>
                    </a:cubicBezTo>
                    <a:close/>
                  </a:path>
                </a:pathLst>
              </a:custGeom>
              <a:solidFill>
                <a:srgbClr val="591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85" name="í$ļïḋé">
                <a:extLst>
                  <a:ext uri="{FF2B5EF4-FFF2-40B4-BE49-F238E27FC236}">
                    <a16:creationId xmlns:a16="http://schemas.microsoft.com/office/drawing/2014/main" id="{90534AF2-4FDF-4C8F-8A53-A85019B4A3B0}"/>
                  </a:ext>
                </a:extLst>
              </p:cNvPr>
              <p:cNvSpPr/>
              <p:nvPr/>
            </p:nvSpPr>
            <p:spPr bwMode="auto">
              <a:xfrm>
                <a:off x="3902" y="309"/>
                <a:ext cx="113" cy="63"/>
              </a:xfrm>
              <a:custGeom>
                <a:avLst/>
                <a:gdLst>
                  <a:gd name="T0" fmla="*/ 0 w 63"/>
                  <a:gd name="T1" fmla="*/ 5 h 35"/>
                  <a:gd name="T2" fmla="*/ 33 w 63"/>
                  <a:gd name="T3" fmla="*/ 34 h 35"/>
                  <a:gd name="T4" fmla="*/ 61 w 63"/>
                  <a:gd name="T5" fmla="*/ 0 h 35"/>
                  <a:gd name="T6" fmla="*/ 0 w 63"/>
                  <a:gd name="T7" fmla="*/ 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3" h="35">
                    <a:moveTo>
                      <a:pt x="0" y="5"/>
                    </a:moveTo>
                    <a:cubicBezTo>
                      <a:pt x="1" y="22"/>
                      <a:pt x="16" y="35"/>
                      <a:pt x="33" y="34"/>
                    </a:cubicBezTo>
                    <a:cubicBezTo>
                      <a:pt x="50" y="32"/>
                      <a:pt x="63" y="17"/>
                      <a:pt x="61" y="0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86" name="išḻíde">
                <a:extLst>
                  <a:ext uri="{FF2B5EF4-FFF2-40B4-BE49-F238E27FC236}">
                    <a16:creationId xmlns:a16="http://schemas.microsoft.com/office/drawing/2014/main" id="{AF73089D-2B51-4DDD-8BA4-45899DBA7BAE}"/>
                  </a:ext>
                </a:extLst>
              </p:cNvPr>
              <p:cNvSpPr/>
              <p:nvPr/>
            </p:nvSpPr>
            <p:spPr bwMode="auto">
              <a:xfrm>
                <a:off x="4077" y="544"/>
                <a:ext cx="61" cy="44"/>
              </a:xfrm>
              <a:custGeom>
                <a:avLst/>
                <a:gdLst>
                  <a:gd name="T0" fmla="*/ 61 w 61"/>
                  <a:gd name="T1" fmla="*/ 19 h 44"/>
                  <a:gd name="T2" fmla="*/ 2 w 61"/>
                  <a:gd name="T3" fmla="*/ 44 h 44"/>
                  <a:gd name="T4" fmla="*/ 2 w 61"/>
                  <a:gd name="T5" fmla="*/ 44 h 44"/>
                  <a:gd name="T6" fmla="*/ 0 w 61"/>
                  <a:gd name="T7" fmla="*/ 0 h 44"/>
                  <a:gd name="T8" fmla="*/ 61 w 61"/>
                  <a:gd name="T9" fmla="*/ 1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44">
                    <a:moveTo>
                      <a:pt x="61" y="19"/>
                    </a:moveTo>
                    <a:lnTo>
                      <a:pt x="2" y="44"/>
                    </a:lnTo>
                    <a:lnTo>
                      <a:pt x="2" y="44"/>
                    </a:lnTo>
                    <a:lnTo>
                      <a:pt x="0" y="0"/>
                    </a:lnTo>
                    <a:lnTo>
                      <a:pt x="61" y="19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87" name="íŝḷîdé">
                <a:extLst>
                  <a:ext uri="{FF2B5EF4-FFF2-40B4-BE49-F238E27FC236}">
                    <a16:creationId xmlns:a16="http://schemas.microsoft.com/office/drawing/2014/main" id="{BB23A0C2-6E2F-4222-8662-A1B2D16D507D}"/>
                  </a:ext>
                </a:extLst>
              </p:cNvPr>
              <p:cNvSpPr/>
              <p:nvPr/>
            </p:nvSpPr>
            <p:spPr bwMode="auto">
              <a:xfrm>
                <a:off x="3724" y="538"/>
                <a:ext cx="61" cy="47"/>
              </a:xfrm>
              <a:custGeom>
                <a:avLst/>
                <a:gdLst>
                  <a:gd name="T0" fmla="*/ 0 w 61"/>
                  <a:gd name="T1" fmla="*/ 20 h 47"/>
                  <a:gd name="T2" fmla="*/ 58 w 61"/>
                  <a:gd name="T3" fmla="*/ 47 h 47"/>
                  <a:gd name="T4" fmla="*/ 58 w 61"/>
                  <a:gd name="T5" fmla="*/ 47 h 47"/>
                  <a:gd name="T6" fmla="*/ 61 w 61"/>
                  <a:gd name="T7" fmla="*/ 0 h 47"/>
                  <a:gd name="T8" fmla="*/ 0 w 61"/>
                  <a:gd name="T9" fmla="*/ 2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47">
                    <a:moveTo>
                      <a:pt x="0" y="20"/>
                    </a:moveTo>
                    <a:lnTo>
                      <a:pt x="58" y="47"/>
                    </a:lnTo>
                    <a:lnTo>
                      <a:pt x="58" y="47"/>
                    </a:lnTo>
                    <a:lnTo>
                      <a:pt x="61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88" name="íŝḷïḑe">
                <a:extLst>
                  <a:ext uri="{FF2B5EF4-FFF2-40B4-BE49-F238E27FC236}">
                    <a16:creationId xmlns:a16="http://schemas.microsoft.com/office/drawing/2014/main" id="{31AE9065-4261-45BA-B5A8-01610B672240}"/>
                  </a:ext>
                </a:extLst>
              </p:cNvPr>
              <p:cNvSpPr/>
              <p:nvPr/>
            </p:nvSpPr>
            <p:spPr bwMode="auto">
              <a:xfrm>
                <a:off x="3099" y="1664"/>
                <a:ext cx="473" cy="783"/>
              </a:xfrm>
              <a:custGeom>
                <a:avLst/>
                <a:gdLst>
                  <a:gd name="T0" fmla="*/ 264 w 264"/>
                  <a:gd name="T1" fmla="*/ 370 h 438"/>
                  <a:gd name="T2" fmla="*/ 68 w 264"/>
                  <a:gd name="T3" fmla="*/ 145 h 438"/>
                  <a:gd name="T4" fmla="*/ 68 w 264"/>
                  <a:gd name="T5" fmla="*/ 67 h 438"/>
                  <a:gd name="T6" fmla="*/ 264 w 264"/>
                  <a:gd name="T7" fmla="*/ 67 h 438"/>
                  <a:gd name="T8" fmla="*/ 264 w 264"/>
                  <a:gd name="T9" fmla="*/ 0 h 438"/>
                  <a:gd name="T10" fmla="*/ 0 w 264"/>
                  <a:gd name="T11" fmla="*/ 0 h 438"/>
                  <a:gd name="T12" fmla="*/ 0 w 264"/>
                  <a:gd name="T13" fmla="*/ 145 h 438"/>
                  <a:gd name="T14" fmla="*/ 264 w 264"/>
                  <a:gd name="T15" fmla="*/ 438 h 438"/>
                  <a:gd name="T16" fmla="*/ 264 w 264"/>
                  <a:gd name="T17" fmla="*/ 370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4" h="438">
                    <a:moveTo>
                      <a:pt x="264" y="370"/>
                    </a:moveTo>
                    <a:cubicBezTo>
                      <a:pt x="154" y="355"/>
                      <a:pt x="68" y="259"/>
                      <a:pt x="68" y="145"/>
                    </a:cubicBezTo>
                    <a:cubicBezTo>
                      <a:pt x="68" y="67"/>
                      <a:pt x="68" y="67"/>
                      <a:pt x="68" y="67"/>
                    </a:cubicBezTo>
                    <a:cubicBezTo>
                      <a:pt x="264" y="67"/>
                      <a:pt x="264" y="67"/>
                      <a:pt x="264" y="67"/>
                    </a:cubicBezTo>
                    <a:cubicBezTo>
                      <a:pt x="264" y="0"/>
                      <a:pt x="264" y="0"/>
                      <a:pt x="26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45"/>
                      <a:pt x="0" y="145"/>
                      <a:pt x="0" y="145"/>
                    </a:cubicBezTo>
                    <a:cubicBezTo>
                      <a:pt x="0" y="297"/>
                      <a:pt x="116" y="422"/>
                      <a:pt x="264" y="438"/>
                    </a:cubicBezTo>
                    <a:lnTo>
                      <a:pt x="264" y="370"/>
                    </a:lnTo>
                    <a:close/>
                  </a:path>
                </a:pathLst>
              </a:custGeom>
              <a:solidFill>
                <a:srgbClr val="FFC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89" name="ïŝḷïḑe">
                <a:extLst>
                  <a:ext uri="{FF2B5EF4-FFF2-40B4-BE49-F238E27FC236}">
                    <a16:creationId xmlns:a16="http://schemas.microsoft.com/office/drawing/2014/main" id="{F8E6D4E3-0FC2-4156-9AA0-02598C822280}"/>
                  </a:ext>
                </a:extLst>
              </p:cNvPr>
              <p:cNvSpPr/>
              <p:nvPr/>
            </p:nvSpPr>
            <p:spPr bwMode="auto">
              <a:xfrm>
                <a:off x="3099" y="1785"/>
                <a:ext cx="473" cy="662"/>
              </a:xfrm>
              <a:custGeom>
                <a:avLst/>
                <a:gdLst>
                  <a:gd name="T0" fmla="*/ 0 w 264"/>
                  <a:gd name="T1" fmla="*/ 0 h 370"/>
                  <a:gd name="T2" fmla="*/ 0 w 264"/>
                  <a:gd name="T3" fmla="*/ 77 h 370"/>
                  <a:gd name="T4" fmla="*/ 264 w 264"/>
                  <a:gd name="T5" fmla="*/ 370 h 370"/>
                  <a:gd name="T6" fmla="*/ 264 w 264"/>
                  <a:gd name="T7" fmla="*/ 302 h 370"/>
                  <a:gd name="T8" fmla="*/ 68 w 264"/>
                  <a:gd name="T9" fmla="*/ 77 h 370"/>
                  <a:gd name="T10" fmla="*/ 68 w 264"/>
                  <a:gd name="T11" fmla="*/ 0 h 370"/>
                  <a:gd name="T12" fmla="*/ 0 w 264"/>
                  <a:gd name="T13" fmla="*/ 0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4" h="370">
                    <a:moveTo>
                      <a:pt x="0" y="0"/>
                    </a:moveTo>
                    <a:cubicBezTo>
                      <a:pt x="0" y="77"/>
                      <a:pt x="0" y="77"/>
                      <a:pt x="0" y="77"/>
                    </a:cubicBezTo>
                    <a:cubicBezTo>
                      <a:pt x="0" y="229"/>
                      <a:pt x="116" y="354"/>
                      <a:pt x="264" y="370"/>
                    </a:cubicBezTo>
                    <a:cubicBezTo>
                      <a:pt x="264" y="302"/>
                      <a:pt x="264" y="302"/>
                      <a:pt x="264" y="302"/>
                    </a:cubicBezTo>
                    <a:cubicBezTo>
                      <a:pt x="154" y="287"/>
                      <a:pt x="68" y="191"/>
                      <a:pt x="68" y="77"/>
                    </a:cubicBezTo>
                    <a:cubicBezTo>
                      <a:pt x="68" y="0"/>
                      <a:pt x="68" y="0"/>
                      <a:pt x="68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90" name="išľîḍe">
                <a:extLst>
                  <a:ext uri="{FF2B5EF4-FFF2-40B4-BE49-F238E27FC236}">
                    <a16:creationId xmlns:a16="http://schemas.microsoft.com/office/drawing/2014/main" id="{54EB0806-1339-48A6-9A57-A635AA8A2CF0}"/>
                  </a:ext>
                </a:extLst>
              </p:cNvPr>
              <p:cNvSpPr/>
              <p:nvPr/>
            </p:nvSpPr>
            <p:spPr bwMode="auto">
              <a:xfrm>
                <a:off x="4280" y="1664"/>
                <a:ext cx="473" cy="783"/>
              </a:xfrm>
              <a:custGeom>
                <a:avLst/>
                <a:gdLst>
                  <a:gd name="T0" fmla="*/ 0 w 264"/>
                  <a:gd name="T1" fmla="*/ 370 h 438"/>
                  <a:gd name="T2" fmla="*/ 197 w 264"/>
                  <a:gd name="T3" fmla="*/ 145 h 438"/>
                  <a:gd name="T4" fmla="*/ 197 w 264"/>
                  <a:gd name="T5" fmla="*/ 67 h 438"/>
                  <a:gd name="T6" fmla="*/ 0 w 264"/>
                  <a:gd name="T7" fmla="*/ 67 h 438"/>
                  <a:gd name="T8" fmla="*/ 0 w 264"/>
                  <a:gd name="T9" fmla="*/ 0 h 438"/>
                  <a:gd name="T10" fmla="*/ 264 w 264"/>
                  <a:gd name="T11" fmla="*/ 0 h 438"/>
                  <a:gd name="T12" fmla="*/ 264 w 264"/>
                  <a:gd name="T13" fmla="*/ 145 h 438"/>
                  <a:gd name="T14" fmla="*/ 0 w 264"/>
                  <a:gd name="T15" fmla="*/ 438 h 438"/>
                  <a:gd name="T16" fmla="*/ 0 w 264"/>
                  <a:gd name="T17" fmla="*/ 370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4" h="438">
                    <a:moveTo>
                      <a:pt x="0" y="370"/>
                    </a:moveTo>
                    <a:cubicBezTo>
                      <a:pt x="111" y="355"/>
                      <a:pt x="197" y="259"/>
                      <a:pt x="197" y="145"/>
                    </a:cubicBezTo>
                    <a:cubicBezTo>
                      <a:pt x="197" y="67"/>
                      <a:pt x="197" y="67"/>
                      <a:pt x="197" y="67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64" y="0"/>
                      <a:pt x="264" y="0"/>
                      <a:pt x="264" y="0"/>
                    </a:cubicBezTo>
                    <a:cubicBezTo>
                      <a:pt x="264" y="145"/>
                      <a:pt x="264" y="145"/>
                      <a:pt x="264" y="145"/>
                    </a:cubicBezTo>
                    <a:cubicBezTo>
                      <a:pt x="264" y="297"/>
                      <a:pt x="148" y="422"/>
                      <a:pt x="0" y="438"/>
                    </a:cubicBezTo>
                    <a:lnTo>
                      <a:pt x="0" y="370"/>
                    </a:lnTo>
                    <a:close/>
                  </a:path>
                </a:pathLst>
              </a:custGeom>
              <a:solidFill>
                <a:srgbClr val="FFC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91" name="iṧľiďê">
                <a:extLst>
                  <a:ext uri="{FF2B5EF4-FFF2-40B4-BE49-F238E27FC236}">
                    <a16:creationId xmlns:a16="http://schemas.microsoft.com/office/drawing/2014/main" id="{C771E7B0-444E-4E31-8E4A-69762BD4EC5D}"/>
                  </a:ext>
                </a:extLst>
              </p:cNvPr>
              <p:cNvSpPr/>
              <p:nvPr/>
            </p:nvSpPr>
            <p:spPr bwMode="auto">
              <a:xfrm>
                <a:off x="4280" y="1785"/>
                <a:ext cx="473" cy="662"/>
              </a:xfrm>
              <a:custGeom>
                <a:avLst/>
                <a:gdLst>
                  <a:gd name="T0" fmla="*/ 264 w 264"/>
                  <a:gd name="T1" fmla="*/ 0 h 370"/>
                  <a:gd name="T2" fmla="*/ 264 w 264"/>
                  <a:gd name="T3" fmla="*/ 77 h 370"/>
                  <a:gd name="T4" fmla="*/ 0 w 264"/>
                  <a:gd name="T5" fmla="*/ 370 h 370"/>
                  <a:gd name="T6" fmla="*/ 0 w 264"/>
                  <a:gd name="T7" fmla="*/ 302 h 370"/>
                  <a:gd name="T8" fmla="*/ 197 w 264"/>
                  <a:gd name="T9" fmla="*/ 77 h 370"/>
                  <a:gd name="T10" fmla="*/ 197 w 264"/>
                  <a:gd name="T11" fmla="*/ 0 h 370"/>
                  <a:gd name="T12" fmla="*/ 264 w 264"/>
                  <a:gd name="T13" fmla="*/ 0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4" h="370">
                    <a:moveTo>
                      <a:pt x="264" y="0"/>
                    </a:moveTo>
                    <a:cubicBezTo>
                      <a:pt x="264" y="77"/>
                      <a:pt x="264" y="77"/>
                      <a:pt x="264" y="77"/>
                    </a:cubicBezTo>
                    <a:cubicBezTo>
                      <a:pt x="264" y="229"/>
                      <a:pt x="148" y="354"/>
                      <a:pt x="0" y="370"/>
                    </a:cubicBezTo>
                    <a:cubicBezTo>
                      <a:pt x="0" y="302"/>
                      <a:pt x="0" y="302"/>
                      <a:pt x="0" y="302"/>
                    </a:cubicBezTo>
                    <a:cubicBezTo>
                      <a:pt x="111" y="287"/>
                      <a:pt x="197" y="191"/>
                      <a:pt x="197" y="77"/>
                    </a:cubicBezTo>
                    <a:cubicBezTo>
                      <a:pt x="197" y="0"/>
                      <a:pt x="197" y="0"/>
                      <a:pt x="197" y="0"/>
                    </a:cubicBez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FFA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92" name="íṥlîde">
                <a:extLst>
                  <a:ext uri="{FF2B5EF4-FFF2-40B4-BE49-F238E27FC236}">
                    <a16:creationId xmlns:a16="http://schemas.microsoft.com/office/drawing/2014/main" id="{9E2ACC69-3CC1-41F8-823F-83C179047983}"/>
                  </a:ext>
                </a:extLst>
              </p:cNvPr>
              <p:cNvSpPr/>
              <p:nvPr/>
            </p:nvSpPr>
            <p:spPr bwMode="auto">
              <a:xfrm>
                <a:off x="3655" y="2545"/>
                <a:ext cx="541" cy="394"/>
              </a:xfrm>
              <a:custGeom>
                <a:avLst/>
                <a:gdLst>
                  <a:gd name="T0" fmla="*/ 225 w 302"/>
                  <a:gd name="T1" fmla="*/ 133 h 220"/>
                  <a:gd name="T2" fmla="*/ 211 w 302"/>
                  <a:gd name="T3" fmla="*/ 43 h 220"/>
                  <a:gd name="T4" fmla="*/ 214 w 302"/>
                  <a:gd name="T5" fmla="*/ 43 h 220"/>
                  <a:gd name="T6" fmla="*/ 236 w 302"/>
                  <a:gd name="T7" fmla="*/ 21 h 220"/>
                  <a:gd name="T8" fmla="*/ 214 w 302"/>
                  <a:gd name="T9" fmla="*/ 0 h 220"/>
                  <a:gd name="T10" fmla="*/ 88 w 302"/>
                  <a:gd name="T11" fmla="*/ 0 h 220"/>
                  <a:gd name="T12" fmla="*/ 67 w 302"/>
                  <a:gd name="T13" fmla="*/ 21 h 220"/>
                  <a:gd name="T14" fmla="*/ 88 w 302"/>
                  <a:gd name="T15" fmla="*/ 43 h 220"/>
                  <a:gd name="T16" fmla="*/ 91 w 302"/>
                  <a:gd name="T17" fmla="*/ 43 h 220"/>
                  <a:gd name="T18" fmla="*/ 78 w 302"/>
                  <a:gd name="T19" fmla="*/ 133 h 220"/>
                  <a:gd name="T20" fmla="*/ 0 w 302"/>
                  <a:gd name="T21" fmla="*/ 219 h 220"/>
                  <a:gd name="T22" fmla="*/ 0 w 302"/>
                  <a:gd name="T23" fmla="*/ 220 h 220"/>
                  <a:gd name="T24" fmla="*/ 302 w 302"/>
                  <a:gd name="T25" fmla="*/ 220 h 220"/>
                  <a:gd name="T26" fmla="*/ 302 w 302"/>
                  <a:gd name="T27" fmla="*/ 219 h 220"/>
                  <a:gd name="T28" fmla="*/ 225 w 302"/>
                  <a:gd name="T29" fmla="*/ 133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2" h="220">
                    <a:moveTo>
                      <a:pt x="225" y="133"/>
                    </a:moveTo>
                    <a:cubicBezTo>
                      <a:pt x="211" y="43"/>
                      <a:pt x="211" y="43"/>
                      <a:pt x="211" y="43"/>
                    </a:cubicBezTo>
                    <a:cubicBezTo>
                      <a:pt x="214" y="43"/>
                      <a:pt x="214" y="43"/>
                      <a:pt x="214" y="43"/>
                    </a:cubicBezTo>
                    <a:cubicBezTo>
                      <a:pt x="226" y="43"/>
                      <a:pt x="236" y="33"/>
                      <a:pt x="236" y="21"/>
                    </a:cubicBezTo>
                    <a:cubicBezTo>
                      <a:pt x="236" y="10"/>
                      <a:pt x="226" y="0"/>
                      <a:pt x="214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77" y="0"/>
                      <a:pt x="67" y="10"/>
                      <a:pt x="67" y="21"/>
                    </a:cubicBezTo>
                    <a:cubicBezTo>
                      <a:pt x="67" y="33"/>
                      <a:pt x="77" y="43"/>
                      <a:pt x="88" y="43"/>
                    </a:cubicBezTo>
                    <a:cubicBezTo>
                      <a:pt x="91" y="43"/>
                      <a:pt x="91" y="43"/>
                      <a:pt x="91" y="43"/>
                    </a:cubicBezTo>
                    <a:cubicBezTo>
                      <a:pt x="78" y="133"/>
                      <a:pt x="78" y="133"/>
                      <a:pt x="78" y="133"/>
                    </a:cubicBezTo>
                    <a:cubicBezTo>
                      <a:pt x="34" y="138"/>
                      <a:pt x="0" y="174"/>
                      <a:pt x="0" y="219"/>
                    </a:cubicBezTo>
                    <a:cubicBezTo>
                      <a:pt x="0" y="220"/>
                      <a:pt x="0" y="220"/>
                      <a:pt x="0" y="220"/>
                    </a:cubicBezTo>
                    <a:cubicBezTo>
                      <a:pt x="302" y="220"/>
                      <a:pt x="302" y="220"/>
                      <a:pt x="302" y="220"/>
                    </a:cubicBezTo>
                    <a:cubicBezTo>
                      <a:pt x="302" y="219"/>
                      <a:pt x="302" y="219"/>
                      <a:pt x="302" y="219"/>
                    </a:cubicBezTo>
                    <a:cubicBezTo>
                      <a:pt x="302" y="174"/>
                      <a:pt x="268" y="138"/>
                      <a:pt x="225" y="133"/>
                    </a:cubicBezTo>
                    <a:close/>
                  </a:path>
                </a:pathLst>
              </a:custGeom>
              <a:solidFill>
                <a:srgbClr val="FFC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93" name="iŝľïďe">
                <a:extLst>
                  <a:ext uri="{FF2B5EF4-FFF2-40B4-BE49-F238E27FC236}">
                    <a16:creationId xmlns:a16="http://schemas.microsoft.com/office/drawing/2014/main" id="{34C28684-11DA-4AFA-B3AF-532B4FBA6AAC}"/>
                  </a:ext>
                </a:extLst>
              </p:cNvPr>
              <p:cNvSpPr/>
              <p:nvPr/>
            </p:nvSpPr>
            <p:spPr bwMode="auto">
              <a:xfrm>
                <a:off x="3336" y="1571"/>
                <a:ext cx="1180" cy="1023"/>
              </a:xfrm>
              <a:custGeom>
                <a:avLst/>
                <a:gdLst>
                  <a:gd name="T0" fmla="*/ 332 w 659"/>
                  <a:gd name="T1" fmla="*/ 572 h 572"/>
                  <a:gd name="T2" fmla="*/ 327 w 659"/>
                  <a:gd name="T3" fmla="*/ 572 h 572"/>
                  <a:gd name="T4" fmla="*/ 37 w 659"/>
                  <a:gd name="T5" fmla="*/ 313 h 572"/>
                  <a:gd name="T6" fmla="*/ 0 w 659"/>
                  <a:gd name="T7" fmla="*/ 3 h 572"/>
                  <a:gd name="T8" fmla="*/ 3 w 659"/>
                  <a:gd name="T9" fmla="*/ 3 h 572"/>
                  <a:gd name="T10" fmla="*/ 655 w 659"/>
                  <a:gd name="T11" fmla="*/ 3 h 572"/>
                  <a:gd name="T12" fmla="*/ 659 w 659"/>
                  <a:gd name="T13" fmla="*/ 3 h 572"/>
                  <a:gd name="T14" fmla="*/ 622 w 659"/>
                  <a:gd name="T15" fmla="*/ 313 h 572"/>
                  <a:gd name="T16" fmla="*/ 332 w 659"/>
                  <a:gd name="T17" fmla="*/ 572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9" h="572">
                    <a:moveTo>
                      <a:pt x="332" y="572"/>
                    </a:moveTo>
                    <a:cubicBezTo>
                      <a:pt x="327" y="572"/>
                      <a:pt x="327" y="572"/>
                      <a:pt x="327" y="572"/>
                    </a:cubicBezTo>
                    <a:cubicBezTo>
                      <a:pt x="178" y="572"/>
                      <a:pt x="54" y="460"/>
                      <a:pt x="37" y="31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15" y="0"/>
                      <a:pt x="644" y="0"/>
                      <a:pt x="655" y="3"/>
                    </a:cubicBezTo>
                    <a:cubicBezTo>
                      <a:pt x="659" y="3"/>
                      <a:pt x="659" y="3"/>
                      <a:pt x="659" y="3"/>
                    </a:cubicBezTo>
                    <a:cubicBezTo>
                      <a:pt x="622" y="313"/>
                      <a:pt x="622" y="313"/>
                      <a:pt x="622" y="313"/>
                    </a:cubicBezTo>
                    <a:cubicBezTo>
                      <a:pt x="605" y="460"/>
                      <a:pt x="480" y="572"/>
                      <a:pt x="332" y="572"/>
                    </a:cubicBezTo>
                    <a:close/>
                  </a:path>
                </a:pathLst>
              </a:custGeom>
              <a:solidFill>
                <a:srgbClr val="FFC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94" name="ïṥļídé">
                <a:extLst>
                  <a:ext uri="{FF2B5EF4-FFF2-40B4-BE49-F238E27FC236}">
                    <a16:creationId xmlns:a16="http://schemas.microsoft.com/office/drawing/2014/main" id="{4AEC0269-8D22-46DE-A568-4124D178F5D5}"/>
                  </a:ext>
                </a:extLst>
              </p:cNvPr>
              <p:cNvSpPr/>
              <p:nvPr/>
            </p:nvSpPr>
            <p:spPr bwMode="auto">
              <a:xfrm>
                <a:off x="3925" y="1572"/>
                <a:ext cx="591" cy="1022"/>
              </a:xfrm>
              <a:custGeom>
                <a:avLst/>
                <a:gdLst>
                  <a:gd name="T0" fmla="*/ 330 w 330"/>
                  <a:gd name="T1" fmla="*/ 2 h 571"/>
                  <a:gd name="T2" fmla="*/ 326 w 330"/>
                  <a:gd name="T3" fmla="*/ 2 h 571"/>
                  <a:gd name="T4" fmla="*/ 0 w 330"/>
                  <a:gd name="T5" fmla="*/ 0 h 571"/>
                  <a:gd name="T6" fmla="*/ 0 w 330"/>
                  <a:gd name="T7" fmla="*/ 571 h 571"/>
                  <a:gd name="T8" fmla="*/ 3 w 330"/>
                  <a:gd name="T9" fmla="*/ 571 h 571"/>
                  <a:gd name="T10" fmla="*/ 77 w 330"/>
                  <a:gd name="T11" fmla="*/ 561 h 571"/>
                  <a:gd name="T12" fmla="*/ 91 w 330"/>
                  <a:gd name="T13" fmla="*/ 557 h 571"/>
                  <a:gd name="T14" fmla="*/ 111 w 330"/>
                  <a:gd name="T15" fmla="*/ 550 h 571"/>
                  <a:gd name="T16" fmla="*/ 293 w 330"/>
                  <a:gd name="T17" fmla="*/ 312 h 571"/>
                  <a:gd name="T18" fmla="*/ 330 w 330"/>
                  <a:gd name="T19" fmla="*/ 2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0" h="571">
                    <a:moveTo>
                      <a:pt x="330" y="2"/>
                    </a:moveTo>
                    <a:cubicBezTo>
                      <a:pt x="326" y="2"/>
                      <a:pt x="326" y="2"/>
                      <a:pt x="326" y="2"/>
                    </a:cubicBezTo>
                    <a:cubicBezTo>
                      <a:pt x="215" y="2"/>
                      <a:pt x="110" y="0"/>
                      <a:pt x="0" y="0"/>
                    </a:cubicBezTo>
                    <a:cubicBezTo>
                      <a:pt x="0" y="571"/>
                      <a:pt x="0" y="571"/>
                      <a:pt x="0" y="571"/>
                    </a:cubicBezTo>
                    <a:cubicBezTo>
                      <a:pt x="3" y="571"/>
                      <a:pt x="3" y="571"/>
                      <a:pt x="3" y="571"/>
                    </a:cubicBezTo>
                    <a:cubicBezTo>
                      <a:pt x="28" y="571"/>
                      <a:pt x="53" y="567"/>
                      <a:pt x="77" y="561"/>
                    </a:cubicBezTo>
                    <a:cubicBezTo>
                      <a:pt x="82" y="560"/>
                      <a:pt x="86" y="558"/>
                      <a:pt x="91" y="557"/>
                    </a:cubicBezTo>
                    <a:cubicBezTo>
                      <a:pt x="98" y="555"/>
                      <a:pt x="104" y="553"/>
                      <a:pt x="111" y="550"/>
                    </a:cubicBezTo>
                    <a:cubicBezTo>
                      <a:pt x="208" y="511"/>
                      <a:pt x="280" y="422"/>
                      <a:pt x="293" y="312"/>
                    </a:cubicBezTo>
                    <a:lnTo>
                      <a:pt x="330" y="2"/>
                    </a:lnTo>
                    <a:close/>
                  </a:path>
                </a:pathLst>
              </a:custGeom>
              <a:solidFill>
                <a:srgbClr val="FFA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95" name="ïślïḋe">
                <a:extLst>
                  <a:ext uri="{FF2B5EF4-FFF2-40B4-BE49-F238E27FC236}">
                    <a16:creationId xmlns:a16="http://schemas.microsoft.com/office/drawing/2014/main" id="{FBB23AFD-8507-46B3-99A0-822D6F19D0FF}"/>
                  </a:ext>
                </a:extLst>
              </p:cNvPr>
              <p:cNvSpPr/>
              <p:nvPr/>
            </p:nvSpPr>
            <p:spPr bwMode="auto">
              <a:xfrm>
                <a:off x="3925" y="2545"/>
                <a:ext cx="271" cy="394"/>
              </a:xfrm>
              <a:custGeom>
                <a:avLst/>
                <a:gdLst>
                  <a:gd name="T0" fmla="*/ 74 w 151"/>
                  <a:gd name="T1" fmla="*/ 133 h 220"/>
                  <a:gd name="T2" fmla="*/ 60 w 151"/>
                  <a:gd name="T3" fmla="*/ 43 h 220"/>
                  <a:gd name="T4" fmla="*/ 63 w 151"/>
                  <a:gd name="T5" fmla="*/ 43 h 220"/>
                  <a:gd name="T6" fmla="*/ 85 w 151"/>
                  <a:gd name="T7" fmla="*/ 21 h 220"/>
                  <a:gd name="T8" fmla="*/ 63 w 151"/>
                  <a:gd name="T9" fmla="*/ 0 h 220"/>
                  <a:gd name="T10" fmla="*/ 0 w 151"/>
                  <a:gd name="T11" fmla="*/ 0 h 220"/>
                  <a:gd name="T12" fmla="*/ 0 w 151"/>
                  <a:gd name="T13" fmla="*/ 220 h 220"/>
                  <a:gd name="T14" fmla="*/ 151 w 151"/>
                  <a:gd name="T15" fmla="*/ 220 h 220"/>
                  <a:gd name="T16" fmla="*/ 151 w 151"/>
                  <a:gd name="T17" fmla="*/ 219 h 220"/>
                  <a:gd name="T18" fmla="*/ 74 w 151"/>
                  <a:gd name="T19" fmla="*/ 133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1" h="220">
                    <a:moveTo>
                      <a:pt x="74" y="133"/>
                    </a:moveTo>
                    <a:cubicBezTo>
                      <a:pt x="60" y="43"/>
                      <a:pt x="60" y="43"/>
                      <a:pt x="60" y="43"/>
                    </a:cubicBezTo>
                    <a:cubicBezTo>
                      <a:pt x="63" y="43"/>
                      <a:pt x="63" y="43"/>
                      <a:pt x="63" y="43"/>
                    </a:cubicBezTo>
                    <a:cubicBezTo>
                      <a:pt x="75" y="43"/>
                      <a:pt x="85" y="33"/>
                      <a:pt x="85" y="21"/>
                    </a:cubicBezTo>
                    <a:cubicBezTo>
                      <a:pt x="85" y="10"/>
                      <a:pt x="75" y="0"/>
                      <a:pt x="6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20"/>
                      <a:pt x="0" y="220"/>
                      <a:pt x="0" y="220"/>
                    </a:cubicBezTo>
                    <a:cubicBezTo>
                      <a:pt x="151" y="220"/>
                      <a:pt x="151" y="220"/>
                      <a:pt x="151" y="220"/>
                    </a:cubicBezTo>
                    <a:cubicBezTo>
                      <a:pt x="151" y="219"/>
                      <a:pt x="151" y="219"/>
                      <a:pt x="151" y="219"/>
                    </a:cubicBezTo>
                    <a:cubicBezTo>
                      <a:pt x="151" y="174"/>
                      <a:pt x="117" y="138"/>
                      <a:pt x="74" y="133"/>
                    </a:cubicBezTo>
                    <a:close/>
                  </a:path>
                </a:pathLst>
              </a:custGeom>
              <a:solidFill>
                <a:srgbClr val="FFA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96" name="îṧľîḍè">
                <a:extLst>
                  <a:ext uri="{FF2B5EF4-FFF2-40B4-BE49-F238E27FC236}">
                    <a16:creationId xmlns:a16="http://schemas.microsoft.com/office/drawing/2014/main" id="{396FB549-6E6E-4D15-B6D5-6D86A1C19487}"/>
                  </a:ext>
                </a:extLst>
              </p:cNvPr>
              <p:cNvSpPr/>
              <p:nvPr/>
            </p:nvSpPr>
            <p:spPr bwMode="auto">
              <a:xfrm>
                <a:off x="3807" y="2624"/>
                <a:ext cx="238" cy="79"/>
              </a:xfrm>
              <a:custGeom>
                <a:avLst/>
                <a:gdLst>
                  <a:gd name="T0" fmla="*/ 238 w 238"/>
                  <a:gd name="T1" fmla="*/ 79 h 79"/>
                  <a:gd name="T2" fmla="*/ 227 w 238"/>
                  <a:gd name="T3" fmla="*/ 0 h 79"/>
                  <a:gd name="T4" fmla="*/ 11 w 238"/>
                  <a:gd name="T5" fmla="*/ 0 h 79"/>
                  <a:gd name="T6" fmla="*/ 0 w 238"/>
                  <a:gd name="T7" fmla="*/ 79 h 79"/>
                  <a:gd name="T8" fmla="*/ 238 w 238"/>
                  <a:gd name="T9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8" h="79">
                    <a:moveTo>
                      <a:pt x="238" y="79"/>
                    </a:moveTo>
                    <a:lnTo>
                      <a:pt x="227" y="0"/>
                    </a:lnTo>
                    <a:lnTo>
                      <a:pt x="11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CC63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97" name="í$ḷïḍe">
                <a:extLst>
                  <a:ext uri="{FF2B5EF4-FFF2-40B4-BE49-F238E27FC236}">
                    <a16:creationId xmlns:a16="http://schemas.microsoft.com/office/drawing/2014/main" id="{1945A81C-D83C-40E2-B5DF-D255421FA6C1}"/>
                  </a:ext>
                </a:extLst>
              </p:cNvPr>
              <p:cNvSpPr/>
              <p:nvPr/>
            </p:nvSpPr>
            <p:spPr bwMode="auto">
              <a:xfrm>
                <a:off x="3432" y="1828"/>
                <a:ext cx="110" cy="444"/>
              </a:xfrm>
              <a:custGeom>
                <a:avLst/>
                <a:gdLst>
                  <a:gd name="T0" fmla="*/ 57 w 61"/>
                  <a:gd name="T1" fmla="*/ 231 h 248"/>
                  <a:gd name="T2" fmla="*/ 28 w 61"/>
                  <a:gd name="T3" fmla="*/ 101 h 248"/>
                  <a:gd name="T4" fmla="*/ 17 w 61"/>
                  <a:gd name="T5" fmla="*/ 10 h 248"/>
                  <a:gd name="T6" fmla="*/ 1 w 61"/>
                  <a:gd name="T7" fmla="*/ 10 h 248"/>
                  <a:gd name="T8" fmla="*/ 13 w 61"/>
                  <a:gd name="T9" fmla="*/ 107 h 248"/>
                  <a:gd name="T10" fmla="*/ 43 w 61"/>
                  <a:gd name="T11" fmla="*/ 239 h 248"/>
                  <a:gd name="T12" fmla="*/ 57 w 61"/>
                  <a:gd name="T13" fmla="*/ 231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" h="248">
                    <a:moveTo>
                      <a:pt x="57" y="231"/>
                    </a:moveTo>
                    <a:cubicBezTo>
                      <a:pt x="38" y="190"/>
                      <a:pt x="33" y="146"/>
                      <a:pt x="28" y="101"/>
                    </a:cubicBezTo>
                    <a:cubicBezTo>
                      <a:pt x="24" y="71"/>
                      <a:pt x="21" y="41"/>
                      <a:pt x="17" y="10"/>
                    </a:cubicBezTo>
                    <a:cubicBezTo>
                      <a:pt x="16" y="1"/>
                      <a:pt x="0" y="0"/>
                      <a:pt x="1" y="10"/>
                    </a:cubicBezTo>
                    <a:cubicBezTo>
                      <a:pt x="5" y="43"/>
                      <a:pt x="9" y="75"/>
                      <a:pt x="13" y="107"/>
                    </a:cubicBezTo>
                    <a:cubicBezTo>
                      <a:pt x="18" y="153"/>
                      <a:pt x="24" y="197"/>
                      <a:pt x="43" y="239"/>
                    </a:cubicBezTo>
                    <a:cubicBezTo>
                      <a:pt x="47" y="248"/>
                      <a:pt x="61" y="241"/>
                      <a:pt x="57" y="231"/>
                    </a:cubicBezTo>
                    <a:close/>
                  </a:path>
                </a:pathLst>
              </a:custGeom>
              <a:solidFill>
                <a:srgbClr val="FFF0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98" name="ï$ļîḓê">
                <a:extLst>
                  <a:ext uri="{FF2B5EF4-FFF2-40B4-BE49-F238E27FC236}">
                    <a16:creationId xmlns:a16="http://schemas.microsoft.com/office/drawing/2014/main" id="{9FAD68F9-08B6-46B1-BE43-77A84C055162}"/>
                  </a:ext>
                </a:extLst>
              </p:cNvPr>
              <p:cNvSpPr/>
              <p:nvPr/>
            </p:nvSpPr>
            <p:spPr bwMode="auto">
              <a:xfrm>
                <a:off x="3551" y="2316"/>
                <a:ext cx="113" cy="119"/>
              </a:xfrm>
              <a:custGeom>
                <a:avLst/>
                <a:gdLst>
                  <a:gd name="T0" fmla="*/ 56 w 63"/>
                  <a:gd name="T1" fmla="*/ 48 h 66"/>
                  <a:gd name="T2" fmla="*/ 20 w 63"/>
                  <a:gd name="T3" fmla="*/ 8 h 66"/>
                  <a:gd name="T4" fmla="*/ 6 w 63"/>
                  <a:gd name="T5" fmla="*/ 16 h 66"/>
                  <a:gd name="T6" fmla="*/ 45 w 63"/>
                  <a:gd name="T7" fmla="*/ 59 h 66"/>
                  <a:gd name="T8" fmla="*/ 56 w 63"/>
                  <a:gd name="T9" fmla="*/ 4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6">
                    <a:moveTo>
                      <a:pt x="56" y="48"/>
                    </a:moveTo>
                    <a:cubicBezTo>
                      <a:pt x="42" y="36"/>
                      <a:pt x="30" y="22"/>
                      <a:pt x="20" y="8"/>
                    </a:cubicBezTo>
                    <a:cubicBezTo>
                      <a:pt x="14" y="0"/>
                      <a:pt x="0" y="8"/>
                      <a:pt x="6" y="16"/>
                    </a:cubicBezTo>
                    <a:cubicBezTo>
                      <a:pt x="18" y="31"/>
                      <a:pt x="30" y="46"/>
                      <a:pt x="45" y="59"/>
                    </a:cubicBezTo>
                    <a:cubicBezTo>
                      <a:pt x="52" y="66"/>
                      <a:pt x="63" y="55"/>
                      <a:pt x="56" y="48"/>
                    </a:cubicBezTo>
                    <a:close/>
                  </a:path>
                </a:pathLst>
              </a:custGeom>
              <a:solidFill>
                <a:srgbClr val="FFF0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99" name="îṡ1íďê">
                <a:extLst>
                  <a:ext uri="{FF2B5EF4-FFF2-40B4-BE49-F238E27FC236}">
                    <a16:creationId xmlns:a16="http://schemas.microsoft.com/office/drawing/2014/main" id="{78E09F30-9E58-4F84-A3A2-57E0528DCE1E}"/>
                  </a:ext>
                </a:extLst>
              </p:cNvPr>
              <p:cNvSpPr/>
              <p:nvPr/>
            </p:nvSpPr>
            <p:spPr bwMode="auto">
              <a:xfrm>
                <a:off x="4060" y="2213"/>
                <a:ext cx="304" cy="300"/>
              </a:xfrm>
              <a:custGeom>
                <a:avLst/>
                <a:gdLst>
                  <a:gd name="T0" fmla="*/ 153 w 170"/>
                  <a:gd name="T1" fmla="*/ 9 h 168"/>
                  <a:gd name="T2" fmla="*/ 10 w 170"/>
                  <a:gd name="T3" fmla="*/ 150 h 168"/>
                  <a:gd name="T4" fmla="*/ 17 w 170"/>
                  <a:gd name="T5" fmla="*/ 164 h 168"/>
                  <a:gd name="T6" fmla="*/ 166 w 170"/>
                  <a:gd name="T7" fmla="*/ 17 h 168"/>
                  <a:gd name="T8" fmla="*/ 153 w 170"/>
                  <a:gd name="T9" fmla="*/ 9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0" h="168">
                    <a:moveTo>
                      <a:pt x="153" y="9"/>
                    </a:moveTo>
                    <a:cubicBezTo>
                      <a:pt x="123" y="72"/>
                      <a:pt x="73" y="121"/>
                      <a:pt x="10" y="150"/>
                    </a:cubicBezTo>
                    <a:cubicBezTo>
                      <a:pt x="0" y="155"/>
                      <a:pt x="8" y="168"/>
                      <a:pt x="17" y="164"/>
                    </a:cubicBezTo>
                    <a:cubicBezTo>
                      <a:pt x="83" y="134"/>
                      <a:pt x="136" y="82"/>
                      <a:pt x="166" y="17"/>
                    </a:cubicBezTo>
                    <a:cubicBezTo>
                      <a:pt x="170" y="8"/>
                      <a:pt x="157" y="0"/>
                      <a:pt x="153" y="9"/>
                    </a:cubicBezTo>
                    <a:close/>
                  </a:path>
                </a:pathLst>
              </a:custGeom>
              <a:solidFill>
                <a:srgbClr val="FFC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00" name="íṧḷïḋé">
                <a:extLst>
                  <a:ext uri="{FF2B5EF4-FFF2-40B4-BE49-F238E27FC236}">
                    <a16:creationId xmlns:a16="http://schemas.microsoft.com/office/drawing/2014/main" id="{FA5AC5AA-9926-4081-B6BA-59D51EA1D17C}"/>
                  </a:ext>
                </a:extLst>
              </p:cNvPr>
              <p:cNvSpPr/>
              <p:nvPr/>
            </p:nvSpPr>
            <p:spPr bwMode="auto">
              <a:xfrm>
                <a:off x="4362" y="2059"/>
                <a:ext cx="43" cy="98"/>
              </a:xfrm>
              <a:custGeom>
                <a:avLst/>
                <a:gdLst>
                  <a:gd name="T0" fmla="*/ 7 w 24"/>
                  <a:gd name="T1" fmla="*/ 10 h 55"/>
                  <a:gd name="T2" fmla="*/ 2 w 24"/>
                  <a:gd name="T3" fmla="*/ 41 h 55"/>
                  <a:gd name="T4" fmla="*/ 17 w 24"/>
                  <a:gd name="T5" fmla="*/ 46 h 55"/>
                  <a:gd name="T6" fmla="*/ 23 w 24"/>
                  <a:gd name="T7" fmla="*/ 10 h 55"/>
                  <a:gd name="T8" fmla="*/ 7 w 24"/>
                  <a:gd name="T9" fmla="*/ 1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55">
                    <a:moveTo>
                      <a:pt x="7" y="10"/>
                    </a:moveTo>
                    <a:cubicBezTo>
                      <a:pt x="6" y="20"/>
                      <a:pt x="4" y="31"/>
                      <a:pt x="2" y="41"/>
                    </a:cubicBezTo>
                    <a:cubicBezTo>
                      <a:pt x="0" y="51"/>
                      <a:pt x="15" y="55"/>
                      <a:pt x="17" y="46"/>
                    </a:cubicBezTo>
                    <a:cubicBezTo>
                      <a:pt x="20" y="34"/>
                      <a:pt x="22" y="22"/>
                      <a:pt x="23" y="10"/>
                    </a:cubicBezTo>
                    <a:cubicBezTo>
                      <a:pt x="24" y="0"/>
                      <a:pt x="9" y="0"/>
                      <a:pt x="7" y="10"/>
                    </a:cubicBezTo>
                    <a:close/>
                  </a:path>
                </a:pathLst>
              </a:custGeom>
              <a:solidFill>
                <a:srgbClr val="FFC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01" name="îṥliďè">
                <a:extLst>
                  <a:ext uri="{FF2B5EF4-FFF2-40B4-BE49-F238E27FC236}">
                    <a16:creationId xmlns:a16="http://schemas.microsoft.com/office/drawing/2014/main" id="{AD18CF45-BCE7-46EA-AACE-6D13BE9DF96D}"/>
                  </a:ext>
                </a:extLst>
              </p:cNvPr>
              <p:cNvSpPr/>
              <p:nvPr/>
            </p:nvSpPr>
            <p:spPr bwMode="auto">
              <a:xfrm>
                <a:off x="3707" y="2805"/>
                <a:ext cx="91" cy="77"/>
              </a:xfrm>
              <a:custGeom>
                <a:avLst/>
                <a:gdLst>
                  <a:gd name="T0" fmla="*/ 34 w 51"/>
                  <a:gd name="T1" fmla="*/ 5 h 43"/>
                  <a:gd name="T2" fmla="*/ 7 w 51"/>
                  <a:gd name="T3" fmla="*/ 25 h 43"/>
                  <a:gd name="T4" fmla="*/ 18 w 51"/>
                  <a:gd name="T5" fmla="*/ 36 h 43"/>
                  <a:gd name="T6" fmla="*/ 42 w 51"/>
                  <a:gd name="T7" fmla="*/ 18 h 43"/>
                  <a:gd name="T8" fmla="*/ 34 w 51"/>
                  <a:gd name="T9" fmla="*/ 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3">
                    <a:moveTo>
                      <a:pt x="34" y="5"/>
                    </a:moveTo>
                    <a:cubicBezTo>
                      <a:pt x="24" y="10"/>
                      <a:pt x="15" y="17"/>
                      <a:pt x="7" y="25"/>
                    </a:cubicBezTo>
                    <a:cubicBezTo>
                      <a:pt x="0" y="32"/>
                      <a:pt x="11" y="43"/>
                      <a:pt x="18" y="36"/>
                    </a:cubicBezTo>
                    <a:cubicBezTo>
                      <a:pt x="25" y="29"/>
                      <a:pt x="33" y="23"/>
                      <a:pt x="42" y="18"/>
                    </a:cubicBezTo>
                    <a:cubicBezTo>
                      <a:pt x="51" y="14"/>
                      <a:pt x="43" y="0"/>
                      <a:pt x="34" y="5"/>
                    </a:cubicBezTo>
                    <a:close/>
                  </a:path>
                </a:pathLst>
              </a:custGeom>
              <a:solidFill>
                <a:srgbClr val="FFF0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02" name="ïṩliḑé">
                <a:extLst>
                  <a:ext uri="{FF2B5EF4-FFF2-40B4-BE49-F238E27FC236}">
                    <a16:creationId xmlns:a16="http://schemas.microsoft.com/office/drawing/2014/main" id="{9E125D09-033C-4EE1-8AA8-9010A9B9C228}"/>
                  </a:ext>
                </a:extLst>
              </p:cNvPr>
              <p:cNvSpPr/>
              <p:nvPr/>
            </p:nvSpPr>
            <p:spPr bwMode="auto">
              <a:xfrm>
                <a:off x="3336" y="1565"/>
                <a:ext cx="1182" cy="63"/>
              </a:xfrm>
              <a:custGeom>
                <a:avLst/>
                <a:gdLst>
                  <a:gd name="T0" fmla="*/ 660 w 660"/>
                  <a:gd name="T1" fmla="*/ 2 h 35"/>
                  <a:gd name="T2" fmla="*/ 657 w 660"/>
                  <a:gd name="T3" fmla="*/ 35 h 35"/>
                  <a:gd name="T4" fmla="*/ 3 w 660"/>
                  <a:gd name="T5" fmla="*/ 35 h 35"/>
                  <a:gd name="T6" fmla="*/ 0 w 660"/>
                  <a:gd name="T7" fmla="*/ 2 h 35"/>
                  <a:gd name="T8" fmla="*/ 3 w 660"/>
                  <a:gd name="T9" fmla="*/ 2 h 35"/>
                  <a:gd name="T10" fmla="*/ 657 w 660"/>
                  <a:gd name="T11" fmla="*/ 2 h 35"/>
                  <a:gd name="T12" fmla="*/ 660 w 660"/>
                  <a:gd name="T13" fmla="*/ 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0" h="35">
                    <a:moveTo>
                      <a:pt x="660" y="2"/>
                    </a:moveTo>
                    <a:cubicBezTo>
                      <a:pt x="657" y="35"/>
                      <a:pt x="657" y="35"/>
                      <a:pt x="657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2" y="0"/>
                      <a:pt x="648" y="0"/>
                      <a:pt x="657" y="2"/>
                    </a:cubicBezTo>
                    <a:lnTo>
                      <a:pt x="660" y="2"/>
                    </a:lnTo>
                    <a:close/>
                  </a:path>
                </a:pathLst>
              </a:custGeom>
              <a:solidFill>
                <a:srgbClr val="CC63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03" name="íş1îḍê">
                <a:extLst>
                  <a:ext uri="{FF2B5EF4-FFF2-40B4-BE49-F238E27FC236}">
                    <a16:creationId xmlns:a16="http://schemas.microsoft.com/office/drawing/2014/main" id="{63565D45-DF12-4A3E-854C-1BED580F200F}"/>
                  </a:ext>
                </a:extLst>
              </p:cNvPr>
              <p:cNvSpPr/>
              <p:nvPr/>
            </p:nvSpPr>
            <p:spPr bwMode="auto">
              <a:xfrm>
                <a:off x="3253" y="1426"/>
                <a:ext cx="1349" cy="150"/>
              </a:xfrm>
              <a:custGeom>
                <a:avLst/>
                <a:gdLst>
                  <a:gd name="T0" fmla="*/ 711 w 753"/>
                  <a:gd name="T1" fmla="*/ 84 h 84"/>
                  <a:gd name="T2" fmla="*/ 42 w 753"/>
                  <a:gd name="T3" fmla="*/ 84 h 84"/>
                  <a:gd name="T4" fmla="*/ 0 w 753"/>
                  <a:gd name="T5" fmla="*/ 42 h 84"/>
                  <a:gd name="T6" fmla="*/ 42 w 753"/>
                  <a:gd name="T7" fmla="*/ 0 h 84"/>
                  <a:gd name="T8" fmla="*/ 711 w 753"/>
                  <a:gd name="T9" fmla="*/ 0 h 84"/>
                  <a:gd name="T10" fmla="*/ 753 w 753"/>
                  <a:gd name="T11" fmla="*/ 42 h 84"/>
                  <a:gd name="T12" fmla="*/ 711 w 753"/>
                  <a:gd name="T13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3" h="84">
                    <a:moveTo>
                      <a:pt x="711" y="84"/>
                    </a:moveTo>
                    <a:cubicBezTo>
                      <a:pt x="42" y="84"/>
                      <a:pt x="42" y="84"/>
                      <a:pt x="42" y="84"/>
                    </a:cubicBezTo>
                    <a:cubicBezTo>
                      <a:pt x="19" y="84"/>
                      <a:pt x="0" y="66"/>
                      <a:pt x="0" y="42"/>
                    </a:cubicBezTo>
                    <a:cubicBezTo>
                      <a:pt x="0" y="19"/>
                      <a:pt x="19" y="0"/>
                      <a:pt x="42" y="0"/>
                    </a:cubicBezTo>
                    <a:cubicBezTo>
                      <a:pt x="711" y="0"/>
                      <a:pt x="711" y="0"/>
                      <a:pt x="711" y="0"/>
                    </a:cubicBezTo>
                    <a:cubicBezTo>
                      <a:pt x="734" y="0"/>
                      <a:pt x="753" y="19"/>
                      <a:pt x="753" y="42"/>
                    </a:cubicBezTo>
                    <a:cubicBezTo>
                      <a:pt x="753" y="66"/>
                      <a:pt x="734" y="84"/>
                      <a:pt x="711" y="84"/>
                    </a:cubicBezTo>
                    <a:close/>
                  </a:path>
                </a:pathLst>
              </a:custGeom>
              <a:solidFill>
                <a:srgbClr val="FFC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04" name="ïśļíḋê">
                <a:extLst>
                  <a:ext uri="{FF2B5EF4-FFF2-40B4-BE49-F238E27FC236}">
                    <a16:creationId xmlns:a16="http://schemas.microsoft.com/office/drawing/2014/main" id="{FC8419EC-9F36-4A1A-9102-2F0E5B7B3EAF}"/>
                  </a:ext>
                </a:extLst>
              </p:cNvPr>
              <p:cNvSpPr/>
              <p:nvPr/>
            </p:nvSpPr>
            <p:spPr bwMode="auto">
              <a:xfrm>
                <a:off x="3323" y="1461"/>
                <a:ext cx="95" cy="58"/>
              </a:xfrm>
              <a:custGeom>
                <a:avLst/>
                <a:gdLst>
                  <a:gd name="T0" fmla="*/ 37 w 53"/>
                  <a:gd name="T1" fmla="*/ 32 h 32"/>
                  <a:gd name="T2" fmla="*/ 16 w 53"/>
                  <a:gd name="T3" fmla="*/ 32 h 32"/>
                  <a:gd name="T4" fmla="*/ 0 w 53"/>
                  <a:gd name="T5" fmla="*/ 16 h 32"/>
                  <a:gd name="T6" fmla="*/ 16 w 53"/>
                  <a:gd name="T7" fmla="*/ 0 h 32"/>
                  <a:gd name="T8" fmla="*/ 37 w 53"/>
                  <a:gd name="T9" fmla="*/ 0 h 32"/>
                  <a:gd name="T10" fmla="*/ 53 w 53"/>
                  <a:gd name="T11" fmla="*/ 16 h 32"/>
                  <a:gd name="T12" fmla="*/ 37 w 53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32">
                    <a:moveTo>
                      <a:pt x="37" y="32"/>
                    </a:moveTo>
                    <a:cubicBezTo>
                      <a:pt x="16" y="32"/>
                      <a:pt x="16" y="32"/>
                      <a:pt x="16" y="32"/>
                    </a:cubicBezTo>
                    <a:cubicBezTo>
                      <a:pt x="7" y="32"/>
                      <a:pt x="0" y="25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46" y="0"/>
                      <a:pt x="53" y="7"/>
                      <a:pt x="53" y="16"/>
                    </a:cubicBezTo>
                    <a:cubicBezTo>
                      <a:pt x="53" y="25"/>
                      <a:pt x="46" y="32"/>
                      <a:pt x="37" y="32"/>
                    </a:cubicBezTo>
                    <a:close/>
                  </a:path>
                </a:pathLst>
              </a:custGeom>
              <a:solidFill>
                <a:srgbClr val="FFF2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05" name="iṡḻíḋé">
                <a:extLst>
                  <a:ext uri="{FF2B5EF4-FFF2-40B4-BE49-F238E27FC236}">
                    <a16:creationId xmlns:a16="http://schemas.microsoft.com/office/drawing/2014/main" id="{26572576-65E0-4676-8ADD-C51A42838D76}"/>
                  </a:ext>
                </a:extLst>
              </p:cNvPr>
              <p:cNvSpPr/>
              <p:nvPr/>
            </p:nvSpPr>
            <p:spPr bwMode="auto">
              <a:xfrm>
                <a:off x="3452" y="1461"/>
                <a:ext cx="251" cy="58"/>
              </a:xfrm>
              <a:custGeom>
                <a:avLst/>
                <a:gdLst>
                  <a:gd name="T0" fmla="*/ 125 w 140"/>
                  <a:gd name="T1" fmla="*/ 32 h 32"/>
                  <a:gd name="T2" fmla="*/ 15 w 140"/>
                  <a:gd name="T3" fmla="*/ 32 h 32"/>
                  <a:gd name="T4" fmla="*/ 0 w 140"/>
                  <a:gd name="T5" fmla="*/ 16 h 32"/>
                  <a:gd name="T6" fmla="*/ 15 w 140"/>
                  <a:gd name="T7" fmla="*/ 0 h 32"/>
                  <a:gd name="T8" fmla="*/ 125 w 140"/>
                  <a:gd name="T9" fmla="*/ 0 h 32"/>
                  <a:gd name="T10" fmla="*/ 140 w 140"/>
                  <a:gd name="T11" fmla="*/ 16 h 32"/>
                  <a:gd name="T12" fmla="*/ 125 w 140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0" h="32">
                    <a:moveTo>
                      <a:pt x="125" y="32"/>
                    </a:moveTo>
                    <a:cubicBezTo>
                      <a:pt x="15" y="32"/>
                      <a:pt x="15" y="32"/>
                      <a:pt x="15" y="32"/>
                    </a:cubicBezTo>
                    <a:cubicBezTo>
                      <a:pt x="7" y="32"/>
                      <a:pt x="0" y="25"/>
                      <a:pt x="0" y="16"/>
                    </a:cubicBezTo>
                    <a:cubicBezTo>
                      <a:pt x="0" y="7"/>
                      <a:pt x="7" y="0"/>
                      <a:pt x="15" y="0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133" y="0"/>
                      <a:pt x="140" y="7"/>
                      <a:pt x="140" y="16"/>
                    </a:cubicBezTo>
                    <a:cubicBezTo>
                      <a:pt x="140" y="25"/>
                      <a:pt x="133" y="32"/>
                      <a:pt x="125" y="32"/>
                    </a:cubicBezTo>
                    <a:close/>
                  </a:path>
                </a:pathLst>
              </a:custGeom>
              <a:solidFill>
                <a:srgbClr val="FFF2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06" name="íṡḻidê">
                <a:extLst>
                  <a:ext uri="{FF2B5EF4-FFF2-40B4-BE49-F238E27FC236}">
                    <a16:creationId xmlns:a16="http://schemas.microsoft.com/office/drawing/2014/main" id="{8A58FB2F-B87A-43EF-84F4-58656D89F5EA}"/>
                  </a:ext>
                </a:extLst>
              </p:cNvPr>
              <p:cNvSpPr/>
              <p:nvPr/>
            </p:nvSpPr>
            <p:spPr bwMode="auto">
              <a:xfrm>
                <a:off x="3223" y="2935"/>
                <a:ext cx="1408" cy="698"/>
              </a:xfrm>
              <a:custGeom>
                <a:avLst/>
                <a:gdLst>
                  <a:gd name="T0" fmla="*/ 713 w 786"/>
                  <a:gd name="T1" fmla="*/ 296 h 390"/>
                  <a:gd name="T2" fmla="*/ 713 w 786"/>
                  <a:gd name="T3" fmla="*/ 72 h 390"/>
                  <a:gd name="T4" fmla="*/ 642 w 786"/>
                  <a:gd name="T5" fmla="*/ 0 h 390"/>
                  <a:gd name="T6" fmla="*/ 144 w 786"/>
                  <a:gd name="T7" fmla="*/ 0 h 390"/>
                  <a:gd name="T8" fmla="*/ 72 w 786"/>
                  <a:gd name="T9" fmla="*/ 72 h 390"/>
                  <a:gd name="T10" fmla="*/ 72 w 786"/>
                  <a:gd name="T11" fmla="*/ 296 h 390"/>
                  <a:gd name="T12" fmla="*/ 69 w 786"/>
                  <a:gd name="T13" fmla="*/ 296 h 390"/>
                  <a:gd name="T14" fmla="*/ 0 w 786"/>
                  <a:gd name="T15" fmla="*/ 365 h 390"/>
                  <a:gd name="T16" fmla="*/ 0 w 786"/>
                  <a:gd name="T17" fmla="*/ 390 h 390"/>
                  <a:gd name="T18" fmla="*/ 786 w 786"/>
                  <a:gd name="T19" fmla="*/ 390 h 390"/>
                  <a:gd name="T20" fmla="*/ 786 w 786"/>
                  <a:gd name="T21" fmla="*/ 365 h 390"/>
                  <a:gd name="T22" fmla="*/ 716 w 786"/>
                  <a:gd name="T23" fmla="*/ 296 h 390"/>
                  <a:gd name="T24" fmla="*/ 713 w 786"/>
                  <a:gd name="T25" fmla="*/ 296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6" h="390">
                    <a:moveTo>
                      <a:pt x="713" y="296"/>
                    </a:moveTo>
                    <a:cubicBezTo>
                      <a:pt x="713" y="72"/>
                      <a:pt x="713" y="72"/>
                      <a:pt x="713" y="72"/>
                    </a:cubicBezTo>
                    <a:cubicBezTo>
                      <a:pt x="713" y="32"/>
                      <a:pt x="681" y="0"/>
                      <a:pt x="642" y="0"/>
                    </a:cubicBezTo>
                    <a:cubicBezTo>
                      <a:pt x="144" y="0"/>
                      <a:pt x="144" y="0"/>
                      <a:pt x="144" y="0"/>
                    </a:cubicBezTo>
                    <a:cubicBezTo>
                      <a:pt x="104" y="0"/>
                      <a:pt x="72" y="32"/>
                      <a:pt x="72" y="72"/>
                    </a:cubicBezTo>
                    <a:cubicBezTo>
                      <a:pt x="72" y="296"/>
                      <a:pt x="72" y="296"/>
                      <a:pt x="72" y="296"/>
                    </a:cubicBezTo>
                    <a:cubicBezTo>
                      <a:pt x="69" y="296"/>
                      <a:pt x="69" y="296"/>
                      <a:pt x="69" y="296"/>
                    </a:cubicBezTo>
                    <a:cubicBezTo>
                      <a:pt x="31" y="296"/>
                      <a:pt x="0" y="327"/>
                      <a:pt x="0" y="365"/>
                    </a:cubicBezTo>
                    <a:cubicBezTo>
                      <a:pt x="0" y="390"/>
                      <a:pt x="0" y="390"/>
                      <a:pt x="0" y="390"/>
                    </a:cubicBezTo>
                    <a:cubicBezTo>
                      <a:pt x="786" y="390"/>
                      <a:pt x="786" y="390"/>
                      <a:pt x="786" y="390"/>
                    </a:cubicBezTo>
                    <a:cubicBezTo>
                      <a:pt x="786" y="365"/>
                      <a:pt x="786" y="365"/>
                      <a:pt x="786" y="365"/>
                    </a:cubicBezTo>
                    <a:cubicBezTo>
                      <a:pt x="786" y="327"/>
                      <a:pt x="755" y="296"/>
                      <a:pt x="716" y="296"/>
                    </a:cubicBezTo>
                    <a:lnTo>
                      <a:pt x="713" y="296"/>
                    </a:lnTo>
                    <a:close/>
                  </a:path>
                </a:pathLst>
              </a:custGeom>
              <a:solidFill>
                <a:srgbClr val="7D7C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07" name="ïšliďè">
                <a:extLst>
                  <a:ext uri="{FF2B5EF4-FFF2-40B4-BE49-F238E27FC236}">
                    <a16:creationId xmlns:a16="http://schemas.microsoft.com/office/drawing/2014/main" id="{7FE74298-3EA8-441D-82E6-4D63C566CD1B}"/>
                  </a:ext>
                </a:extLst>
              </p:cNvPr>
              <p:cNvSpPr/>
              <p:nvPr/>
            </p:nvSpPr>
            <p:spPr bwMode="auto">
              <a:xfrm>
                <a:off x="3927" y="2935"/>
                <a:ext cx="704" cy="698"/>
              </a:xfrm>
              <a:custGeom>
                <a:avLst/>
                <a:gdLst>
                  <a:gd name="T0" fmla="*/ 249 w 393"/>
                  <a:gd name="T1" fmla="*/ 0 h 390"/>
                  <a:gd name="T2" fmla="*/ 0 w 393"/>
                  <a:gd name="T3" fmla="*/ 0 h 390"/>
                  <a:gd name="T4" fmla="*/ 0 w 393"/>
                  <a:gd name="T5" fmla="*/ 390 h 390"/>
                  <a:gd name="T6" fmla="*/ 393 w 393"/>
                  <a:gd name="T7" fmla="*/ 390 h 390"/>
                  <a:gd name="T8" fmla="*/ 393 w 393"/>
                  <a:gd name="T9" fmla="*/ 365 h 390"/>
                  <a:gd name="T10" fmla="*/ 323 w 393"/>
                  <a:gd name="T11" fmla="*/ 296 h 390"/>
                  <a:gd name="T12" fmla="*/ 320 w 393"/>
                  <a:gd name="T13" fmla="*/ 296 h 390"/>
                  <a:gd name="T14" fmla="*/ 320 w 393"/>
                  <a:gd name="T15" fmla="*/ 72 h 390"/>
                  <a:gd name="T16" fmla="*/ 249 w 393"/>
                  <a:gd name="T17" fmla="*/ 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3" h="390">
                    <a:moveTo>
                      <a:pt x="24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90"/>
                      <a:pt x="0" y="390"/>
                      <a:pt x="0" y="390"/>
                    </a:cubicBezTo>
                    <a:cubicBezTo>
                      <a:pt x="393" y="390"/>
                      <a:pt x="393" y="390"/>
                      <a:pt x="393" y="390"/>
                    </a:cubicBezTo>
                    <a:cubicBezTo>
                      <a:pt x="393" y="365"/>
                      <a:pt x="393" y="365"/>
                      <a:pt x="393" y="365"/>
                    </a:cubicBezTo>
                    <a:cubicBezTo>
                      <a:pt x="393" y="327"/>
                      <a:pt x="362" y="296"/>
                      <a:pt x="323" y="296"/>
                    </a:cubicBezTo>
                    <a:cubicBezTo>
                      <a:pt x="320" y="296"/>
                      <a:pt x="320" y="296"/>
                      <a:pt x="320" y="296"/>
                    </a:cubicBezTo>
                    <a:cubicBezTo>
                      <a:pt x="320" y="72"/>
                      <a:pt x="320" y="72"/>
                      <a:pt x="320" y="72"/>
                    </a:cubicBezTo>
                    <a:cubicBezTo>
                      <a:pt x="320" y="32"/>
                      <a:pt x="288" y="0"/>
                      <a:pt x="249" y="0"/>
                    </a:cubicBezTo>
                    <a:close/>
                  </a:path>
                </a:pathLst>
              </a:custGeom>
              <a:solidFill>
                <a:srgbClr val="5E5E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08" name="îṣḻíďê">
                <a:extLst>
                  <a:ext uri="{FF2B5EF4-FFF2-40B4-BE49-F238E27FC236}">
                    <a16:creationId xmlns:a16="http://schemas.microsoft.com/office/drawing/2014/main" id="{19CF4D52-C05B-4D1C-8AC9-C2A02F1D35D0}"/>
                  </a:ext>
                </a:extLst>
              </p:cNvPr>
              <p:cNvSpPr/>
              <p:nvPr/>
            </p:nvSpPr>
            <p:spPr bwMode="auto">
              <a:xfrm>
                <a:off x="3352" y="3386"/>
                <a:ext cx="1148" cy="79"/>
              </a:xfrm>
              <a:prstGeom prst="rect">
                <a:avLst/>
              </a:prstGeom>
              <a:solidFill>
                <a:srgbClr val="5E5E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09" name="îšlïďê">
                <a:extLst>
                  <a:ext uri="{FF2B5EF4-FFF2-40B4-BE49-F238E27FC236}">
                    <a16:creationId xmlns:a16="http://schemas.microsoft.com/office/drawing/2014/main" id="{C28FBE04-296F-4071-B5D0-F6E25E902663}"/>
                  </a:ext>
                </a:extLst>
              </p:cNvPr>
              <p:cNvSpPr/>
              <p:nvPr/>
            </p:nvSpPr>
            <p:spPr bwMode="auto">
              <a:xfrm>
                <a:off x="3223" y="3633"/>
                <a:ext cx="1408" cy="77"/>
              </a:xfrm>
              <a:prstGeom prst="rect">
                <a:avLst/>
              </a:prstGeom>
              <a:solidFill>
                <a:srgbClr val="3F3F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10" name="i$líďé">
                <a:extLst>
                  <a:ext uri="{FF2B5EF4-FFF2-40B4-BE49-F238E27FC236}">
                    <a16:creationId xmlns:a16="http://schemas.microsoft.com/office/drawing/2014/main" id="{8D831A3F-56CF-4319-8848-98638DF18520}"/>
                  </a:ext>
                </a:extLst>
              </p:cNvPr>
              <p:cNvSpPr/>
              <p:nvPr/>
            </p:nvSpPr>
            <p:spPr bwMode="auto">
              <a:xfrm>
                <a:off x="3622" y="3075"/>
                <a:ext cx="608" cy="306"/>
              </a:xfrm>
              <a:custGeom>
                <a:avLst/>
                <a:gdLst>
                  <a:gd name="T0" fmla="*/ 318 w 339"/>
                  <a:gd name="T1" fmla="*/ 171 h 171"/>
                  <a:gd name="T2" fmla="*/ 22 w 339"/>
                  <a:gd name="T3" fmla="*/ 171 h 171"/>
                  <a:gd name="T4" fmla="*/ 0 w 339"/>
                  <a:gd name="T5" fmla="*/ 149 h 171"/>
                  <a:gd name="T6" fmla="*/ 0 w 339"/>
                  <a:gd name="T7" fmla="*/ 22 h 171"/>
                  <a:gd name="T8" fmla="*/ 22 w 339"/>
                  <a:gd name="T9" fmla="*/ 0 h 171"/>
                  <a:gd name="T10" fmla="*/ 318 w 339"/>
                  <a:gd name="T11" fmla="*/ 0 h 171"/>
                  <a:gd name="T12" fmla="*/ 339 w 339"/>
                  <a:gd name="T13" fmla="*/ 22 h 171"/>
                  <a:gd name="T14" fmla="*/ 339 w 339"/>
                  <a:gd name="T15" fmla="*/ 149 h 171"/>
                  <a:gd name="T16" fmla="*/ 318 w 339"/>
                  <a:gd name="T17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9" h="171">
                    <a:moveTo>
                      <a:pt x="318" y="171"/>
                    </a:moveTo>
                    <a:cubicBezTo>
                      <a:pt x="22" y="171"/>
                      <a:pt x="22" y="171"/>
                      <a:pt x="22" y="171"/>
                    </a:cubicBezTo>
                    <a:cubicBezTo>
                      <a:pt x="10" y="171"/>
                      <a:pt x="0" y="161"/>
                      <a:pt x="0" y="149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318" y="0"/>
                      <a:pt x="318" y="0"/>
                      <a:pt x="318" y="0"/>
                    </a:cubicBezTo>
                    <a:cubicBezTo>
                      <a:pt x="330" y="0"/>
                      <a:pt x="339" y="10"/>
                      <a:pt x="339" y="22"/>
                    </a:cubicBezTo>
                    <a:cubicBezTo>
                      <a:pt x="339" y="149"/>
                      <a:pt x="339" y="149"/>
                      <a:pt x="339" y="149"/>
                    </a:cubicBezTo>
                    <a:cubicBezTo>
                      <a:pt x="339" y="161"/>
                      <a:pt x="330" y="171"/>
                      <a:pt x="318" y="171"/>
                    </a:cubicBezTo>
                    <a:close/>
                  </a:path>
                </a:pathLst>
              </a:custGeom>
              <a:solidFill>
                <a:srgbClr val="96A6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11" name="íślîḑe">
                <a:extLst>
                  <a:ext uri="{FF2B5EF4-FFF2-40B4-BE49-F238E27FC236}">
                    <a16:creationId xmlns:a16="http://schemas.microsoft.com/office/drawing/2014/main" id="{F05DEF98-3E88-487B-9E79-65E7D019D8A8}"/>
                  </a:ext>
                </a:extLst>
              </p:cNvPr>
              <p:cNvSpPr/>
              <p:nvPr/>
            </p:nvSpPr>
            <p:spPr bwMode="auto">
              <a:xfrm>
                <a:off x="3622" y="3045"/>
                <a:ext cx="608" cy="305"/>
              </a:xfrm>
              <a:custGeom>
                <a:avLst/>
                <a:gdLst>
                  <a:gd name="T0" fmla="*/ 318 w 339"/>
                  <a:gd name="T1" fmla="*/ 171 h 171"/>
                  <a:gd name="T2" fmla="*/ 22 w 339"/>
                  <a:gd name="T3" fmla="*/ 171 h 171"/>
                  <a:gd name="T4" fmla="*/ 0 w 339"/>
                  <a:gd name="T5" fmla="*/ 149 h 171"/>
                  <a:gd name="T6" fmla="*/ 0 w 339"/>
                  <a:gd name="T7" fmla="*/ 22 h 171"/>
                  <a:gd name="T8" fmla="*/ 22 w 339"/>
                  <a:gd name="T9" fmla="*/ 0 h 171"/>
                  <a:gd name="T10" fmla="*/ 318 w 339"/>
                  <a:gd name="T11" fmla="*/ 0 h 171"/>
                  <a:gd name="T12" fmla="*/ 339 w 339"/>
                  <a:gd name="T13" fmla="*/ 22 h 171"/>
                  <a:gd name="T14" fmla="*/ 339 w 339"/>
                  <a:gd name="T15" fmla="*/ 149 h 171"/>
                  <a:gd name="T16" fmla="*/ 318 w 339"/>
                  <a:gd name="T17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9" h="171">
                    <a:moveTo>
                      <a:pt x="318" y="171"/>
                    </a:moveTo>
                    <a:cubicBezTo>
                      <a:pt x="22" y="171"/>
                      <a:pt x="22" y="171"/>
                      <a:pt x="22" y="171"/>
                    </a:cubicBezTo>
                    <a:cubicBezTo>
                      <a:pt x="10" y="171"/>
                      <a:pt x="0" y="161"/>
                      <a:pt x="0" y="149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318" y="0"/>
                      <a:pt x="318" y="0"/>
                      <a:pt x="318" y="0"/>
                    </a:cubicBezTo>
                    <a:cubicBezTo>
                      <a:pt x="330" y="0"/>
                      <a:pt x="339" y="10"/>
                      <a:pt x="339" y="22"/>
                    </a:cubicBezTo>
                    <a:cubicBezTo>
                      <a:pt x="339" y="149"/>
                      <a:pt x="339" y="149"/>
                      <a:pt x="339" y="149"/>
                    </a:cubicBezTo>
                    <a:cubicBezTo>
                      <a:pt x="339" y="161"/>
                      <a:pt x="330" y="171"/>
                      <a:pt x="318" y="171"/>
                    </a:cubicBezTo>
                    <a:close/>
                  </a:path>
                </a:pathLst>
              </a:custGeom>
              <a:solidFill>
                <a:srgbClr val="BECA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12" name="îśḻíḓé">
                <a:extLst>
                  <a:ext uri="{FF2B5EF4-FFF2-40B4-BE49-F238E27FC236}">
                    <a16:creationId xmlns:a16="http://schemas.microsoft.com/office/drawing/2014/main" id="{BB36341A-81CE-44F9-AF7B-D3F6C4B0FE23}"/>
                  </a:ext>
                </a:extLst>
              </p:cNvPr>
              <p:cNvSpPr/>
              <p:nvPr/>
            </p:nvSpPr>
            <p:spPr bwMode="auto">
              <a:xfrm>
                <a:off x="3862" y="3045"/>
                <a:ext cx="359" cy="305"/>
              </a:xfrm>
              <a:custGeom>
                <a:avLst/>
                <a:gdLst>
                  <a:gd name="T0" fmla="*/ 200 w 200"/>
                  <a:gd name="T1" fmla="*/ 7 h 171"/>
                  <a:gd name="T2" fmla="*/ 184 w 200"/>
                  <a:gd name="T3" fmla="*/ 0 h 171"/>
                  <a:gd name="T4" fmla="*/ 171 w 200"/>
                  <a:gd name="T5" fmla="*/ 0 h 171"/>
                  <a:gd name="T6" fmla="*/ 0 w 200"/>
                  <a:gd name="T7" fmla="*/ 171 h 171"/>
                  <a:gd name="T8" fmla="*/ 36 w 200"/>
                  <a:gd name="T9" fmla="*/ 171 h 171"/>
                  <a:gd name="T10" fmla="*/ 200 w 200"/>
                  <a:gd name="T11" fmla="*/ 7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0" h="171">
                    <a:moveTo>
                      <a:pt x="200" y="7"/>
                    </a:moveTo>
                    <a:cubicBezTo>
                      <a:pt x="196" y="3"/>
                      <a:pt x="190" y="0"/>
                      <a:pt x="184" y="0"/>
                    </a:cubicBezTo>
                    <a:cubicBezTo>
                      <a:pt x="171" y="0"/>
                      <a:pt x="171" y="0"/>
                      <a:pt x="171" y="0"/>
                    </a:cubicBezTo>
                    <a:cubicBezTo>
                      <a:pt x="0" y="171"/>
                      <a:pt x="0" y="171"/>
                      <a:pt x="0" y="171"/>
                    </a:cubicBezTo>
                    <a:cubicBezTo>
                      <a:pt x="36" y="171"/>
                      <a:pt x="36" y="171"/>
                      <a:pt x="36" y="171"/>
                    </a:cubicBezTo>
                    <a:lnTo>
                      <a:pt x="200" y="7"/>
                    </a:lnTo>
                    <a:close/>
                  </a:path>
                </a:pathLst>
              </a:custGeom>
              <a:solidFill>
                <a:srgbClr val="DA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13" name="îŝľiďé">
                <a:extLst>
                  <a:ext uri="{FF2B5EF4-FFF2-40B4-BE49-F238E27FC236}">
                    <a16:creationId xmlns:a16="http://schemas.microsoft.com/office/drawing/2014/main" id="{75262A56-2AAD-4952-A6FA-C1296B312CA4}"/>
                  </a:ext>
                </a:extLst>
              </p:cNvPr>
              <p:cNvSpPr/>
              <p:nvPr/>
            </p:nvSpPr>
            <p:spPr bwMode="auto">
              <a:xfrm>
                <a:off x="3644" y="3045"/>
                <a:ext cx="459" cy="305"/>
              </a:xfrm>
              <a:custGeom>
                <a:avLst/>
                <a:gdLst>
                  <a:gd name="T0" fmla="*/ 0 w 256"/>
                  <a:gd name="T1" fmla="*/ 168 h 171"/>
                  <a:gd name="T2" fmla="*/ 10 w 256"/>
                  <a:gd name="T3" fmla="*/ 171 h 171"/>
                  <a:gd name="T4" fmla="*/ 85 w 256"/>
                  <a:gd name="T5" fmla="*/ 171 h 171"/>
                  <a:gd name="T6" fmla="*/ 256 w 256"/>
                  <a:gd name="T7" fmla="*/ 0 h 171"/>
                  <a:gd name="T8" fmla="*/ 168 w 256"/>
                  <a:gd name="T9" fmla="*/ 0 h 171"/>
                  <a:gd name="T10" fmla="*/ 0 w 256"/>
                  <a:gd name="T11" fmla="*/ 168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6" h="171">
                    <a:moveTo>
                      <a:pt x="0" y="168"/>
                    </a:moveTo>
                    <a:cubicBezTo>
                      <a:pt x="3" y="170"/>
                      <a:pt x="7" y="171"/>
                      <a:pt x="10" y="171"/>
                    </a:cubicBezTo>
                    <a:cubicBezTo>
                      <a:pt x="85" y="171"/>
                      <a:pt x="85" y="171"/>
                      <a:pt x="85" y="171"/>
                    </a:cubicBezTo>
                    <a:cubicBezTo>
                      <a:pt x="256" y="0"/>
                      <a:pt x="256" y="0"/>
                      <a:pt x="256" y="0"/>
                    </a:cubicBezTo>
                    <a:cubicBezTo>
                      <a:pt x="168" y="0"/>
                      <a:pt x="168" y="0"/>
                      <a:pt x="168" y="0"/>
                    </a:cubicBezTo>
                    <a:lnTo>
                      <a:pt x="0" y="168"/>
                    </a:lnTo>
                    <a:close/>
                  </a:path>
                </a:pathLst>
              </a:custGeom>
              <a:solidFill>
                <a:srgbClr val="DA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14" name="ïṧļiḓè">
                <a:extLst>
                  <a:ext uri="{FF2B5EF4-FFF2-40B4-BE49-F238E27FC236}">
                    <a16:creationId xmlns:a16="http://schemas.microsoft.com/office/drawing/2014/main" id="{FB7E09E4-3C96-4541-A42F-DA56DE1896CF}"/>
                  </a:ext>
                </a:extLst>
              </p:cNvPr>
              <p:cNvSpPr/>
              <p:nvPr/>
            </p:nvSpPr>
            <p:spPr bwMode="auto">
              <a:xfrm>
                <a:off x="3715" y="3102"/>
                <a:ext cx="423" cy="37"/>
              </a:xfrm>
              <a:custGeom>
                <a:avLst/>
                <a:gdLst>
                  <a:gd name="T0" fmla="*/ 14 w 236"/>
                  <a:gd name="T1" fmla="*/ 21 h 21"/>
                  <a:gd name="T2" fmla="*/ 222 w 236"/>
                  <a:gd name="T3" fmla="*/ 21 h 21"/>
                  <a:gd name="T4" fmla="*/ 222 w 236"/>
                  <a:gd name="T5" fmla="*/ 0 h 21"/>
                  <a:gd name="T6" fmla="*/ 14 w 236"/>
                  <a:gd name="T7" fmla="*/ 0 h 21"/>
                  <a:gd name="T8" fmla="*/ 14 w 236"/>
                  <a:gd name="T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6" h="21">
                    <a:moveTo>
                      <a:pt x="14" y="21"/>
                    </a:moveTo>
                    <a:cubicBezTo>
                      <a:pt x="83" y="21"/>
                      <a:pt x="153" y="21"/>
                      <a:pt x="222" y="21"/>
                    </a:cubicBezTo>
                    <a:cubicBezTo>
                      <a:pt x="236" y="21"/>
                      <a:pt x="236" y="0"/>
                      <a:pt x="222" y="0"/>
                    </a:cubicBezTo>
                    <a:cubicBezTo>
                      <a:pt x="153" y="0"/>
                      <a:pt x="83" y="0"/>
                      <a:pt x="14" y="0"/>
                    </a:cubicBezTo>
                    <a:cubicBezTo>
                      <a:pt x="0" y="0"/>
                      <a:pt x="0" y="21"/>
                      <a:pt x="14" y="21"/>
                    </a:cubicBezTo>
                    <a:close/>
                  </a:path>
                </a:pathLst>
              </a:custGeom>
              <a:solidFill>
                <a:srgbClr val="7D8D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15" name="íṥļidê">
                <a:extLst>
                  <a:ext uri="{FF2B5EF4-FFF2-40B4-BE49-F238E27FC236}">
                    <a16:creationId xmlns:a16="http://schemas.microsoft.com/office/drawing/2014/main" id="{52DD54CB-E69A-487E-876A-9040C627AB25}"/>
                  </a:ext>
                </a:extLst>
              </p:cNvPr>
              <p:cNvSpPr/>
              <p:nvPr/>
            </p:nvSpPr>
            <p:spPr bwMode="auto">
              <a:xfrm>
                <a:off x="3782" y="3164"/>
                <a:ext cx="290" cy="38"/>
              </a:xfrm>
              <a:custGeom>
                <a:avLst/>
                <a:gdLst>
                  <a:gd name="T0" fmla="*/ 13 w 162"/>
                  <a:gd name="T1" fmla="*/ 21 h 21"/>
                  <a:gd name="T2" fmla="*/ 148 w 162"/>
                  <a:gd name="T3" fmla="*/ 21 h 21"/>
                  <a:gd name="T4" fmla="*/ 148 w 162"/>
                  <a:gd name="T5" fmla="*/ 0 h 21"/>
                  <a:gd name="T6" fmla="*/ 13 w 162"/>
                  <a:gd name="T7" fmla="*/ 0 h 21"/>
                  <a:gd name="T8" fmla="*/ 13 w 162"/>
                  <a:gd name="T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2" h="21">
                    <a:moveTo>
                      <a:pt x="13" y="21"/>
                    </a:moveTo>
                    <a:cubicBezTo>
                      <a:pt x="58" y="21"/>
                      <a:pt x="103" y="21"/>
                      <a:pt x="148" y="21"/>
                    </a:cubicBezTo>
                    <a:cubicBezTo>
                      <a:pt x="162" y="21"/>
                      <a:pt x="162" y="0"/>
                      <a:pt x="148" y="0"/>
                    </a:cubicBezTo>
                    <a:cubicBezTo>
                      <a:pt x="103" y="0"/>
                      <a:pt x="58" y="0"/>
                      <a:pt x="13" y="0"/>
                    </a:cubicBezTo>
                    <a:cubicBezTo>
                      <a:pt x="0" y="0"/>
                      <a:pt x="0" y="21"/>
                      <a:pt x="13" y="21"/>
                    </a:cubicBezTo>
                    <a:close/>
                  </a:path>
                </a:pathLst>
              </a:custGeom>
              <a:solidFill>
                <a:srgbClr val="7D8D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16" name="îśḻîḓé">
                <a:extLst>
                  <a:ext uri="{FF2B5EF4-FFF2-40B4-BE49-F238E27FC236}">
                    <a16:creationId xmlns:a16="http://schemas.microsoft.com/office/drawing/2014/main" id="{23357B46-A1DA-4156-94DF-0FEBEE53FE53}"/>
                  </a:ext>
                </a:extLst>
              </p:cNvPr>
              <p:cNvSpPr/>
              <p:nvPr/>
            </p:nvSpPr>
            <p:spPr bwMode="auto">
              <a:xfrm>
                <a:off x="3715" y="3254"/>
                <a:ext cx="423" cy="39"/>
              </a:xfrm>
              <a:custGeom>
                <a:avLst/>
                <a:gdLst>
                  <a:gd name="T0" fmla="*/ 14 w 236"/>
                  <a:gd name="T1" fmla="*/ 22 h 22"/>
                  <a:gd name="T2" fmla="*/ 222 w 236"/>
                  <a:gd name="T3" fmla="*/ 22 h 22"/>
                  <a:gd name="T4" fmla="*/ 222 w 236"/>
                  <a:gd name="T5" fmla="*/ 0 h 22"/>
                  <a:gd name="T6" fmla="*/ 14 w 236"/>
                  <a:gd name="T7" fmla="*/ 0 h 22"/>
                  <a:gd name="T8" fmla="*/ 14 w 236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6" h="22">
                    <a:moveTo>
                      <a:pt x="14" y="22"/>
                    </a:moveTo>
                    <a:cubicBezTo>
                      <a:pt x="83" y="22"/>
                      <a:pt x="153" y="22"/>
                      <a:pt x="222" y="22"/>
                    </a:cubicBezTo>
                    <a:cubicBezTo>
                      <a:pt x="236" y="22"/>
                      <a:pt x="236" y="0"/>
                      <a:pt x="222" y="0"/>
                    </a:cubicBezTo>
                    <a:cubicBezTo>
                      <a:pt x="153" y="0"/>
                      <a:pt x="83" y="0"/>
                      <a:pt x="14" y="0"/>
                    </a:cubicBezTo>
                    <a:cubicBezTo>
                      <a:pt x="0" y="0"/>
                      <a:pt x="0" y="22"/>
                      <a:pt x="14" y="22"/>
                    </a:cubicBezTo>
                    <a:close/>
                  </a:path>
                </a:pathLst>
              </a:custGeom>
              <a:solidFill>
                <a:srgbClr val="7D8D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17" name="iş1ïḓé">
                <a:extLst>
                  <a:ext uri="{FF2B5EF4-FFF2-40B4-BE49-F238E27FC236}">
                    <a16:creationId xmlns:a16="http://schemas.microsoft.com/office/drawing/2014/main" id="{033F94B9-A100-4152-BE89-7A239F362DA5}"/>
                  </a:ext>
                </a:extLst>
              </p:cNvPr>
              <p:cNvSpPr/>
              <p:nvPr/>
            </p:nvSpPr>
            <p:spPr bwMode="auto">
              <a:xfrm>
                <a:off x="2065" y="3914"/>
                <a:ext cx="144" cy="70"/>
              </a:xfrm>
              <a:custGeom>
                <a:avLst/>
                <a:gdLst>
                  <a:gd name="T0" fmla="*/ 80 w 80"/>
                  <a:gd name="T1" fmla="*/ 39 h 39"/>
                  <a:gd name="T2" fmla="*/ 80 w 80"/>
                  <a:gd name="T3" fmla="*/ 37 h 39"/>
                  <a:gd name="T4" fmla="*/ 44 w 80"/>
                  <a:gd name="T5" fmla="*/ 0 h 39"/>
                  <a:gd name="T6" fmla="*/ 36 w 80"/>
                  <a:gd name="T7" fmla="*/ 0 h 39"/>
                  <a:gd name="T8" fmla="*/ 0 w 80"/>
                  <a:gd name="T9" fmla="*/ 37 h 39"/>
                  <a:gd name="T10" fmla="*/ 0 w 80"/>
                  <a:gd name="T11" fmla="*/ 39 h 39"/>
                  <a:gd name="T12" fmla="*/ 80 w 80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" h="39">
                    <a:moveTo>
                      <a:pt x="80" y="39"/>
                    </a:move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16"/>
                      <a:pt x="64" y="0"/>
                      <a:pt x="44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16" y="0"/>
                      <a:pt x="0" y="16"/>
                      <a:pt x="0" y="37"/>
                    </a:cubicBezTo>
                    <a:cubicBezTo>
                      <a:pt x="0" y="39"/>
                      <a:pt x="0" y="39"/>
                      <a:pt x="0" y="39"/>
                    </a:cubicBezTo>
                    <a:lnTo>
                      <a:pt x="80" y="39"/>
                    </a:lnTo>
                    <a:close/>
                  </a:path>
                </a:pathLst>
              </a:cu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18" name="iṩ1îḍe">
                <a:extLst>
                  <a:ext uri="{FF2B5EF4-FFF2-40B4-BE49-F238E27FC236}">
                    <a16:creationId xmlns:a16="http://schemas.microsoft.com/office/drawing/2014/main" id="{3F7D4035-C126-4DB6-A4BC-559542F7D8B1}"/>
                  </a:ext>
                </a:extLst>
              </p:cNvPr>
              <p:cNvSpPr/>
              <p:nvPr/>
            </p:nvSpPr>
            <p:spPr bwMode="auto">
              <a:xfrm>
                <a:off x="2250" y="3914"/>
                <a:ext cx="145" cy="70"/>
              </a:xfrm>
              <a:custGeom>
                <a:avLst/>
                <a:gdLst>
                  <a:gd name="T0" fmla="*/ 81 w 81"/>
                  <a:gd name="T1" fmla="*/ 39 h 39"/>
                  <a:gd name="T2" fmla="*/ 81 w 81"/>
                  <a:gd name="T3" fmla="*/ 37 h 39"/>
                  <a:gd name="T4" fmla="*/ 45 w 81"/>
                  <a:gd name="T5" fmla="*/ 0 h 39"/>
                  <a:gd name="T6" fmla="*/ 37 w 81"/>
                  <a:gd name="T7" fmla="*/ 0 h 39"/>
                  <a:gd name="T8" fmla="*/ 0 w 81"/>
                  <a:gd name="T9" fmla="*/ 37 h 39"/>
                  <a:gd name="T10" fmla="*/ 0 w 81"/>
                  <a:gd name="T11" fmla="*/ 39 h 39"/>
                  <a:gd name="T12" fmla="*/ 81 w 81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39">
                    <a:moveTo>
                      <a:pt x="81" y="39"/>
                    </a:moveTo>
                    <a:cubicBezTo>
                      <a:pt x="81" y="37"/>
                      <a:pt x="81" y="37"/>
                      <a:pt x="81" y="37"/>
                    </a:cubicBezTo>
                    <a:cubicBezTo>
                      <a:pt x="81" y="16"/>
                      <a:pt x="65" y="0"/>
                      <a:pt x="45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17" y="0"/>
                      <a:pt x="0" y="16"/>
                      <a:pt x="0" y="37"/>
                    </a:cubicBezTo>
                    <a:cubicBezTo>
                      <a:pt x="0" y="39"/>
                      <a:pt x="0" y="39"/>
                      <a:pt x="0" y="39"/>
                    </a:cubicBezTo>
                    <a:lnTo>
                      <a:pt x="81" y="39"/>
                    </a:lnTo>
                    <a:close/>
                  </a:path>
                </a:pathLst>
              </a:cu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19" name="îšlîḑe">
                <a:extLst>
                  <a:ext uri="{FF2B5EF4-FFF2-40B4-BE49-F238E27FC236}">
                    <a16:creationId xmlns:a16="http://schemas.microsoft.com/office/drawing/2014/main" id="{9865B6F1-A506-4CB8-BE56-19F9A7918671}"/>
                  </a:ext>
                </a:extLst>
              </p:cNvPr>
              <p:cNvSpPr/>
              <p:nvPr/>
            </p:nvSpPr>
            <p:spPr bwMode="auto">
              <a:xfrm>
                <a:off x="2203" y="3901"/>
                <a:ext cx="174" cy="101"/>
              </a:xfrm>
              <a:custGeom>
                <a:avLst/>
                <a:gdLst>
                  <a:gd name="T0" fmla="*/ 97 w 97"/>
                  <a:gd name="T1" fmla="*/ 44 h 56"/>
                  <a:gd name="T2" fmla="*/ 72 w 97"/>
                  <a:gd name="T3" fmla="*/ 18 h 56"/>
                  <a:gd name="T4" fmla="*/ 66 w 97"/>
                  <a:gd name="T5" fmla="*/ 18 h 56"/>
                  <a:gd name="T6" fmla="*/ 62 w 97"/>
                  <a:gd name="T7" fmla="*/ 18 h 56"/>
                  <a:gd name="T8" fmla="*/ 61 w 97"/>
                  <a:gd name="T9" fmla="*/ 10 h 56"/>
                  <a:gd name="T10" fmla="*/ 51 w 97"/>
                  <a:gd name="T11" fmla="*/ 0 h 56"/>
                  <a:gd name="T12" fmla="*/ 10 w 97"/>
                  <a:gd name="T13" fmla="*/ 0 h 56"/>
                  <a:gd name="T14" fmla="*/ 0 w 97"/>
                  <a:gd name="T15" fmla="*/ 10 h 56"/>
                  <a:gd name="T16" fmla="*/ 1 w 97"/>
                  <a:gd name="T17" fmla="*/ 45 h 56"/>
                  <a:gd name="T18" fmla="*/ 11 w 97"/>
                  <a:gd name="T19" fmla="*/ 56 h 56"/>
                  <a:gd name="T20" fmla="*/ 53 w 97"/>
                  <a:gd name="T21" fmla="*/ 56 h 56"/>
                  <a:gd name="T22" fmla="*/ 63 w 97"/>
                  <a:gd name="T23" fmla="*/ 46 h 56"/>
                  <a:gd name="T24" fmla="*/ 97 w 97"/>
                  <a:gd name="T25" fmla="*/ 46 h 56"/>
                  <a:gd name="T26" fmla="*/ 97 w 97"/>
                  <a:gd name="T27" fmla="*/ 4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7" h="56">
                    <a:moveTo>
                      <a:pt x="97" y="44"/>
                    </a:moveTo>
                    <a:cubicBezTo>
                      <a:pt x="97" y="29"/>
                      <a:pt x="86" y="18"/>
                      <a:pt x="72" y="18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64" y="18"/>
                      <a:pt x="63" y="18"/>
                      <a:pt x="62" y="18"/>
                    </a:cubicBezTo>
                    <a:cubicBezTo>
                      <a:pt x="61" y="10"/>
                      <a:pt x="61" y="10"/>
                      <a:pt x="61" y="10"/>
                    </a:cubicBezTo>
                    <a:cubicBezTo>
                      <a:pt x="61" y="4"/>
                      <a:pt x="57" y="0"/>
                      <a:pt x="5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1" y="4"/>
                      <a:pt x="0" y="10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1" y="51"/>
                      <a:pt x="6" y="56"/>
                      <a:pt x="11" y="56"/>
                    </a:cubicBezTo>
                    <a:cubicBezTo>
                      <a:pt x="53" y="56"/>
                      <a:pt x="53" y="56"/>
                      <a:pt x="53" y="56"/>
                    </a:cubicBezTo>
                    <a:cubicBezTo>
                      <a:pt x="58" y="56"/>
                      <a:pt x="63" y="51"/>
                      <a:pt x="63" y="46"/>
                    </a:cubicBezTo>
                    <a:cubicBezTo>
                      <a:pt x="97" y="46"/>
                      <a:pt x="97" y="46"/>
                      <a:pt x="97" y="46"/>
                    </a:cubicBezTo>
                    <a:lnTo>
                      <a:pt x="97" y="44"/>
                    </a:lnTo>
                    <a:close/>
                  </a:path>
                </a:pathLst>
              </a:cu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20" name="iṡļïḋe">
                <a:extLst>
                  <a:ext uri="{FF2B5EF4-FFF2-40B4-BE49-F238E27FC236}">
                    <a16:creationId xmlns:a16="http://schemas.microsoft.com/office/drawing/2014/main" id="{549EF3EC-3D3C-4167-80E0-A3323F37DC72}"/>
                  </a:ext>
                </a:extLst>
              </p:cNvPr>
              <p:cNvSpPr/>
              <p:nvPr/>
            </p:nvSpPr>
            <p:spPr bwMode="auto">
              <a:xfrm>
                <a:off x="2019" y="3901"/>
                <a:ext cx="173" cy="101"/>
              </a:xfrm>
              <a:custGeom>
                <a:avLst/>
                <a:gdLst>
                  <a:gd name="T0" fmla="*/ 97 w 97"/>
                  <a:gd name="T1" fmla="*/ 44 h 56"/>
                  <a:gd name="T2" fmla="*/ 72 w 97"/>
                  <a:gd name="T3" fmla="*/ 18 h 56"/>
                  <a:gd name="T4" fmla="*/ 66 w 97"/>
                  <a:gd name="T5" fmla="*/ 18 h 56"/>
                  <a:gd name="T6" fmla="*/ 61 w 97"/>
                  <a:gd name="T7" fmla="*/ 18 h 56"/>
                  <a:gd name="T8" fmla="*/ 61 w 97"/>
                  <a:gd name="T9" fmla="*/ 10 h 56"/>
                  <a:gd name="T10" fmla="*/ 51 w 97"/>
                  <a:gd name="T11" fmla="*/ 0 h 56"/>
                  <a:gd name="T12" fmla="*/ 10 w 97"/>
                  <a:gd name="T13" fmla="*/ 0 h 56"/>
                  <a:gd name="T14" fmla="*/ 0 w 97"/>
                  <a:gd name="T15" fmla="*/ 10 h 56"/>
                  <a:gd name="T16" fmla="*/ 1 w 97"/>
                  <a:gd name="T17" fmla="*/ 45 h 56"/>
                  <a:gd name="T18" fmla="*/ 11 w 97"/>
                  <a:gd name="T19" fmla="*/ 56 h 56"/>
                  <a:gd name="T20" fmla="*/ 52 w 97"/>
                  <a:gd name="T21" fmla="*/ 56 h 56"/>
                  <a:gd name="T22" fmla="*/ 62 w 97"/>
                  <a:gd name="T23" fmla="*/ 46 h 56"/>
                  <a:gd name="T24" fmla="*/ 97 w 97"/>
                  <a:gd name="T25" fmla="*/ 46 h 56"/>
                  <a:gd name="T26" fmla="*/ 97 w 97"/>
                  <a:gd name="T27" fmla="*/ 4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7" h="56">
                    <a:moveTo>
                      <a:pt x="97" y="44"/>
                    </a:moveTo>
                    <a:cubicBezTo>
                      <a:pt x="97" y="29"/>
                      <a:pt x="86" y="18"/>
                      <a:pt x="72" y="18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64" y="18"/>
                      <a:pt x="63" y="18"/>
                      <a:pt x="61" y="18"/>
                    </a:cubicBezTo>
                    <a:cubicBezTo>
                      <a:pt x="61" y="10"/>
                      <a:pt x="61" y="10"/>
                      <a:pt x="61" y="10"/>
                    </a:cubicBezTo>
                    <a:cubicBezTo>
                      <a:pt x="61" y="4"/>
                      <a:pt x="56" y="0"/>
                      <a:pt x="5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1" y="51"/>
                      <a:pt x="5" y="56"/>
                      <a:pt x="11" y="56"/>
                    </a:cubicBezTo>
                    <a:cubicBezTo>
                      <a:pt x="52" y="56"/>
                      <a:pt x="52" y="56"/>
                      <a:pt x="52" y="56"/>
                    </a:cubicBezTo>
                    <a:cubicBezTo>
                      <a:pt x="58" y="56"/>
                      <a:pt x="63" y="51"/>
                      <a:pt x="62" y="46"/>
                    </a:cubicBezTo>
                    <a:cubicBezTo>
                      <a:pt x="97" y="46"/>
                      <a:pt x="97" y="46"/>
                      <a:pt x="97" y="46"/>
                    </a:cubicBezTo>
                    <a:lnTo>
                      <a:pt x="97" y="44"/>
                    </a:lnTo>
                    <a:close/>
                  </a:path>
                </a:pathLst>
              </a:cu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21" name="îṣlïḓè">
                <a:extLst>
                  <a:ext uri="{FF2B5EF4-FFF2-40B4-BE49-F238E27FC236}">
                    <a16:creationId xmlns:a16="http://schemas.microsoft.com/office/drawing/2014/main" id="{EDE9FD16-1F65-4C22-86E6-0530121182F4}"/>
                  </a:ext>
                </a:extLst>
              </p:cNvPr>
              <p:cNvSpPr/>
              <p:nvPr/>
            </p:nvSpPr>
            <p:spPr bwMode="auto">
              <a:xfrm>
                <a:off x="2203" y="3984"/>
                <a:ext cx="192" cy="18"/>
              </a:xfrm>
              <a:custGeom>
                <a:avLst/>
                <a:gdLst>
                  <a:gd name="T0" fmla="*/ 2 w 107"/>
                  <a:gd name="T1" fmla="*/ 10 h 10"/>
                  <a:gd name="T2" fmla="*/ 105 w 107"/>
                  <a:gd name="T3" fmla="*/ 10 h 10"/>
                  <a:gd name="T4" fmla="*/ 107 w 107"/>
                  <a:gd name="T5" fmla="*/ 8 h 10"/>
                  <a:gd name="T6" fmla="*/ 107 w 107"/>
                  <a:gd name="T7" fmla="*/ 2 h 10"/>
                  <a:gd name="T8" fmla="*/ 105 w 107"/>
                  <a:gd name="T9" fmla="*/ 0 h 10"/>
                  <a:gd name="T10" fmla="*/ 2 w 107"/>
                  <a:gd name="T11" fmla="*/ 0 h 10"/>
                  <a:gd name="T12" fmla="*/ 0 w 107"/>
                  <a:gd name="T13" fmla="*/ 2 h 10"/>
                  <a:gd name="T14" fmla="*/ 0 w 107"/>
                  <a:gd name="T15" fmla="*/ 8 h 10"/>
                  <a:gd name="T16" fmla="*/ 2 w 107"/>
                  <a:gd name="T1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7" h="10">
                    <a:moveTo>
                      <a:pt x="2" y="10"/>
                    </a:moveTo>
                    <a:cubicBezTo>
                      <a:pt x="105" y="10"/>
                      <a:pt x="105" y="10"/>
                      <a:pt x="105" y="10"/>
                    </a:cubicBezTo>
                    <a:cubicBezTo>
                      <a:pt x="106" y="10"/>
                      <a:pt x="107" y="9"/>
                      <a:pt x="107" y="8"/>
                    </a:cubicBezTo>
                    <a:cubicBezTo>
                      <a:pt x="107" y="2"/>
                      <a:pt x="107" y="2"/>
                      <a:pt x="107" y="2"/>
                    </a:cubicBezTo>
                    <a:cubicBezTo>
                      <a:pt x="107" y="1"/>
                      <a:pt x="106" y="0"/>
                      <a:pt x="105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9"/>
                      <a:pt x="1" y="10"/>
                      <a:pt x="2" y="10"/>
                    </a:cubicBezTo>
                    <a:close/>
                  </a:path>
                </a:pathLst>
              </a:cu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22" name="îşḻîḋê">
                <a:extLst>
                  <a:ext uri="{FF2B5EF4-FFF2-40B4-BE49-F238E27FC236}">
                    <a16:creationId xmlns:a16="http://schemas.microsoft.com/office/drawing/2014/main" id="{DB383569-8216-4FF9-8BC7-9ABA5689CF2B}"/>
                  </a:ext>
                </a:extLst>
              </p:cNvPr>
              <p:cNvSpPr/>
              <p:nvPr/>
            </p:nvSpPr>
            <p:spPr bwMode="auto">
              <a:xfrm>
                <a:off x="2019" y="3984"/>
                <a:ext cx="190" cy="18"/>
              </a:xfrm>
              <a:custGeom>
                <a:avLst/>
                <a:gdLst>
                  <a:gd name="T0" fmla="*/ 1 w 106"/>
                  <a:gd name="T1" fmla="*/ 10 h 10"/>
                  <a:gd name="T2" fmla="*/ 104 w 106"/>
                  <a:gd name="T3" fmla="*/ 10 h 10"/>
                  <a:gd name="T4" fmla="*/ 106 w 106"/>
                  <a:gd name="T5" fmla="*/ 8 h 10"/>
                  <a:gd name="T6" fmla="*/ 106 w 106"/>
                  <a:gd name="T7" fmla="*/ 2 h 10"/>
                  <a:gd name="T8" fmla="*/ 104 w 106"/>
                  <a:gd name="T9" fmla="*/ 0 h 10"/>
                  <a:gd name="T10" fmla="*/ 1 w 106"/>
                  <a:gd name="T11" fmla="*/ 0 h 10"/>
                  <a:gd name="T12" fmla="*/ 0 w 106"/>
                  <a:gd name="T13" fmla="*/ 2 h 10"/>
                  <a:gd name="T14" fmla="*/ 0 w 106"/>
                  <a:gd name="T15" fmla="*/ 8 h 10"/>
                  <a:gd name="T16" fmla="*/ 1 w 106"/>
                  <a:gd name="T1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6" h="10">
                    <a:moveTo>
                      <a:pt x="1" y="10"/>
                    </a:moveTo>
                    <a:cubicBezTo>
                      <a:pt x="104" y="10"/>
                      <a:pt x="104" y="10"/>
                      <a:pt x="104" y="10"/>
                    </a:cubicBezTo>
                    <a:cubicBezTo>
                      <a:pt x="106" y="10"/>
                      <a:pt x="106" y="9"/>
                      <a:pt x="106" y="8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106" y="1"/>
                      <a:pt x="106" y="0"/>
                      <a:pt x="10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9"/>
                      <a:pt x="0" y="10"/>
                      <a:pt x="1" y="10"/>
                    </a:cubicBezTo>
                    <a:close/>
                  </a:path>
                </a:pathLst>
              </a:cu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23" name="îs1ïdè">
                <a:extLst>
                  <a:ext uri="{FF2B5EF4-FFF2-40B4-BE49-F238E27FC236}">
                    <a16:creationId xmlns:a16="http://schemas.microsoft.com/office/drawing/2014/main" id="{6BFF7F9F-F85F-426F-86A7-A1A4B66551A6}"/>
                  </a:ext>
                </a:extLst>
              </p:cNvPr>
              <p:cNvSpPr/>
              <p:nvPr/>
            </p:nvSpPr>
            <p:spPr bwMode="auto">
              <a:xfrm>
                <a:off x="2065" y="3914"/>
                <a:ext cx="144" cy="70"/>
              </a:xfrm>
              <a:custGeom>
                <a:avLst/>
                <a:gdLst>
                  <a:gd name="T0" fmla="*/ 80 w 80"/>
                  <a:gd name="T1" fmla="*/ 39 h 39"/>
                  <a:gd name="T2" fmla="*/ 80 w 80"/>
                  <a:gd name="T3" fmla="*/ 37 h 39"/>
                  <a:gd name="T4" fmla="*/ 44 w 80"/>
                  <a:gd name="T5" fmla="*/ 0 h 39"/>
                  <a:gd name="T6" fmla="*/ 36 w 80"/>
                  <a:gd name="T7" fmla="*/ 0 h 39"/>
                  <a:gd name="T8" fmla="*/ 0 w 80"/>
                  <a:gd name="T9" fmla="*/ 37 h 39"/>
                  <a:gd name="T10" fmla="*/ 0 w 80"/>
                  <a:gd name="T11" fmla="*/ 39 h 39"/>
                  <a:gd name="T12" fmla="*/ 80 w 80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" h="39">
                    <a:moveTo>
                      <a:pt x="80" y="39"/>
                    </a:move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16"/>
                      <a:pt x="64" y="0"/>
                      <a:pt x="44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16" y="0"/>
                      <a:pt x="0" y="16"/>
                      <a:pt x="0" y="37"/>
                    </a:cubicBezTo>
                    <a:cubicBezTo>
                      <a:pt x="0" y="39"/>
                      <a:pt x="0" y="39"/>
                      <a:pt x="0" y="39"/>
                    </a:cubicBezTo>
                    <a:lnTo>
                      <a:pt x="80" y="39"/>
                    </a:lnTo>
                    <a:close/>
                  </a:path>
                </a:pathLst>
              </a:custGeom>
              <a:solidFill>
                <a:srgbClr val="6B2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24" name="íṣlíḍe">
                <a:extLst>
                  <a:ext uri="{FF2B5EF4-FFF2-40B4-BE49-F238E27FC236}">
                    <a16:creationId xmlns:a16="http://schemas.microsoft.com/office/drawing/2014/main" id="{EC5D684F-479B-43F6-BD3C-392BDEE8E790}"/>
                  </a:ext>
                </a:extLst>
              </p:cNvPr>
              <p:cNvSpPr/>
              <p:nvPr/>
            </p:nvSpPr>
            <p:spPr bwMode="auto">
              <a:xfrm>
                <a:off x="2250" y="3914"/>
                <a:ext cx="145" cy="70"/>
              </a:xfrm>
              <a:custGeom>
                <a:avLst/>
                <a:gdLst>
                  <a:gd name="T0" fmla="*/ 81 w 81"/>
                  <a:gd name="T1" fmla="*/ 39 h 39"/>
                  <a:gd name="T2" fmla="*/ 81 w 81"/>
                  <a:gd name="T3" fmla="*/ 37 h 39"/>
                  <a:gd name="T4" fmla="*/ 45 w 81"/>
                  <a:gd name="T5" fmla="*/ 0 h 39"/>
                  <a:gd name="T6" fmla="*/ 37 w 81"/>
                  <a:gd name="T7" fmla="*/ 0 h 39"/>
                  <a:gd name="T8" fmla="*/ 0 w 81"/>
                  <a:gd name="T9" fmla="*/ 37 h 39"/>
                  <a:gd name="T10" fmla="*/ 0 w 81"/>
                  <a:gd name="T11" fmla="*/ 39 h 39"/>
                  <a:gd name="T12" fmla="*/ 81 w 81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39">
                    <a:moveTo>
                      <a:pt x="81" y="39"/>
                    </a:moveTo>
                    <a:cubicBezTo>
                      <a:pt x="81" y="37"/>
                      <a:pt x="81" y="37"/>
                      <a:pt x="81" y="37"/>
                    </a:cubicBezTo>
                    <a:cubicBezTo>
                      <a:pt x="81" y="16"/>
                      <a:pt x="65" y="0"/>
                      <a:pt x="45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17" y="0"/>
                      <a:pt x="0" y="16"/>
                      <a:pt x="0" y="37"/>
                    </a:cubicBezTo>
                    <a:cubicBezTo>
                      <a:pt x="0" y="39"/>
                      <a:pt x="0" y="39"/>
                      <a:pt x="0" y="39"/>
                    </a:cubicBezTo>
                    <a:lnTo>
                      <a:pt x="81" y="39"/>
                    </a:lnTo>
                    <a:close/>
                  </a:path>
                </a:pathLst>
              </a:custGeom>
              <a:solidFill>
                <a:srgbClr val="6B2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25" name="îṧḷïḑè">
                <a:extLst>
                  <a:ext uri="{FF2B5EF4-FFF2-40B4-BE49-F238E27FC236}">
                    <a16:creationId xmlns:a16="http://schemas.microsoft.com/office/drawing/2014/main" id="{7678E188-D09F-4DE9-9218-D477FBB777B6}"/>
                  </a:ext>
                </a:extLst>
              </p:cNvPr>
              <p:cNvSpPr/>
              <p:nvPr/>
            </p:nvSpPr>
            <p:spPr bwMode="auto">
              <a:xfrm>
                <a:off x="2203" y="3901"/>
                <a:ext cx="174" cy="101"/>
              </a:xfrm>
              <a:custGeom>
                <a:avLst/>
                <a:gdLst>
                  <a:gd name="T0" fmla="*/ 97 w 97"/>
                  <a:gd name="T1" fmla="*/ 44 h 56"/>
                  <a:gd name="T2" fmla="*/ 72 w 97"/>
                  <a:gd name="T3" fmla="*/ 18 h 56"/>
                  <a:gd name="T4" fmla="*/ 66 w 97"/>
                  <a:gd name="T5" fmla="*/ 18 h 56"/>
                  <a:gd name="T6" fmla="*/ 62 w 97"/>
                  <a:gd name="T7" fmla="*/ 18 h 56"/>
                  <a:gd name="T8" fmla="*/ 61 w 97"/>
                  <a:gd name="T9" fmla="*/ 10 h 56"/>
                  <a:gd name="T10" fmla="*/ 51 w 97"/>
                  <a:gd name="T11" fmla="*/ 0 h 56"/>
                  <a:gd name="T12" fmla="*/ 10 w 97"/>
                  <a:gd name="T13" fmla="*/ 0 h 56"/>
                  <a:gd name="T14" fmla="*/ 0 w 97"/>
                  <a:gd name="T15" fmla="*/ 10 h 56"/>
                  <a:gd name="T16" fmla="*/ 1 w 97"/>
                  <a:gd name="T17" fmla="*/ 45 h 56"/>
                  <a:gd name="T18" fmla="*/ 11 w 97"/>
                  <a:gd name="T19" fmla="*/ 56 h 56"/>
                  <a:gd name="T20" fmla="*/ 53 w 97"/>
                  <a:gd name="T21" fmla="*/ 56 h 56"/>
                  <a:gd name="T22" fmla="*/ 63 w 97"/>
                  <a:gd name="T23" fmla="*/ 46 h 56"/>
                  <a:gd name="T24" fmla="*/ 97 w 97"/>
                  <a:gd name="T25" fmla="*/ 46 h 56"/>
                  <a:gd name="T26" fmla="*/ 97 w 97"/>
                  <a:gd name="T27" fmla="*/ 4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7" h="56">
                    <a:moveTo>
                      <a:pt x="97" y="44"/>
                    </a:moveTo>
                    <a:cubicBezTo>
                      <a:pt x="97" y="29"/>
                      <a:pt x="86" y="18"/>
                      <a:pt x="72" y="18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64" y="18"/>
                      <a:pt x="63" y="18"/>
                      <a:pt x="62" y="18"/>
                    </a:cubicBezTo>
                    <a:cubicBezTo>
                      <a:pt x="61" y="10"/>
                      <a:pt x="61" y="10"/>
                      <a:pt x="61" y="10"/>
                    </a:cubicBezTo>
                    <a:cubicBezTo>
                      <a:pt x="61" y="4"/>
                      <a:pt x="57" y="0"/>
                      <a:pt x="5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1" y="4"/>
                      <a:pt x="0" y="10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1" y="51"/>
                      <a:pt x="6" y="56"/>
                      <a:pt x="11" y="56"/>
                    </a:cubicBezTo>
                    <a:cubicBezTo>
                      <a:pt x="53" y="56"/>
                      <a:pt x="53" y="56"/>
                      <a:pt x="53" y="56"/>
                    </a:cubicBezTo>
                    <a:cubicBezTo>
                      <a:pt x="58" y="56"/>
                      <a:pt x="63" y="51"/>
                      <a:pt x="63" y="46"/>
                    </a:cubicBezTo>
                    <a:cubicBezTo>
                      <a:pt x="97" y="46"/>
                      <a:pt x="97" y="46"/>
                      <a:pt x="97" y="46"/>
                    </a:cubicBezTo>
                    <a:lnTo>
                      <a:pt x="97" y="44"/>
                    </a:lnTo>
                    <a:close/>
                  </a:path>
                </a:pathLst>
              </a:custGeom>
              <a:solidFill>
                <a:srgbClr val="5921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26" name="i$ḷïḋe">
                <a:extLst>
                  <a:ext uri="{FF2B5EF4-FFF2-40B4-BE49-F238E27FC236}">
                    <a16:creationId xmlns:a16="http://schemas.microsoft.com/office/drawing/2014/main" id="{1E0EF6E7-33F1-4416-9C9A-772327CF5A1D}"/>
                  </a:ext>
                </a:extLst>
              </p:cNvPr>
              <p:cNvSpPr/>
              <p:nvPr/>
            </p:nvSpPr>
            <p:spPr bwMode="auto">
              <a:xfrm>
                <a:off x="2019" y="3901"/>
                <a:ext cx="173" cy="101"/>
              </a:xfrm>
              <a:custGeom>
                <a:avLst/>
                <a:gdLst>
                  <a:gd name="T0" fmla="*/ 97 w 97"/>
                  <a:gd name="T1" fmla="*/ 44 h 56"/>
                  <a:gd name="T2" fmla="*/ 72 w 97"/>
                  <a:gd name="T3" fmla="*/ 18 h 56"/>
                  <a:gd name="T4" fmla="*/ 66 w 97"/>
                  <a:gd name="T5" fmla="*/ 18 h 56"/>
                  <a:gd name="T6" fmla="*/ 61 w 97"/>
                  <a:gd name="T7" fmla="*/ 18 h 56"/>
                  <a:gd name="T8" fmla="*/ 61 w 97"/>
                  <a:gd name="T9" fmla="*/ 10 h 56"/>
                  <a:gd name="T10" fmla="*/ 51 w 97"/>
                  <a:gd name="T11" fmla="*/ 0 h 56"/>
                  <a:gd name="T12" fmla="*/ 10 w 97"/>
                  <a:gd name="T13" fmla="*/ 0 h 56"/>
                  <a:gd name="T14" fmla="*/ 0 w 97"/>
                  <a:gd name="T15" fmla="*/ 10 h 56"/>
                  <a:gd name="T16" fmla="*/ 1 w 97"/>
                  <a:gd name="T17" fmla="*/ 45 h 56"/>
                  <a:gd name="T18" fmla="*/ 11 w 97"/>
                  <a:gd name="T19" fmla="*/ 56 h 56"/>
                  <a:gd name="T20" fmla="*/ 52 w 97"/>
                  <a:gd name="T21" fmla="*/ 56 h 56"/>
                  <a:gd name="T22" fmla="*/ 62 w 97"/>
                  <a:gd name="T23" fmla="*/ 46 h 56"/>
                  <a:gd name="T24" fmla="*/ 97 w 97"/>
                  <a:gd name="T25" fmla="*/ 46 h 56"/>
                  <a:gd name="T26" fmla="*/ 97 w 97"/>
                  <a:gd name="T27" fmla="*/ 4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7" h="56">
                    <a:moveTo>
                      <a:pt x="97" y="44"/>
                    </a:moveTo>
                    <a:cubicBezTo>
                      <a:pt x="97" y="29"/>
                      <a:pt x="86" y="18"/>
                      <a:pt x="72" y="18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64" y="18"/>
                      <a:pt x="63" y="18"/>
                      <a:pt x="61" y="18"/>
                    </a:cubicBezTo>
                    <a:cubicBezTo>
                      <a:pt x="61" y="10"/>
                      <a:pt x="61" y="10"/>
                      <a:pt x="61" y="10"/>
                    </a:cubicBezTo>
                    <a:cubicBezTo>
                      <a:pt x="61" y="4"/>
                      <a:pt x="56" y="0"/>
                      <a:pt x="5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1" y="51"/>
                      <a:pt x="5" y="56"/>
                      <a:pt x="11" y="56"/>
                    </a:cubicBezTo>
                    <a:cubicBezTo>
                      <a:pt x="52" y="56"/>
                      <a:pt x="52" y="56"/>
                      <a:pt x="52" y="56"/>
                    </a:cubicBezTo>
                    <a:cubicBezTo>
                      <a:pt x="58" y="56"/>
                      <a:pt x="63" y="51"/>
                      <a:pt x="62" y="46"/>
                    </a:cubicBezTo>
                    <a:cubicBezTo>
                      <a:pt x="97" y="46"/>
                      <a:pt x="97" y="46"/>
                      <a:pt x="97" y="46"/>
                    </a:cubicBezTo>
                    <a:lnTo>
                      <a:pt x="97" y="44"/>
                    </a:lnTo>
                    <a:close/>
                  </a:path>
                </a:pathLst>
              </a:custGeom>
              <a:solidFill>
                <a:srgbClr val="5921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27" name="í$ļîďè">
                <a:extLst>
                  <a:ext uri="{FF2B5EF4-FFF2-40B4-BE49-F238E27FC236}">
                    <a16:creationId xmlns:a16="http://schemas.microsoft.com/office/drawing/2014/main" id="{D4AFA243-7945-465A-8FF3-BCEB0F6BDB75}"/>
                  </a:ext>
                </a:extLst>
              </p:cNvPr>
              <p:cNvSpPr/>
              <p:nvPr/>
            </p:nvSpPr>
            <p:spPr bwMode="auto">
              <a:xfrm>
                <a:off x="2203" y="3984"/>
                <a:ext cx="192" cy="18"/>
              </a:xfrm>
              <a:custGeom>
                <a:avLst/>
                <a:gdLst>
                  <a:gd name="T0" fmla="*/ 2 w 107"/>
                  <a:gd name="T1" fmla="*/ 10 h 10"/>
                  <a:gd name="T2" fmla="*/ 105 w 107"/>
                  <a:gd name="T3" fmla="*/ 10 h 10"/>
                  <a:gd name="T4" fmla="*/ 107 w 107"/>
                  <a:gd name="T5" fmla="*/ 8 h 10"/>
                  <a:gd name="T6" fmla="*/ 107 w 107"/>
                  <a:gd name="T7" fmla="*/ 2 h 10"/>
                  <a:gd name="T8" fmla="*/ 105 w 107"/>
                  <a:gd name="T9" fmla="*/ 0 h 10"/>
                  <a:gd name="T10" fmla="*/ 2 w 107"/>
                  <a:gd name="T11" fmla="*/ 0 h 10"/>
                  <a:gd name="T12" fmla="*/ 0 w 107"/>
                  <a:gd name="T13" fmla="*/ 2 h 10"/>
                  <a:gd name="T14" fmla="*/ 0 w 107"/>
                  <a:gd name="T15" fmla="*/ 8 h 10"/>
                  <a:gd name="T16" fmla="*/ 2 w 107"/>
                  <a:gd name="T1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7" h="10">
                    <a:moveTo>
                      <a:pt x="2" y="10"/>
                    </a:moveTo>
                    <a:cubicBezTo>
                      <a:pt x="105" y="10"/>
                      <a:pt x="105" y="10"/>
                      <a:pt x="105" y="10"/>
                    </a:cubicBezTo>
                    <a:cubicBezTo>
                      <a:pt x="106" y="10"/>
                      <a:pt x="107" y="9"/>
                      <a:pt x="107" y="8"/>
                    </a:cubicBezTo>
                    <a:cubicBezTo>
                      <a:pt x="107" y="2"/>
                      <a:pt x="107" y="2"/>
                      <a:pt x="107" y="2"/>
                    </a:cubicBezTo>
                    <a:cubicBezTo>
                      <a:pt x="107" y="1"/>
                      <a:pt x="106" y="0"/>
                      <a:pt x="105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9"/>
                      <a:pt x="1" y="10"/>
                      <a:pt x="2" y="10"/>
                    </a:cubicBezTo>
                    <a:close/>
                  </a:path>
                </a:pathLst>
              </a:custGeom>
              <a:solidFill>
                <a:srgbClr val="4D1C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28" name="íšḷídè">
                <a:extLst>
                  <a:ext uri="{FF2B5EF4-FFF2-40B4-BE49-F238E27FC236}">
                    <a16:creationId xmlns:a16="http://schemas.microsoft.com/office/drawing/2014/main" id="{D1914853-8EAE-4CB8-A302-8FCE2740E176}"/>
                  </a:ext>
                </a:extLst>
              </p:cNvPr>
              <p:cNvSpPr/>
              <p:nvPr/>
            </p:nvSpPr>
            <p:spPr bwMode="auto">
              <a:xfrm>
                <a:off x="2019" y="3984"/>
                <a:ext cx="190" cy="18"/>
              </a:xfrm>
              <a:custGeom>
                <a:avLst/>
                <a:gdLst>
                  <a:gd name="T0" fmla="*/ 1 w 106"/>
                  <a:gd name="T1" fmla="*/ 10 h 10"/>
                  <a:gd name="T2" fmla="*/ 104 w 106"/>
                  <a:gd name="T3" fmla="*/ 10 h 10"/>
                  <a:gd name="T4" fmla="*/ 106 w 106"/>
                  <a:gd name="T5" fmla="*/ 8 h 10"/>
                  <a:gd name="T6" fmla="*/ 106 w 106"/>
                  <a:gd name="T7" fmla="*/ 2 h 10"/>
                  <a:gd name="T8" fmla="*/ 104 w 106"/>
                  <a:gd name="T9" fmla="*/ 0 h 10"/>
                  <a:gd name="T10" fmla="*/ 1 w 106"/>
                  <a:gd name="T11" fmla="*/ 0 h 10"/>
                  <a:gd name="T12" fmla="*/ 0 w 106"/>
                  <a:gd name="T13" fmla="*/ 2 h 10"/>
                  <a:gd name="T14" fmla="*/ 0 w 106"/>
                  <a:gd name="T15" fmla="*/ 8 h 10"/>
                  <a:gd name="T16" fmla="*/ 1 w 106"/>
                  <a:gd name="T1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6" h="10">
                    <a:moveTo>
                      <a:pt x="1" y="10"/>
                    </a:moveTo>
                    <a:cubicBezTo>
                      <a:pt x="104" y="10"/>
                      <a:pt x="104" y="10"/>
                      <a:pt x="104" y="10"/>
                    </a:cubicBezTo>
                    <a:cubicBezTo>
                      <a:pt x="106" y="10"/>
                      <a:pt x="106" y="9"/>
                      <a:pt x="106" y="8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106" y="1"/>
                      <a:pt x="106" y="0"/>
                      <a:pt x="10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9"/>
                      <a:pt x="0" y="10"/>
                      <a:pt x="1" y="10"/>
                    </a:cubicBezTo>
                    <a:close/>
                  </a:path>
                </a:pathLst>
              </a:custGeom>
              <a:solidFill>
                <a:srgbClr val="4D1C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29" name="i$ľíḑé">
                <a:extLst>
                  <a:ext uri="{FF2B5EF4-FFF2-40B4-BE49-F238E27FC236}">
                    <a16:creationId xmlns:a16="http://schemas.microsoft.com/office/drawing/2014/main" id="{D6FBD506-7F1F-4F6D-9C2B-742DCCD45CEF}"/>
                  </a:ext>
                </a:extLst>
              </p:cNvPr>
              <p:cNvSpPr/>
              <p:nvPr/>
            </p:nvSpPr>
            <p:spPr bwMode="auto">
              <a:xfrm>
                <a:off x="2010" y="3411"/>
                <a:ext cx="313" cy="512"/>
              </a:xfrm>
              <a:custGeom>
                <a:avLst/>
                <a:gdLst>
                  <a:gd name="T0" fmla="*/ 80 w 175"/>
                  <a:gd name="T1" fmla="*/ 277 h 286"/>
                  <a:gd name="T2" fmla="*/ 80 w 175"/>
                  <a:gd name="T3" fmla="*/ 57 h 286"/>
                  <a:gd name="T4" fmla="*/ 93 w 175"/>
                  <a:gd name="T5" fmla="*/ 57 h 286"/>
                  <a:gd name="T6" fmla="*/ 94 w 175"/>
                  <a:gd name="T7" fmla="*/ 277 h 286"/>
                  <a:gd name="T8" fmla="*/ 97 w 175"/>
                  <a:gd name="T9" fmla="*/ 278 h 286"/>
                  <a:gd name="T10" fmla="*/ 174 w 175"/>
                  <a:gd name="T11" fmla="*/ 277 h 286"/>
                  <a:gd name="T12" fmla="*/ 175 w 175"/>
                  <a:gd name="T13" fmla="*/ 276 h 286"/>
                  <a:gd name="T14" fmla="*/ 174 w 175"/>
                  <a:gd name="T15" fmla="*/ 0 h 286"/>
                  <a:gd name="T16" fmla="*/ 0 w 175"/>
                  <a:gd name="T17" fmla="*/ 0 h 286"/>
                  <a:gd name="T18" fmla="*/ 0 w 175"/>
                  <a:gd name="T19" fmla="*/ 276 h 286"/>
                  <a:gd name="T20" fmla="*/ 2 w 175"/>
                  <a:gd name="T21" fmla="*/ 277 h 286"/>
                  <a:gd name="T22" fmla="*/ 80 w 175"/>
                  <a:gd name="T23" fmla="*/ 278 h 286"/>
                  <a:gd name="T24" fmla="*/ 80 w 175"/>
                  <a:gd name="T25" fmla="*/ 277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5" h="286">
                    <a:moveTo>
                      <a:pt x="80" y="277"/>
                    </a:moveTo>
                    <a:cubicBezTo>
                      <a:pt x="80" y="57"/>
                      <a:pt x="80" y="57"/>
                      <a:pt x="80" y="57"/>
                    </a:cubicBezTo>
                    <a:cubicBezTo>
                      <a:pt x="93" y="57"/>
                      <a:pt x="93" y="57"/>
                      <a:pt x="93" y="57"/>
                    </a:cubicBezTo>
                    <a:cubicBezTo>
                      <a:pt x="94" y="277"/>
                      <a:pt x="94" y="277"/>
                      <a:pt x="94" y="277"/>
                    </a:cubicBezTo>
                    <a:cubicBezTo>
                      <a:pt x="97" y="278"/>
                      <a:pt x="97" y="278"/>
                      <a:pt x="97" y="278"/>
                    </a:cubicBezTo>
                    <a:cubicBezTo>
                      <a:pt x="122" y="286"/>
                      <a:pt x="149" y="285"/>
                      <a:pt x="174" y="277"/>
                    </a:cubicBezTo>
                    <a:cubicBezTo>
                      <a:pt x="175" y="276"/>
                      <a:pt x="175" y="276"/>
                      <a:pt x="175" y="276"/>
                    </a:cubicBezTo>
                    <a:cubicBezTo>
                      <a:pt x="174" y="0"/>
                      <a:pt x="174" y="0"/>
                      <a:pt x="17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76"/>
                      <a:pt x="0" y="276"/>
                      <a:pt x="0" y="276"/>
                    </a:cubicBezTo>
                    <a:cubicBezTo>
                      <a:pt x="2" y="277"/>
                      <a:pt x="2" y="277"/>
                      <a:pt x="2" y="277"/>
                    </a:cubicBezTo>
                    <a:cubicBezTo>
                      <a:pt x="27" y="286"/>
                      <a:pt x="54" y="286"/>
                      <a:pt x="80" y="278"/>
                    </a:cubicBezTo>
                    <a:lnTo>
                      <a:pt x="80" y="277"/>
                    </a:lnTo>
                    <a:close/>
                  </a:path>
                </a:pathLst>
              </a:custGeom>
              <a:solidFill>
                <a:srgbClr val="252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30" name="ïś1idê">
                <a:extLst>
                  <a:ext uri="{FF2B5EF4-FFF2-40B4-BE49-F238E27FC236}">
                    <a16:creationId xmlns:a16="http://schemas.microsoft.com/office/drawing/2014/main" id="{C2EAD1F1-E7ED-4E18-A00A-45D6DA55C83A}"/>
                  </a:ext>
                </a:extLst>
              </p:cNvPr>
              <p:cNvSpPr/>
              <p:nvPr/>
            </p:nvSpPr>
            <p:spPr bwMode="auto">
              <a:xfrm>
                <a:off x="2010" y="3426"/>
                <a:ext cx="311" cy="128"/>
              </a:xfrm>
              <a:custGeom>
                <a:avLst/>
                <a:gdLst>
                  <a:gd name="T0" fmla="*/ 0 w 311"/>
                  <a:gd name="T1" fmla="*/ 0 h 128"/>
                  <a:gd name="T2" fmla="*/ 311 w 311"/>
                  <a:gd name="T3" fmla="*/ 0 h 128"/>
                  <a:gd name="T4" fmla="*/ 310 w 311"/>
                  <a:gd name="T5" fmla="*/ 128 h 128"/>
                  <a:gd name="T6" fmla="*/ 168 w 311"/>
                  <a:gd name="T7" fmla="*/ 128 h 128"/>
                  <a:gd name="T8" fmla="*/ 168 w 311"/>
                  <a:gd name="T9" fmla="*/ 100 h 128"/>
                  <a:gd name="T10" fmla="*/ 143 w 311"/>
                  <a:gd name="T11" fmla="*/ 100 h 128"/>
                  <a:gd name="T12" fmla="*/ 143 w 311"/>
                  <a:gd name="T13" fmla="*/ 128 h 128"/>
                  <a:gd name="T14" fmla="*/ 1 w 311"/>
                  <a:gd name="T15" fmla="*/ 128 h 128"/>
                  <a:gd name="T16" fmla="*/ 0 w 311"/>
                  <a:gd name="T17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1" h="128">
                    <a:moveTo>
                      <a:pt x="0" y="0"/>
                    </a:moveTo>
                    <a:lnTo>
                      <a:pt x="311" y="0"/>
                    </a:lnTo>
                    <a:lnTo>
                      <a:pt x="310" y="128"/>
                    </a:lnTo>
                    <a:lnTo>
                      <a:pt x="168" y="128"/>
                    </a:lnTo>
                    <a:lnTo>
                      <a:pt x="168" y="100"/>
                    </a:lnTo>
                    <a:lnTo>
                      <a:pt x="143" y="100"/>
                    </a:lnTo>
                    <a:lnTo>
                      <a:pt x="143" y="128"/>
                    </a:lnTo>
                    <a:lnTo>
                      <a:pt x="1" y="1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31" name="îşľíḑê">
                <a:extLst>
                  <a:ext uri="{FF2B5EF4-FFF2-40B4-BE49-F238E27FC236}">
                    <a16:creationId xmlns:a16="http://schemas.microsoft.com/office/drawing/2014/main" id="{A887F1C8-1DD8-4486-9746-6266C80CA7A6}"/>
                  </a:ext>
                </a:extLst>
              </p:cNvPr>
              <p:cNvSpPr/>
              <p:nvPr/>
            </p:nvSpPr>
            <p:spPr bwMode="auto">
              <a:xfrm>
                <a:off x="2287" y="2803"/>
                <a:ext cx="106" cy="193"/>
              </a:xfrm>
              <a:custGeom>
                <a:avLst/>
                <a:gdLst>
                  <a:gd name="T0" fmla="*/ 33 w 59"/>
                  <a:gd name="T1" fmla="*/ 95 h 108"/>
                  <a:gd name="T2" fmla="*/ 50 w 59"/>
                  <a:gd name="T3" fmla="*/ 27 h 108"/>
                  <a:gd name="T4" fmla="*/ 42 w 59"/>
                  <a:gd name="T5" fmla="*/ 7 h 108"/>
                  <a:gd name="T6" fmla="*/ 25 w 59"/>
                  <a:gd name="T7" fmla="*/ 57 h 108"/>
                  <a:gd name="T8" fmla="*/ 25 w 59"/>
                  <a:gd name="T9" fmla="*/ 36 h 108"/>
                  <a:gd name="T10" fmla="*/ 13 w 59"/>
                  <a:gd name="T11" fmla="*/ 56 h 108"/>
                  <a:gd name="T12" fmla="*/ 4 w 59"/>
                  <a:gd name="T13" fmla="*/ 81 h 108"/>
                  <a:gd name="T14" fmla="*/ 33 w 59"/>
                  <a:gd name="T15" fmla="*/ 9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9" h="108">
                    <a:moveTo>
                      <a:pt x="33" y="95"/>
                    </a:moveTo>
                    <a:cubicBezTo>
                      <a:pt x="44" y="81"/>
                      <a:pt x="59" y="57"/>
                      <a:pt x="50" y="27"/>
                    </a:cubicBezTo>
                    <a:cubicBezTo>
                      <a:pt x="50" y="27"/>
                      <a:pt x="53" y="0"/>
                      <a:pt x="42" y="7"/>
                    </a:cubicBezTo>
                    <a:cubicBezTo>
                      <a:pt x="30" y="14"/>
                      <a:pt x="38" y="38"/>
                      <a:pt x="25" y="57"/>
                    </a:cubicBezTo>
                    <a:cubicBezTo>
                      <a:pt x="25" y="57"/>
                      <a:pt x="32" y="44"/>
                      <a:pt x="25" y="36"/>
                    </a:cubicBezTo>
                    <a:cubicBezTo>
                      <a:pt x="19" y="28"/>
                      <a:pt x="15" y="40"/>
                      <a:pt x="13" y="56"/>
                    </a:cubicBezTo>
                    <a:cubicBezTo>
                      <a:pt x="11" y="64"/>
                      <a:pt x="6" y="72"/>
                      <a:pt x="4" y="81"/>
                    </a:cubicBezTo>
                    <a:cubicBezTo>
                      <a:pt x="0" y="97"/>
                      <a:pt x="22" y="108"/>
                      <a:pt x="33" y="95"/>
                    </a:cubicBezTo>
                    <a:close/>
                  </a:path>
                </a:pathLst>
              </a:custGeom>
              <a:solidFill>
                <a:srgbClr val="F9A3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32" name="iṣḻïḑê">
                <a:extLst>
                  <a:ext uri="{FF2B5EF4-FFF2-40B4-BE49-F238E27FC236}">
                    <a16:creationId xmlns:a16="http://schemas.microsoft.com/office/drawing/2014/main" id="{D51FD9B7-A073-4011-9491-B96DC0695080}"/>
                  </a:ext>
                </a:extLst>
              </p:cNvPr>
              <p:cNvSpPr/>
              <p:nvPr/>
            </p:nvSpPr>
            <p:spPr bwMode="auto">
              <a:xfrm>
                <a:off x="2298" y="2935"/>
                <a:ext cx="100" cy="86"/>
              </a:xfrm>
              <a:custGeom>
                <a:avLst/>
                <a:gdLst>
                  <a:gd name="T0" fmla="*/ 56 w 56"/>
                  <a:gd name="T1" fmla="*/ 16 h 48"/>
                  <a:gd name="T2" fmla="*/ 55 w 56"/>
                  <a:gd name="T3" fmla="*/ 16 h 48"/>
                  <a:gd name="T4" fmla="*/ 12 w 56"/>
                  <a:gd name="T5" fmla="*/ 47 h 48"/>
                  <a:gd name="T6" fmla="*/ 11 w 56"/>
                  <a:gd name="T7" fmla="*/ 48 h 48"/>
                  <a:gd name="T8" fmla="*/ 0 w 56"/>
                  <a:gd name="T9" fmla="*/ 31 h 48"/>
                  <a:gd name="T10" fmla="*/ 0 w 56"/>
                  <a:gd name="T11" fmla="*/ 31 h 48"/>
                  <a:gd name="T12" fmla="*/ 44 w 56"/>
                  <a:gd name="T13" fmla="*/ 0 h 48"/>
                  <a:gd name="T14" fmla="*/ 44 w 56"/>
                  <a:gd name="T15" fmla="*/ 0 h 48"/>
                  <a:gd name="T16" fmla="*/ 56 w 56"/>
                  <a:gd name="T17" fmla="*/ 1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48">
                    <a:moveTo>
                      <a:pt x="56" y="16"/>
                    </a:moveTo>
                    <a:cubicBezTo>
                      <a:pt x="55" y="16"/>
                      <a:pt x="55" y="16"/>
                      <a:pt x="55" y="16"/>
                    </a:cubicBezTo>
                    <a:cubicBezTo>
                      <a:pt x="37" y="20"/>
                      <a:pt x="21" y="31"/>
                      <a:pt x="12" y="47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9" y="14"/>
                      <a:pt x="25" y="3"/>
                      <a:pt x="44" y="0"/>
                    </a:cubicBezTo>
                    <a:cubicBezTo>
                      <a:pt x="44" y="0"/>
                      <a:pt x="44" y="0"/>
                      <a:pt x="44" y="0"/>
                    </a:cubicBezTo>
                    <a:lnTo>
                      <a:pt x="56" y="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33" name="îŝḷïďé">
                <a:extLst>
                  <a:ext uri="{FF2B5EF4-FFF2-40B4-BE49-F238E27FC236}">
                    <a16:creationId xmlns:a16="http://schemas.microsoft.com/office/drawing/2014/main" id="{1F8572D7-A0A6-49CD-8858-9376417D0F0D}"/>
                  </a:ext>
                </a:extLst>
              </p:cNvPr>
              <p:cNvSpPr/>
              <p:nvPr/>
            </p:nvSpPr>
            <p:spPr bwMode="auto">
              <a:xfrm>
                <a:off x="1947" y="2617"/>
                <a:ext cx="387" cy="370"/>
              </a:xfrm>
              <a:custGeom>
                <a:avLst/>
                <a:gdLst>
                  <a:gd name="T0" fmla="*/ 141 w 216"/>
                  <a:gd name="T1" fmla="*/ 2 h 207"/>
                  <a:gd name="T2" fmla="*/ 87 w 216"/>
                  <a:gd name="T3" fmla="*/ 6 h 207"/>
                  <a:gd name="T4" fmla="*/ 28 w 216"/>
                  <a:gd name="T5" fmla="*/ 76 h 207"/>
                  <a:gd name="T6" fmla="*/ 29 w 216"/>
                  <a:gd name="T7" fmla="*/ 92 h 207"/>
                  <a:gd name="T8" fmla="*/ 29 w 216"/>
                  <a:gd name="T9" fmla="*/ 93 h 207"/>
                  <a:gd name="T10" fmla="*/ 25 w 216"/>
                  <a:gd name="T11" fmla="*/ 92 h 207"/>
                  <a:gd name="T12" fmla="*/ 25 w 216"/>
                  <a:gd name="T13" fmla="*/ 93 h 207"/>
                  <a:gd name="T14" fmla="*/ 1 w 216"/>
                  <a:gd name="T15" fmla="*/ 120 h 207"/>
                  <a:gd name="T16" fmla="*/ 1 w 216"/>
                  <a:gd name="T17" fmla="*/ 121 h 207"/>
                  <a:gd name="T18" fmla="*/ 28 w 216"/>
                  <a:gd name="T19" fmla="*/ 145 h 207"/>
                  <a:gd name="T20" fmla="*/ 29 w 216"/>
                  <a:gd name="T21" fmla="*/ 145 h 207"/>
                  <a:gd name="T22" fmla="*/ 32 w 216"/>
                  <a:gd name="T23" fmla="*/ 145 h 207"/>
                  <a:gd name="T24" fmla="*/ 32 w 216"/>
                  <a:gd name="T25" fmla="*/ 145 h 207"/>
                  <a:gd name="T26" fmla="*/ 100 w 216"/>
                  <a:gd name="T27" fmla="*/ 205 h 207"/>
                  <a:gd name="T28" fmla="*/ 154 w 216"/>
                  <a:gd name="T29" fmla="*/ 201 h 207"/>
                  <a:gd name="T30" fmla="*/ 213 w 216"/>
                  <a:gd name="T31" fmla="*/ 130 h 207"/>
                  <a:gd name="T32" fmla="*/ 209 w 216"/>
                  <a:gd name="T33" fmla="*/ 64 h 207"/>
                  <a:gd name="T34" fmla="*/ 141 w 216"/>
                  <a:gd name="T35" fmla="*/ 2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6" h="207">
                    <a:moveTo>
                      <a:pt x="141" y="2"/>
                    </a:moveTo>
                    <a:cubicBezTo>
                      <a:pt x="87" y="6"/>
                      <a:pt x="87" y="6"/>
                      <a:pt x="87" y="6"/>
                    </a:cubicBezTo>
                    <a:cubicBezTo>
                      <a:pt x="52" y="8"/>
                      <a:pt x="25" y="40"/>
                      <a:pt x="28" y="76"/>
                    </a:cubicBezTo>
                    <a:cubicBezTo>
                      <a:pt x="29" y="92"/>
                      <a:pt x="29" y="92"/>
                      <a:pt x="29" y="92"/>
                    </a:cubicBezTo>
                    <a:cubicBezTo>
                      <a:pt x="29" y="93"/>
                      <a:pt x="29" y="93"/>
                      <a:pt x="29" y="93"/>
                    </a:cubicBezTo>
                    <a:cubicBezTo>
                      <a:pt x="27" y="92"/>
                      <a:pt x="26" y="92"/>
                      <a:pt x="25" y="92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11" y="93"/>
                      <a:pt x="0" y="106"/>
                      <a:pt x="1" y="120"/>
                    </a:cubicBezTo>
                    <a:cubicBezTo>
                      <a:pt x="1" y="121"/>
                      <a:pt x="1" y="121"/>
                      <a:pt x="1" y="121"/>
                    </a:cubicBezTo>
                    <a:cubicBezTo>
                      <a:pt x="2" y="135"/>
                      <a:pt x="14" y="146"/>
                      <a:pt x="28" y="145"/>
                    </a:cubicBezTo>
                    <a:cubicBezTo>
                      <a:pt x="29" y="145"/>
                      <a:pt x="29" y="145"/>
                      <a:pt x="29" y="145"/>
                    </a:cubicBezTo>
                    <a:cubicBezTo>
                      <a:pt x="30" y="145"/>
                      <a:pt x="31" y="145"/>
                      <a:pt x="32" y="145"/>
                    </a:cubicBezTo>
                    <a:cubicBezTo>
                      <a:pt x="32" y="145"/>
                      <a:pt x="32" y="145"/>
                      <a:pt x="32" y="145"/>
                    </a:cubicBezTo>
                    <a:cubicBezTo>
                      <a:pt x="36" y="180"/>
                      <a:pt x="66" y="207"/>
                      <a:pt x="100" y="205"/>
                    </a:cubicBezTo>
                    <a:cubicBezTo>
                      <a:pt x="154" y="201"/>
                      <a:pt x="154" y="201"/>
                      <a:pt x="154" y="201"/>
                    </a:cubicBezTo>
                    <a:cubicBezTo>
                      <a:pt x="189" y="199"/>
                      <a:pt x="216" y="167"/>
                      <a:pt x="213" y="130"/>
                    </a:cubicBezTo>
                    <a:cubicBezTo>
                      <a:pt x="209" y="64"/>
                      <a:pt x="209" y="64"/>
                      <a:pt x="209" y="64"/>
                    </a:cubicBezTo>
                    <a:cubicBezTo>
                      <a:pt x="207" y="28"/>
                      <a:pt x="176" y="0"/>
                      <a:pt x="141" y="2"/>
                    </a:cubicBezTo>
                    <a:close/>
                  </a:path>
                </a:pathLst>
              </a:custGeom>
              <a:solidFill>
                <a:srgbClr val="FFB3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34" name="íṡḷíḓè">
                <a:extLst>
                  <a:ext uri="{FF2B5EF4-FFF2-40B4-BE49-F238E27FC236}">
                    <a16:creationId xmlns:a16="http://schemas.microsoft.com/office/drawing/2014/main" id="{E94B5723-420F-4523-AC88-FEB54200A904}"/>
                  </a:ext>
                </a:extLst>
              </p:cNvPr>
              <p:cNvSpPr/>
              <p:nvPr/>
            </p:nvSpPr>
            <p:spPr bwMode="auto">
              <a:xfrm>
                <a:off x="1995" y="2588"/>
                <a:ext cx="269" cy="249"/>
              </a:xfrm>
              <a:custGeom>
                <a:avLst/>
                <a:gdLst>
                  <a:gd name="T0" fmla="*/ 23 w 150"/>
                  <a:gd name="T1" fmla="*/ 124 h 139"/>
                  <a:gd name="T2" fmla="*/ 48 w 150"/>
                  <a:gd name="T3" fmla="*/ 33 h 139"/>
                  <a:gd name="T4" fmla="*/ 95 w 150"/>
                  <a:gd name="T5" fmla="*/ 24 h 139"/>
                  <a:gd name="T6" fmla="*/ 135 w 150"/>
                  <a:gd name="T7" fmla="*/ 26 h 139"/>
                  <a:gd name="T8" fmla="*/ 136 w 150"/>
                  <a:gd name="T9" fmla="*/ 3 h 139"/>
                  <a:gd name="T10" fmla="*/ 92 w 150"/>
                  <a:gd name="T11" fmla="*/ 1 h 139"/>
                  <a:gd name="T12" fmla="*/ 34 w 150"/>
                  <a:gd name="T13" fmla="*/ 15 h 139"/>
                  <a:gd name="T14" fmla="*/ 3 w 150"/>
                  <a:gd name="T15" fmla="*/ 78 h 139"/>
                  <a:gd name="T16" fmla="*/ 1 w 150"/>
                  <a:gd name="T17" fmla="*/ 123 h 139"/>
                  <a:gd name="T18" fmla="*/ 23 w 150"/>
                  <a:gd name="T19" fmla="*/ 124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0" h="139">
                    <a:moveTo>
                      <a:pt x="23" y="124"/>
                    </a:moveTo>
                    <a:cubicBezTo>
                      <a:pt x="24" y="93"/>
                      <a:pt x="20" y="53"/>
                      <a:pt x="48" y="33"/>
                    </a:cubicBezTo>
                    <a:cubicBezTo>
                      <a:pt x="63" y="23"/>
                      <a:pt x="78" y="24"/>
                      <a:pt x="95" y="24"/>
                    </a:cubicBezTo>
                    <a:cubicBezTo>
                      <a:pt x="108" y="25"/>
                      <a:pt x="121" y="25"/>
                      <a:pt x="135" y="26"/>
                    </a:cubicBezTo>
                    <a:cubicBezTo>
                      <a:pt x="149" y="27"/>
                      <a:pt x="150" y="4"/>
                      <a:pt x="136" y="3"/>
                    </a:cubicBezTo>
                    <a:cubicBezTo>
                      <a:pt x="121" y="2"/>
                      <a:pt x="107" y="2"/>
                      <a:pt x="92" y="1"/>
                    </a:cubicBezTo>
                    <a:cubicBezTo>
                      <a:pt x="71" y="0"/>
                      <a:pt x="52" y="2"/>
                      <a:pt x="34" y="15"/>
                    </a:cubicBezTo>
                    <a:cubicBezTo>
                      <a:pt x="15" y="30"/>
                      <a:pt x="4" y="53"/>
                      <a:pt x="3" y="78"/>
                    </a:cubicBezTo>
                    <a:cubicBezTo>
                      <a:pt x="2" y="93"/>
                      <a:pt x="1" y="108"/>
                      <a:pt x="1" y="123"/>
                    </a:cubicBezTo>
                    <a:cubicBezTo>
                      <a:pt x="0" y="138"/>
                      <a:pt x="22" y="139"/>
                      <a:pt x="23" y="124"/>
                    </a:cubicBezTo>
                    <a:close/>
                  </a:path>
                </a:pathLst>
              </a:custGeom>
              <a:solidFill>
                <a:srgbClr val="7743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35" name="iṧḷidê">
                <a:extLst>
                  <a:ext uri="{FF2B5EF4-FFF2-40B4-BE49-F238E27FC236}">
                    <a16:creationId xmlns:a16="http://schemas.microsoft.com/office/drawing/2014/main" id="{5BBBF702-FEBA-4FA9-8D23-F84841C18750}"/>
                  </a:ext>
                </a:extLst>
              </p:cNvPr>
              <p:cNvSpPr/>
              <p:nvPr/>
            </p:nvSpPr>
            <p:spPr bwMode="auto">
              <a:xfrm>
                <a:off x="1911" y="2537"/>
                <a:ext cx="439" cy="402"/>
              </a:xfrm>
              <a:custGeom>
                <a:avLst/>
                <a:gdLst>
                  <a:gd name="T0" fmla="*/ 41 w 245"/>
                  <a:gd name="T1" fmla="*/ 189 h 225"/>
                  <a:gd name="T2" fmla="*/ 42 w 245"/>
                  <a:gd name="T3" fmla="*/ 60 h 225"/>
                  <a:gd name="T4" fmla="*/ 156 w 245"/>
                  <a:gd name="T5" fmla="*/ 14 h 225"/>
                  <a:gd name="T6" fmla="*/ 188 w 245"/>
                  <a:gd name="T7" fmla="*/ 8 h 225"/>
                  <a:gd name="T8" fmla="*/ 196 w 245"/>
                  <a:gd name="T9" fmla="*/ 26 h 225"/>
                  <a:gd name="T10" fmla="*/ 210 w 245"/>
                  <a:gd name="T11" fmla="*/ 5 h 225"/>
                  <a:gd name="T12" fmla="*/ 219 w 245"/>
                  <a:gd name="T13" fmla="*/ 97 h 225"/>
                  <a:gd name="T14" fmla="*/ 216 w 245"/>
                  <a:gd name="T15" fmla="*/ 135 h 225"/>
                  <a:gd name="T16" fmla="*/ 176 w 245"/>
                  <a:gd name="T17" fmla="*/ 195 h 225"/>
                  <a:gd name="T18" fmla="*/ 130 w 245"/>
                  <a:gd name="T19" fmla="*/ 221 h 225"/>
                  <a:gd name="T20" fmla="*/ 99 w 245"/>
                  <a:gd name="T21" fmla="*/ 223 h 225"/>
                  <a:gd name="T22" fmla="*/ 41 w 245"/>
                  <a:gd name="T23" fmla="*/ 189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5" h="225">
                    <a:moveTo>
                      <a:pt x="41" y="189"/>
                    </a:moveTo>
                    <a:cubicBezTo>
                      <a:pt x="21" y="147"/>
                      <a:pt x="0" y="83"/>
                      <a:pt x="42" y="60"/>
                    </a:cubicBezTo>
                    <a:cubicBezTo>
                      <a:pt x="54" y="0"/>
                      <a:pt x="136" y="10"/>
                      <a:pt x="156" y="14"/>
                    </a:cubicBezTo>
                    <a:cubicBezTo>
                      <a:pt x="177" y="18"/>
                      <a:pt x="188" y="8"/>
                      <a:pt x="188" y="8"/>
                    </a:cubicBezTo>
                    <a:cubicBezTo>
                      <a:pt x="195" y="13"/>
                      <a:pt x="196" y="26"/>
                      <a:pt x="196" y="26"/>
                    </a:cubicBezTo>
                    <a:cubicBezTo>
                      <a:pt x="210" y="5"/>
                      <a:pt x="210" y="5"/>
                      <a:pt x="210" y="5"/>
                    </a:cubicBezTo>
                    <a:cubicBezTo>
                      <a:pt x="232" y="16"/>
                      <a:pt x="245" y="48"/>
                      <a:pt x="219" y="97"/>
                    </a:cubicBezTo>
                    <a:cubicBezTo>
                      <a:pt x="216" y="135"/>
                      <a:pt x="216" y="135"/>
                      <a:pt x="216" y="135"/>
                    </a:cubicBezTo>
                    <a:cubicBezTo>
                      <a:pt x="176" y="195"/>
                      <a:pt x="176" y="195"/>
                      <a:pt x="176" y="195"/>
                    </a:cubicBezTo>
                    <a:cubicBezTo>
                      <a:pt x="166" y="210"/>
                      <a:pt x="149" y="220"/>
                      <a:pt x="130" y="221"/>
                    </a:cubicBezTo>
                    <a:cubicBezTo>
                      <a:pt x="99" y="223"/>
                      <a:pt x="99" y="223"/>
                      <a:pt x="99" y="223"/>
                    </a:cubicBezTo>
                    <a:cubicBezTo>
                      <a:pt x="74" y="225"/>
                      <a:pt x="51" y="211"/>
                      <a:pt x="41" y="189"/>
                    </a:cubicBezTo>
                    <a:close/>
                  </a:path>
                </a:pathLst>
              </a:custGeom>
              <a:solidFill>
                <a:srgbClr val="7743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36" name="ïs1îďê">
                <a:extLst>
                  <a:ext uri="{FF2B5EF4-FFF2-40B4-BE49-F238E27FC236}">
                    <a16:creationId xmlns:a16="http://schemas.microsoft.com/office/drawing/2014/main" id="{68D7B72B-97E2-42D7-A747-BB061E1E2DE3}"/>
                  </a:ext>
                </a:extLst>
              </p:cNvPr>
              <p:cNvSpPr/>
              <p:nvPr/>
            </p:nvSpPr>
            <p:spPr bwMode="auto">
              <a:xfrm>
                <a:off x="2228" y="2757"/>
                <a:ext cx="97" cy="94"/>
              </a:xfrm>
              <a:custGeom>
                <a:avLst/>
                <a:gdLst>
                  <a:gd name="T0" fmla="*/ 54 w 54"/>
                  <a:gd name="T1" fmla="*/ 27 h 53"/>
                  <a:gd name="T2" fmla="*/ 27 w 54"/>
                  <a:gd name="T3" fmla="*/ 53 h 53"/>
                  <a:gd name="T4" fmla="*/ 1 w 54"/>
                  <a:gd name="T5" fmla="*/ 26 h 53"/>
                  <a:gd name="T6" fmla="*/ 28 w 54"/>
                  <a:gd name="T7" fmla="*/ 0 h 53"/>
                  <a:gd name="T8" fmla="*/ 54 w 54"/>
                  <a:gd name="T9" fmla="*/ 2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3">
                    <a:moveTo>
                      <a:pt x="54" y="27"/>
                    </a:moveTo>
                    <a:cubicBezTo>
                      <a:pt x="54" y="42"/>
                      <a:pt x="42" y="53"/>
                      <a:pt x="27" y="53"/>
                    </a:cubicBezTo>
                    <a:cubicBezTo>
                      <a:pt x="12" y="53"/>
                      <a:pt x="0" y="41"/>
                      <a:pt x="1" y="26"/>
                    </a:cubicBezTo>
                    <a:cubicBezTo>
                      <a:pt x="1" y="12"/>
                      <a:pt x="13" y="0"/>
                      <a:pt x="28" y="0"/>
                    </a:cubicBezTo>
                    <a:cubicBezTo>
                      <a:pt x="42" y="0"/>
                      <a:pt x="54" y="12"/>
                      <a:pt x="54" y="27"/>
                    </a:cubicBezTo>
                    <a:close/>
                  </a:path>
                </a:pathLst>
              </a:custGeom>
              <a:solidFill>
                <a:srgbClr val="FFB3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37" name="ïšlïdè">
                <a:extLst>
                  <a:ext uri="{FF2B5EF4-FFF2-40B4-BE49-F238E27FC236}">
                    <a16:creationId xmlns:a16="http://schemas.microsoft.com/office/drawing/2014/main" id="{D1BC23CB-CADB-4B69-B99A-09D75306B487}"/>
                  </a:ext>
                </a:extLst>
              </p:cNvPr>
              <p:cNvSpPr/>
              <p:nvPr/>
            </p:nvSpPr>
            <p:spPr bwMode="auto">
              <a:xfrm>
                <a:off x="2298" y="2950"/>
                <a:ext cx="237" cy="272"/>
              </a:xfrm>
              <a:custGeom>
                <a:avLst/>
                <a:gdLst>
                  <a:gd name="T0" fmla="*/ 111 w 132"/>
                  <a:gd name="T1" fmla="*/ 141 h 152"/>
                  <a:gd name="T2" fmla="*/ 111 w 132"/>
                  <a:gd name="T3" fmla="*/ 141 h 152"/>
                  <a:gd name="T4" fmla="*/ 61 w 132"/>
                  <a:gd name="T5" fmla="*/ 131 h 152"/>
                  <a:gd name="T6" fmla="*/ 0 w 132"/>
                  <a:gd name="T7" fmla="*/ 40 h 152"/>
                  <a:gd name="T8" fmla="*/ 0 w 132"/>
                  <a:gd name="T9" fmla="*/ 40 h 152"/>
                  <a:gd name="T10" fmla="*/ 60 w 132"/>
                  <a:gd name="T11" fmla="*/ 0 h 152"/>
                  <a:gd name="T12" fmla="*/ 60 w 132"/>
                  <a:gd name="T13" fmla="*/ 0 h 152"/>
                  <a:gd name="T14" fmla="*/ 121 w 132"/>
                  <a:gd name="T15" fmla="*/ 91 h 152"/>
                  <a:gd name="T16" fmla="*/ 111 w 132"/>
                  <a:gd name="T17" fmla="*/ 141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2" h="152">
                    <a:moveTo>
                      <a:pt x="111" y="141"/>
                    </a:moveTo>
                    <a:cubicBezTo>
                      <a:pt x="111" y="141"/>
                      <a:pt x="111" y="141"/>
                      <a:pt x="111" y="141"/>
                    </a:cubicBezTo>
                    <a:cubicBezTo>
                      <a:pt x="94" y="152"/>
                      <a:pt x="72" y="148"/>
                      <a:pt x="61" y="131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10" y="16"/>
                      <a:pt x="34" y="0"/>
                      <a:pt x="6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121" y="91"/>
                      <a:pt x="121" y="91"/>
                      <a:pt x="121" y="91"/>
                    </a:cubicBezTo>
                    <a:cubicBezTo>
                      <a:pt x="132" y="108"/>
                      <a:pt x="128" y="130"/>
                      <a:pt x="111" y="141"/>
                    </a:cubicBezTo>
                    <a:close/>
                  </a:path>
                </a:pathLst>
              </a:custGeom>
              <a:solidFill>
                <a:srgbClr val="37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38" name="íSļîḓê">
                <a:extLst>
                  <a:ext uri="{FF2B5EF4-FFF2-40B4-BE49-F238E27FC236}">
                    <a16:creationId xmlns:a16="http://schemas.microsoft.com/office/drawing/2014/main" id="{C5428830-7A3B-4A74-A996-CFEACC7ACD14}"/>
                  </a:ext>
                </a:extLst>
              </p:cNvPr>
              <p:cNvSpPr/>
              <p:nvPr/>
            </p:nvSpPr>
            <p:spPr bwMode="auto">
              <a:xfrm>
                <a:off x="2035" y="2928"/>
                <a:ext cx="220" cy="74"/>
              </a:xfrm>
              <a:custGeom>
                <a:avLst/>
                <a:gdLst>
                  <a:gd name="T0" fmla="*/ 122 w 123"/>
                  <a:gd name="T1" fmla="*/ 41 h 41"/>
                  <a:gd name="T2" fmla="*/ 121 w 123"/>
                  <a:gd name="T3" fmla="*/ 41 h 41"/>
                  <a:gd name="T4" fmla="*/ 1 w 123"/>
                  <a:gd name="T5" fmla="*/ 36 h 41"/>
                  <a:gd name="T6" fmla="*/ 0 w 123"/>
                  <a:gd name="T7" fmla="*/ 36 h 41"/>
                  <a:gd name="T8" fmla="*/ 1 w 123"/>
                  <a:gd name="T9" fmla="*/ 15 h 41"/>
                  <a:gd name="T10" fmla="*/ 2 w 123"/>
                  <a:gd name="T11" fmla="*/ 15 h 41"/>
                  <a:gd name="T12" fmla="*/ 122 w 123"/>
                  <a:gd name="T13" fmla="*/ 20 h 41"/>
                  <a:gd name="T14" fmla="*/ 123 w 123"/>
                  <a:gd name="T15" fmla="*/ 20 h 41"/>
                  <a:gd name="T16" fmla="*/ 122 w 123"/>
                  <a:gd name="T17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3" h="41">
                    <a:moveTo>
                      <a:pt x="122" y="41"/>
                    </a:moveTo>
                    <a:cubicBezTo>
                      <a:pt x="121" y="41"/>
                      <a:pt x="121" y="41"/>
                      <a:pt x="121" y="41"/>
                    </a:cubicBezTo>
                    <a:cubicBezTo>
                      <a:pt x="83" y="23"/>
                      <a:pt x="40" y="21"/>
                      <a:pt x="1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41" y="0"/>
                      <a:pt x="84" y="2"/>
                      <a:pt x="122" y="20"/>
                    </a:cubicBezTo>
                    <a:cubicBezTo>
                      <a:pt x="123" y="20"/>
                      <a:pt x="123" y="20"/>
                      <a:pt x="123" y="20"/>
                    </a:cubicBezTo>
                    <a:lnTo>
                      <a:pt x="122" y="4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39" name="ïSlîḓê">
                <a:extLst>
                  <a:ext uri="{FF2B5EF4-FFF2-40B4-BE49-F238E27FC236}">
                    <a16:creationId xmlns:a16="http://schemas.microsoft.com/office/drawing/2014/main" id="{00FFD20C-DCED-4A8E-AD6C-5B168A217B1B}"/>
                  </a:ext>
                </a:extLst>
              </p:cNvPr>
              <p:cNvSpPr/>
              <p:nvPr/>
            </p:nvSpPr>
            <p:spPr bwMode="auto">
              <a:xfrm>
                <a:off x="2003" y="2925"/>
                <a:ext cx="335" cy="604"/>
              </a:xfrm>
              <a:custGeom>
                <a:avLst/>
                <a:gdLst>
                  <a:gd name="T0" fmla="*/ 0 w 187"/>
                  <a:gd name="T1" fmla="*/ 41 h 338"/>
                  <a:gd name="T2" fmla="*/ 182 w 187"/>
                  <a:gd name="T3" fmla="*/ 53 h 338"/>
                  <a:gd name="T4" fmla="*/ 187 w 187"/>
                  <a:gd name="T5" fmla="*/ 284 h 338"/>
                  <a:gd name="T6" fmla="*/ 0 w 187"/>
                  <a:gd name="T7" fmla="*/ 295 h 338"/>
                  <a:gd name="T8" fmla="*/ 0 w 187"/>
                  <a:gd name="T9" fmla="*/ 41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338">
                    <a:moveTo>
                      <a:pt x="0" y="41"/>
                    </a:moveTo>
                    <a:cubicBezTo>
                      <a:pt x="7" y="0"/>
                      <a:pt x="169" y="10"/>
                      <a:pt x="182" y="53"/>
                    </a:cubicBezTo>
                    <a:cubicBezTo>
                      <a:pt x="187" y="284"/>
                      <a:pt x="187" y="284"/>
                      <a:pt x="187" y="284"/>
                    </a:cubicBezTo>
                    <a:cubicBezTo>
                      <a:pt x="187" y="284"/>
                      <a:pt x="111" y="338"/>
                      <a:pt x="0" y="295"/>
                    </a:cubicBez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252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40" name="í$liḍê">
                <a:extLst>
                  <a:ext uri="{FF2B5EF4-FFF2-40B4-BE49-F238E27FC236}">
                    <a16:creationId xmlns:a16="http://schemas.microsoft.com/office/drawing/2014/main" id="{3E9E7177-C552-41FB-ADFE-28A7D5D8D97F}"/>
                  </a:ext>
                </a:extLst>
              </p:cNvPr>
              <p:cNvSpPr/>
              <p:nvPr/>
            </p:nvSpPr>
            <p:spPr bwMode="auto">
              <a:xfrm>
                <a:off x="2192" y="2969"/>
                <a:ext cx="343" cy="254"/>
              </a:xfrm>
              <a:custGeom>
                <a:avLst/>
                <a:gdLst>
                  <a:gd name="T0" fmla="*/ 182 w 191"/>
                  <a:gd name="T1" fmla="*/ 118 h 142"/>
                  <a:gd name="T2" fmla="*/ 181 w 191"/>
                  <a:gd name="T3" fmla="*/ 119 h 142"/>
                  <a:gd name="T4" fmla="*/ 133 w 191"/>
                  <a:gd name="T5" fmla="*/ 133 h 142"/>
                  <a:gd name="T6" fmla="*/ 23 w 191"/>
                  <a:gd name="T7" fmla="*/ 72 h 142"/>
                  <a:gd name="T8" fmla="*/ 10 w 191"/>
                  <a:gd name="T9" fmla="*/ 24 h 142"/>
                  <a:gd name="T10" fmla="*/ 10 w 191"/>
                  <a:gd name="T11" fmla="*/ 23 h 142"/>
                  <a:gd name="T12" fmla="*/ 58 w 191"/>
                  <a:gd name="T13" fmla="*/ 9 h 142"/>
                  <a:gd name="T14" fmla="*/ 168 w 191"/>
                  <a:gd name="T15" fmla="*/ 69 h 142"/>
                  <a:gd name="T16" fmla="*/ 182 w 191"/>
                  <a:gd name="T17" fmla="*/ 118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1" h="142">
                    <a:moveTo>
                      <a:pt x="182" y="118"/>
                    </a:moveTo>
                    <a:cubicBezTo>
                      <a:pt x="181" y="119"/>
                      <a:pt x="181" y="119"/>
                      <a:pt x="181" y="119"/>
                    </a:cubicBezTo>
                    <a:cubicBezTo>
                      <a:pt x="172" y="136"/>
                      <a:pt x="150" y="142"/>
                      <a:pt x="133" y="133"/>
                    </a:cubicBezTo>
                    <a:cubicBezTo>
                      <a:pt x="23" y="72"/>
                      <a:pt x="23" y="72"/>
                      <a:pt x="23" y="72"/>
                    </a:cubicBezTo>
                    <a:cubicBezTo>
                      <a:pt x="6" y="63"/>
                      <a:pt x="0" y="41"/>
                      <a:pt x="10" y="24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9" y="6"/>
                      <a:pt x="41" y="0"/>
                      <a:pt x="58" y="9"/>
                    </a:cubicBezTo>
                    <a:cubicBezTo>
                      <a:pt x="168" y="69"/>
                      <a:pt x="168" y="69"/>
                      <a:pt x="168" y="69"/>
                    </a:cubicBezTo>
                    <a:cubicBezTo>
                      <a:pt x="185" y="79"/>
                      <a:pt x="191" y="101"/>
                      <a:pt x="182" y="118"/>
                    </a:cubicBezTo>
                    <a:close/>
                  </a:path>
                </a:pathLst>
              </a:custGeom>
              <a:solidFill>
                <a:srgbClr val="252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41" name="iSľiďé">
                <a:extLst>
                  <a:ext uri="{FF2B5EF4-FFF2-40B4-BE49-F238E27FC236}">
                    <a16:creationId xmlns:a16="http://schemas.microsoft.com/office/drawing/2014/main" id="{2638550D-95DD-467C-B062-30FA11566684}"/>
                  </a:ext>
                </a:extLst>
              </p:cNvPr>
              <p:cNvSpPr/>
              <p:nvPr/>
            </p:nvSpPr>
            <p:spPr bwMode="auto">
              <a:xfrm>
                <a:off x="1967" y="2962"/>
                <a:ext cx="254" cy="267"/>
              </a:xfrm>
              <a:custGeom>
                <a:avLst/>
                <a:gdLst>
                  <a:gd name="T0" fmla="*/ 122 w 142"/>
                  <a:gd name="T1" fmla="*/ 137 h 149"/>
                  <a:gd name="T2" fmla="*/ 122 w 142"/>
                  <a:gd name="T3" fmla="*/ 138 h 149"/>
                  <a:gd name="T4" fmla="*/ 72 w 142"/>
                  <a:gd name="T5" fmla="*/ 130 h 149"/>
                  <a:gd name="T6" fmla="*/ 11 w 142"/>
                  <a:gd name="T7" fmla="*/ 62 h 149"/>
                  <a:gd name="T8" fmla="*/ 19 w 142"/>
                  <a:gd name="T9" fmla="*/ 12 h 149"/>
                  <a:gd name="T10" fmla="*/ 20 w 142"/>
                  <a:gd name="T11" fmla="*/ 12 h 149"/>
                  <a:gd name="T12" fmla="*/ 70 w 142"/>
                  <a:gd name="T13" fmla="*/ 20 h 149"/>
                  <a:gd name="T14" fmla="*/ 130 w 142"/>
                  <a:gd name="T15" fmla="*/ 88 h 149"/>
                  <a:gd name="T16" fmla="*/ 122 w 142"/>
                  <a:gd name="T17" fmla="*/ 13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2" h="149">
                    <a:moveTo>
                      <a:pt x="122" y="137"/>
                    </a:moveTo>
                    <a:cubicBezTo>
                      <a:pt x="122" y="138"/>
                      <a:pt x="122" y="138"/>
                      <a:pt x="122" y="138"/>
                    </a:cubicBezTo>
                    <a:cubicBezTo>
                      <a:pt x="106" y="149"/>
                      <a:pt x="83" y="146"/>
                      <a:pt x="72" y="130"/>
                    </a:cubicBezTo>
                    <a:cubicBezTo>
                      <a:pt x="11" y="62"/>
                      <a:pt x="11" y="62"/>
                      <a:pt x="11" y="62"/>
                    </a:cubicBezTo>
                    <a:cubicBezTo>
                      <a:pt x="0" y="46"/>
                      <a:pt x="3" y="24"/>
                      <a:pt x="19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36" y="0"/>
                      <a:pt x="58" y="4"/>
                      <a:pt x="70" y="20"/>
                    </a:cubicBezTo>
                    <a:cubicBezTo>
                      <a:pt x="130" y="88"/>
                      <a:pt x="130" y="88"/>
                      <a:pt x="130" y="88"/>
                    </a:cubicBezTo>
                    <a:cubicBezTo>
                      <a:pt x="142" y="104"/>
                      <a:pt x="138" y="126"/>
                      <a:pt x="122" y="137"/>
                    </a:cubicBezTo>
                    <a:close/>
                  </a:path>
                </a:pathLst>
              </a:custGeom>
              <a:solidFill>
                <a:srgbClr val="252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42" name="ïşḷïďe">
                <a:extLst>
                  <a:ext uri="{FF2B5EF4-FFF2-40B4-BE49-F238E27FC236}">
                    <a16:creationId xmlns:a16="http://schemas.microsoft.com/office/drawing/2014/main" id="{986380F9-2F35-41C7-83F2-55230CD6C1E1}"/>
                  </a:ext>
                </a:extLst>
              </p:cNvPr>
              <p:cNvSpPr/>
              <p:nvPr/>
            </p:nvSpPr>
            <p:spPr bwMode="auto">
              <a:xfrm>
                <a:off x="5219" y="3594"/>
                <a:ext cx="109" cy="96"/>
              </a:xfrm>
              <a:custGeom>
                <a:avLst/>
                <a:gdLst>
                  <a:gd name="T0" fmla="*/ 12 w 61"/>
                  <a:gd name="T1" fmla="*/ 0 h 54"/>
                  <a:gd name="T2" fmla="*/ 51 w 61"/>
                  <a:gd name="T3" fmla="*/ 0 h 54"/>
                  <a:gd name="T4" fmla="*/ 61 w 61"/>
                  <a:gd name="T5" fmla="*/ 10 h 54"/>
                  <a:gd name="T6" fmla="*/ 60 w 61"/>
                  <a:gd name="T7" fmla="*/ 44 h 54"/>
                  <a:gd name="T8" fmla="*/ 50 w 61"/>
                  <a:gd name="T9" fmla="*/ 54 h 54"/>
                  <a:gd name="T10" fmla="*/ 10 w 61"/>
                  <a:gd name="T11" fmla="*/ 54 h 54"/>
                  <a:gd name="T12" fmla="*/ 1 w 61"/>
                  <a:gd name="T13" fmla="*/ 44 h 54"/>
                  <a:gd name="T14" fmla="*/ 2 w 61"/>
                  <a:gd name="T15" fmla="*/ 10 h 54"/>
                  <a:gd name="T16" fmla="*/ 12 w 61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4">
                    <a:moveTo>
                      <a:pt x="12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6" y="0"/>
                      <a:pt x="60" y="4"/>
                      <a:pt x="61" y="10"/>
                    </a:cubicBezTo>
                    <a:cubicBezTo>
                      <a:pt x="60" y="44"/>
                      <a:pt x="60" y="44"/>
                      <a:pt x="60" y="44"/>
                    </a:cubicBezTo>
                    <a:cubicBezTo>
                      <a:pt x="60" y="50"/>
                      <a:pt x="56" y="54"/>
                      <a:pt x="50" y="54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5" y="54"/>
                      <a:pt x="0" y="50"/>
                      <a:pt x="1" y="44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4"/>
                      <a:pt x="6" y="0"/>
                      <a:pt x="12" y="0"/>
                    </a:cubicBezTo>
                    <a:close/>
                  </a:path>
                </a:pathLst>
              </a:cu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43" name="íṣliďé">
                <a:extLst>
                  <a:ext uri="{FF2B5EF4-FFF2-40B4-BE49-F238E27FC236}">
                    <a16:creationId xmlns:a16="http://schemas.microsoft.com/office/drawing/2014/main" id="{FC2E4444-1985-477D-A8A6-99CFEC72995D}"/>
                  </a:ext>
                </a:extLst>
              </p:cNvPr>
              <p:cNvSpPr/>
              <p:nvPr/>
            </p:nvSpPr>
            <p:spPr bwMode="auto">
              <a:xfrm>
                <a:off x="5147" y="3660"/>
                <a:ext cx="169" cy="27"/>
              </a:xfrm>
              <a:custGeom>
                <a:avLst/>
                <a:gdLst>
                  <a:gd name="T0" fmla="*/ 87 w 94"/>
                  <a:gd name="T1" fmla="*/ 0 h 15"/>
                  <a:gd name="T2" fmla="*/ 7 w 94"/>
                  <a:gd name="T3" fmla="*/ 0 h 15"/>
                  <a:gd name="T4" fmla="*/ 0 w 94"/>
                  <a:gd name="T5" fmla="*/ 7 h 15"/>
                  <a:gd name="T6" fmla="*/ 0 w 94"/>
                  <a:gd name="T7" fmla="*/ 8 h 15"/>
                  <a:gd name="T8" fmla="*/ 7 w 94"/>
                  <a:gd name="T9" fmla="*/ 15 h 15"/>
                  <a:gd name="T10" fmla="*/ 87 w 94"/>
                  <a:gd name="T11" fmla="*/ 15 h 15"/>
                  <a:gd name="T12" fmla="*/ 94 w 94"/>
                  <a:gd name="T13" fmla="*/ 8 h 15"/>
                  <a:gd name="T14" fmla="*/ 94 w 94"/>
                  <a:gd name="T15" fmla="*/ 7 h 15"/>
                  <a:gd name="T16" fmla="*/ 87 w 94"/>
                  <a:gd name="T1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4" h="15">
                    <a:moveTo>
                      <a:pt x="8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2"/>
                      <a:pt x="3" y="15"/>
                      <a:pt x="7" y="15"/>
                    </a:cubicBezTo>
                    <a:cubicBezTo>
                      <a:pt x="87" y="15"/>
                      <a:pt x="87" y="15"/>
                      <a:pt x="87" y="15"/>
                    </a:cubicBezTo>
                    <a:cubicBezTo>
                      <a:pt x="90" y="15"/>
                      <a:pt x="94" y="12"/>
                      <a:pt x="94" y="8"/>
                    </a:cubicBezTo>
                    <a:cubicBezTo>
                      <a:pt x="94" y="7"/>
                      <a:pt x="94" y="7"/>
                      <a:pt x="94" y="7"/>
                    </a:cubicBezTo>
                    <a:cubicBezTo>
                      <a:pt x="94" y="3"/>
                      <a:pt x="90" y="0"/>
                      <a:pt x="87" y="0"/>
                    </a:cubicBezTo>
                    <a:close/>
                  </a:path>
                </a:pathLst>
              </a:cu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44" name="ïṥ1ïḋe">
                <a:extLst>
                  <a:ext uri="{FF2B5EF4-FFF2-40B4-BE49-F238E27FC236}">
                    <a16:creationId xmlns:a16="http://schemas.microsoft.com/office/drawing/2014/main" id="{4B69184D-5107-4C9F-8E27-73A4C27DAD8D}"/>
                  </a:ext>
                </a:extLst>
              </p:cNvPr>
              <p:cNvSpPr/>
              <p:nvPr/>
            </p:nvSpPr>
            <p:spPr bwMode="auto">
              <a:xfrm>
                <a:off x="5144" y="3606"/>
                <a:ext cx="139" cy="68"/>
              </a:xfrm>
              <a:custGeom>
                <a:avLst/>
                <a:gdLst>
                  <a:gd name="T0" fmla="*/ 0 w 78"/>
                  <a:gd name="T1" fmla="*/ 38 h 38"/>
                  <a:gd name="T2" fmla="*/ 0 w 78"/>
                  <a:gd name="T3" fmla="*/ 35 h 38"/>
                  <a:gd name="T4" fmla="*/ 35 w 78"/>
                  <a:gd name="T5" fmla="*/ 0 h 38"/>
                  <a:gd name="T6" fmla="*/ 43 w 78"/>
                  <a:gd name="T7" fmla="*/ 0 h 38"/>
                  <a:gd name="T8" fmla="*/ 78 w 78"/>
                  <a:gd name="T9" fmla="*/ 35 h 38"/>
                  <a:gd name="T10" fmla="*/ 78 w 78"/>
                  <a:gd name="T11" fmla="*/ 38 h 38"/>
                  <a:gd name="T12" fmla="*/ 0 w 78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38">
                    <a:moveTo>
                      <a:pt x="0" y="38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16"/>
                      <a:pt x="16" y="0"/>
                      <a:pt x="3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63" y="0"/>
                      <a:pt x="78" y="16"/>
                      <a:pt x="78" y="35"/>
                    </a:cubicBezTo>
                    <a:cubicBezTo>
                      <a:pt x="78" y="38"/>
                      <a:pt x="78" y="38"/>
                      <a:pt x="78" y="38"/>
                    </a:cubicBez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45" name="îṩľíḍé">
                <a:extLst>
                  <a:ext uri="{FF2B5EF4-FFF2-40B4-BE49-F238E27FC236}">
                    <a16:creationId xmlns:a16="http://schemas.microsoft.com/office/drawing/2014/main" id="{BE0085B3-B2A3-49F9-93E0-9F45790CD4FB}"/>
                  </a:ext>
                </a:extLst>
              </p:cNvPr>
              <p:cNvSpPr/>
              <p:nvPr/>
            </p:nvSpPr>
            <p:spPr bwMode="auto">
              <a:xfrm>
                <a:off x="5165" y="3610"/>
                <a:ext cx="95" cy="50"/>
              </a:xfrm>
              <a:prstGeom prst="ellipse">
                <a:avLst/>
              </a:pr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46" name="îšļíḑe">
                <a:extLst>
                  <a:ext uri="{FF2B5EF4-FFF2-40B4-BE49-F238E27FC236}">
                    <a16:creationId xmlns:a16="http://schemas.microsoft.com/office/drawing/2014/main" id="{F67BB571-2317-49A3-A8C1-84478F1753D9}"/>
                  </a:ext>
                </a:extLst>
              </p:cNvPr>
              <p:cNvSpPr/>
              <p:nvPr/>
            </p:nvSpPr>
            <p:spPr bwMode="auto">
              <a:xfrm>
                <a:off x="5176" y="3624"/>
                <a:ext cx="11" cy="7"/>
              </a:xfrm>
              <a:custGeom>
                <a:avLst/>
                <a:gdLst>
                  <a:gd name="T0" fmla="*/ 0 w 6"/>
                  <a:gd name="T1" fmla="*/ 4 h 4"/>
                  <a:gd name="T2" fmla="*/ 6 w 6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" h="4">
                    <a:moveTo>
                      <a:pt x="0" y="4"/>
                    </a:moveTo>
                    <a:cubicBezTo>
                      <a:pt x="2" y="3"/>
                      <a:pt x="4" y="1"/>
                      <a:pt x="6" y="0"/>
                    </a:cubicBezTo>
                  </a:path>
                </a:pathLst>
              </a:cu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47" name="iṩ1iḓé">
                <a:extLst>
                  <a:ext uri="{FF2B5EF4-FFF2-40B4-BE49-F238E27FC236}">
                    <a16:creationId xmlns:a16="http://schemas.microsoft.com/office/drawing/2014/main" id="{59E2078D-6A10-4362-A272-6300996E664B}"/>
                  </a:ext>
                </a:extLst>
              </p:cNvPr>
              <p:cNvSpPr/>
              <p:nvPr/>
            </p:nvSpPr>
            <p:spPr bwMode="auto">
              <a:xfrm>
                <a:off x="5171" y="3617"/>
                <a:ext cx="23" cy="20"/>
              </a:xfrm>
              <a:custGeom>
                <a:avLst/>
                <a:gdLst>
                  <a:gd name="T0" fmla="*/ 5 w 13"/>
                  <a:gd name="T1" fmla="*/ 10 h 11"/>
                  <a:gd name="T2" fmla="*/ 10 w 13"/>
                  <a:gd name="T3" fmla="*/ 7 h 11"/>
                  <a:gd name="T4" fmla="*/ 8 w 13"/>
                  <a:gd name="T5" fmla="*/ 2 h 11"/>
                  <a:gd name="T6" fmla="*/ 1 w 13"/>
                  <a:gd name="T7" fmla="*/ 6 h 11"/>
                  <a:gd name="T8" fmla="*/ 1 w 13"/>
                  <a:gd name="T9" fmla="*/ 10 h 11"/>
                  <a:gd name="T10" fmla="*/ 5 w 13"/>
                  <a:gd name="T11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1">
                    <a:moveTo>
                      <a:pt x="5" y="10"/>
                    </a:moveTo>
                    <a:cubicBezTo>
                      <a:pt x="6" y="9"/>
                      <a:pt x="8" y="8"/>
                      <a:pt x="10" y="7"/>
                    </a:cubicBezTo>
                    <a:cubicBezTo>
                      <a:pt x="13" y="5"/>
                      <a:pt x="11" y="0"/>
                      <a:pt x="8" y="2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0" y="9"/>
                      <a:pt x="1" y="10"/>
                    </a:cubicBezTo>
                    <a:cubicBezTo>
                      <a:pt x="2" y="11"/>
                      <a:pt x="3" y="11"/>
                      <a:pt x="5" y="10"/>
                    </a:cubicBezTo>
                    <a:close/>
                  </a:path>
                </a:pathLst>
              </a:cu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48" name="ïs1iḋe">
                <a:extLst>
                  <a:ext uri="{FF2B5EF4-FFF2-40B4-BE49-F238E27FC236}">
                    <a16:creationId xmlns:a16="http://schemas.microsoft.com/office/drawing/2014/main" id="{1E0F22B2-10FE-42F1-84B6-2ED0AEA1F702}"/>
                  </a:ext>
                </a:extLst>
              </p:cNvPr>
              <p:cNvSpPr/>
              <p:nvPr/>
            </p:nvSpPr>
            <p:spPr bwMode="auto">
              <a:xfrm>
                <a:off x="5144" y="3672"/>
                <a:ext cx="184" cy="18"/>
              </a:xfrm>
              <a:custGeom>
                <a:avLst/>
                <a:gdLst>
                  <a:gd name="T0" fmla="*/ 101 w 103"/>
                  <a:gd name="T1" fmla="*/ 10 h 10"/>
                  <a:gd name="T2" fmla="*/ 2 w 103"/>
                  <a:gd name="T3" fmla="*/ 10 h 10"/>
                  <a:gd name="T4" fmla="*/ 0 w 103"/>
                  <a:gd name="T5" fmla="*/ 8 h 10"/>
                  <a:gd name="T6" fmla="*/ 0 w 103"/>
                  <a:gd name="T7" fmla="*/ 2 h 10"/>
                  <a:gd name="T8" fmla="*/ 2 w 103"/>
                  <a:gd name="T9" fmla="*/ 0 h 10"/>
                  <a:gd name="T10" fmla="*/ 101 w 103"/>
                  <a:gd name="T11" fmla="*/ 0 h 10"/>
                  <a:gd name="T12" fmla="*/ 103 w 103"/>
                  <a:gd name="T13" fmla="*/ 2 h 10"/>
                  <a:gd name="T14" fmla="*/ 103 w 103"/>
                  <a:gd name="T15" fmla="*/ 8 h 10"/>
                  <a:gd name="T16" fmla="*/ 101 w 103"/>
                  <a:gd name="T1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3" h="10">
                    <a:moveTo>
                      <a:pt x="101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0" y="9"/>
                      <a:pt x="0" y="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2" y="0"/>
                      <a:pt x="103" y="1"/>
                      <a:pt x="103" y="2"/>
                    </a:cubicBezTo>
                    <a:cubicBezTo>
                      <a:pt x="103" y="8"/>
                      <a:pt x="103" y="8"/>
                      <a:pt x="103" y="8"/>
                    </a:cubicBezTo>
                    <a:cubicBezTo>
                      <a:pt x="103" y="9"/>
                      <a:pt x="102" y="10"/>
                      <a:pt x="101" y="10"/>
                    </a:cubicBezTo>
                    <a:close/>
                  </a:path>
                </a:pathLst>
              </a:cu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49" name="îslîḋê">
                <a:extLst>
                  <a:ext uri="{FF2B5EF4-FFF2-40B4-BE49-F238E27FC236}">
                    <a16:creationId xmlns:a16="http://schemas.microsoft.com/office/drawing/2014/main" id="{9CAA1442-6F6F-4332-B08B-6877CCDB07A0}"/>
                  </a:ext>
                </a:extLst>
              </p:cNvPr>
              <p:cNvSpPr/>
              <p:nvPr/>
            </p:nvSpPr>
            <p:spPr bwMode="auto">
              <a:xfrm>
                <a:off x="5398" y="3594"/>
                <a:ext cx="109" cy="96"/>
              </a:xfrm>
              <a:custGeom>
                <a:avLst/>
                <a:gdLst>
                  <a:gd name="T0" fmla="*/ 12 w 61"/>
                  <a:gd name="T1" fmla="*/ 0 h 54"/>
                  <a:gd name="T2" fmla="*/ 51 w 61"/>
                  <a:gd name="T3" fmla="*/ 0 h 54"/>
                  <a:gd name="T4" fmla="*/ 61 w 61"/>
                  <a:gd name="T5" fmla="*/ 10 h 54"/>
                  <a:gd name="T6" fmla="*/ 60 w 61"/>
                  <a:gd name="T7" fmla="*/ 44 h 54"/>
                  <a:gd name="T8" fmla="*/ 50 w 61"/>
                  <a:gd name="T9" fmla="*/ 54 h 54"/>
                  <a:gd name="T10" fmla="*/ 10 w 61"/>
                  <a:gd name="T11" fmla="*/ 54 h 54"/>
                  <a:gd name="T12" fmla="*/ 1 w 61"/>
                  <a:gd name="T13" fmla="*/ 44 h 54"/>
                  <a:gd name="T14" fmla="*/ 2 w 61"/>
                  <a:gd name="T15" fmla="*/ 10 h 54"/>
                  <a:gd name="T16" fmla="*/ 12 w 61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4">
                    <a:moveTo>
                      <a:pt x="12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6" y="0"/>
                      <a:pt x="60" y="4"/>
                      <a:pt x="61" y="10"/>
                    </a:cubicBezTo>
                    <a:cubicBezTo>
                      <a:pt x="60" y="44"/>
                      <a:pt x="60" y="44"/>
                      <a:pt x="60" y="44"/>
                    </a:cubicBezTo>
                    <a:cubicBezTo>
                      <a:pt x="60" y="50"/>
                      <a:pt x="56" y="54"/>
                      <a:pt x="50" y="54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5" y="54"/>
                      <a:pt x="0" y="50"/>
                      <a:pt x="1" y="44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4"/>
                      <a:pt x="6" y="0"/>
                      <a:pt x="12" y="0"/>
                    </a:cubicBezTo>
                    <a:close/>
                  </a:path>
                </a:pathLst>
              </a:cu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50" name="ïśḷíḍé">
                <a:extLst>
                  <a:ext uri="{FF2B5EF4-FFF2-40B4-BE49-F238E27FC236}">
                    <a16:creationId xmlns:a16="http://schemas.microsoft.com/office/drawing/2014/main" id="{E2CA67D9-5341-456B-9E05-B3B1A04579A7}"/>
                  </a:ext>
                </a:extLst>
              </p:cNvPr>
              <p:cNvSpPr/>
              <p:nvPr/>
            </p:nvSpPr>
            <p:spPr bwMode="auto">
              <a:xfrm>
                <a:off x="5326" y="3660"/>
                <a:ext cx="169" cy="27"/>
              </a:xfrm>
              <a:custGeom>
                <a:avLst/>
                <a:gdLst>
                  <a:gd name="T0" fmla="*/ 87 w 94"/>
                  <a:gd name="T1" fmla="*/ 0 h 15"/>
                  <a:gd name="T2" fmla="*/ 7 w 94"/>
                  <a:gd name="T3" fmla="*/ 0 h 15"/>
                  <a:gd name="T4" fmla="*/ 0 w 94"/>
                  <a:gd name="T5" fmla="*/ 7 h 15"/>
                  <a:gd name="T6" fmla="*/ 0 w 94"/>
                  <a:gd name="T7" fmla="*/ 8 h 15"/>
                  <a:gd name="T8" fmla="*/ 7 w 94"/>
                  <a:gd name="T9" fmla="*/ 15 h 15"/>
                  <a:gd name="T10" fmla="*/ 87 w 94"/>
                  <a:gd name="T11" fmla="*/ 15 h 15"/>
                  <a:gd name="T12" fmla="*/ 94 w 94"/>
                  <a:gd name="T13" fmla="*/ 8 h 15"/>
                  <a:gd name="T14" fmla="*/ 94 w 94"/>
                  <a:gd name="T15" fmla="*/ 7 h 15"/>
                  <a:gd name="T16" fmla="*/ 87 w 94"/>
                  <a:gd name="T1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4" h="15">
                    <a:moveTo>
                      <a:pt x="8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2"/>
                      <a:pt x="3" y="15"/>
                      <a:pt x="7" y="15"/>
                    </a:cubicBezTo>
                    <a:cubicBezTo>
                      <a:pt x="87" y="15"/>
                      <a:pt x="87" y="15"/>
                      <a:pt x="87" y="15"/>
                    </a:cubicBezTo>
                    <a:cubicBezTo>
                      <a:pt x="91" y="15"/>
                      <a:pt x="94" y="12"/>
                      <a:pt x="94" y="8"/>
                    </a:cubicBezTo>
                    <a:cubicBezTo>
                      <a:pt x="94" y="7"/>
                      <a:pt x="94" y="7"/>
                      <a:pt x="94" y="7"/>
                    </a:cubicBezTo>
                    <a:cubicBezTo>
                      <a:pt x="94" y="3"/>
                      <a:pt x="91" y="0"/>
                      <a:pt x="87" y="0"/>
                    </a:cubicBezTo>
                    <a:close/>
                  </a:path>
                </a:pathLst>
              </a:cu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51" name="iṥļide">
                <a:extLst>
                  <a:ext uri="{FF2B5EF4-FFF2-40B4-BE49-F238E27FC236}">
                    <a16:creationId xmlns:a16="http://schemas.microsoft.com/office/drawing/2014/main" id="{057D09A9-ECBB-4873-844B-DF0CA9C71750}"/>
                  </a:ext>
                </a:extLst>
              </p:cNvPr>
              <p:cNvSpPr/>
              <p:nvPr/>
            </p:nvSpPr>
            <p:spPr bwMode="auto">
              <a:xfrm>
                <a:off x="5323" y="3606"/>
                <a:ext cx="140" cy="68"/>
              </a:xfrm>
              <a:custGeom>
                <a:avLst/>
                <a:gdLst>
                  <a:gd name="T0" fmla="*/ 0 w 78"/>
                  <a:gd name="T1" fmla="*/ 38 h 38"/>
                  <a:gd name="T2" fmla="*/ 0 w 78"/>
                  <a:gd name="T3" fmla="*/ 35 h 38"/>
                  <a:gd name="T4" fmla="*/ 35 w 78"/>
                  <a:gd name="T5" fmla="*/ 0 h 38"/>
                  <a:gd name="T6" fmla="*/ 43 w 78"/>
                  <a:gd name="T7" fmla="*/ 0 h 38"/>
                  <a:gd name="T8" fmla="*/ 78 w 78"/>
                  <a:gd name="T9" fmla="*/ 35 h 38"/>
                  <a:gd name="T10" fmla="*/ 78 w 78"/>
                  <a:gd name="T11" fmla="*/ 38 h 38"/>
                  <a:gd name="T12" fmla="*/ 0 w 78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38">
                    <a:moveTo>
                      <a:pt x="0" y="38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16"/>
                      <a:pt x="16" y="0"/>
                      <a:pt x="3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63" y="0"/>
                      <a:pt x="78" y="16"/>
                      <a:pt x="78" y="35"/>
                    </a:cubicBezTo>
                    <a:cubicBezTo>
                      <a:pt x="78" y="38"/>
                      <a:pt x="78" y="38"/>
                      <a:pt x="78" y="38"/>
                    </a:cubicBez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52" name="îš1idé">
                <a:extLst>
                  <a:ext uri="{FF2B5EF4-FFF2-40B4-BE49-F238E27FC236}">
                    <a16:creationId xmlns:a16="http://schemas.microsoft.com/office/drawing/2014/main" id="{6A1262C5-DC17-400A-BB30-F503EAA61962}"/>
                  </a:ext>
                </a:extLst>
              </p:cNvPr>
              <p:cNvSpPr/>
              <p:nvPr/>
            </p:nvSpPr>
            <p:spPr bwMode="auto">
              <a:xfrm>
                <a:off x="5344" y="3610"/>
                <a:ext cx="95" cy="50"/>
              </a:xfrm>
              <a:prstGeom prst="ellipse">
                <a:avLst/>
              </a:pr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53" name="îṧḻíďe">
                <a:extLst>
                  <a:ext uri="{FF2B5EF4-FFF2-40B4-BE49-F238E27FC236}">
                    <a16:creationId xmlns:a16="http://schemas.microsoft.com/office/drawing/2014/main" id="{DCA2B4C0-4B23-4794-B340-253669C47413}"/>
                  </a:ext>
                </a:extLst>
              </p:cNvPr>
              <p:cNvSpPr/>
              <p:nvPr/>
            </p:nvSpPr>
            <p:spPr bwMode="auto">
              <a:xfrm>
                <a:off x="5355" y="3624"/>
                <a:ext cx="11" cy="7"/>
              </a:xfrm>
              <a:custGeom>
                <a:avLst/>
                <a:gdLst>
                  <a:gd name="T0" fmla="*/ 0 w 6"/>
                  <a:gd name="T1" fmla="*/ 4 h 4"/>
                  <a:gd name="T2" fmla="*/ 6 w 6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" h="4">
                    <a:moveTo>
                      <a:pt x="0" y="4"/>
                    </a:moveTo>
                    <a:cubicBezTo>
                      <a:pt x="2" y="3"/>
                      <a:pt x="4" y="1"/>
                      <a:pt x="6" y="0"/>
                    </a:cubicBezTo>
                  </a:path>
                </a:pathLst>
              </a:cu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54" name="ïṡliḓe">
                <a:extLst>
                  <a:ext uri="{FF2B5EF4-FFF2-40B4-BE49-F238E27FC236}">
                    <a16:creationId xmlns:a16="http://schemas.microsoft.com/office/drawing/2014/main" id="{75E94D7E-7E4D-40B7-B120-4A6AFA5F7D5C}"/>
                  </a:ext>
                </a:extLst>
              </p:cNvPr>
              <p:cNvSpPr/>
              <p:nvPr/>
            </p:nvSpPr>
            <p:spPr bwMode="auto">
              <a:xfrm>
                <a:off x="5350" y="3617"/>
                <a:ext cx="23" cy="20"/>
              </a:xfrm>
              <a:custGeom>
                <a:avLst/>
                <a:gdLst>
                  <a:gd name="T0" fmla="*/ 5 w 13"/>
                  <a:gd name="T1" fmla="*/ 10 h 11"/>
                  <a:gd name="T2" fmla="*/ 10 w 13"/>
                  <a:gd name="T3" fmla="*/ 7 h 11"/>
                  <a:gd name="T4" fmla="*/ 8 w 13"/>
                  <a:gd name="T5" fmla="*/ 2 h 11"/>
                  <a:gd name="T6" fmla="*/ 1 w 13"/>
                  <a:gd name="T7" fmla="*/ 6 h 11"/>
                  <a:gd name="T8" fmla="*/ 1 w 13"/>
                  <a:gd name="T9" fmla="*/ 10 h 11"/>
                  <a:gd name="T10" fmla="*/ 5 w 13"/>
                  <a:gd name="T11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1">
                    <a:moveTo>
                      <a:pt x="5" y="10"/>
                    </a:moveTo>
                    <a:cubicBezTo>
                      <a:pt x="6" y="9"/>
                      <a:pt x="8" y="8"/>
                      <a:pt x="10" y="7"/>
                    </a:cubicBezTo>
                    <a:cubicBezTo>
                      <a:pt x="13" y="5"/>
                      <a:pt x="11" y="0"/>
                      <a:pt x="8" y="2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0" y="9"/>
                      <a:pt x="1" y="10"/>
                    </a:cubicBezTo>
                    <a:cubicBezTo>
                      <a:pt x="2" y="11"/>
                      <a:pt x="4" y="11"/>
                      <a:pt x="5" y="10"/>
                    </a:cubicBezTo>
                    <a:close/>
                  </a:path>
                </a:pathLst>
              </a:cu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55" name="íşļîḑè">
                <a:extLst>
                  <a:ext uri="{FF2B5EF4-FFF2-40B4-BE49-F238E27FC236}">
                    <a16:creationId xmlns:a16="http://schemas.microsoft.com/office/drawing/2014/main" id="{AE492E5F-6563-4460-AE16-27BB8733BBA4}"/>
                  </a:ext>
                </a:extLst>
              </p:cNvPr>
              <p:cNvSpPr/>
              <p:nvPr/>
            </p:nvSpPr>
            <p:spPr bwMode="auto">
              <a:xfrm>
                <a:off x="5323" y="3672"/>
                <a:ext cx="184" cy="18"/>
              </a:xfrm>
              <a:custGeom>
                <a:avLst/>
                <a:gdLst>
                  <a:gd name="T0" fmla="*/ 101 w 103"/>
                  <a:gd name="T1" fmla="*/ 10 h 10"/>
                  <a:gd name="T2" fmla="*/ 2 w 103"/>
                  <a:gd name="T3" fmla="*/ 10 h 10"/>
                  <a:gd name="T4" fmla="*/ 0 w 103"/>
                  <a:gd name="T5" fmla="*/ 8 h 10"/>
                  <a:gd name="T6" fmla="*/ 0 w 103"/>
                  <a:gd name="T7" fmla="*/ 2 h 10"/>
                  <a:gd name="T8" fmla="*/ 2 w 103"/>
                  <a:gd name="T9" fmla="*/ 0 h 10"/>
                  <a:gd name="T10" fmla="*/ 101 w 103"/>
                  <a:gd name="T11" fmla="*/ 0 h 10"/>
                  <a:gd name="T12" fmla="*/ 103 w 103"/>
                  <a:gd name="T13" fmla="*/ 2 h 10"/>
                  <a:gd name="T14" fmla="*/ 103 w 103"/>
                  <a:gd name="T15" fmla="*/ 8 h 10"/>
                  <a:gd name="T16" fmla="*/ 101 w 103"/>
                  <a:gd name="T1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3" h="10">
                    <a:moveTo>
                      <a:pt x="101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0" y="9"/>
                      <a:pt x="0" y="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2" y="0"/>
                      <a:pt x="103" y="1"/>
                      <a:pt x="103" y="2"/>
                    </a:cubicBezTo>
                    <a:cubicBezTo>
                      <a:pt x="103" y="8"/>
                      <a:pt x="103" y="8"/>
                      <a:pt x="103" y="8"/>
                    </a:cubicBezTo>
                    <a:cubicBezTo>
                      <a:pt x="103" y="9"/>
                      <a:pt x="102" y="10"/>
                      <a:pt x="101" y="10"/>
                    </a:cubicBezTo>
                    <a:close/>
                  </a:path>
                </a:pathLst>
              </a:cu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56" name="íŝ1îďe">
                <a:extLst>
                  <a:ext uri="{FF2B5EF4-FFF2-40B4-BE49-F238E27FC236}">
                    <a16:creationId xmlns:a16="http://schemas.microsoft.com/office/drawing/2014/main" id="{2AD0F495-0425-40E1-8194-7144EBBE03CA}"/>
                  </a:ext>
                </a:extLst>
              </p:cNvPr>
              <p:cNvSpPr/>
              <p:nvPr/>
            </p:nvSpPr>
            <p:spPr bwMode="auto">
              <a:xfrm>
                <a:off x="5219" y="3594"/>
                <a:ext cx="109" cy="96"/>
              </a:xfrm>
              <a:custGeom>
                <a:avLst/>
                <a:gdLst>
                  <a:gd name="T0" fmla="*/ 12 w 61"/>
                  <a:gd name="T1" fmla="*/ 0 h 54"/>
                  <a:gd name="T2" fmla="*/ 51 w 61"/>
                  <a:gd name="T3" fmla="*/ 0 h 54"/>
                  <a:gd name="T4" fmla="*/ 61 w 61"/>
                  <a:gd name="T5" fmla="*/ 10 h 54"/>
                  <a:gd name="T6" fmla="*/ 60 w 61"/>
                  <a:gd name="T7" fmla="*/ 44 h 54"/>
                  <a:gd name="T8" fmla="*/ 50 w 61"/>
                  <a:gd name="T9" fmla="*/ 54 h 54"/>
                  <a:gd name="T10" fmla="*/ 10 w 61"/>
                  <a:gd name="T11" fmla="*/ 54 h 54"/>
                  <a:gd name="T12" fmla="*/ 1 w 61"/>
                  <a:gd name="T13" fmla="*/ 44 h 54"/>
                  <a:gd name="T14" fmla="*/ 2 w 61"/>
                  <a:gd name="T15" fmla="*/ 10 h 54"/>
                  <a:gd name="T16" fmla="*/ 12 w 61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4">
                    <a:moveTo>
                      <a:pt x="12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6" y="0"/>
                      <a:pt x="60" y="4"/>
                      <a:pt x="61" y="10"/>
                    </a:cubicBezTo>
                    <a:cubicBezTo>
                      <a:pt x="60" y="44"/>
                      <a:pt x="60" y="44"/>
                      <a:pt x="60" y="44"/>
                    </a:cubicBezTo>
                    <a:cubicBezTo>
                      <a:pt x="60" y="50"/>
                      <a:pt x="56" y="54"/>
                      <a:pt x="50" y="54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5" y="54"/>
                      <a:pt x="0" y="50"/>
                      <a:pt x="1" y="44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4"/>
                      <a:pt x="6" y="0"/>
                      <a:pt x="12" y="0"/>
                    </a:cubicBezTo>
                    <a:close/>
                  </a:path>
                </a:pathLst>
              </a:custGeom>
              <a:solidFill>
                <a:srgbClr val="491C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57" name="iṧḻiḑè">
                <a:extLst>
                  <a:ext uri="{FF2B5EF4-FFF2-40B4-BE49-F238E27FC236}">
                    <a16:creationId xmlns:a16="http://schemas.microsoft.com/office/drawing/2014/main" id="{28FC1A5A-5C2A-47DA-A8C4-39BAFEFF9C3A}"/>
                  </a:ext>
                </a:extLst>
              </p:cNvPr>
              <p:cNvSpPr/>
              <p:nvPr/>
            </p:nvSpPr>
            <p:spPr bwMode="auto">
              <a:xfrm>
                <a:off x="5147" y="3660"/>
                <a:ext cx="169" cy="27"/>
              </a:xfrm>
              <a:custGeom>
                <a:avLst/>
                <a:gdLst>
                  <a:gd name="T0" fmla="*/ 87 w 94"/>
                  <a:gd name="T1" fmla="*/ 0 h 15"/>
                  <a:gd name="T2" fmla="*/ 7 w 94"/>
                  <a:gd name="T3" fmla="*/ 0 h 15"/>
                  <a:gd name="T4" fmla="*/ 0 w 94"/>
                  <a:gd name="T5" fmla="*/ 7 h 15"/>
                  <a:gd name="T6" fmla="*/ 0 w 94"/>
                  <a:gd name="T7" fmla="*/ 8 h 15"/>
                  <a:gd name="T8" fmla="*/ 7 w 94"/>
                  <a:gd name="T9" fmla="*/ 15 h 15"/>
                  <a:gd name="T10" fmla="*/ 87 w 94"/>
                  <a:gd name="T11" fmla="*/ 15 h 15"/>
                  <a:gd name="T12" fmla="*/ 94 w 94"/>
                  <a:gd name="T13" fmla="*/ 8 h 15"/>
                  <a:gd name="T14" fmla="*/ 94 w 94"/>
                  <a:gd name="T15" fmla="*/ 7 h 15"/>
                  <a:gd name="T16" fmla="*/ 87 w 94"/>
                  <a:gd name="T1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4" h="15">
                    <a:moveTo>
                      <a:pt x="8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2"/>
                      <a:pt x="3" y="15"/>
                      <a:pt x="7" y="15"/>
                    </a:cubicBezTo>
                    <a:cubicBezTo>
                      <a:pt x="87" y="15"/>
                      <a:pt x="87" y="15"/>
                      <a:pt x="87" y="15"/>
                    </a:cubicBezTo>
                    <a:cubicBezTo>
                      <a:pt x="90" y="15"/>
                      <a:pt x="94" y="12"/>
                      <a:pt x="94" y="8"/>
                    </a:cubicBezTo>
                    <a:cubicBezTo>
                      <a:pt x="94" y="7"/>
                      <a:pt x="94" y="7"/>
                      <a:pt x="94" y="7"/>
                    </a:cubicBezTo>
                    <a:cubicBezTo>
                      <a:pt x="94" y="3"/>
                      <a:pt x="90" y="0"/>
                      <a:pt x="87" y="0"/>
                    </a:cubicBezTo>
                    <a:close/>
                  </a:path>
                </a:pathLst>
              </a:custGeom>
              <a:solidFill>
                <a:srgbClr val="6B2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58" name="iṡḻîdé">
                <a:extLst>
                  <a:ext uri="{FF2B5EF4-FFF2-40B4-BE49-F238E27FC236}">
                    <a16:creationId xmlns:a16="http://schemas.microsoft.com/office/drawing/2014/main" id="{A3820FA8-177A-4F9F-B58B-9EC91F1C1B95}"/>
                  </a:ext>
                </a:extLst>
              </p:cNvPr>
              <p:cNvSpPr/>
              <p:nvPr/>
            </p:nvSpPr>
            <p:spPr bwMode="auto">
              <a:xfrm>
                <a:off x="5144" y="3606"/>
                <a:ext cx="139" cy="68"/>
              </a:xfrm>
              <a:custGeom>
                <a:avLst/>
                <a:gdLst>
                  <a:gd name="T0" fmla="*/ 0 w 78"/>
                  <a:gd name="T1" fmla="*/ 38 h 38"/>
                  <a:gd name="T2" fmla="*/ 0 w 78"/>
                  <a:gd name="T3" fmla="*/ 35 h 38"/>
                  <a:gd name="T4" fmla="*/ 35 w 78"/>
                  <a:gd name="T5" fmla="*/ 0 h 38"/>
                  <a:gd name="T6" fmla="*/ 43 w 78"/>
                  <a:gd name="T7" fmla="*/ 0 h 38"/>
                  <a:gd name="T8" fmla="*/ 78 w 78"/>
                  <a:gd name="T9" fmla="*/ 35 h 38"/>
                  <a:gd name="T10" fmla="*/ 78 w 78"/>
                  <a:gd name="T11" fmla="*/ 38 h 38"/>
                  <a:gd name="T12" fmla="*/ 0 w 78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38">
                    <a:moveTo>
                      <a:pt x="0" y="38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16"/>
                      <a:pt x="16" y="0"/>
                      <a:pt x="3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63" y="0"/>
                      <a:pt x="78" y="16"/>
                      <a:pt x="78" y="35"/>
                    </a:cubicBezTo>
                    <a:cubicBezTo>
                      <a:pt x="78" y="38"/>
                      <a:pt x="78" y="38"/>
                      <a:pt x="78" y="38"/>
                    </a:cubicBez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6B2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59" name="ïṩlîḍe">
                <a:extLst>
                  <a:ext uri="{FF2B5EF4-FFF2-40B4-BE49-F238E27FC236}">
                    <a16:creationId xmlns:a16="http://schemas.microsoft.com/office/drawing/2014/main" id="{2F5BAB13-2440-4A3E-9117-32CF3EC58479}"/>
                  </a:ext>
                </a:extLst>
              </p:cNvPr>
              <p:cNvSpPr/>
              <p:nvPr/>
            </p:nvSpPr>
            <p:spPr bwMode="auto">
              <a:xfrm>
                <a:off x="5165" y="3610"/>
                <a:ext cx="95" cy="50"/>
              </a:xfrm>
              <a:prstGeom prst="ellipse">
                <a:avLst/>
              </a:prstGeom>
              <a:solidFill>
                <a:srgbClr val="8436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60" name="íşḻíḓe">
                <a:extLst>
                  <a:ext uri="{FF2B5EF4-FFF2-40B4-BE49-F238E27FC236}">
                    <a16:creationId xmlns:a16="http://schemas.microsoft.com/office/drawing/2014/main" id="{0537D37A-B5A5-4B5E-8A3F-1DAB169FC1BA}"/>
                  </a:ext>
                </a:extLst>
              </p:cNvPr>
              <p:cNvSpPr/>
              <p:nvPr/>
            </p:nvSpPr>
            <p:spPr bwMode="auto">
              <a:xfrm>
                <a:off x="5176" y="3624"/>
                <a:ext cx="11" cy="7"/>
              </a:xfrm>
              <a:custGeom>
                <a:avLst/>
                <a:gdLst>
                  <a:gd name="T0" fmla="*/ 0 w 6"/>
                  <a:gd name="T1" fmla="*/ 4 h 4"/>
                  <a:gd name="T2" fmla="*/ 6 w 6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" h="4">
                    <a:moveTo>
                      <a:pt x="0" y="4"/>
                    </a:moveTo>
                    <a:cubicBezTo>
                      <a:pt x="2" y="3"/>
                      <a:pt x="4" y="1"/>
                      <a:pt x="6" y="0"/>
                    </a:cubicBezTo>
                  </a:path>
                </a:pathLst>
              </a:custGeom>
              <a:solidFill>
                <a:srgbClr val="FC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61" name="íšlïďè">
                <a:extLst>
                  <a:ext uri="{FF2B5EF4-FFF2-40B4-BE49-F238E27FC236}">
                    <a16:creationId xmlns:a16="http://schemas.microsoft.com/office/drawing/2014/main" id="{8B846F31-90F8-4665-AD8B-24407727A113}"/>
                  </a:ext>
                </a:extLst>
              </p:cNvPr>
              <p:cNvSpPr/>
              <p:nvPr/>
            </p:nvSpPr>
            <p:spPr bwMode="auto">
              <a:xfrm>
                <a:off x="5171" y="3617"/>
                <a:ext cx="23" cy="20"/>
              </a:xfrm>
              <a:custGeom>
                <a:avLst/>
                <a:gdLst>
                  <a:gd name="T0" fmla="*/ 5 w 13"/>
                  <a:gd name="T1" fmla="*/ 10 h 11"/>
                  <a:gd name="T2" fmla="*/ 10 w 13"/>
                  <a:gd name="T3" fmla="*/ 7 h 11"/>
                  <a:gd name="T4" fmla="*/ 8 w 13"/>
                  <a:gd name="T5" fmla="*/ 2 h 11"/>
                  <a:gd name="T6" fmla="*/ 1 w 13"/>
                  <a:gd name="T7" fmla="*/ 6 h 11"/>
                  <a:gd name="T8" fmla="*/ 1 w 13"/>
                  <a:gd name="T9" fmla="*/ 10 h 11"/>
                  <a:gd name="T10" fmla="*/ 5 w 13"/>
                  <a:gd name="T11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1">
                    <a:moveTo>
                      <a:pt x="5" y="10"/>
                    </a:moveTo>
                    <a:cubicBezTo>
                      <a:pt x="6" y="9"/>
                      <a:pt x="8" y="8"/>
                      <a:pt x="10" y="7"/>
                    </a:cubicBezTo>
                    <a:cubicBezTo>
                      <a:pt x="13" y="5"/>
                      <a:pt x="11" y="0"/>
                      <a:pt x="8" y="2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0" y="9"/>
                      <a:pt x="1" y="10"/>
                    </a:cubicBezTo>
                    <a:cubicBezTo>
                      <a:pt x="2" y="11"/>
                      <a:pt x="3" y="11"/>
                      <a:pt x="5" y="10"/>
                    </a:cubicBezTo>
                    <a:close/>
                  </a:path>
                </a:pathLst>
              </a:custGeom>
              <a:solidFill>
                <a:srgbClr val="FC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62" name="îşḻïḋe">
                <a:extLst>
                  <a:ext uri="{FF2B5EF4-FFF2-40B4-BE49-F238E27FC236}">
                    <a16:creationId xmlns:a16="http://schemas.microsoft.com/office/drawing/2014/main" id="{589E31AB-6834-4257-9EC8-456D4EEA97F8}"/>
                  </a:ext>
                </a:extLst>
              </p:cNvPr>
              <p:cNvSpPr/>
              <p:nvPr/>
            </p:nvSpPr>
            <p:spPr bwMode="auto">
              <a:xfrm>
                <a:off x="5144" y="3672"/>
                <a:ext cx="184" cy="18"/>
              </a:xfrm>
              <a:custGeom>
                <a:avLst/>
                <a:gdLst>
                  <a:gd name="T0" fmla="*/ 101 w 103"/>
                  <a:gd name="T1" fmla="*/ 10 h 10"/>
                  <a:gd name="T2" fmla="*/ 2 w 103"/>
                  <a:gd name="T3" fmla="*/ 10 h 10"/>
                  <a:gd name="T4" fmla="*/ 0 w 103"/>
                  <a:gd name="T5" fmla="*/ 8 h 10"/>
                  <a:gd name="T6" fmla="*/ 0 w 103"/>
                  <a:gd name="T7" fmla="*/ 2 h 10"/>
                  <a:gd name="T8" fmla="*/ 2 w 103"/>
                  <a:gd name="T9" fmla="*/ 0 h 10"/>
                  <a:gd name="T10" fmla="*/ 101 w 103"/>
                  <a:gd name="T11" fmla="*/ 0 h 10"/>
                  <a:gd name="T12" fmla="*/ 103 w 103"/>
                  <a:gd name="T13" fmla="*/ 2 h 10"/>
                  <a:gd name="T14" fmla="*/ 103 w 103"/>
                  <a:gd name="T15" fmla="*/ 8 h 10"/>
                  <a:gd name="T16" fmla="*/ 101 w 103"/>
                  <a:gd name="T1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3" h="10">
                    <a:moveTo>
                      <a:pt x="101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0" y="9"/>
                      <a:pt x="0" y="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2" y="0"/>
                      <a:pt x="103" y="1"/>
                      <a:pt x="103" y="2"/>
                    </a:cubicBezTo>
                    <a:cubicBezTo>
                      <a:pt x="103" y="8"/>
                      <a:pt x="103" y="8"/>
                      <a:pt x="103" y="8"/>
                    </a:cubicBezTo>
                    <a:cubicBezTo>
                      <a:pt x="103" y="9"/>
                      <a:pt x="102" y="10"/>
                      <a:pt x="101" y="10"/>
                    </a:cubicBezTo>
                    <a:close/>
                  </a:path>
                </a:pathLst>
              </a:custGeom>
              <a:solidFill>
                <a:srgbClr val="4D1C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63" name="išḷïdè">
                <a:extLst>
                  <a:ext uri="{FF2B5EF4-FFF2-40B4-BE49-F238E27FC236}">
                    <a16:creationId xmlns:a16="http://schemas.microsoft.com/office/drawing/2014/main" id="{7F8854A1-A6F2-4092-BDA2-D9725DD908BB}"/>
                  </a:ext>
                </a:extLst>
              </p:cNvPr>
              <p:cNvSpPr/>
              <p:nvPr/>
            </p:nvSpPr>
            <p:spPr bwMode="auto">
              <a:xfrm>
                <a:off x="5398" y="3594"/>
                <a:ext cx="109" cy="96"/>
              </a:xfrm>
              <a:custGeom>
                <a:avLst/>
                <a:gdLst>
                  <a:gd name="T0" fmla="*/ 12 w 61"/>
                  <a:gd name="T1" fmla="*/ 0 h 54"/>
                  <a:gd name="T2" fmla="*/ 51 w 61"/>
                  <a:gd name="T3" fmla="*/ 0 h 54"/>
                  <a:gd name="T4" fmla="*/ 61 w 61"/>
                  <a:gd name="T5" fmla="*/ 10 h 54"/>
                  <a:gd name="T6" fmla="*/ 60 w 61"/>
                  <a:gd name="T7" fmla="*/ 44 h 54"/>
                  <a:gd name="T8" fmla="*/ 50 w 61"/>
                  <a:gd name="T9" fmla="*/ 54 h 54"/>
                  <a:gd name="T10" fmla="*/ 10 w 61"/>
                  <a:gd name="T11" fmla="*/ 54 h 54"/>
                  <a:gd name="T12" fmla="*/ 1 w 61"/>
                  <a:gd name="T13" fmla="*/ 44 h 54"/>
                  <a:gd name="T14" fmla="*/ 2 w 61"/>
                  <a:gd name="T15" fmla="*/ 10 h 54"/>
                  <a:gd name="T16" fmla="*/ 12 w 61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4">
                    <a:moveTo>
                      <a:pt x="12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6" y="0"/>
                      <a:pt x="60" y="4"/>
                      <a:pt x="61" y="10"/>
                    </a:cubicBezTo>
                    <a:cubicBezTo>
                      <a:pt x="60" y="44"/>
                      <a:pt x="60" y="44"/>
                      <a:pt x="60" y="44"/>
                    </a:cubicBezTo>
                    <a:cubicBezTo>
                      <a:pt x="60" y="50"/>
                      <a:pt x="56" y="54"/>
                      <a:pt x="50" y="54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5" y="54"/>
                      <a:pt x="0" y="50"/>
                      <a:pt x="1" y="44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4"/>
                      <a:pt x="6" y="0"/>
                      <a:pt x="12" y="0"/>
                    </a:cubicBezTo>
                    <a:close/>
                  </a:path>
                </a:pathLst>
              </a:custGeom>
              <a:solidFill>
                <a:srgbClr val="491C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64" name="íṣḷiḓe">
                <a:extLst>
                  <a:ext uri="{FF2B5EF4-FFF2-40B4-BE49-F238E27FC236}">
                    <a16:creationId xmlns:a16="http://schemas.microsoft.com/office/drawing/2014/main" id="{C8012016-46B6-4454-9AE4-E9A16C737711}"/>
                  </a:ext>
                </a:extLst>
              </p:cNvPr>
              <p:cNvSpPr/>
              <p:nvPr/>
            </p:nvSpPr>
            <p:spPr bwMode="auto">
              <a:xfrm>
                <a:off x="5326" y="3660"/>
                <a:ext cx="169" cy="27"/>
              </a:xfrm>
              <a:custGeom>
                <a:avLst/>
                <a:gdLst>
                  <a:gd name="T0" fmla="*/ 87 w 94"/>
                  <a:gd name="T1" fmla="*/ 0 h 15"/>
                  <a:gd name="T2" fmla="*/ 7 w 94"/>
                  <a:gd name="T3" fmla="*/ 0 h 15"/>
                  <a:gd name="T4" fmla="*/ 0 w 94"/>
                  <a:gd name="T5" fmla="*/ 7 h 15"/>
                  <a:gd name="T6" fmla="*/ 0 w 94"/>
                  <a:gd name="T7" fmla="*/ 8 h 15"/>
                  <a:gd name="T8" fmla="*/ 7 w 94"/>
                  <a:gd name="T9" fmla="*/ 15 h 15"/>
                  <a:gd name="T10" fmla="*/ 87 w 94"/>
                  <a:gd name="T11" fmla="*/ 15 h 15"/>
                  <a:gd name="T12" fmla="*/ 94 w 94"/>
                  <a:gd name="T13" fmla="*/ 8 h 15"/>
                  <a:gd name="T14" fmla="*/ 94 w 94"/>
                  <a:gd name="T15" fmla="*/ 7 h 15"/>
                  <a:gd name="T16" fmla="*/ 87 w 94"/>
                  <a:gd name="T1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4" h="15">
                    <a:moveTo>
                      <a:pt x="8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2"/>
                      <a:pt x="3" y="15"/>
                      <a:pt x="7" y="15"/>
                    </a:cubicBezTo>
                    <a:cubicBezTo>
                      <a:pt x="87" y="15"/>
                      <a:pt x="87" y="15"/>
                      <a:pt x="87" y="15"/>
                    </a:cubicBezTo>
                    <a:cubicBezTo>
                      <a:pt x="91" y="15"/>
                      <a:pt x="94" y="12"/>
                      <a:pt x="94" y="8"/>
                    </a:cubicBezTo>
                    <a:cubicBezTo>
                      <a:pt x="94" y="7"/>
                      <a:pt x="94" y="7"/>
                      <a:pt x="94" y="7"/>
                    </a:cubicBezTo>
                    <a:cubicBezTo>
                      <a:pt x="94" y="3"/>
                      <a:pt x="91" y="0"/>
                      <a:pt x="87" y="0"/>
                    </a:cubicBezTo>
                    <a:close/>
                  </a:path>
                </a:pathLst>
              </a:custGeom>
              <a:solidFill>
                <a:srgbClr val="6B2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65" name="ïṣlïḋê">
                <a:extLst>
                  <a:ext uri="{FF2B5EF4-FFF2-40B4-BE49-F238E27FC236}">
                    <a16:creationId xmlns:a16="http://schemas.microsoft.com/office/drawing/2014/main" id="{E83C1856-7528-4BAE-B4B1-3D03CA7358BF}"/>
                  </a:ext>
                </a:extLst>
              </p:cNvPr>
              <p:cNvSpPr/>
              <p:nvPr/>
            </p:nvSpPr>
            <p:spPr bwMode="auto">
              <a:xfrm>
                <a:off x="5323" y="3606"/>
                <a:ext cx="140" cy="68"/>
              </a:xfrm>
              <a:custGeom>
                <a:avLst/>
                <a:gdLst>
                  <a:gd name="T0" fmla="*/ 0 w 78"/>
                  <a:gd name="T1" fmla="*/ 38 h 38"/>
                  <a:gd name="T2" fmla="*/ 0 w 78"/>
                  <a:gd name="T3" fmla="*/ 35 h 38"/>
                  <a:gd name="T4" fmla="*/ 35 w 78"/>
                  <a:gd name="T5" fmla="*/ 0 h 38"/>
                  <a:gd name="T6" fmla="*/ 43 w 78"/>
                  <a:gd name="T7" fmla="*/ 0 h 38"/>
                  <a:gd name="T8" fmla="*/ 78 w 78"/>
                  <a:gd name="T9" fmla="*/ 35 h 38"/>
                  <a:gd name="T10" fmla="*/ 78 w 78"/>
                  <a:gd name="T11" fmla="*/ 38 h 38"/>
                  <a:gd name="T12" fmla="*/ 0 w 78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38">
                    <a:moveTo>
                      <a:pt x="0" y="38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16"/>
                      <a:pt x="16" y="0"/>
                      <a:pt x="3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63" y="0"/>
                      <a:pt x="78" y="16"/>
                      <a:pt x="78" y="35"/>
                    </a:cubicBezTo>
                    <a:cubicBezTo>
                      <a:pt x="78" y="38"/>
                      <a:pt x="78" y="38"/>
                      <a:pt x="78" y="38"/>
                    </a:cubicBez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6B2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66" name="íṧ1ïḑê">
                <a:extLst>
                  <a:ext uri="{FF2B5EF4-FFF2-40B4-BE49-F238E27FC236}">
                    <a16:creationId xmlns:a16="http://schemas.microsoft.com/office/drawing/2014/main" id="{4E2ABAC7-731B-43F8-A8A1-D0454587DC47}"/>
                  </a:ext>
                </a:extLst>
              </p:cNvPr>
              <p:cNvSpPr/>
              <p:nvPr/>
            </p:nvSpPr>
            <p:spPr bwMode="auto">
              <a:xfrm>
                <a:off x="5344" y="3610"/>
                <a:ext cx="95" cy="50"/>
              </a:xfrm>
              <a:prstGeom prst="ellipse">
                <a:avLst/>
              </a:prstGeom>
              <a:solidFill>
                <a:srgbClr val="8436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67" name="iśľíḋe">
                <a:extLst>
                  <a:ext uri="{FF2B5EF4-FFF2-40B4-BE49-F238E27FC236}">
                    <a16:creationId xmlns:a16="http://schemas.microsoft.com/office/drawing/2014/main" id="{ABBF6B69-CE4E-4021-A40B-5288B1C4F28C}"/>
                  </a:ext>
                </a:extLst>
              </p:cNvPr>
              <p:cNvSpPr/>
              <p:nvPr/>
            </p:nvSpPr>
            <p:spPr bwMode="auto">
              <a:xfrm>
                <a:off x="5355" y="3624"/>
                <a:ext cx="11" cy="7"/>
              </a:xfrm>
              <a:custGeom>
                <a:avLst/>
                <a:gdLst>
                  <a:gd name="T0" fmla="*/ 0 w 6"/>
                  <a:gd name="T1" fmla="*/ 4 h 4"/>
                  <a:gd name="T2" fmla="*/ 6 w 6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" h="4">
                    <a:moveTo>
                      <a:pt x="0" y="4"/>
                    </a:moveTo>
                    <a:cubicBezTo>
                      <a:pt x="2" y="3"/>
                      <a:pt x="4" y="1"/>
                      <a:pt x="6" y="0"/>
                    </a:cubicBezTo>
                  </a:path>
                </a:pathLst>
              </a:custGeom>
              <a:solidFill>
                <a:srgbClr val="FC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68" name="îsliḍè">
                <a:extLst>
                  <a:ext uri="{FF2B5EF4-FFF2-40B4-BE49-F238E27FC236}">
                    <a16:creationId xmlns:a16="http://schemas.microsoft.com/office/drawing/2014/main" id="{D9C24E2E-68BB-451B-8E3A-5AE5BDF797DE}"/>
                  </a:ext>
                </a:extLst>
              </p:cNvPr>
              <p:cNvSpPr/>
              <p:nvPr/>
            </p:nvSpPr>
            <p:spPr bwMode="auto">
              <a:xfrm>
                <a:off x="5350" y="3617"/>
                <a:ext cx="23" cy="20"/>
              </a:xfrm>
              <a:custGeom>
                <a:avLst/>
                <a:gdLst>
                  <a:gd name="T0" fmla="*/ 5 w 13"/>
                  <a:gd name="T1" fmla="*/ 10 h 11"/>
                  <a:gd name="T2" fmla="*/ 10 w 13"/>
                  <a:gd name="T3" fmla="*/ 7 h 11"/>
                  <a:gd name="T4" fmla="*/ 8 w 13"/>
                  <a:gd name="T5" fmla="*/ 2 h 11"/>
                  <a:gd name="T6" fmla="*/ 1 w 13"/>
                  <a:gd name="T7" fmla="*/ 6 h 11"/>
                  <a:gd name="T8" fmla="*/ 1 w 13"/>
                  <a:gd name="T9" fmla="*/ 10 h 11"/>
                  <a:gd name="T10" fmla="*/ 5 w 13"/>
                  <a:gd name="T11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1">
                    <a:moveTo>
                      <a:pt x="5" y="10"/>
                    </a:moveTo>
                    <a:cubicBezTo>
                      <a:pt x="6" y="9"/>
                      <a:pt x="8" y="8"/>
                      <a:pt x="10" y="7"/>
                    </a:cubicBezTo>
                    <a:cubicBezTo>
                      <a:pt x="13" y="5"/>
                      <a:pt x="11" y="0"/>
                      <a:pt x="8" y="2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0" y="9"/>
                      <a:pt x="1" y="10"/>
                    </a:cubicBezTo>
                    <a:cubicBezTo>
                      <a:pt x="2" y="11"/>
                      <a:pt x="4" y="11"/>
                      <a:pt x="5" y="10"/>
                    </a:cubicBezTo>
                    <a:close/>
                  </a:path>
                </a:pathLst>
              </a:custGeom>
              <a:solidFill>
                <a:srgbClr val="FC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69" name="íṣḻíde">
                <a:extLst>
                  <a:ext uri="{FF2B5EF4-FFF2-40B4-BE49-F238E27FC236}">
                    <a16:creationId xmlns:a16="http://schemas.microsoft.com/office/drawing/2014/main" id="{FCD1D9FE-9640-4E75-84AB-01531331809E}"/>
                  </a:ext>
                </a:extLst>
              </p:cNvPr>
              <p:cNvSpPr/>
              <p:nvPr/>
            </p:nvSpPr>
            <p:spPr bwMode="auto">
              <a:xfrm>
                <a:off x="5323" y="3672"/>
                <a:ext cx="184" cy="18"/>
              </a:xfrm>
              <a:custGeom>
                <a:avLst/>
                <a:gdLst>
                  <a:gd name="T0" fmla="*/ 101 w 103"/>
                  <a:gd name="T1" fmla="*/ 10 h 10"/>
                  <a:gd name="T2" fmla="*/ 2 w 103"/>
                  <a:gd name="T3" fmla="*/ 10 h 10"/>
                  <a:gd name="T4" fmla="*/ 0 w 103"/>
                  <a:gd name="T5" fmla="*/ 8 h 10"/>
                  <a:gd name="T6" fmla="*/ 0 w 103"/>
                  <a:gd name="T7" fmla="*/ 2 h 10"/>
                  <a:gd name="T8" fmla="*/ 2 w 103"/>
                  <a:gd name="T9" fmla="*/ 0 h 10"/>
                  <a:gd name="T10" fmla="*/ 101 w 103"/>
                  <a:gd name="T11" fmla="*/ 0 h 10"/>
                  <a:gd name="T12" fmla="*/ 103 w 103"/>
                  <a:gd name="T13" fmla="*/ 2 h 10"/>
                  <a:gd name="T14" fmla="*/ 103 w 103"/>
                  <a:gd name="T15" fmla="*/ 8 h 10"/>
                  <a:gd name="T16" fmla="*/ 101 w 103"/>
                  <a:gd name="T1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3" h="10">
                    <a:moveTo>
                      <a:pt x="101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0" y="9"/>
                      <a:pt x="0" y="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2" y="0"/>
                      <a:pt x="103" y="1"/>
                      <a:pt x="103" y="2"/>
                    </a:cubicBezTo>
                    <a:cubicBezTo>
                      <a:pt x="103" y="8"/>
                      <a:pt x="103" y="8"/>
                      <a:pt x="103" y="8"/>
                    </a:cubicBezTo>
                    <a:cubicBezTo>
                      <a:pt x="103" y="9"/>
                      <a:pt x="102" y="10"/>
                      <a:pt x="101" y="10"/>
                    </a:cubicBezTo>
                    <a:close/>
                  </a:path>
                </a:pathLst>
              </a:custGeom>
              <a:solidFill>
                <a:srgbClr val="4D1C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70" name="íṩ1iďè">
                <a:extLst>
                  <a:ext uri="{FF2B5EF4-FFF2-40B4-BE49-F238E27FC236}">
                    <a16:creationId xmlns:a16="http://schemas.microsoft.com/office/drawing/2014/main" id="{5E38708C-CA4B-44A1-A702-CCDF56FA0BAA}"/>
                  </a:ext>
                </a:extLst>
              </p:cNvPr>
              <p:cNvSpPr/>
              <p:nvPr/>
            </p:nvSpPr>
            <p:spPr bwMode="auto">
              <a:xfrm>
                <a:off x="5210" y="3129"/>
                <a:ext cx="299" cy="486"/>
              </a:xfrm>
              <a:custGeom>
                <a:avLst/>
                <a:gdLst>
                  <a:gd name="T0" fmla="*/ 91 w 167"/>
                  <a:gd name="T1" fmla="*/ 264 h 272"/>
                  <a:gd name="T2" fmla="*/ 91 w 167"/>
                  <a:gd name="T3" fmla="*/ 53 h 272"/>
                  <a:gd name="T4" fmla="*/ 78 w 167"/>
                  <a:gd name="T5" fmla="*/ 53 h 272"/>
                  <a:gd name="T6" fmla="*/ 77 w 167"/>
                  <a:gd name="T7" fmla="*/ 264 h 272"/>
                  <a:gd name="T8" fmla="*/ 75 w 167"/>
                  <a:gd name="T9" fmla="*/ 265 h 272"/>
                  <a:gd name="T10" fmla="*/ 1 w 167"/>
                  <a:gd name="T11" fmla="*/ 263 h 272"/>
                  <a:gd name="T12" fmla="*/ 0 w 167"/>
                  <a:gd name="T13" fmla="*/ 263 h 272"/>
                  <a:gd name="T14" fmla="*/ 1 w 167"/>
                  <a:gd name="T15" fmla="*/ 0 h 272"/>
                  <a:gd name="T16" fmla="*/ 167 w 167"/>
                  <a:gd name="T17" fmla="*/ 0 h 272"/>
                  <a:gd name="T18" fmla="*/ 167 w 167"/>
                  <a:gd name="T19" fmla="*/ 263 h 272"/>
                  <a:gd name="T20" fmla="*/ 165 w 167"/>
                  <a:gd name="T21" fmla="*/ 263 h 272"/>
                  <a:gd name="T22" fmla="*/ 91 w 167"/>
                  <a:gd name="T23" fmla="*/ 264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72">
                    <a:moveTo>
                      <a:pt x="91" y="264"/>
                    </a:moveTo>
                    <a:cubicBezTo>
                      <a:pt x="91" y="53"/>
                      <a:pt x="91" y="53"/>
                      <a:pt x="91" y="53"/>
                    </a:cubicBezTo>
                    <a:cubicBezTo>
                      <a:pt x="78" y="53"/>
                      <a:pt x="78" y="53"/>
                      <a:pt x="78" y="53"/>
                    </a:cubicBezTo>
                    <a:cubicBezTo>
                      <a:pt x="77" y="264"/>
                      <a:pt x="77" y="264"/>
                      <a:pt x="77" y="264"/>
                    </a:cubicBezTo>
                    <a:cubicBezTo>
                      <a:pt x="75" y="265"/>
                      <a:pt x="75" y="265"/>
                      <a:pt x="75" y="265"/>
                    </a:cubicBezTo>
                    <a:cubicBezTo>
                      <a:pt x="51" y="272"/>
                      <a:pt x="25" y="271"/>
                      <a:pt x="1" y="263"/>
                    </a:cubicBezTo>
                    <a:cubicBezTo>
                      <a:pt x="0" y="263"/>
                      <a:pt x="0" y="263"/>
                      <a:pt x="0" y="26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67" y="0"/>
                      <a:pt x="167" y="0"/>
                      <a:pt x="167" y="0"/>
                    </a:cubicBezTo>
                    <a:cubicBezTo>
                      <a:pt x="167" y="263"/>
                      <a:pt x="167" y="263"/>
                      <a:pt x="167" y="263"/>
                    </a:cubicBezTo>
                    <a:cubicBezTo>
                      <a:pt x="165" y="263"/>
                      <a:pt x="165" y="263"/>
                      <a:pt x="165" y="263"/>
                    </a:cubicBezTo>
                    <a:cubicBezTo>
                      <a:pt x="141" y="272"/>
                      <a:pt x="115" y="272"/>
                      <a:pt x="91" y="264"/>
                    </a:cubicBezTo>
                    <a:close/>
                  </a:path>
                </a:pathLst>
              </a:custGeom>
              <a:solidFill>
                <a:srgbClr val="252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71" name="iṥḷïḍè">
                <a:extLst>
                  <a:ext uri="{FF2B5EF4-FFF2-40B4-BE49-F238E27FC236}">
                    <a16:creationId xmlns:a16="http://schemas.microsoft.com/office/drawing/2014/main" id="{0941E838-69B7-46FD-B3F8-8D9BACD8C8BC}"/>
                  </a:ext>
                </a:extLst>
              </p:cNvPr>
              <p:cNvSpPr/>
              <p:nvPr/>
            </p:nvSpPr>
            <p:spPr bwMode="auto">
              <a:xfrm>
                <a:off x="5212" y="3141"/>
                <a:ext cx="297" cy="124"/>
              </a:xfrm>
              <a:custGeom>
                <a:avLst/>
                <a:gdLst>
                  <a:gd name="T0" fmla="*/ 297 w 297"/>
                  <a:gd name="T1" fmla="*/ 0 h 124"/>
                  <a:gd name="T2" fmla="*/ 0 w 297"/>
                  <a:gd name="T3" fmla="*/ 0 h 124"/>
                  <a:gd name="T4" fmla="*/ 2 w 297"/>
                  <a:gd name="T5" fmla="*/ 124 h 124"/>
                  <a:gd name="T6" fmla="*/ 138 w 297"/>
                  <a:gd name="T7" fmla="*/ 124 h 124"/>
                  <a:gd name="T8" fmla="*/ 138 w 297"/>
                  <a:gd name="T9" fmla="*/ 97 h 124"/>
                  <a:gd name="T10" fmla="*/ 161 w 297"/>
                  <a:gd name="T11" fmla="*/ 97 h 124"/>
                  <a:gd name="T12" fmla="*/ 161 w 297"/>
                  <a:gd name="T13" fmla="*/ 124 h 124"/>
                  <a:gd name="T14" fmla="*/ 295 w 297"/>
                  <a:gd name="T15" fmla="*/ 124 h 124"/>
                  <a:gd name="T16" fmla="*/ 297 w 297"/>
                  <a:gd name="T17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7" h="124">
                    <a:moveTo>
                      <a:pt x="297" y="0"/>
                    </a:moveTo>
                    <a:lnTo>
                      <a:pt x="0" y="0"/>
                    </a:lnTo>
                    <a:lnTo>
                      <a:pt x="2" y="124"/>
                    </a:lnTo>
                    <a:lnTo>
                      <a:pt x="138" y="124"/>
                    </a:lnTo>
                    <a:lnTo>
                      <a:pt x="138" y="97"/>
                    </a:lnTo>
                    <a:lnTo>
                      <a:pt x="161" y="97"/>
                    </a:lnTo>
                    <a:lnTo>
                      <a:pt x="161" y="124"/>
                    </a:lnTo>
                    <a:lnTo>
                      <a:pt x="295" y="124"/>
                    </a:lnTo>
                    <a:lnTo>
                      <a:pt x="297" y="0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72" name="iṡlïḑê">
                <a:extLst>
                  <a:ext uri="{FF2B5EF4-FFF2-40B4-BE49-F238E27FC236}">
                    <a16:creationId xmlns:a16="http://schemas.microsoft.com/office/drawing/2014/main" id="{3725400C-E53D-46AF-AEEA-603FECA6CA8A}"/>
                  </a:ext>
                </a:extLst>
              </p:cNvPr>
              <p:cNvSpPr/>
              <p:nvPr/>
            </p:nvSpPr>
            <p:spPr bwMode="auto">
              <a:xfrm>
                <a:off x="5518" y="3064"/>
                <a:ext cx="120" cy="143"/>
              </a:xfrm>
              <a:custGeom>
                <a:avLst/>
                <a:gdLst>
                  <a:gd name="T0" fmla="*/ 34 w 67"/>
                  <a:gd name="T1" fmla="*/ 2 h 80"/>
                  <a:gd name="T2" fmla="*/ 19 w 67"/>
                  <a:gd name="T3" fmla="*/ 5 h 80"/>
                  <a:gd name="T4" fmla="*/ 3 w 67"/>
                  <a:gd name="T5" fmla="*/ 9 h 80"/>
                  <a:gd name="T6" fmla="*/ 20 w 67"/>
                  <a:gd name="T7" fmla="*/ 21 h 80"/>
                  <a:gd name="T8" fmla="*/ 7 w 67"/>
                  <a:gd name="T9" fmla="*/ 49 h 80"/>
                  <a:gd name="T10" fmla="*/ 37 w 67"/>
                  <a:gd name="T11" fmla="*/ 35 h 80"/>
                  <a:gd name="T12" fmla="*/ 24 w 67"/>
                  <a:gd name="T13" fmla="*/ 52 h 80"/>
                  <a:gd name="T14" fmla="*/ 45 w 67"/>
                  <a:gd name="T15" fmla="*/ 60 h 80"/>
                  <a:gd name="T16" fmla="*/ 66 w 67"/>
                  <a:gd name="T17" fmla="*/ 45 h 80"/>
                  <a:gd name="T18" fmla="*/ 53 w 67"/>
                  <a:gd name="T19" fmla="*/ 12 h 80"/>
                  <a:gd name="T20" fmla="*/ 34 w 67"/>
                  <a:gd name="T21" fmla="*/ 2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" h="80">
                    <a:moveTo>
                      <a:pt x="34" y="2"/>
                    </a:moveTo>
                    <a:cubicBezTo>
                      <a:pt x="30" y="1"/>
                      <a:pt x="25" y="4"/>
                      <a:pt x="19" y="5"/>
                    </a:cubicBezTo>
                    <a:cubicBezTo>
                      <a:pt x="19" y="5"/>
                      <a:pt x="0" y="0"/>
                      <a:pt x="3" y="9"/>
                    </a:cubicBezTo>
                    <a:cubicBezTo>
                      <a:pt x="6" y="18"/>
                      <a:pt x="13" y="21"/>
                      <a:pt x="20" y="21"/>
                    </a:cubicBezTo>
                    <a:cubicBezTo>
                      <a:pt x="13" y="31"/>
                      <a:pt x="2" y="41"/>
                      <a:pt x="7" y="49"/>
                    </a:cubicBezTo>
                    <a:cubicBezTo>
                      <a:pt x="17" y="63"/>
                      <a:pt x="37" y="35"/>
                      <a:pt x="37" y="35"/>
                    </a:cubicBezTo>
                    <a:cubicBezTo>
                      <a:pt x="37" y="35"/>
                      <a:pt x="32" y="44"/>
                      <a:pt x="24" y="52"/>
                    </a:cubicBezTo>
                    <a:cubicBezTo>
                      <a:pt x="11" y="64"/>
                      <a:pt x="33" y="72"/>
                      <a:pt x="45" y="60"/>
                    </a:cubicBezTo>
                    <a:cubicBezTo>
                      <a:pt x="43" y="75"/>
                      <a:pt x="61" y="80"/>
                      <a:pt x="66" y="45"/>
                    </a:cubicBezTo>
                    <a:cubicBezTo>
                      <a:pt x="67" y="31"/>
                      <a:pt x="60" y="20"/>
                      <a:pt x="53" y="12"/>
                    </a:cubicBezTo>
                    <a:cubicBezTo>
                      <a:pt x="48" y="7"/>
                      <a:pt x="40" y="2"/>
                      <a:pt x="34" y="2"/>
                    </a:cubicBezTo>
                    <a:close/>
                  </a:path>
                </a:pathLst>
              </a:custGeom>
              <a:solidFill>
                <a:srgbClr val="FFB3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73" name="ïṧľîḍé">
                <a:extLst>
                  <a:ext uri="{FF2B5EF4-FFF2-40B4-BE49-F238E27FC236}">
                    <a16:creationId xmlns:a16="http://schemas.microsoft.com/office/drawing/2014/main" id="{C6227604-4408-447C-ABF7-32BBB067129C}"/>
                  </a:ext>
                </a:extLst>
              </p:cNvPr>
              <p:cNvSpPr/>
              <p:nvPr/>
            </p:nvSpPr>
            <p:spPr bwMode="auto">
              <a:xfrm>
                <a:off x="5000" y="2156"/>
                <a:ext cx="120" cy="105"/>
              </a:xfrm>
              <a:custGeom>
                <a:avLst/>
                <a:gdLst>
                  <a:gd name="T0" fmla="*/ 5 w 67"/>
                  <a:gd name="T1" fmla="*/ 27 h 59"/>
                  <a:gd name="T2" fmla="*/ 34 w 67"/>
                  <a:gd name="T3" fmla="*/ 59 h 59"/>
                  <a:gd name="T4" fmla="*/ 67 w 67"/>
                  <a:gd name="T5" fmla="*/ 29 h 59"/>
                  <a:gd name="T6" fmla="*/ 34 w 67"/>
                  <a:gd name="T7" fmla="*/ 0 h 59"/>
                  <a:gd name="T8" fmla="*/ 5 w 67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59">
                    <a:moveTo>
                      <a:pt x="5" y="27"/>
                    </a:moveTo>
                    <a:cubicBezTo>
                      <a:pt x="0" y="52"/>
                      <a:pt x="17" y="59"/>
                      <a:pt x="34" y="59"/>
                    </a:cubicBezTo>
                    <a:cubicBezTo>
                      <a:pt x="52" y="59"/>
                      <a:pt x="67" y="46"/>
                      <a:pt x="67" y="29"/>
                    </a:cubicBezTo>
                    <a:cubicBezTo>
                      <a:pt x="67" y="13"/>
                      <a:pt x="52" y="0"/>
                      <a:pt x="34" y="0"/>
                    </a:cubicBezTo>
                    <a:cubicBezTo>
                      <a:pt x="17" y="0"/>
                      <a:pt x="8" y="11"/>
                      <a:pt x="5" y="27"/>
                    </a:cubicBezTo>
                    <a:close/>
                  </a:path>
                </a:pathLst>
              </a:custGeom>
              <a:solidFill>
                <a:srgbClr val="FF9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74" name="ïṧ1ïḑé">
                <a:extLst>
                  <a:ext uri="{FF2B5EF4-FFF2-40B4-BE49-F238E27FC236}">
                    <a16:creationId xmlns:a16="http://schemas.microsoft.com/office/drawing/2014/main" id="{A3EEBE1E-3545-483E-8CC7-F0EB51589D7B}"/>
                  </a:ext>
                </a:extLst>
              </p:cNvPr>
              <p:cNvSpPr/>
              <p:nvPr/>
            </p:nvSpPr>
            <p:spPr bwMode="auto">
              <a:xfrm>
                <a:off x="5027" y="2129"/>
                <a:ext cx="47" cy="62"/>
              </a:xfrm>
              <a:prstGeom prst="ellipse">
                <a:avLst/>
              </a:prstGeom>
              <a:solidFill>
                <a:srgbClr val="FFB3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75" name="iṧḷïḑe">
                <a:extLst>
                  <a:ext uri="{FF2B5EF4-FFF2-40B4-BE49-F238E27FC236}">
                    <a16:creationId xmlns:a16="http://schemas.microsoft.com/office/drawing/2014/main" id="{31460ED5-A4AF-4F2D-80AC-799BBD9999D0}"/>
                  </a:ext>
                </a:extLst>
              </p:cNvPr>
              <p:cNvSpPr/>
              <p:nvPr/>
            </p:nvSpPr>
            <p:spPr bwMode="auto">
              <a:xfrm>
                <a:off x="5040" y="2123"/>
                <a:ext cx="86" cy="111"/>
              </a:xfrm>
              <a:custGeom>
                <a:avLst/>
                <a:gdLst>
                  <a:gd name="T0" fmla="*/ 32 w 48"/>
                  <a:gd name="T1" fmla="*/ 62 h 62"/>
                  <a:gd name="T2" fmla="*/ 20 w 48"/>
                  <a:gd name="T3" fmla="*/ 3 h 62"/>
                  <a:gd name="T4" fmla="*/ 20 w 48"/>
                  <a:gd name="T5" fmla="*/ 37 h 62"/>
                  <a:gd name="T6" fmla="*/ 29 w 48"/>
                  <a:gd name="T7" fmla="*/ 2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62">
                    <a:moveTo>
                      <a:pt x="32" y="62"/>
                    </a:moveTo>
                    <a:cubicBezTo>
                      <a:pt x="48" y="49"/>
                      <a:pt x="40" y="6"/>
                      <a:pt x="20" y="3"/>
                    </a:cubicBezTo>
                    <a:cubicBezTo>
                      <a:pt x="0" y="0"/>
                      <a:pt x="6" y="36"/>
                      <a:pt x="20" y="37"/>
                    </a:cubicBezTo>
                    <a:cubicBezTo>
                      <a:pt x="32" y="39"/>
                      <a:pt x="29" y="22"/>
                      <a:pt x="29" y="22"/>
                    </a:cubicBezTo>
                  </a:path>
                </a:pathLst>
              </a:custGeom>
              <a:solidFill>
                <a:srgbClr val="FFB3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76" name="ïSľiḋé">
                <a:extLst>
                  <a:ext uri="{FF2B5EF4-FFF2-40B4-BE49-F238E27FC236}">
                    <a16:creationId xmlns:a16="http://schemas.microsoft.com/office/drawing/2014/main" id="{EE41C393-94F8-42B1-80BB-33009BDBB695}"/>
                  </a:ext>
                </a:extLst>
              </p:cNvPr>
              <p:cNvSpPr/>
              <p:nvPr/>
            </p:nvSpPr>
            <p:spPr bwMode="auto">
              <a:xfrm>
                <a:off x="5024" y="2148"/>
                <a:ext cx="116" cy="115"/>
              </a:xfrm>
              <a:custGeom>
                <a:avLst/>
                <a:gdLst>
                  <a:gd name="T0" fmla="*/ 45 w 65"/>
                  <a:gd name="T1" fmla="*/ 2 h 64"/>
                  <a:gd name="T2" fmla="*/ 28 w 65"/>
                  <a:gd name="T3" fmla="*/ 63 h 64"/>
                  <a:gd name="T4" fmla="*/ 34 w 65"/>
                  <a:gd name="T5" fmla="*/ 28 h 64"/>
                  <a:gd name="T6" fmla="*/ 45 w 65"/>
                  <a:gd name="T7" fmla="*/ 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" h="64">
                    <a:moveTo>
                      <a:pt x="45" y="2"/>
                    </a:moveTo>
                    <a:cubicBezTo>
                      <a:pt x="65" y="8"/>
                      <a:pt x="55" y="64"/>
                      <a:pt x="28" y="63"/>
                    </a:cubicBezTo>
                    <a:cubicBezTo>
                      <a:pt x="0" y="63"/>
                      <a:pt x="9" y="12"/>
                      <a:pt x="34" y="28"/>
                    </a:cubicBezTo>
                    <a:cubicBezTo>
                      <a:pt x="34" y="28"/>
                      <a:pt x="35" y="0"/>
                      <a:pt x="45" y="2"/>
                    </a:cubicBezTo>
                    <a:close/>
                  </a:path>
                </a:pathLst>
              </a:custGeom>
              <a:solidFill>
                <a:srgbClr val="FFB3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77" name="íṣḷïďe">
                <a:extLst>
                  <a:ext uri="{FF2B5EF4-FFF2-40B4-BE49-F238E27FC236}">
                    <a16:creationId xmlns:a16="http://schemas.microsoft.com/office/drawing/2014/main" id="{53A6A83E-C8FB-40ED-971C-D62378908AB2}"/>
                  </a:ext>
                </a:extLst>
              </p:cNvPr>
              <p:cNvSpPr/>
              <p:nvPr/>
            </p:nvSpPr>
            <p:spPr bwMode="auto">
              <a:xfrm>
                <a:off x="5002" y="2138"/>
                <a:ext cx="50" cy="60"/>
              </a:xfrm>
              <a:custGeom>
                <a:avLst/>
                <a:gdLst>
                  <a:gd name="T0" fmla="*/ 3 w 28"/>
                  <a:gd name="T1" fmla="*/ 21 h 34"/>
                  <a:gd name="T2" fmla="*/ 19 w 28"/>
                  <a:gd name="T3" fmla="*/ 32 h 34"/>
                  <a:gd name="T4" fmla="*/ 25 w 28"/>
                  <a:gd name="T5" fmla="*/ 13 h 34"/>
                  <a:gd name="T6" fmla="*/ 9 w 28"/>
                  <a:gd name="T7" fmla="*/ 2 h 34"/>
                  <a:gd name="T8" fmla="*/ 3 w 28"/>
                  <a:gd name="T9" fmla="*/ 2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4">
                    <a:moveTo>
                      <a:pt x="3" y="21"/>
                    </a:moveTo>
                    <a:cubicBezTo>
                      <a:pt x="6" y="29"/>
                      <a:pt x="13" y="34"/>
                      <a:pt x="19" y="32"/>
                    </a:cubicBezTo>
                    <a:cubicBezTo>
                      <a:pt x="25" y="30"/>
                      <a:pt x="28" y="22"/>
                      <a:pt x="25" y="13"/>
                    </a:cubicBezTo>
                    <a:cubicBezTo>
                      <a:pt x="22" y="5"/>
                      <a:pt x="15" y="0"/>
                      <a:pt x="9" y="2"/>
                    </a:cubicBezTo>
                    <a:cubicBezTo>
                      <a:pt x="3" y="4"/>
                      <a:pt x="0" y="13"/>
                      <a:pt x="3" y="21"/>
                    </a:cubicBezTo>
                    <a:close/>
                  </a:path>
                </a:pathLst>
              </a:custGeom>
              <a:solidFill>
                <a:srgbClr val="FFB3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78" name="iṡḻiḑè">
                <a:extLst>
                  <a:ext uri="{FF2B5EF4-FFF2-40B4-BE49-F238E27FC236}">
                    <a16:creationId xmlns:a16="http://schemas.microsoft.com/office/drawing/2014/main" id="{7CD4461F-3854-4E79-9EBB-2D561CF11F11}"/>
                  </a:ext>
                </a:extLst>
              </p:cNvPr>
              <p:cNvSpPr/>
              <p:nvPr/>
            </p:nvSpPr>
            <p:spPr bwMode="auto">
              <a:xfrm>
                <a:off x="4988" y="2152"/>
                <a:ext cx="43" cy="52"/>
              </a:xfrm>
              <a:custGeom>
                <a:avLst/>
                <a:gdLst>
                  <a:gd name="T0" fmla="*/ 3 w 24"/>
                  <a:gd name="T1" fmla="*/ 18 h 29"/>
                  <a:gd name="T2" fmla="*/ 16 w 24"/>
                  <a:gd name="T3" fmla="*/ 28 h 29"/>
                  <a:gd name="T4" fmla="*/ 21 w 24"/>
                  <a:gd name="T5" fmla="*/ 12 h 29"/>
                  <a:gd name="T6" fmla="*/ 7 w 24"/>
                  <a:gd name="T7" fmla="*/ 2 h 29"/>
                  <a:gd name="T8" fmla="*/ 3 w 24"/>
                  <a:gd name="T9" fmla="*/ 1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9">
                    <a:moveTo>
                      <a:pt x="3" y="18"/>
                    </a:moveTo>
                    <a:cubicBezTo>
                      <a:pt x="5" y="25"/>
                      <a:pt x="11" y="29"/>
                      <a:pt x="16" y="28"/>
                    </a:cubicBezTo>
                    <a:cubicBezTo>
                      <a:pt x="21" y="26"/>
                      <a:pt x="24" y="19"/>
                      <a:pt x="21" y="12"/>
                    </a:cubicBezTo>
                    <a:cubicBezTo>
                      <a:pt x="19" y="5"/>
                      <a:pt x="13" y="0"/>
                      <a:pt x="7" y="2"/>
                    </a:cubicBezTo>
                    <a:cubicBezTo>
                      <a:pt x="2" y="4"/>
                      <a:pt x="0" y="11"/>
                      <a:pt x="3" y="18"/>
                    </a:cubicBezTo>
                    <a:close/>
                  </a:path>
                </a:pathLst>
              </a:custGeom>
              <a:solidFill>
                <a:srgbClr val="FFB3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79" name="îŝ1íde">
                <a:extLst>
                  <a:ext uri="{FF2B5EF4-FFF2-40B4-BE49-F238E27FC236}">
                    <a16:creationId xmlns:a16="http://schemas.microsoft.com/office/drawing/2014/main" id="{2071C401-1179-4507-BEB6-F198AC43BDE5}"/>
                  </a:ext>
                </a:extLst>
              </p:cNvPr>
              <p:cNvSpPr/>
              <p:nvPr/>
            </p:nvSpPr>
            <p:spPr bwMode="auto">
              <a:xfrm>
                <a:off x="5022" y="2225"/>
                <a:ext cx="111" cy="75"/>
              </a:xfrm>
              <a:custGeom>
                <a:avLst/>
                <a:gdLst>
                  <a:gd name="T0" fmla="*/ 14 w 111"/>
                  <a:gd name="T1" fmla="*/ 75 h 75"/>
                  <a:gd name="T2" fmla="*/ 111 w 111"/>
                  <a:gd name="T3" fmla="*/ 43 h 75"/>
                  <a:gd name="T4" fmla="*/ 97 w 111"/>
                  <a:gd name="T5" fmla="*/ 0 h 75"/>
                  <a:gd name="T6" fmla="*/ 0 w 111"/>
                  <a:gd name="T7" fmla="*/ 32 h 75"/>
                  <a:gd name="T8" fmla="*/ 14 w 111"/>
                  <a:gd name="T9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75">
                    <a:moveTo>
                      <a:pt x="14" y="75"/>
                    </a:moveTo>
                    <a:lnTo>
                      <a:pt x="111" y="43"/>
                    </a:lnTo>
                    <a:lnTo>
                      <a:pt x="97" y="0"/>
                    </a:lnTo>
                    <a:lnTo>
                      <a:pt x="0" y="32"/>
                    </a:lnTo>
                    <a:lnTo>
                      <a:pt x="14" y="7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80" name="iśḻiďé">
                <a:extLst>
                  <a:ext uri="{FF2B5EF4-FFF2-40B4-BE49-F238E27FC236}">
                    <a16:creationId xmlns:a16="http://schemas.microsoft.com/office/drawing/2014/main" id="{60AD336D-74C6-4C9B-96F0-DD257A2ABBAB}"/>
                  </a:ext>
                </a:extLst>
              </p:cNvPr>
              <p:cNvSpPr/>
              <p:nvPr/>
            </p:nvSpPr>
            <p:spPr bwMode="auto">
              <a:xfrm>
                <a:off x="5565" y="3032"/>
                <a:ext cx="102" cy="89"/>
              </a:xfrm>
              <a:custGeom>
                <a:avLst/>
                <a:gdLst>
                  <a:gd name="T0" fmla="*/ 27 w 102"/>
                  <a:gd name="T1" fmla="*/ 0 h 89"/>
                  <a:gd name="T2" fmla="*/ 102 w 102"/>
                  <a:gd name="T3" fmla="*/ 52 h 89"/>
                  <a:gd name="T4" fmla="*/ 77 w 102"/>
                  <a:gd name="T5" fmla="*/ 89 h 89"/>
                  <a:gd name="T6" fmla="*/ 0 w 102"/>
                  <a:gd name="T7" fmla="*/ 38 h 89"/>
                  <a:gd name="T8" fmla="*/ 27 w 102"/>
                  <a:gd name="T9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89">
                    <a:moveTo>
                      <a:pt x="27" y="0"/>
                    </a:moveTo>
                    <a:lnTo>
                      <a:pt x="102" y="52"/>
                    </a:lnTo>
                    <a:lnTo>
                      <a:pt x="77" y="89"/>
                    </a:lnTo>
                    <a:lnTo>
                      <a:pt x="0" y="38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81" name="ï$ḷidé">
                <a:extLst>
                  <a:ext uri="{FF2B5EF4-FFF2-40B4-BE49-F238E27FC236}">
                    <a16:creationId xmlns:a16="http://schemas.microsoft.com/office/drawing/2014/main" id="{960046AE-3C18-4468-B841-D138DB892EB5}"/>
                  </a:ext>
                </a:extLst>
              </p:cNvPr>
              <p:cNvSpPr/>
              <p:nvPr/>
            </p:nvSpPr>
            <p:spPr bwMode="auto">
              <a:xfrm>
                <a:off x="5201" y="2646"/>
                <a:ext cx="591" cy="461"/>
              </a:xfrm>
              <a:custGeom>
                <a:avLst/>
                <a:gdLst>
                  <a:gd name="T0" fmla="*/ 259 w 330"/>
                  <a:gd name="T1" fmla="*/ 258 h 258"/>
                  <a:gd name="T2" fmla="*/ 279 w 330"/>
                  <a:gd name="T3" fmla="*/ 80 h 258"/>
                  <a:gd name="T4" fmla="*/ 0 w 330"/>
                  <a:gd name="T5" fmla="*/ 86 h 258"/>
                  <a:gd name="T6" fmla="*/ 33 w 330"/>
                  <a:gd name="T7" fmla="*/ 121 h 258"/>
                  <a:gd name="T8" fmla="*/ 150 w 330"/>
                  <a:gd name="T9" fmla="*/ 96 h 258"/>
                  <a:gd name="T10" fmla="*/ 227 w 330"/>
                  <a:gd name="T11" fmla="*/ 115 h 258"/>
                  <a:gd name="T12" fmla="*/ 209 w 330"/>
                  <a:gd name="T13" fmla="*/ 221 h 258"/>
                  <a:gd name="T14" fmla="*/ 259 w 330"/>
                  <a:gd name="T15" fmla="*/ 258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0" h="258">
                    <a:moveTo>
                      <a:pt x="259" y="258"/>
                    </a:moveTo>
                    <a:cubicBezTo>
                      <a:pt x="262" y="253"/>
                      <a:pt x="330" y="158"/>
                      <a:pt x="279" y="80"/>
                    </a:cubicBezTo>
                    <a:cubicBezTo>
                      <a:pt x="225" y="0"/>
                      <a:pt x="80" y="33"/>
                      <a:pt x="0" y="86"/>
                    </a:cubicBezTo>
                    <a:cubicBezTo>
                      <a:pt x="33" y="121"/>
                      <a:pt x="33" y="121"/>
                      <a:pt x="33" y="121"/>
                    </a:cubicBezTo>
                    <a:cubicBezTo>
                      <a:pt x="123" y="110"/>
                      <a:pt x="111" y="100"/>
                      <a:pt x="150" y="96"/>
                    </a:cubicBezTo>
                    <a:cubicBezTo>
                      <a:pt x="168" y="93"/>
                      <a:pt x="211" y="91"/>
                      <a:pt x="227" y="115"/>
                    </a:cubicBezTo>
                    <a:cubicBezTo>
                      <a:pt x="254" y="155"/>
                      <a:pt x="209" y="220"/>
                      <a:pt x="209" y="221"/>
                    </a:cubicBezTo>
                    <a:lnTo>
                      <a:pt x="259" y="258"/>
                    </a:lnTo>
                    <a:close/>
                  </a:path>
                </a:pathLst>
              </a:custGeom>
              <a:solidFill>
                <a:srgbClr val="252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82" name="íŝľîdê">
                <a:extLst>
                  <a:ext uri="{FF2B5EF4-FFF2-40B4-BE49-F238E27FC236}">
                    <a16:creationId xmlns:a16="http://schemas.microsoft.com/office/drawing/2014/main" id="{F85929F7-DF91-4EB8-A400-D29E8CF618CA}"/>
                  </a:ext>
                </a:extLst>
              </p:cNvPr>
              <p:cNvSpPr/>
              <p:nvPr/>
            </p:nvSpPr>
            <p:spPr bwMode="auto">
              <a:xfrm>
                <a:off x="5022" y="2243"/>
                <a:ext cx="290" cy="564"/>
              </a:xfrm>
              <a:custGeom>
                <a:avLst/>
                <a:gdLst>
                  <a:gd name="T0" fmla="*/ 290 w 290"/>
                  <a:gd name="T1" fmla="*/ 528 h 564"/>
                  <a:gd name="T2" fmla="*/ 107 w 290"/>
                  <a:gd name="T3" fmla="*/ 0 h 564"/>
                  <a:gd name="T4" fmla="*/ 0 w 290"/>
                  <a:gd name="T5" fmla="*/ 38 h 564"/>
                  <a:gd name="T6" fmla="*/ 184 w 290"/>
                  <a:gd name="T7" fmla="*/ 564 h 564"/>
                  <a:gd name="T8" fmla="*/ 290 w 290"/>
                  <a:gd name="T9" fmla="*/ 528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0" h="564">
                    <a:moveTo>
                      <a:pt x="290" y="528"/>
                    </a:moveTo>
                    <a:lnTo>
                      <a:pt x="107" y="0"/>
                    </a:lnTo>
                    <a:lnTo>
                      <a:pt x="0" y="38"/>
                    </a:lnTo>
                    <a:lnTo>
                      <a:pt x="184" y="564"/>
                    </a:lnTo>
                    <a:lnTo>
                      <a:pt x="290" y="528"/>
                    </a:lnTo>
                    <a:close/>
                  </a:path>
                </a:pathLst>
              </a:custGeom>
              <a:solidFill>
                <a:srgbClr val="252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83" name="i$ḷiḓe">
                <a:extLst>
                  <a:ext uri="{FF2B5EF4-FFF2-40B4-BE49-F238E27FC236}">
                    <a16:creationId xmlns:a16="http://schemas.microsoft.com/office/drawing/2014/main" id="{0099A310-8E7D-45AA-83D3-6E0595BF99A7}"/>
                  </a:ext>
                </a:extLst>
              </p:cNvPr>
              <p:cNvSpPr/>
              <p:nvPr/>
            </p:nvSpPr>
            <p:spPr bwMode="auto">
              <a:xfrm>
                <a:off x="5022" y="2243"/>
                <a:ext cx="290" cy="564"/>
              </a:xfrm>
              <a:custGeom>
                <a:avLst/>
                <a:gdLst>
                  <a:gd name="T0" fmla="*/ 290 w 290"/>
                  <a:gd name="T1" fmla="*/ 528 h 564"/>
                  <a:gd name="T2" fmla="*/ 107 w 290"/>
                  <a:gd name="T3" fmla="*/ 0 h 564"/>
                  <a:gd name="T4" fmla="*/ 0 w 290"/>
                  <a:gd name="T5" fmla="*/ 38 h 564"/>
                  <a:gd name="T6" fmla="*/ 184 w 290"/>
                  <a:gd name="T7" fmla="*/ 564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0" h="564">
                    <a:moveTo>
                      <a:pt x="290" y="528"/>
                    </a:moveTo>
                    <a:lnTo>
                      <a:pt x="107" y="0"/>
                    </a:lnTo>
                    <a:lnTo>
                      <a:pt x="0" y="38"/>
                    </a:lnTo>
                    <a:lnTo>
                      <a:pt x="184" y="56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84" name="îşlíḋê">
                <a:extLst>
                  <a:ext uri="{FF2B5EF4-FFF2-40B4-BE49-F238E27FC236}">
                    <a16:creationId xmlns:a16="http://schemas.microsoft.com/office/drawing/2014/main" id="{A857A722-FD62-462C-B06B-AAAE6F1E077A}"/>
                  </a:ext>
                </a:extLst>
              </p:cNvPr>
              <p:cNvSpPr/>
              <p:nvPr/>
            </p:nvSpPr>
            <p:spPr bwMode="auto">
              <a:xfrm>
                <a:off x="5172" y="2698"/>
                <a:ext cx="373" cy="506"/>
              </a:xfrm>
              <a:custGeom>
                <a:avLst/>
                <a:gdLst>
                  <a:gd name="T0" fmla="*/ 104 w 208"/>
                  <a:gd name="T1" fmla="*/ 0 h 283"/>
                  <a:gd name="T2" fmla="*/ 195 w 208"/>
                  <a:gd name="T3" fmla="*/ 52 h 283"/>
                  <a:gd name="T4" fmla="*/ 195 w 208"/>
                  <a:gd name="T5" fmla="*/ 247 h 283"/>
                  <a:gd name="T6" fmla="*/ 14 w 208"/>
                  <a:gd name="T7" fmla="*/ 241 h 283"/>
                  <a:gd name="T8" fmla="*/ 14 w 208"/>
                  <a:gd name="T9" fmla="*/ 37 h 283"/>
                  <a:gd name="T10" fmla="*/ 104 w 208"/>
                  <a:gd name="T11" fmla="*/ 0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8" h="283">
                    <a:moveTo>
                      <a:pt x="104" y="0"/>
                    </a:moveTo>
                    <a:cubicBezTo>
                      <a:pt x="208" y="0"/>
                      <a:pt x="195" y="52"/>
                      <a:pt x="195" y="52"/>
                    </a:cubicBezTo>
                    <a:cubicBezTo>
                      <a:pt x="195" y="247"/>
                      <a:pt x="195" y="247"/>
                      <a:pt x="195" y="247"/>
                    </a:cubicBezTo>
                    <a:cubicBezTo>
                      <a:pt x="150" y="270"/>
                      <a:pt x="45" y="283"/>
                      <a:pt x="14" y="241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4" y="37"/>
                      <a:pt x="0" y="0"/>
                      <a:pt x="104" y="0"/>
                    </a:cubicBezTo>
                    <a:close/>
                  </a:path>
                </a:pathLst>
              </a:custGeom>
              <a:solidFill>
                <a:srgbClr val="252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85" name="iṩḻíde">
                <a:extLst>
                  <a:ext uri="{FF2B5EF4-FFF2-40B4-BE49-F238E27FC236}">
                    <a16:creationId xmlns:a16="http://schemas.microsoft.com/office/drawing/2014/main" id="{8E66CA73-89AA-4F76-85BB-8B8FB0D0C138}"/>
                  </a:ext>
                </a:extLst>
              </p:cNvPr>
              <p:cNvSpPr/>
              <p:nvPr/>
            </p:nvSpPr>
            <p:spPr bwMode="auto">
              <a:xfrm>
                <a:off x="5341" y="2928"/>
                <a:ext cx="7" cy="254"/>
              </a:xfrm>
              <a:custGeom>
                <a:avLst/>
                <a:gdLst>
                  <a:gd name="T0" fmla="*/ 0 w 4"/>
                  <a:gd name="T1" fmla="*/ 3 h 142"/>
                  <a:gd name="T2" fmla="*/ 0 w 4"/>
                  <a:gd name="T3" fmla="*/ 140 h 142"/>
                  <a:gd name="T4" fmla="*/ 4 w 4"/>
                  <a:gd name="T5" fmla="*/ 140 h 142"/>
                  <a:gd name="T6" fmla="*/ 4 w 4"/>
                  <a:gd name="T7" fmla="*/ 3 h 142"/>
                  <a:gd name="T8" fmla="*/ 0 w 4"/>
                  <a:gd name="T9" fmla="*/ 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42">
                    <a:moveTo>
                      <a:pt x="0" y="3"/>
                    </a:moveTo>
                    <a:cubicBezTo>
                      <a:pt x="0" y="48"/>
                      <a:pt x="0" y="94"/>
                      <a:pt x="0" y="140"/>
                    </a:cubicBezTo>
                    <a:cubicBezTo>
                      <a:pt x="0" y="142"/>
                      <a:pt x="4" y="142"/>
                      <a:pt x="4" y="140"/>
                    </a:cubicBezTo>
                    <a:cubicBezTo>
                      <a:pt x="4" y="94"/>
                      <a:pt x="4" y="48"/>
                      <a:pt x="4" y="3"/>
                    </a:cubicBezTo>
                    <a:cubicBezTo>
                      <a:pt x="4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86" name="ïśḷidé">
                <a:extLst>
                  <a:ext uri="{FF2B5EF4-FFF2-40B4-BE49-F238E27FC236}">
                    <a16:creationId xmlns:a16="http://schemas.microsoft.com/office/drawing/2014/main" id="{96814565-E436-4C01-AFA0-1E498719D22D}"/>
                  </a:ext>
                </a:extLst>
              </p:cNvPr>
              <p:cNvSpPr/>
              <p:nvPr/>
            </p:nvSpPr>
            <p:spPr bwMode="auto">
              <a:xfrm>
                <a:off x="5274" y="2717"/>
                <a:ext cx="165" cy="217"/>
              </a:xfrm>
              <a:custGeom>
                <a:avLst/>
                <a:gdLst>
                  <a:gd name="T0" fmla="*/ 165 w 165"/>
                  <a:gd name="T1" fmla="*/ 0 h 217"/>
                  <a:gd name="T2" fmla="*/ 70 w 165"/>
                  <a:gd name="T3" fmla="*/ 217 h 217"/>
                  <a:gd name="T4" fmla="*/ 0 w 165"/>
                  <a:gd name="T5" fmla="*/ 0 h 217"/>
                  <a:gd name="T6" fmla="*/ 165 w 165"/>
                  <a:gd name="T7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5" h="217">
                    <a:moveTo>
                      <a:pt x="165" y="0"/>
                    </a:moveTo>
                    <a:lnTo>
                      <a:pt x="70" y="217"/>
                    </a:lnTo>
                    <a:lnTo>
                      <a:pt x="0" y="0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87" name="íslíḓê">
                <a:extLst>
                  <a:ext uri="{FF2B5EF4-FFF2-40B4-BE49-F238E27FC236}">
                    <a16:creationId xmlns:a16="http://schemas.microsoft.com/office/drawing/2014/main" id="{4D9994B6-F1D5-424A-9028-4EB096BC2F96}"/>
                  </a:ext>
                </a:extLst>
              </p:cNvPr>
              <p:cNvSpPr/>
              <p:nvPr/>
            </p:nvSpPr>
            <p:spPr bwMode="auto">
              <a:xfrm>
                <a:off x="5273" y="2719"/>
                <a:ext cx="166" cy="82"/>
              </a:xfrm>
              <a:custGeom>
                <a:avLst/>
                <a:gdLst>
                  <a:gd name="T0" fmla="*/ 0 w 93"/>
                  <a:gd name="T1" fmla="*/ 13 h 46"/>
                  <a:gd name="T2" fmla="*/ 1 w 93"/>
                  <a:gd name="T3" fmla="*/ 13 h 46"/>
                  <a:gd name="T4" fmla="*/ 92 w 93"/>
                  <a:gd name="T5" fmla="*/ 13 h 46"/>
                  <a:gd name="T6" fmla="*/ 93 w 93"/>
                  <a:gd name="T7" fmla="*/ 13 h 46"/>
                  <a:gd name="T8" fmla="*/ 78 w 93"/>
                  <a:gd name="T9" fmla="*/ 46 h 46"/>
                  <a:gd name="T10" fmla="*/ 46 w 93"/>
                  <a:gd name="T11" fmla="*/ 23 h 46"/>
                  <a:gd name="T12" fmla="*/ 11 w 93"/>
                  <a:gd name="T13" fmla="*/ 46 h 46"/>
                  <a:gd name="T14" fmla="*/ 0 w 93"/>
                  <a:gd name="T15" fmla="*/ 1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3" h="46">
                    <a:moveTo>
                      <a:pt x="0" y="13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30" y="0"/>
                      <a:pt x="64" y="0"/>
                      <a:pt x="92" y="13"/>
                    </a:cubicBezTo>
                    <a:cubicBezTo>
                      <a:pt x="93" y="13"/>
                      <a:pt x="93" y="13"/>
                      <a:pt x="93" y="13"/>
                    </a:cubicBezTo>
                    <a:cubicBezTo>
                      <a:pt x="78" y="46"/>
                      <a:pt x="78" y="46"/>
                      <a:pt x="78" y="46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11" y="46"/>
                      <a:pt x="11" y="46"/>
                      <a:pt x="11" y="46"/>
                    </a:cubicBez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AFA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88" name="ïşļíḋê">
                <a:extLst>
                  <a:ext uri="{FF2B5EF4-FFF2-40B4-BE49-F238E27FC236}">
                    <a16:creationId xmlns:a16="http://schemas.microsoft.com/office/drawing/2014/main" id="{72AB2E45-93BE-4440-BDE2-166E20C256AC}"/>
                  </a:ext>
                </a:extLst>
              </p:cNvPr>
              <p:cNvSpPr/>
              <p:nvPr/>
            </p:nvSpPr>
            <p:spPr bwMode="auto">
              <a:xfrm>
                <a:off x="5330" y="2717"/>
                <a:ext cx="34" cy="217"/>
              </a:xfrm>
              <a:custGeom>
                <a:avLst/>
                <a:gdLst>
                  <a:gd name="T0" fmla="*/ 0 w 34"/>
                  <a:gd name="T1" fmla="*/ 172 h 217"/>
                  <a:gd name="T2" fmla="*/ 14 w 34"/>
                  <a:gd name="T3" fmla="*/ 217 h 217"/>
                  <a:gd name="T4" fmla="*/ 34 w 34"/>
                  <a:gd name="T5" fmla="*/ 172 h 217"/>
                  <a:gd name="T6" fmla="*/ 27 w 34"/>
                  <a:gd name="T7" fmla="*/ 0 h 217"/>
                  <a:gd name="T8" fmla="*/ 0 w 34"/>
                  <a:gd name="T9" fmla="*/ 172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17">
                    <a:moveTo>
                      <a:pt x="0" y="172"/>
                    </a:moveTo>
                    <a:lnTo>
                      <a:pt x="14" y="217"/>
                    </a:lnTo>
                    <a:lnTo>
                      <a:pt x="34" y="172"/>
                    </a:lnTo>
                    <a:lnTo>
                      <a:pt x="27" y="0"/>
                    </a:ln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0704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89" name="isļîḍe">
                <a:extLst>
                  <a:ext uri="{FF2B5EF4-FFF2-40B4-BE49-F238E27FC236}">
                    <a16:creationId xmlns:a16="http://schemas.microsoft.com/office/drawing/2014/main" id="{3FB82334-5AE2-4806-9038-D3861B1CBFC5}"/>
                  </a:ext>
                </a:extLst>
              </p:cNvPr>
              <p:cNvSpPr/>
              <p:nvPr/>
            </p:nvSpPr>
            <p:spPr bwMode="auto">
              <a:xfrm>
                <a:off x="5325" y="2717"/>
                <a:ext cx="62" cy="63"/>
              </a:xfrm>
              <a:custGeom>
                <a:avLst/>
                <a:gdLst>
                  <a:gd name="T0" fmla="*/ 16 w 35"/>
                  <a:gd name="T1" fmla="*/ 35 h 35"/>
                  <a:gd name="T2" fmla="*/ 16 w 35"/>
                  <a:gd name="T3" fmla="*/ 35 h 35"/>
                  <a:gd name="T4" fmla="*/ 6 w 35"/>
                  <a:gd name="T5" fmla="*/ 28 h 35"/>
                  <a:gd name="T6" fmla="*/ 2 w 35"/>
                  <a:gd name="T7" fmla="*/ 12 h 35"/>
                  <a:gd name="T8" fmla="*/ 13 w 35"/>
                  <a:gd name="T9" fmla="*/ 0 h 35"/>
                  <a:gd name="T10" fmla="*/ 24 w 35"/>
                  <a:gd name="T11" fmla="*/ 0 h 35"/>
                  <a:gd name="T12" fmla="*/ 33 w 35"/>
                  <a:gd name="T13" fmla="*/ 12 h 35"/>
                  <a:gd name="T14" fmla="*/ 27 w 35"/>
                  <a:gd name="T15" fmla="*/ 28 h 35"/>
                  <a:gd name="T16" fmla="*/ 16 w 35"/>
                  <a:gd name="T1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5">
                    <a:moveTo>
                      <a:pt x="16" y="35"/>
                    </a:moveTo>
                    <a:cubicBezTo>
                      <a:pt x="16" y="35"/>
                      <a:pt x="16" y="35"/>
                      <a:pt x="16" y="35"/>
                    </a:cubicBezTo>
                    <a:cubicBezTo>
                      <a:pt x="12" y="35"/>
                      <a:pt x="8" y="32"/>
                      <a:pt x="6" y="28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31" y="0"/>
                      <a:pt x="35" y="6"/>
                      <a:pt x="33" y="12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5" y="32"/>
                      <a:pt x="21" y="35"/>
                      <a:pt x="16" y="35"/>
                    </a:cubicBezTo>
                    <a:close/>
                  </a:path>
                </a:pathLst>
              </a:custGeom>
              <a:solidFill>
                <a:srgbClr val="0704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90" name="íṡ1ïďé">
                <a:extLst>
                  <a:ext uri="{FF2B5EF4-FFF2-40B4-BE49-F238E27FC236}">
                    <a16:creationId xmlns:a16="http://schemas.microsoft.com/office/drawing/2014/main" id="{AD476EC0-ED4C-4304-9CF7-5E46424369F5}"/>
                  </a:ext>
                </a:extLst>
              </p:cNvPr>
              <p:cNvSpPr/>
              <p:nvPr/>
            </p:nvSpPr>
            <p:spPr bwMode="auto">
              <a:xfrm>
                <a:off x="5274" y="2696"/>
                <a:ext cx="165" cy="80"/>
              </a:xfrm>
              <a:custGeom>
                <a:avLst/>
                <a:gdLst>
                  <a:gd name="T0" fmla="*/ 0 w 92"/>
                  <a:gd name="T1" fmla="*/ 12 h 45"/>
                  <a:gd name="T2" fmla="*/ 0 w 92"/>
                  <a:gd name="T3" fmla="*/ 12 h 45"/>
                  <a:gd name="T4" fmla="*/ 92 w 92"/>
                  <a:gd name="T5" fmla="*/ 12 h 45"/>
                  <a:gd name="T6" fmla="*/ 92 w 92"/>
                  <a:gd name="T7" fmla="*/ 12 h 45"/>
                  <a:gd name="T8" fmla="*/ 78 w 92"/>
                  <a:gd name="T9" fmla="*/ 45 h 45"/>
                  <a:gd name="T10" fmla="*/ 45 w 92"/>
                  <a:gd name="T11" fmla="*/ 26 h 45"/>
                  <a:gd name="T12" fmla="*/ 11 w 92"/>
                  <a:gd name="T13" fmla="*/ 45 h 45"/>
                  <a:gd name="T14" fmla="*/ 0 w 92"/>
                  <a:gd name="T15" fmla="*/ 1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45"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30" y="0"/>
                      <a:pt x="64" y="0"/>
                      <a:pt x="92" y="12"/>
                    </a:cubicBezTo>
                    <a:cubicBezTo>
                      <a:pt x="92" y="12"/>
                      <a:pt x="92" y="12"/>
                      <a:pt x="92" y="12"/>
                    </a:cubicBezTo>
                    <a:cubicBezTo>
                      <a:pt x="78" y="45"/>
                      <a:pt x="78" y="45"/>
                      <a:pt x="78" y="45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11" y="45"/>
                      <a:pt x="11" y="45"/>
                      <a:pt x="11" y="45"/>
                    </a:cubicBez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91" name="îSḷíďê">
                <a:extLst>
                  <a:ext uri="{FF2B5EF4-FFF2-40B4-BE49-F238E27FC236}">
                    <a16:creationId xmlns:a16="http://schemas.microsoft.com/office/drawing/2014/main" id="{10DF767B-D7F2-47C3-9D1B-593A52758531}"/>
                  </a:ext>
                </a:extLst>
              </p:cNvPr>
              <p:cNvSpPr/>
              <p:nvPr/>
            </p:nvSpPr>
            <p:spPr bwMode="auto">
              <a:xfrm>
                <a:off x="5215" y="2721"/>
                <a:ext cx="133" cy="213"/>
              </a:xfrm>
              <a:custGeom>
                <a:avLst/>
                <a:gdLst>
                  <a:gd name="T0" fmla="*/ 133 w 133"/>
                  <a:gd name="T1" fmla="*/ 213 h 213"/>
                  <a:gd name="T2" fmla="*/ 61 w 133"/>
                  <a:gd name="T3" fmla="*/ 0 h 213"/>
                  <a:gd name="T4" fmla="*/ 0 w 133"/>
                  <a:gd name="T5" fmla="*/ 23 h 213"/>
                  <a:gd name="T6" fmla="*/ 34 w 133"/>
                  <a:gd name="T7" fmla="*/ 66 h 213"/>
                  <a:gd name="T8" fmla="*/ 58 w 133"/>
                  <a:gd name="T9" fmla="*/ 75 h 213"/>
                  <a:gd name="T10" fmla="*/ 45 w 133"/>
                  <a:gd name="T11" fmla="*/ 104 h 213"/>
                  <a:gd name="T12" fmla="*/ 133 w 133"/>
                  <a:gd name="T13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3" h="213">
                    <a:moveTo>
                      <a:pt x="133" y="213"/>
                    </a:moveTo>
                    <a:lnTo>
                      <a:pt x="61" y="0"/>
                    </a:lnTo>
                    <a:lnTo>
                      <a:pt x="0" y="23"/>
                    </a:lnTo>
                    <a:lnTo>
                      <a:pt x="34" y="66"/>
                    </a:lnTo>
                    <a:lnTo>
                      <a:pt x="58" y="75"/>
                    </a:lnTo>
                    <a:lnTo>
                      <a:pt x="45" y="104"/>
                    </a:lnTo>
                    <a:lnTo>
                      <a:pt x="133" y="213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92" name="işliḓé">
                <a:extLst>
                  <a:ext uri="{FF2B5EF4-FFF2-40B4-BE49-F238E27FC236}">
                    <a16:creationId xmlns:a16="http://schemas.microsoft.com/office/drawing/2014/main" id="{8C5910D3-E02D-40C3-8DAA-0F642098278E}"/>
                  </a:ext>
                </a:extLst>
              </p:cNvPr>
              <p:cNvSpPr/>
              <p:nvPr/>
            </p:nvSpPr>
            <p:spPr bwMode="auto">
              <a:xfrm>
                <a:off x="5348" y="2721"/>
                <a:ext cx="154" cy="213"/>
              </a:xfrm>
              <a:custGeom>
                <a:avLst/>
                <a:gdLst>
                  <a:gd name="T0" fmla="*/ 0 w 154"/>
                  <a:gd name="T1" fmla="*/ 213 h 213"/>
                  <a:gd name="T2" fmla="*/ 95 w 154"/>
                  <a:gd name="T3" fmla="*/ 0 h 213"/>
                  <a:gd name="T4" fmla="*/ 154 w 154"/>
                  <a:gd name="T5" fmla="*/ 19 h 213"/>
                  <a:gd name="T6" fmla="*/ 116 w 154"/>
                  <a:gd name="T7" fmla="*/ 66 h 213"/>
                  <a:gd name="T8" fmla="*/ 91 w 154"/>
                  <a:gd name="T9" fmla="*/ 75 h 213"/>
                  <a:gd name="T10" fmla="*/ 100 w 154"/>
                  <a:gd name="T11" fmla="*/ 104 h 213"/>
                  <a:gd name="T12" fmla="*/ 0 w 154"/>
                  <a:gd name="T13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" h="213">
                    <a:moveTo>
                      <a:pt x="0" y="213"/>
                    </a:moveTo>
                    <a:lnTo>
                      <a:pt x="95" y="0"/>
                    </a:lnTo>
                    <a:lnTo>
                      <a:pt x="154" y="19"/>
                    </a:lnTo>
                    <a:lnTo>
                      <a:pt x="116" y="66"/>
                    </a:lnTo>
                    <a:lnTo>
                      <a:pt x="91" y="75"/>
                    </a:lnTo>
                    <a:lnTo>
                      <a:pt x="100" y="104"/>
                    </a:lnTo>
                    <a:lnTo>
                      <a:pt x="0" y="213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93" name="ïṡlíḑè">
                <a:extLst>
                  <a:ext uri="{FF2B5EF4-FFF2-40B4-BE49-F238E27FC236}">
                    <a16:creationId xmlns:a16="http://schemas.microsoft.com/office/drawing/2014/main" id="{E2B035C3-D3FF-4933-B76E-00DEF5DDCA4F}"/>
                  </a:ext>
                </a:extLst>
              </p:cNvPr>
              <p:cNvSpPr/>
              <p:nvPr/>
            </p:nvSpPr>
            <p:spPr bwMode="auto">
              <a:xfrm>
                <a:off x="5214" y="2705"/>
                <a:ext cx="130" cy="229"/>
              </a:xfrm>
              <a:custGeom>
                <a:avLst/>
                <a:gdLst>
                  <a:gd name="T0" fmla="*/ 130 w 130"/>
                  <a:gd name="T1" fmla="*/ 229 h 229"/>
                  <a:gd name="T2" fmla="*/ 60 w 130"/>
                  <a:gd name="T3" fmla="*/ 0 h 229"/>
                  <a:gd name="T4" fmla="*/ 0 w 130"/>
                  <a:gd name="T5" fmla="*/ 23 h 229"/>
                  <a:gd name="T6" fmla="*/ 34 w 130"/>
                  <a:gd name="T7" fmla="*/ 66 h 229"/>
                  <a:gd name="T8" fmla="*/ 57 w 130"/>
                  <a:gd name="T9" fmla="*/ 75 h 229"/>
                  <a:gd name="T10" fmla="*/ 44 w 130"/>
                  <a:gd name="T11" fmla="*/ 102 h 229"/>
                  <a:gd name="T12" fmla="*/ 130 w 130"/>
                  <a:gd name="T13" fmla="*/ 22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0" h="229">
                    <a:moveTo>
                      <a:pt x="130" y="229"/>
                    </a:moveTo>
                    <a:lnTo>
                      <a:pt x="60" y="0"/>
                    </a:lnTo>
                    <a:lnTo>
                      <a:pt x="0" y="23"/>
                    </a:lnTo>
                    <a:lnTo>
                      <a:pt x="34" y="66"/>
                    </a:lnTo>
                    <a:lnTo>
                      <a:pt x="57" y="75"/>
                    </a:lnTo>
                    <a:lnTo>
                      <a:pt x="44" y="102"/>
                    </a:lnTo>
                    <a:lnTo>
                      <a:pt x="130" y="229"/>
                    </a:lnTo>
                    <a:close/>
                  </a:path>
                </a:pathLst>
              </a:cu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94" name="íš1idê">
                <a:extLst>
                  <a:ext uri="{FF2B5EF4-FFF2-40B4-BE49-F238E27FC236}">
                    <a16:creationId xmlns:a16="http://schemas.microsoft.com/office/drawing/2014/main" id="{1EC60D4A-B5BE-4469-8147-91D671C291A1}"/>
                  </a:ext>
                </a:extLst>
              </p:cNvPr>
              <p:cNvSpPr/>
              <p:nvPr/>
            </p:nvSpPr>
            <p:spPr bwMode="auto">
              <a:xfrm>
                <a:off x="5344" y="2705"/>
                <a:ext cx="156" cy="229"/>
              </a:xfrm>
              <a:custGeom>
                <a:avLst/>
                <a:gdLst>
                  <a:gd name="T0" fmla="*/ 0 w 156"/>
                  <a:gd name="T1" fmla="*/ 229 h 229"/>
                  <a:gd name="T2" fmla="*/ 97 w 156"/>
                  <a:gd name="T3" fmla="*/ 0 h 229"/>
                  <a:gd name="T4" fmla="*/ 156 w 156"/>
                  <a:gd name="T5" fmla="*/ 19 h 229"/>
                  <a:gd name="T6" fmla="*/ 117 w 156"/>
                  <a:gd name="T7" fmla="*/ 66 h 229"/>
                  <a:gd name="T8" fmla="*/ 94 w 156"/>
                  <a:gd name="T9" fmla="*/ 75 h 229"/>
                  <a:gd name="T10" fmla="*/ 102 w 156"/>
                  <a:gd name="T11" fmla="*/ 102 h 229"/>
                  <a:gd name="T12" fmla="*/ 0 w 156"/>
                  <a:gd name="T13" fmla="*/ 22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6" h="229">
                    <a:moveTo>
                      <a:pt x="0" y="229"/>
                    </a:moveTo>
                    <a:lnTo>
                      <a:pt x="97" y="0"/>
                    </a:lnTo>
                    <a:lnTo>
                      <a:pt x="156" y="19"/>
                    </a:lnTo>
                    <a:lnTo>
                      <a:pt x="117" y="66"/>
                    </a:lnTo>
                    <a:lnTo>
                      <a:pt x="94" y="75"/>
                    </a:lnTo>
                    <a:lnTo>
                      <a:pt x="102" y="102"/>
                    </a:lnTo>
                    <a:lnTo>
                      <a:pt x="0" y="229"/>
                    </a:lnTo>
                    <a:close/>
                  </a:path>
                </a:pathLst>
              </a:cu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95" name="íSḷîḑé">
                <a:extLst>
                  <a:ext uri="{FF2B5EF4-FFF2-40B4-BE49-F238E27FC236}">
                    <a16:creationId xmlns:a16="http://schemas.microsoft.com/office/drawing/2014/main" id="{0315F073-CB06-4AC2-B1B7-B3A183701A7C}"/>
                  </a:ext>
                </a:extLst>
              </p:cNvPr>
              <p:cNvSpPr/>
              <p:nvPr/>
            </p:nvSpPr>
            <p:spPr bwMode="auto">
              <a:xfrm>
                <a:off x="5171" y="2295"/>
                <a:ext cx="460" cy="320"/>
              </a:xfrm>
              <a:custGeom>
                <a:avLst/>
                <a:gdLst>
                  <a:gd name="T0" fmla="*/ 194 w 257"/>
                  <a:gd name="T1" fmla="*/ 179 h 179"/>
                  <a:gd name="T2" fmla="*/ 194 w 257"/>
                  <a:gd name="T3" fmla="*/ 43 h 179"/>
                  <a:gd name="T4" fmla="*/ 85 w 257"/>
                  <a:gd name="T5" fmla="*/ 9 h 179"/>
                  <a:gd name="T6" fmla="*/ 27 w 257"/>
                  <a:gd name="T7" fmla="*/ 99 h 179"/>
                  <a:gd name="T8" fmla="*/ 194 w 257"/>
                  <a:gd name="T9" fmla="*/ 17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7" h="179">
                    <a:moveTo>
                      <a:pt x="194" y="179"/>
                    </a:moveTo>
                    <a:cubicBezTo>
                      <a:pt x="194" y="179"/>
                      <a:pt x="257" y="72"/>
                      <a:pt x="194" y="43"/>
                    </a:cubicBezTo>
                    <a:cubicBezTo>
                      <a:pt x="183" y="0"/>
                      <a:pt x="104" y="5"/>
                      <a:pt x="85" y="9"/>
                    </a:cubicBezTo>
                    <a:cubicBezTo>
                      <a:pt x="41" y="17"/>
                      <a:pt x="0" y="54"/>
                      <a:pt x="27" y="99"/>
                    </a:cubicBezTo>
                    <a:lnTo>
                      <a:pt x="194" y="179"/>
                    </a:lnTo>
                    <a:close/>
                  </a:path>
                </a:pathLst>
              </a:custGeom>
              <a:solidFill>
                <a:srgbClr val="6D50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96" name="îś1îḓé">
                <a:extLst>
                  <a:ext uri="{FF2B5EF4-FFF2-40B4-BE49-F238E27FC236}">
                    <a16:creationId xmlns:a16="http://schemas.microsoft.com/office/drawing/2014/main" id="{AD2F47E3-7DF3-444F-8A0C-0E9A8F4A4B5D}"/>
                  </a:ext>
                </a:extLst>
              </p:cNvPr>
              <p:cNvSpPr/>
              <p:nvPr/>
            </p:nvSpPr>
            <p:spPr bwMode="auto">
              <a:xfrm>
                <a:off x="5323" y="2617"/>
                <a:ext cx="73" cy="120"/>
              </a:xfrm>
              <a:custGeom>
                <a:avLst/>
                <a:gdLst>
                  <a:gd name="T0" fmla="*/ 0 w 41"/>
                  <a:gd name="T1" fmla="*/ 49 h 67"/>
                  <a:gd name="T2" fmla="*/ 18 w 41"/>
                  <a:gd name="T3" fmla="*/ 67 h 67"/>
                  <a:gd name="T4" fmla="*/ 23 w 41"/>
                  <a:gd name="T5" fmla="*/ 67 h 67"/>
                  <a:gd name="T6" fmla="*/ 41 w 41"/>
                  <a:gd name="T7" fmla="*/ 49 h 67"/>
                  <a:gd name="T8" fmla="*/ 41 w 41"/>
                  <a:gd name="T9" fmla="*/ 18 h 67"/>
                  <a:gd name="T10" fmla="*/ 23 w 41"/>
                  <a:gd name="T11" fmla="*/ 0 h 67"/>
                  <a:gd name="T12" fmla="*/ 18 w 41"/>
                  <a:gd name="T13" fmla="*/ 0 h 67"/>
                  <a:gd name="T14" fmla="*/ 0 w 41"/>
                  <a:gd name="T15" fmla="*/ 18 h 67"/>
                  <a:gd name="T16" fmla="*/ 0 w 41"/>
                  <a:gd name="T17" fmla="*/ 4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67">
                    <a:moveTo>
                      <a:pt x="0" y="49"/>
                    </a:moveTo>
                    <a:cubicBezTo>
                      <a:pt x="0" y="59"/>
                      <a:pt x="8" y="67"/>
                      <a:pt x="18" y="67"/>
                    </a:cubicBezTo>
                    <a:cubicBezTo>
                      <a:pt x="23" y="67"/>
                      <a:pt x="23" y="67"/>
                      <a:pt x="23" y="67"/>
                    </a:cubicBezTo>
                    <a:cubicBezTo>
                      <a:pt x="33" y="67"/>
                      <a:pt x="41" y="59"/>
                      <a:pt x="41" y="49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41" y="8"/>
                      <a:pt x="33" y="0"/>
                      <a:pt x="2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FF9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97" name="iṡḻîḋè">
                <a:extLst>
                  <a:ext uri="{FF2B5EF4-FFF2-40B4-BE49-F238E27FC236}">
                    <a16:creationId xmlns:a16="http://schemas.microsoft.com/office/drawing/2014/main" id="{634BBF32-2602-4408-A7CC-FD4D740C949A}"/>
                  </a:ext>
                </a:extLst>
              </p:cNvPr>
              <p:cNvSpPr/>
              <p:nvPr/>
            </p:nvSpPr>
            <p:spPr bwMode="auto">
              <a:xfrm>
                <a:off x="5205" y="2361"/>
                <a:ext cx="369" cy="356"/>
              </a:xfrm>
              <a:custGeom>
                <a:avLst/>
                <a:gdLst>
                  <a:gd name="T0" fmla="*/ 73 w 206"/>
                  <a:gd name="T1" fmla="*/ 2 h 199"/>
                  <a:gd name="T2" fmla="*/ 125 w 206"/>
                  <a:gd name="T3" fmla="*/ 6 h 199"/>
                  <a:gd name="T4" fmla="*/ 181 w 206"/>
                  <a:gd name="T5" fmla="*/ 75 h 199"/>
                  <a:gd name="T6" fmla="*/ 179 w 206"/>
                  <a:gd name="T7" fmla="*/ 90 h 199"/>
                  <a:gd name="T8" fmla="*/ 180 w 206"/>
                  <a:gd name="T9" fmla="*/ 90 h 199"/>
                  <a:gd name="T10" fmla="*/ 183 w 206"/>
                  <a:gd name="T11" fmla="*/ 90 h 199"/>
                  <a:gd name="T12" fmla="*/ 183 w 206"/>
                  <a:gd name="T13" fmla="*/ 90 h 199"/>
                  <a:gd name="T14" fmla="*/ 205 w 206"/>
                  <a:gd name="T15" fmla="*/ 117 h 199"/>
                  <a:gd name="T16" fmla="*/ 205 w 206"/>
                  <a:gd name="T17" fmla="*/ 118 h 199"/>
                  <a:gd name="T18" fmla="*/ 179 w 206"/>
                  <a:gd name="T19" fmla="*/ 141 h 199"/>
                  <a:gd name="T20" fmla="*/ 179 w 206"/>
                  <a:gd name="T21" fmla="*/ 141 h 199"/>
                  <a:gd name="T22" fmla="*/ 175 w 206"/>
                  <a:gd name="T23" fmla="*/ 140 h 199"/>
                  <a:gd name="T24" fmla="*/ 175 w 206"/>
                  <a:gd name="T25" fmla="*/ 140 h 199"/>
                  <a:gd name="T26" fmla="*/ 110 w 206"/>
                  <a:gd name="T27" fmla="*/ 196 h 199"/>
                  <a:gd name="T28" fmla="*/ 58 w 206"/>
                  <a:gd name="T29" fmla="*/ 192 h 199"/>
                  <a:gd name="T30" fmla="*/ 2 w 206"/>
                  <a:gd name="T31" fmla="*/ 124 h 199"/>
                  <a:gd name="T32" fmla="*/ 8 w 206"/>
                  <a:gd name="T33" fmla="*/ 61 h 199"/>
                  <a:gd name="T34" fmla="*/ 73 w 206"/>
                  <a:gd name="T35" fmla="*/ 2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6" h="199">
                    <a:moveTo>
                      <a:pt x="73" y="2"/>
                    </a:moveTo>
                    <a:cubicBezTo>
                      <a:pt x="125" y="6"/>
                      <a:pt x="125" y="6"/>
                      <a:pt x="125" y="6"/>
                    </a:cubicBezTo>
                    <a:cubicBezTo>
                      <a:pt x="159" y="9"/>
                      <a:pt x="183" y="40"/>
                      <a:pt x="181" y="75"/>
                    </a:cubicBezTo>
                    <a:cubicBezTo>
                      <a:pt x="179" y="90"/>
                      <a:pt x="179" y="90"/>
                      <a:pt x="179" y="90"/>
                    </a:cubicBezTo>
                    <a:cubicBezTo>
                      <a:pt x="180" y="90"/>
                      <a:pt x="180" y="90"/>
                      <a:pt x="180" y="90"/>
                    </a:cubicBezTo>
                    <a:cubicBezTo>
                      <a:pt x="181" y="90"/>
                      <a:pt x="182" y="90"/>
                      <a:pt x="183" y="90"/>
                    </a:cubicBezTo>
                    <a:cubicBezTo>
                      <a:pt x="183" y="90"/>
                      <a:pt x="183" y="90"/>
                      <a:pt x="183" y="90"/>
                    </a:cubicBezTo>
                    <a:cubicBezTo>
                      <a:pt x="197" y="91"/>
                      <a:pt x="206" y="103"/>
                      <a:pt x="205" y="117"/>
                    </a:cubicBezTo>
                    <a:cubicBezTo>
                      <a:pt x="205" y="118"/>
                      <a:pt x="205" y="118"/>
                      <a:pt x="205" y="118"/>
                    </a:cubicBezTo>
                    <a:cubicBezTo>
                      <a:pt x="204" y="132"/>
                      <a:pt x="193" y="142"/>
                      <a:pt x="179" y="141"/>
                    </a:cubicBezTo>
                    <a:cubicBezTo>
                      <a:pt x="179" y="141"/>
                      <a:pt x="179" y="141"/>
                      <a:pt x="179" y="141"/>
                    </a:cubicBezTo>
                    <a:cubicBezTo>
                      <a:pt x="178" y="141"/>
                      <a:pt x="177" y="140"/>
                      <a:pt x="175" y="140"/>
                    </a:cubicBezTo>
                    <a:cubicBezTo>
                      <a:pt x="175" y="140"/>
                      <a:pt x="175" y="140"/>
                      <a:pt x="175" y="140"/>
                    </a:cubicBezTo>
                    <a:cubicBezTo>
                      <a:pt x="171" y="174"/>
                      <a:pt x="142" y="199"/>
                      <a:pt x="110" y="196"/>
                    </a:cubicBezTo>
                    <a:cubicBezTo>
                      <a:pt x="58" y="192"/>
                      <a:pt x="58" y="192"/>
                      <a:pt x="58" y="192"/>
                    </a:cubicBezTo>
                    <a:cubicBezTo>
                      <a:pt x="25" y="189"/>
                      <a:pt x="0" y="159"/>
                      <a:pt x="2" y="124"/>
                    </a:cubicBezTo>
                    <a:cubicBezTo>
                      <a:pt x="8" y="61"/>
                      <a:pt x="8" y="61"/>
                      <a:pt x="8" y="61"/>
                    </a:cubicBezTo>
                    <a:cubicBezTo>
                      <a:pt x="10" y="26"/>
                      <a:pt x="40" y="0"/>
                      <a:pt x="73" y="2"/>
                    </a:cubicBezTo>
                    <a:close/>
                  </a:path>
                </a:pathLst>
              </a:custGeom>
              <a:solidFill>
                <a:srgbClr val="FFB3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98" name="îsľiḓe">
                <a:extLst>
                  <a:ext uri="{FF2B5EF4-FFF2-40B4-BE49-F238E27FC236}">
                    <a16:creationId xmlns:a16="http://schemas.microsoft.com/office/drawing/2014/main" id="{F17C196C-9A74-4B7E-9DE6-A4CC5A10F8AC}"/>
                  </a:ext>
                </a:extLst>
              </p:cNvPr>
              <p:cNvSpPr/>
              <p:nvPr/>
            </p:nvSpPr>
            <p:spPr bwMode="auto">
              <a:xfrm>
                <a:off x="5294" y="2324"/>
                <a:ext cx="240" cy="261"/>
              </a:xfrm>
              <a:custGeom>
                <a:avLst/>
                <a:gdLst>
                  <a:gd name="T0" fmla="*/ 108 w 134"/>
                  <a:gd name="T1" fmla="*/ 130 h 146"/>
                  <a:gd name="T2" fmla="*/ 95 w 134"/>
                  <a:gd name="T3" fmla="*/ 40 h 146"/>
                  <a:gd name="T4" fmla="*/ 52 w 134"/>
                  <a:gd name="T5" fmla="*/ 26 h 146"/>
                  <a:gd name="T6" fmla="*/ 14 w 134"/>
                  <a:gd name="T7" fmla="*/ 23 h 146"/>
                  <a:gd name="T8" fmla="*/ 16 w 134"/>
                  <a:gd name="T9" fmla="*/ 1 h 146"/>
                  <a:gd name="T10" fmla="*/ 57 w 134"/>
                  <a:gd name="T11" fmla="*/ 4 h 146"/>
                  <a:gd name="T12" fmla="*/ 110 w 134"/>
                  <a:gd name="T13" fmla="*/ 25 h 146"/>
                  <a:gd name="T14" fmla="*/ 132 w 134"/>
                  <a:gd name="T15" fmla="*/ 88 h 146"/>
                  <a:gd name="T16" fmla="*/ 129 w 134"/>
                  <a:gd name="T17" fmla="*/ 131 h 146"/>
                  <a:gd name="T18" fmla="*/ 108 w 134"/>
                  <a:gd name="T19" fmla="*/ 13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4" h="146">
                    <a:moveTo>
                      <a:pt x="108" y="130"/>
                    </a:moveTo>
                    <a:cubicBezTo>
                      <a:pt x="110" y="100"/>
                      <a:pt x="120" y="63"/>
                      <a:pt x="95" y="40"/>
                    </a:cubicBezTo>
                    <a:cubicBezTo>
                      <a:pt x="82" y="29"/>
                      <a:pt x="68" y="28"/>
                      <a:pt x="52" y="26"/>
                    </a:cubicBezTo>
                    <a:cubicBezTo>
                      <a:pt x="39" y="25"/>
                      <a:pt x="27" y="24"/>
                      <a:pt x="14" y="23"/>
                    </a:cubicBezTo>
                    <a:cubicBezTo>
                      <a:pt x="0" y="22"/>
                      <a:pt x="2" y="0"/>
                      <a:pt x="16" y="1"/>
                    </a:cubicBezTo>
                    <a:cubicBezTo>
                      <a:pt x="30" y="2"/>
                      <a:pt x="43" y="3"/>
                      <a:pt x="57" y="4"/>
                    </a:cubicBezTo>
                    <a:cubicBezTo>
                      <a:pt x="77" y="6"/>
                      <a:pt x="95" y="10"/>
                      <a:pt x="110" y="25"/>
                    </a:cubicBezTo>
                    <a:cubicBezTo>
                      <a:pt x="127" y="41"/>
                      <a:pt x="134" y="64"/>
                      <a:pt x="132" y="88"/>
                    </a:cubicBezTo>
                    <a:cubicBezTo>
                      <a:pt x="131" y="102"/>
                      <a:pt x="130" y="117"/>
                      <a:pt x="129" y="131"/>
                    </a:cubicBezTo>
                    <a:cubicBezTo>
                      <a:pt x="128" y="146"/>
                      <a:pt x="107" y="144"/>
                      <a:pt x="108" y="130"/>
                    </a:cubicBezTo>
                    <a:close/>
                  </a:path>
                </a:pathLst>
              </a:custGeom>
              <a:solidFill>
                <a:srgbClr val="6D50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99" name="ïšḻîḓe">
                <a:extLst>
                  <a:ext uri="{FF2B5EF4-FFF2-40B4-BE49-F238E27FC236}">
                    <a16:creationId xmlns:a16="http://schemas.microsoft.com/office/drawing/2014/main" id="{ADB052BC-7ABB-4F4B-9FA3-28DA90B002FD}"/>
                  </a:ext>
                </a:extLst>
              </p:cNvPr>
              <p:cNvSpPr/>
              <p:nvPr/>
            </p:nvSpPr>
            <p:spPr bwMode="auto">
              <a:xfrm>
                <a:off x="5382" y="2508"/>
                <a:ext cx="21" cy="29"/>
              </a:xfrm>
              <a:custGeom>
                <a:avLst/>
                <a:gdLst>
                  <a:gd name="T0" fmla="*/ 1 w 12"/>
                  <a:gd name="T1" fmla="*/ 8 h 16"/>
                  <a:gd name="T2" fmla="*/ 6 w 12"/>
                  <a:gd name="T3" fmla="*/ 16 h 16"/>
                  <a:gd name="T4" fmla="*/ 12 w 12"/>
                  <a:gd name="T5" fmla="*/ 9 h 16"/>
                  <a:gd name="T6" fmla="*/ 7 w 12"/>
                  <a:gd name="T7" fmla="*/ 0 h 16"/>
                  <a:gd name="T8" fmla="*/ 1 w 12"/>
                  <a:gd name="T9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6">
                    <a:moveTo>
                      <a:pt x="1" y="8"/>
                    </a:moveTo>
                    <a:cubicBezTo>
                      <a:pt x="0" y="12"/>
                      <a:pt x="2" y="16"/>
                      <a:pt x="6" y="16"/>
                    </a:cubicBezTo>
                    <a:cubicBezTo>
                      <a:pt x="9" y="16"/>
                      <a:pt x="12" y="13"/>
                      <a:pt x="12" y="9"/>
                    </a:cubicBezTo>
                    <a:cubicBezTo>
                      <a:pt x="12" y="4"/>
                      <a:pt x="10" y="0"/>
                      <a:pt x="7" y="0"/>
                    </a:cubicBezTo>
                    <a:cubicBezTo>
                      <a:pt x="4" y="0"/>
                      <a:pt x="1" y="3"/>
                      <a:pt x="1" y="8"/>
                    </a:cubicBez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00" name="îṥḻîdê">
                <a:extLst>
                  <a:ext uri="{FF2B5EF4-FFF2-40B4-BE49-F238E27FC236}">
                    <a16:creationId xmlns:a16="http://schemas.microsoft.com/office/drawing/2014/main" id="{1F0788E1-008A-4E65-A77E-7A755ADE5F9B}"/>
                  </a:ext>
                </a:extLst>
              </p:cNvPr>
              <p:cNvSpPr/>
              <p:nvPr/>
            </p:nvSpPr>
            <p:spPr bwMode="auto">
              <a:xfrm>
                <a:off x="5265" y="2499"/>
                <a:ext cx="22" cy="29"/>
              </a:xfrm>
              <a:custGeom>
                <a:avLst/>
                <a:gdLst>
                  <a:gd name="T0" fmla="*/ 1 w 12"/>
                  <a:gd name="T1" fmla="*/ 7 h 16"/>
                  <a:gd name="T2" fmla="*/ 6 w 12"/>
                  <a:gd name="T3" fmla="*/ 16 h 16"/>
                  <a:gd name="T4" fmla="*/ 12 w 12"/>
                  <a:gd name="T5" fmla="*/ 8 h 16"/>
                  <a:gd name="T6" fmla="*/ 7 w 12"/>
                  <a:gd name="T7" fmla="*/ 0 h 16"/>
                  <a:gd name="T8" fmla="*/ 1 w 12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6">
                    <a:moveTo>
                      <a:pt x="1" y="7"/>
                    </a:moveTo>
                    <a:cubicBezTo>
                      <a:pt x="0" y="12"/>
                      <a:pt x="2" y="16"/>
                      <a:pt x="6" y="16"/>
                    </a:cubicBezTo>
                    <a:cubicBezTo>
                      <a:pt x="9" y="16"/>
                      <a:pt x="12" y="13"/>
                      <a:pt x="12" y="8"/>
                    </a:cubicBezTo>
                    <a:cubicBezTo>
                      <a:pt x="12" y="4"/>
                      <a:pt x="10" y="0"/>
                      <a:pt x="7" y="0"/>
                    </a:cubicBezTo>
                    <a:cubicBezTo>
                      <a:pt x="4" y="0"/>
                      <a:pt x="1" y="3"/>
                      <a:pt x="1" y="7"/>
                    </a:cubicBez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01" name="iṩľîḍè">
                <a:extLst>
                  <a:ext uri="{FF2B5EF4-FFF2-40B4-BE49-F238E27FC236}">
                    <a16:creationId xmlns:a16="http://schemas.microsoft.com/office/drawing/2014/main" id="{4770B621-362E-404D-A136-A0064DF1D239}"/>
                  </a:ext>
                </a:extLst>
              </p:cNvPr>
              <p:cNvSpPr/>
              <p:nvPr/>
            </p:nvSpPr>
            <p:spPr bwMode="auto">
              <a:xfrm>
                <a:off x="5253" y="2461"/>
                <a:ext cx="57" cy="29"/>
              </a:xfrm>
              <a:custGeom>
                <a:avLst/>
                <a:gdLst>
                  <a:gd name="T0" fmla="*/ 5 w 32"/>
                  <a:gd name="T1" fmla="*/ 13 h 16"/>
                  <a:gd name="T2" fmla="*/ 26 w 32"/>
                  <a:gd name="T3" fmla="*/ 14 h 16"/>
                  <a:gd name="T4" fmla="*/ 30 w 32"/>
                  <a:gd name="T5" fmla="*/ 11 h 16"/>
                  <a:gd name="T6" fmla="*/ 2 w 32"/>
                  <a:gd name="T7" fmla="*/ 9 h 16"/>
                  <a:gd name="T8" fmla="*/ 5 w 32"/>
                  <a:gd name="T9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16">
                    <a:moveTo>
                      <a:pt x="5" y="13"/>
                    </a:moveTo>
                    <a:cubicBezTo>
                      <a:pt x="11" y="5"/>
                      <a:pt x="21" y="5"/>
                      <a:pt x="26" y="14"/>
                    </a:cubicBezTo>
                    <a:cubicBezTo>
                      <a:pt x="28" y="16"/>
                      <a:pt x="32" y="14"/>
                      <a:pt x="30" y="11"/>
                    </a:cubicBezTo>
                    <a:cubicBezTo>
                      <a:pt x="23" y="0"/>
                      <a:pt x="10" y="0"/>
                      <a:pt x="2" y="9"/>
                    </a:cubicBezTo>
                    <a:cubicBezTo>
                      <a:pt x="0" y="12"/>
                      <a:pt x="3" y="15"/>
                      <a:pt x="5" y="13"/>
                    </a:cubicBezTo>
                    <a:close/>
                  </a:path>
                </a:pathLst>
              </a:custGeom>
              <a:solidFill>
                <a:srgbClr val="7743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02" name="íṩḷîḍe">
                <a:extLst>
                  <a:ext uri="{FF2B5EF4-FFF2-40B4-BE49-F238E27FC236}">
                    <a16:creationId xmlns:a16="http://schemas.microsoft.com/office/drawing/2014/main" id="{E8A2025C-9930-460B-A2F6-405F782FF22D}"/>
                  </a:ext>
                </a:extLst>
              </p:cNvPr>
              <p:cNvSpPr/>
              <p:nvPr/>
            </p:nvSpPr>
            <p:spPr bwMode="auto">
              <a:xfrm>
                <a:off x="5369" y="2469"/>
                <a:ext cx="58" cy="32"/>
              </a:xfrm>
              <a:custGeom>
                <a:avLst/>
                <a:gdLst>
                  <a:gd name="T0" fmla="*/ 30 w 32"/>
                  <a:gd name="T1" fmla="*/ 13 h 18"/>
                  <a:gd name="T2" fmla="*/ 2 w 32"/>
                  <a:gd name="T3" fmla="*/ 10 h 18"/>
                  <a:gd name="T4" fmla="*/ 5 w 32"/>
                  <a:gd name="T5" fmla="*/ 13 h 18"/>
                  <a:gd name="T6" fmla="*/ 26 w 32"/>
                  <a:gd name="T7" fmla="*/ 15 h 18"/>
                  <a:gd name="T8" fmla="*/ 30 w 32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18">
                    <a:moveTo>
                      <a:pt x="30" y="13"/>
                    </a:moveTo>
                    <a:cubicBezTo>
                      <a:pt x="23" y="3"/>
                      <a:pt x="10" y="0"/>
                      <a:pt x="2" y="10"/>
                    </a:cubicBezTo>
                    <a:cubicBezTo>
                      <a:pt x="0" y="12"/>
                      <a:pt x="3" y="16"/>
                      <a:pt x="5" y="13"/>
                    </a:cubicBezTo>
                    <a:cubicBezTo>
                      <a:pt x="12" y="6"/>
                      <a:pt x="21" y="7"/>
                      <a:pt x="26" y="15"/>
                    </a:cubicBezTo>
                    <a:cubicBezTo>
                      <a:pt x="28" y="18"/>
                      <a:pt x="32" y="16"/>
                      <a:pt x="30" y="13"/>
                    </a:cubicBezTo>
                    <a:close/>
                  </a:path>
                </a:pathLst>
              </a:custGeom>
              <a:solidFill>
                <a:srgbClr val="7743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03" name="íṣļïḋê">
                <a:extLst>
                  <a:ext uri="{FF2B5EF4-FFF2-40B4-BE49-F238E27FC236}">
                    <a16:creationId xmlns:a16="http://schemas.microsoft.com/office/drawing/2014/main" id="{F39C23BC-9859-4346-946C-0428B8AEC73F}"/>
                  </a:ext>
                </a:extLst>
              </p:cNvPr>
              <p:cNvSpPr/>
              <p:nvPr/>
            </p:nvSpPr>
            <p:spPr bwMode="auto">
              <a:xfrm>
                <a:off x="5222" y="2313"/>
                <a:ext cx="312" cy="206"/>
              </a:xfrm>
              <a:custGeom>
                <a:avLst/>
                <a:gdLst>
                  <a:gd name="T0" fmla="*/ 67 w 174"/>
                  <a:gd name="T1" fmla="*/ 50 h 115"/>
                  <a:gd name="T2" fmla="*/ 154 w 174"/>
                  <a:gd name="T3" fmla="*/ 115 h 115"/>
                  <a:gd name="T4" fmla="*/ 117 w 174"/>
                  <a:gd name="T5" fmla="*/ 13 h 115"/>
                  <a:gd name="T6" fmla="*/ 67 w 174"/>
                  <a:gd name="T7" fmla="*/ 5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4" h="115">
                    <a:moveTo>
                      <a:pt x="67" y="50"/>
                    </a:moveTo>
                    <a:cubicBezTo>
                      <a:pt x="134" y="56"/>
                      <a:pt x="159" y="54"/>
                      <a:pt x="154" y="115"/>
                    </a:cubicBezTo>
                    <a:cubicBezTo>
                      <a:pt x="154" y="115"/>
                      <a:pt x="174" y="26"/>
                      <a:pt x="117" y="13"/>
                    </a:cubicBezTo>
                    <a:cubicBezTo>
                      <a:pt x="59" y="0"/>
                      <a:pt x="0" y="45"/>
                      <a:pt x="67" y="50"/>
                    </a:cubicBezTo>
                    <a:close/>
                  </a:path>
                </a:pathLst>
              </a:custGeom>
              <a:solidFill>
                <a:srgbClr val="6D50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04" name="îśľîďê">
                <a:extLst>
                  <a:ext uri="{FF2B5EF4-FFF2-40B4-BE49-F238E27FC236}">
                    <a16:creationId xmlns:a16="http://schemas.microsoft.com/office/drawing/2014/main" id="{6317946C-709D-4771-A6B8-71E5C6CE44D7}"/>
                  </a:ext>
                </a:extLst>
              </p:cNvPr>
              <p:cNvSpPr/>
              <p:nvPr/>
            </p:nvSpPr>
            <p:spPr bwMode="auto">
              <a:xfrm>
                <a:off x="5267" y="2592"/>
                <a:ext cx="111" cy="63"/>
              </a:xfrm>
              <a:custGeom>
                <a:avLst/>
                <a:gdLst>
                  <a:gd name="T0" fmla="*/ 62 w 62"/>
                  <a:gd name="T1" fmla="*/ 5 h 35"/>
                  <a:gd name="T2" fmla="*/ 29 w 62"/>
                  <a:gd name="T3" fmla="*/ 33 h 35"/>
                  <a:gd name="T4" fmla="*/ 1 w 62"/>
                  <a:gd name="T5" fmla="*/ 0 h 35"/>
                  <a:gd name="T6" fmla="*/ 62 w 62"/>
                  <a:gd name="T7" fmla="*/ 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" h="35">
                    <a:moveTo>
                      <a:pt x="62" y="5"/>
                    </a:moveTo>
                    <a:cubicBezTo>
                      <a:pt x="61" y="22"/>
                      <a:pt x="46" y="35"/>
                      <a:pt x="29" y="33"/>
                    </a:cubicBezTo>
                    <a:cubicBezTo>
                      <a:pt x="12" y="32"/>
                      <a:pt x="0" y="17"/>
                      <a:pt x="1" y="0"/>
                    </a:cubicBezTo>
                    <a:lnTo>
                      <a:pt x="62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05" name="îSļïďe">
                <a:extLst>
                  <a:ext uri="{FF2B5EF4-FFF2-40B4-BE49-F238E27FC236}">
                    <a16:creationId xmlns:a16="http://schemas.microsoft.com/office/drawing/2014/main" id="{4235487A-DD62-4016-9DDF-97A9114364B2}"/>
                  </a:ext>
                </a:extLst>
              </p:cNvPr>
              <p:cNvSpPr/>
              <p:nvPr/>
            </p:nvSpPr>
            <p:spPr bwMode="auto">
              <a:xfrm>
                <a:off x="4669" y="4229"/>
                <a:ext cx="154" cy="75"/>
              </a:xfrm>
              <a:custGeom>
                <a:avLst/>
                <a:gdLst>
                  <a:gd name="T0" fmla="*/ 0 w 86"/>
                  <a:gd name="T1" fmla="*/ 42 h 42"/>
                  <a:gd name="T2" fmla="*/ 0 w 86"/>
                  <a:gd name="T3" fmla="*/ 39 h 42"/>
                  <a:gd name="T4" fmla="*/ 38 w 86"/>
                  <a:gd name="T5" fmla="*/ 0 h 42"/>
                  <a:gd name="T6" fmla="*/ 47 w 86"/>
                  <a:gd name="T7" fmla="*/ 0 h 42"/>
                  <a:gd name="T8" fmla="*/ 86 w 86"/>
                  <a:gd name="T9" fmla="*/ 39 h 42"/>
                  <a:gd name="T10" fmla="*/ 86 w 86"/>
                  <a:gd name="T11" fmla="*/ 42 h 42"/>
                  <a:gd name="T12" fmla="*/ 0 w 86"/>
                  <a:gd name="T1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6" h="42">
                    <a:moveTo>
                      <a:pt x="0" y="42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69" y="0"/>
                      <a:pt x="86" y="17"/>
                      <a:pt x="86" y="39"/>
                    </a:cubicBezTo>
                    <a:cubicBezTo>
                      <a:pt x="86" y="42"/>
                      <a:pt x="86" y="42"/>
                      <a:pt x="86" y="42"/>
                    </a:cubicBez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06" name="ïṡliḑê">
                <a:extLst>
                  <a:ext uri="{FF2B5EF4-FFF2-40B4-BE49-F238E27FC236}">
                    <a16:creationId xmlns:a16="http://schemas.microsoft.com/office/drawing/2014/main" id="{D3AE5088-9822-4047-88A9-D61FE04E76F6}"/>
                  </a:ext>
                </a:extLst>
              </p:cNvPr>
              <p:cNvSpPr/>
              <p:nvPr/>
            </p:nvSpPr>
            <p:spPr bwMode="auto">
              <a:xfrm>
                <a:off x="4470" y="4229"/>
                <a:ext cx="154" cy="75"/>
              </a:xfrm>
              <a:custGeom>
                <a:avLst/>
                <a:gdLst>
                  <a:gd name="T0" fmla="*/ 0 w 86"/>
                  <a:gd name="T1" fmla="*/ 42 h 42"/>
                  <a:gd name="T2" fmla="*/ 0 w 86"/>
                  <a:gd name="T3" fmla="*/ 39 h 42"/>
                  <a:gd name="T4" fmla="*/ 38 w 86"/>
                  <a:gd name="T5" fmla="*/ 0 h 42"/>
                  <a:gd name="T6" fmla="*/ 47 w 86"/>
                  <a:gd name="T7" fmla="*/ 0 h 42"/>
                  <a:gd name="T8" fmla="*/ 86 w 86"/>
                  <a:gd name="T9" fmla="*/ 39 h 42"/>
                  <a:gd name="T10" fmla="*/ 86 w 86"/>
                  <a:gd name="T11" fmla="*/ 42 h 42"/>
                  <a:gd name="T12" fmla="*/ 0 w 86"/>
                  <a:gd name="T1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6" h="42">
                    <a:moveTo>
                      <a:pt x="0" y="42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69" y="0"/>
                      <a:pt x="86" y="17"/>
                      <a:pt x="86" y="39"/>
                    </a:cubicBezTo>
                    <a:cubicBezTo>
                      <a:pt x="86" y="42"/>
                      <a:pt x="86" y="42"/>
                      <a:pt x="86" y="42"/>
                    </a:cubicBez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07" name="ïsḷïḑè">
                <a:extLst>
                  <a:ext uri="{FF2B5EF4-FFF2-40B4-BE49-F238E27FC236}">
                    <a16:creationId xmlns:a16="http://schemas.microsoft.com/office/drawing/2014/main" id="{1D61F747-910F-4175-B8A7-32FE6DD5FDE0}"/>
                  </a:ext>
                </a:extLst>
              </p:cNvPr>
              <p:cNvSpPr/>
              <p:nvPr/>
            </p:nvSpPr>
            <p:spPr bwMode="auto">
              <a:xfrm>
                <a:off x="4488" y="4214"/>
                <a:ext cx="186" cy="108"/>
              </a:xfrm>
              <a:custGeom>
                <a:avLst/>
                <a:gdLst>
                  <a:gd name="T0" fmla="*/ 0 w 104"/>
                  <a:gd name="T1" fmla="*/ 47 h 60"/>
                  <a:gd name="T2" fmla="*/ 27 w 104"/>
                  <a:gd name="T3" fmla="*/ 19 h 60"/>
                  <a:gd name="T4" fmla="*/ 34 w 104"/>
                  <a:gd name="T5" fmla="*/ 19 h 60"/>
                  <a:gd name="T6" fmla="*/ 39 w 104"/>
                  <a:gd name="T7" fmla="*/ 20 h 60"/>
                  <a:gd name="T8" fmla="*/ 39 w 104"/>
                  <a:gd name="T9" fmla="*/ 11 h 60"/>
                  <a:gd name="T10" fmla="*/ 50 w 104"/>
                  <a:gd name="T11" fmla="*/ 0 h 60"/>
                  <a:gd name="T12" fmla="*/ 93 w 104"/>
                  <a:gd name="T13" fmla="*/ 0 h 60"/>
                  <a:gd name="T14" fmla="*/ 104 w 104"/>
                  <a:gd name="T15" fmla="*/ 11 h 60"/>
                  <a:gd name="T16" fmla="*/ 103 w 104"/>
                  <a:gd name="T17" fmla="*/ 49 h 60"/>
                  <a:gd name="T18" fmla="*/ 92 w 104"/>
                  <a:gd name="T19" fmla="*/ 60 h 60"/>
                  <a:gd name="T20" fmla="*/ 48 w 104"/>
                  <a:gd name="T21" fmla="*/ 60 h 60"/>
                  <a:gd name="T22" fmla="*/ 37 w 104"/>
                  <a:gd name="T23" fmla="*/ 49 h 60"/>
                  <a:gd name="T24" fmla="*/ 0 w 104"/>
                  <a:gd name="T25" fmla="*/ 49 h 60"/>
                  <a:gd name="T26" fmla="*/ 0 w 104"/>
                  <a:gd name="T27" fmla="*/ 4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4" h="60">
                    <a:moveTo>
                      <a:pt x="0" y="47"/>
                    </a:moveTo>
                    <a:cubicBezTo>
                      <a:pt x="0" y="32"/>
                      <a:pt x="12" y="19"/>
                      <a:pt x="27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6" y="19"/>
                      <a:pt x="37" y="20"/>
                      <a:pt x="39" y="20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39" y="5"/>
                      <a:pt x="44" y="0"/>
                      <a:pt x="50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9" y="0"/>
                      <a:pt x="104" y="5"/>
                      <a:pt x="104" y="11"/>
                    </a:cubicBezTo>
                    <a:cubicBezTo>
                      <a:pt x="103" y="49"/>
                      <a:pt x="103" y="49"/>
                      <a:pt x="103" y="49"/>
                    </a:cubicBezTo>
                    <a:cubicBezTo>
                      <a:pt x="103" y="55"/>
                      <a:pt x="98" y="60"/>
                      <a:pt x="92" y="60"/>
                    </a:cubicBezTo>
                    <a:cubicBezTo>
                      <a:pt x="48" y="60"/>
                      <a:pt x="48" y="60"/>
                      <a:pt x="48" y="60"/>
                    </a:cubicBezTo>
                    <a:cubicBezTo>
                      <a:pt x="42" y="60"/>
                      <a:pt x="37" y="55"/>
                      <a:pt x="37" y="49"/>
                    </a:cubicBezTo>
                    <a:cubicBezTo>
                      <a:pt x="0" y="49"/>
                      <a:pt x="0" y="49"/>
                      <a:pt x="0" y="49"/>
                    </a:cubicBez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08" name="í$ļîḍe">
                <a:extLst>
                  <a:ext uri="{FF2B5EF4-FFF2-40B4-BE49-F238E27FC236}">
                    <a16:creationId xmlns:a16="http://schemas.microsoft.com/office/drawing/2014/main" id="{506A22F8-74B6-4673-A3A6-EEC3EA7B3E19}"/>
                  </a:ext>
                </a:extLst>
              </p:cNvPr>
              <p:cNvSpPr/>
              <p:nvPr/>
            </p:nvSpPr>
            <p:spPr bwMode="auto">
              <a:xfrm>
                <a:off x="4685" y="4214"/>
                <a:ext cx="186" cy="108"/>
              </a:xfrm>
              <a:custGeom>
                <a:avLst/>
                <a:gdLst>
                  <a:gd name="T0" fmla="*/ 0 w 104"/>
                  <a:gd name="T1" fmla="*/ 47 h 60"/>
                  <a:gd name="T2" fmla="*/ 28 w 104"/>
                  <a:gd name="T3" fmla="*/ 19 h 60"/>
                  <a:gd name="T4" fmla="*/ 34 w 104"/>
                  <a:gd name="T5" fmla="*/ 19 h 60"/>
                  <a:gd name="T6" fmla="*/ 39 w 104"/>
                  <a:gd name="T7" fmla="*/ 20 h 60"/>
                  <a:gd name="T8" fmla="*/ 39 w 104"/>
                  <a:gd name="T9" fmla="*/ 11 h 60"/>
                  <a:gd name="T10" fmla="*/ 50 w 104"/>
                  <a:gd name="T11" fmla="*/ 0 h 60"/>
                  <a:gd name="T12" fmla="*/ 93 w 104"/>
                  <a:gd name="T13" fmla="*/ 0 h 60"/>
                  <a:gd name="T14" fmla="*/ 104 w 104"/>
                  <a:gd name="T15" fmla="*/ 11 h 60"/>
                  <a:gd name="T16" fmla="*/ 103 w 104"/>
                  <a:gd name="T17" fmla="*/ 49 h 60"/>
                  <a:gd name="T18" fmla="*/ 93 w 104"/>
                  <a:gd name="T19" fmla="*/ 60 h 60"/>
                  <a:gd name="T20" fmla="*/ 48 w 104"/>
                  <a:gd name="T21" fmla="*/ 60 h 60"/>
                  <a:gd name="T22" fmla="*/ 38 w 104"/>
                  <a:gd name="T23" fmla="*/ 49 h 60"/>
                  <a:gd name="T24" fmla="*/ 0 w 104"/>
                  <a:gd name="T25" fmla="*/ 49 h 60"/>
                  <a:gd name="T26" fmla="*/ 0 w 104"/>
                  <a:gd name="T27" fmla="*/ 4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4" h="60">
                    <a:moveTo>
                      <a:pt x="0" y="47"/>
                    </a:moveTo>
                    <a:cubicBezTo>
                      <a:pt x="0" y="32"/>
                      <a:pt x="13" y="19"/>
                      <a:pt x="28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6" y="19"/>
                      <a:pt x="37" y="20"/>
                      <a:pt x="39" y="20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39" y="5"/>
                      <a:pt x="44" y="0"/>
                      <a:pt x="50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9" y="0"/>
                      <a:pt x="104" y="5"/>
                      <a:pt x="104" y="11"/>
                    </a:cubicBezTo>
                    <a:cubicBezTo>
                      <a:pt x="103" y="49"/>
                      <a:pt x="103" y="49"/>
                      <a:pt x="103" y="49"/>
                    </a:cubicBezTo>
                    <a:cubicBezTo>
                      <a:pt x="104" y="55"/>
                      <a:pt x="99" y="60"/>
                      <a:pt x="93" y="60"/>
                    </a:cubicBezTo>
                    <a:cubicBezTo>
                      <a:pt x="48" y="60"/>
                      <a:pt x="48" y="60"/>
                      <a:pt x="48" y="60"/>
                    </a:cubicBezTo>
                    <a:cubicBezTo>
                      <a:pt x="42" y="60"/>
                      <a:pt x="38" y="55"/>
                      <a:pt x="38" y="49"/>
                    </a:cubicBezTo>
                    <a:cubicBezTo>
                      <a:pt x="0" y="49"/>
                      <a:pt x="0" y="49"/>
                      <a:pt x="0" y="49"/>
                    </a:cubicBez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09" name="íšlïḋê">
                <a:extLst>
                  <a:ext uri="{FF2B5EF4-FFF2-40B4-BE49-F238E27FC236}">
                    <a16:creationId xmlns:a16="http://schemas.microsoft.com/office/drawing/2014/main" id="{6D86CA2A-DDF6-430C-B84F-CC3D9871C32D}"/>
                  </a:ext>
                </a:extLst>
              </p:cNvPr>
              <p:cNvSpPr/>
              <p:nvPr/>
            </p:nvSpPr>
            <p:spPr bwMode="auto">
              <a:xfrm>
                <a:off x="4470" y="4302"/>
                <a:ext cx="204" cy="20"/>
              </a:xfrm>
              <a:custGeom>
                <a:avLst/>
                <a:gdLst>
                  <a:gd name="T0" fmla="*/ 112 w 114"/>
                  <a:gd name="T1" fmla="*/ 11 h 11"/>
                  <a:gd name="T2" fmla="*/ 2 w 114"/>
                  <a:gd name="T3" fmla="*/ 11 h 11"/>
                  <a:gd name="T4" fmla="*/ 0 w 114"/>
                  <a:gd name="T5" fmla="*/ 9 h 11"/>
                  <a:gd name="T6" fmla="*/ 0 w 114"/>
                  <a:gd name="T7" fmla="*/ 2 h 11"/>
                  <a:gd name="T8" fmla="*/ 2 w 114"/>
                  <a:gd name="T9" fmla="*/ 0 h 11"/>
                  <a:gd name="T10" fmla="*/ 112 w 114"/>
                  <a:gd name="T11" fmla="*/ 0 h 11"/>
                  <a:gd name="T12" fmla="*/ 114 w 114"/>
                  <a:gd name="T13" fmla="*/ 2 h 11"/>
                  <a:gd name="T14" fmla="*/ 114 w 114"/>
                  <a:gd name="T15" fmla="*/ 9 h 11"/>
                  <a:gd name="T16" fmla="*/ 112 w 114"/>
                  <a:gd name="T1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" h="11">
                    <a:moveTo>
                      <a:pt x="112" y="11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0"/>
                      <a:pt x="0" y="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113" y="0"/>
                      <a:pt x="114" y="1"/>
                      <a:pt x="114" y="2"/>
                    </a:cubicBezTo>
                    <a:cubicBezTo>
                      <a:pt x="114" y="9"/>
                      <a:pt x="114" y="9"/>
                      <a:pt x="114" y="9"/>
                    </a:cubicBezTo>
                    <a:cubicBezTo>
                      <a:pt x="114" y="10"/>
                      <a:pt x="113" y="11"/>
                      <a:pt x="112" y="11"/>
                    </a:cubicBezTo>
                    <a:close/>
                  </a:path>
                </a:pathLst>
              </a:cu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10" name="îṡļîďè">
                <a:extLst>
                  <a:ext uri="{FF2B5EF4-FFF2-40B4-BE49-F238E27FC236}">
                    <a16:creationId xmlns:a16="http://schemas.microsoft.com/office/drawing/2014/main" id="{91D9657B-CBA4-489B-8C07-B425DBE3F27D}"/>
                  </a:ext>
                </a:extLst>
              </p:cNvPr>
              <p:cNvSpPr/>
              <p:nvPr/>
            </p:nvSpPr>
            <p:spPr bwMode="auto">
              <a:xfrm>
                <a:off x="4669" y="4302"/>
                <a:ext cx="204" cy="20"/>
              </a:xfrm>
              <a:custGeom>
                <a:avLst/>
                <a:gdLst>
                  <a:gd name="T0" fmla="*/ 112 w 114"/>
                  <a:gd name="T1" fmla="*/ 11 h 11"/>
                  <a:gd name="T2" fmla="*/ 2 w 114"/>
                  <a:gd name="T3" fmla="*/ 11 h 11"/>
                  <a:gd name="T4" fmla="*/ 0 w 114"/>
                  <a:gd name="T5" fmla="*/ 9 h 11"/>
                  <a:gd name="T6" fmla="*/ 0 w 114"/>
                  <a:gd name="T7" fmla="*/ 2 h 11"/>
                  <a:gd name="T8" fmla="*/ 2 w 114"/>
                  <a:gd name="T9" fmla="*/ 0 h 11"/>
                  <a:gd name="T10" fmla="*/ 112 w 114"/>
                  <a:gd name="T11" fmla="*/ 0 h 11"/>
                  <a:gd name="T12" fmla="*/ 114 w 114"/>
                  <a:gd name="T13" fmla="*/ 2 h 11"/>
                  <a:gd name="T14" fmla="*/ 114 w 114"/>
                  <a:gd name="T15" fmla="*/ 9 h 11"/>
                  <a:gd name="T16" fmla="*/ 112 w 114"/>
                  <a:gd name="T1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" h="11">
                    <a:moveTo>
                      <a:pt x="112" y="11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0"/>
                      <a:pt x="0" y="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113" y="0"/>
                      <a:pt x="114" y="1"/>
                      <a:pt x="114" y="2"/>
                    </a:cubicBezTo>
                    <a:cubicBezTo>
                      <a:pt x="114" y="9"/>
                      <a:pt x="114" y="9"/>
                      <a:pt x="114" y="9"/>
                    </a:cubicBezTo>
                    <a:cubicBezTo>
                      <a:pt x="114" y="10"/>
                      <a:pt x="113" y="11"/>
                      <a:pt x="112" y="11"/>
                    </a:cubicBezTo>
                    <a:close/>
                  </a:path>
                </a:pathLst>
              </a:custGeom>
              <a:solidFill>
                <a:srgbClr val="32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11" name="ïṩļîḓê">
                <a:extLst>
                  <a:ext uri="{FF2B5EF4-FFF2-40B4-BE49-F238E27FC236}">
                    <a16:creationId xmlns:a16="http://schemas.microsoft.com/office/drawing/2014/main" id="{1EA056D7-713F-46EE-A68F-8E210B8DEA71}"/>
                  </a:ext>
                </a:extLst>
              </p:cNvPr>
              <p:cNvSpPr/>
              <p:nvPr/>
            </p:nvSpPr>
            <p:spPr bwMode="auto">
              <a:xfrm>
                <a:off x="4669" y="4229"/>
                <a:ext cx="154" cy="75"/>
              </a:xfrm>
              <a:custGeom>
                <a:avLst/>
                <a:gdLst>
                  <a:gd name="T0" fmla="*/ 0 w 86"/>
                  <a:gd name="T1" fmla="*/ 42 h 42"/>
                  <a:gd name="T2" fmla="*/ 0 w 86"/>
                  <a:gd name="T3" fmla="*/ 39 h 42"/>
                  <a:gd name="T4" fmla="*/ 38 w 86"/>
                  <a:gd name="T5" fmla="*/ 0 h 42"/>
                  <a:gd name="T6" fmla="*/ 47 w 86"/>
                  <a:gd name="T7" fmla="*/ 0 h 42"/>
                  <a:gd name="T8" fmla="*/ 86 w 86"/>
                  <a:gd name="T9" fmla="*/ 39 h 42"/>
                  <a:gd name="T10" fmla="*/ 86 w 86"/>
                  <a:gd name="T11" fmla="*/ 42 h 42"/>
                  <a:gd name="T12" fmla="*/ 0 w 86"/>
                  <a:gd name="T1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6" h="42">
                    <a:moveTo>
                      <a:pt x="0" y="42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69" y="0"/>
                      <a:pt x="86" y="17"/>
                      <a:pt x="86" y="39"/>
                    </a:cubicBezTo>
                    <a:cubicBezTo>
                      <a:pt x="86" y="42"/>
                      <a:pt x="86" y="42"/>
                      <a:pt x="86" y="42"/>
                    </a:cubicBez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6B2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12" name="ï$1ïḓe">
                <a:extLst>
                  <a:ext uri="{FF2B5EF4-FFF2-40B4-BE49-F238E27FC236}">
                    <a16:creationId xmlns:a16="http://schemas.microsoft.com/office/drawing/2014/main" id="{0A03DCEB-AA89-482A-981D-92808E5FD962}"/>
                  </a:ext>
                </a:extLst>
              </p:cNvPr>
              <p:cNvSpPr/>
              <p:nvPr/>
            </p:nvSpPr>
            <p:spPr bwMode="auto">
              <a:xfrm>
                <a:off x="4470" y="4229"/>
                <a:ext cx="154" cy="75"/>
              </a:xfrm>
              <a:custGeom>
                <a:avLst/>
                <a:gdLst>
                  <a:gd name="T0" fmla="*/ 0 w 86"/>
                  <a:gd name="T1" fmla="*/ 42 h 42"/>
                  <a:gd name="T2" fmla="*/ 0 w 86"/>
                  <a:gd name="T3" fmla="*/ 39 h 42"/>
                  <a:gd name="T4" fmla="*/ 38 w 86"/>
                  <a:gd name="T5" fmla="*/ 0 h 42"/>
                  <a:gd name="T6" fmla="*/ 47 w 86"/>
                  <a:gd name="T7" fmla="*/ 0 h 42"/>
                  <a:gd name="T8" fmla="*/ 86 w 86"/>
                  <a:gd name="T9" fmla="*/ 39 h 42"/>
                  <a:gd name="T10" fmla="*/ 86 w 86"/>
                  <a:gd name="T11" fmla="*/ 42 h 42"/>
                  <a:gd name="T12" fmla="*/ 0 w 86"/>
                  <a:gd name="T1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6" h="42">
                    <a:moveTo>
                      <a:pt x="0" y="42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69" y="0"/>
                      <a:pt x="86" y="17"/>
                      <a:pt x="86" y="39"/>
                    </a:cubicBezTo>
                    <a:cubicBezTo>
                      <a:pt x="86" y="42"/>
                      <a:pt x="86" y="42"/>
                      <a:pt x="86" y="42"/>
                    </a:cubicBez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6B2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13" name="iṥḷiḋé">
                <a:extLst>
                  <a:ext uri="{FF2B5EF4-FFF2-40B4-BE49-F238E27FC236}">
                    <a16:creationId xmlns:a16="http://schemas.microsoft.com/office/drawing/2014/main" id="{B8E48104-4459-420D-9C31-63ED3A97034B}"/>
                  </a:ext>
                </a:extLst>
              </p:cNvPr>
              <p:cNvSpPr/>
              <p:nvPr/>
            </p:nvSpPr>
            <p:spPr bwMode="auto">
              <a:xfrm>
                <a:off x="4488" y="4214"/>
                <a:ext cx="186" cy="108"/>
              </a:xfrm>
              <a:custGeom>
                <a:avLst/>
                <a:gdLst>
                  <a:gd name="T0" fmla="*/ 0 w 104"/>
                  <a:gd name="T1" fmla="*/ 47 h 60"/>
                  <a:gd name="T2" fmla="*/ 27 w 104"/>
                  <a:gd name="T3" fmla="*/ 19 h 60"/>
                  <a:gd name="T4" fmla="*/ 34 w 104"/>
                  <a:gd name="T5" fmla="*/ 19 h 60"/>
                  <a:gd name="T6" fmla="*/ 39 w 104"/>
                  <a:gd name="T7" fmla="*/ 20 h 60"/>
                  <a:gd name="T8" fmla="*/ 39 w 104"/>
                  <a:gd name="T9" fmla="*/ 11 h 60"/>
                  <a:gd name="T10" fmla="*/ 50 w 104"/>
                  <a:gd name="T11" fmla="*/ 0 h 60"/>
                  <a:gd name="T12" fmla="*/ 93 w 104"/>
                  <a:gd name="T13" fmla="*/ 0 h 60"/>
                  <a:gd name="T14" fmla="*/ 104 w 104"/>
                  <a:gd name="T15" fmla="*/ 11 h 60"/>
                  <a:gd name="T16" fmla="*/ 103 w 104"/>
                  <a:gd name="T17" fmla="*/ 49 h 60"/>
                  <a:gd name="T18" fmla="*/ 92 w 104"/>
                  <a:gd name="T19" fmla="*/ 60 h 60"/>
                  <a:gd name="T20" fmla="*/ 48 w 104"/>
                  <a:gd name="T21" fmla="*/ 60 h 60"/>
                  <a:gd name="T22" fmla="*/ 37 w 104"/>
                  <a:gd name="T23" fmla="*/ 49 h 60"/>
                  <a:gd name="T24" fmla="*/ 0 w 104"/>
                  <a:gd name="T25" fmla="*/ 49 h 60"/>
                  <a:gd name="T26" fmla="*/ 0 w 104"/>
                  <a:gd name="T27" fmla="*/ 4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4" h="60">
                    <a:moveTo>
                      <a:pt x="0" y="47"/>
                    </a:moveTo>
                    <a:cubicBezTo>
                      <a:pt x="0" y="32"/>
                      <a:pt x="12" y="19"/>
                      <a:pt x="27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6" y="19"/>
                      <a:pt x="37" y="20"/>
                      <a:pt x="39" y="20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39" y="5"/>
                      <a:pt x="44" y="0"/>
                      <a:pt x="50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9" y="0"/>
                      <a:pt x="104" y="5"/>
                      <a:pt x="104" y="11"/>
                    </a:cubicBezTo>
                    <a:cubicBezTo>
                      <a:pt x="103" y="49"/>
                      <a:pt x="103" y="49"/>
                      <a:pt x="103" y="49"/>
                    </a:cubicBezTo>
                    <a:cubicBezTo>
                      <a:pt x="103" y="55"/>
                      <a:pt x="98" y="60"/>
                      <a:pt x="92" y="60"/>
                    </a:cubicBezTo>
                    <a:cubicBezTo>
                      <a:pt x="48" y="60"/>
                      <a:pt x="48" y="60"/>
                      <a:pt x="48" y="60"/>
                    </a:cubicBezTo>
                    <a:cubicBezTo>
                      <a:pt x="42" y="60"/>
                      <a:pt x="37" y="55"/>
                      <a:pt x="37" y="49"/>
                    </a:cubicBezTo>
                    <a:cubicBezTo>
                      <a:pt x="0" y="49"/>
                      <a:pt x="0" y="49"/>
                      <a:pt x="0" y="49"/>
                    </a:cubicBez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5921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14" name="íSļîḍe">
                <a:extLst>
                  <a:ext uri="{FF2B5EF4-FFF2-40B4-BE49-F238E27FC236}">
                    <a16:creationId xmlns:a16="http://schemas.microsoft.com/office/drawing/2014/main" id="{043321D4-C524-478E-A632-14F2DEB40F32}"/>
                  </a:ext>
                </a:extLst>
              </p:cNvPr>
              <p:cNvSpPr/>
              <p:nvPr/>
            </p:nvSpPr>
            <p:spPr bwMode="auto">
              <a:xfrm>
                <a:off x="4685" y="4214"/>
                <a:ext cx="186" cy="108"/>
              </a:xfrm>
              <a:custGeom>
                <a:avLst/>
                <a:gdLst>
                  <a:gd name="T0" fmla="*/ 0 w 104"/>
                  <a:gd name="T1" fmla="*/ 47 h 60"/>
                  <a:gd name="T2" fmla="*/ 28 w 104"/>
                  <a:gd name="T3" fmla="*/ 19 h 60"/>
                  <a:gd name="T4" fmla="*/ 34 w 104"/>
                  <a:gd name="T5" fmla="*/ 19 h 60"/>
                  <a:gd name="T6" fmla="*/ 39 w 104"/>
                  <a:gd name="T7" fmla="*/ 20 h 60"/>
                  <a:gd name="T8" fmla="*/ 39 w 104"/>
                  <a:gd name="T9" fmla="*/ 11 h 60"/>
                  <a:gd name="T10" fmla="*/ 50 w 104"/>
                  <a:gd name="T11" fmla="*/ 0 h 60"/>
                  <a:gd name="T12" fmla="*/ 93 w 104"/>
                  <a:gd name="T13" fmla="*/ 0 h 60"/>
                  <a:gd name="T14" fmla="*/ 104 w 104"/>
                  <a:gd name="T15" fmla="*/ 11 h 60"/>
                  <a:gd name="T16" fmla="*/ 103 w 104"/>
                  <a:gd name="T17" fmla="*/ 49 h 60"/>
                  <a:gd name="T18" fmla="*/ 93 w 104"/>
                  <a:gd name="T19" fmla="*/ 60 h 60"/>
                  <a:gd name="T20" fmla="*/ 48 w 104"/>
                  <a:gd name="T21" fmla="*/ 60 h 60"/>
                  <a:gd name="T22" fmla="*/ 38 w 104"/>
                  <a:gd name="T23" fmla="*/ 49 h 60"/>
                  <a:gd name="T24" fmla="*/ 0 w 104"/>
                  <a:gd name="T25" fmla="*/ 49 h 60"/>
                  <a:gd name="T26" fmla="*/ 0 w 104"/>
                  <a:gd name="T27" fmla="*/ 4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4" h="60">
                    <a:moveTo>
                      <a:pt x="0" y="47"/>
                    </a:moveTo>
                    <a:cubicBezTo>
                      <a:pt x="0" y="32"/>
                      <a:pt x="13" y="19"/>
                      <a:pt x="28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6" y="19"/>
                      <a:pt x="37" y="20"/>
                      <a:pt x="39" y="20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39" y="5"/>
                      <a:pt x="44" y="0"/>
                      <a:pt x="50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9" y="0"/>
                      <a:pt x="104" y="5"/>
                      <a:pt x="104" y="11"/>
                    </a:cubicBezTo>
                    <a:cubicBezTo>
                      <a:pt x="103" y="49"/>
                      <a:pt x="103" y="49"/>
                      <a:pt x="103" y="49"/>
                    </a:cubicBezTo>
                    <a:cubicBezTo>
                      <a:pt x="104" y="55"/>
                      <a:pt x="99" y="60"/>
                      <a:pt x="93" y="60"/>
                    </a:cubicBezTo>
                    <a:cubicBezTo>
                      <a:pt x="48" y="60"/>
                      <a:pt x="48" y="60"/>
                      <a:pt x="48" y="60"/>
                    </a:cubicBezTo>
                    <a:cubicBezTo>
                      <a:pt x="42" y="60"/>
                      <a:pt x="38" y="55"/>
                      <a:pt x="38" y="49"/>
                    </a:cubicBezTo>
                    <a:cubicBezTo>
                      <a:pt x="0" y="49"/>
                      <a:pt x="0" y="49"/>
                      <a:pt x="0" y="49"/>
                    </a:cubicBez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5921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15" name="ïşlíḑè">
                <a:extLst>
                  <a:ext uri="{FF2B5EF4-FFF2-40B4-BE49-F238E27FC236}">
                    <a16:creationId xmlns:a16="http://schemas.microsoft.com/office/drawing/2014/main" id="{62EB5740-5891-4855-B5A0-F928EB5959ED}"/>
                  </a:ext>
                </a:extLst>
              </p:cNvPr>
              <p:cNvSpPr/>
              <p:nvPr/>
            </p:nvSpPr>
            <p:spPr bwMode="auto">
              <a:xfrm>
                <a:off x="4470" y="4302"/>
                <a:ext cx="204" cy="20"/>
              </a:xfrm>
              <a:custGeom>
                <a:avLst/>
                <a:gdLst>
                  <a:gd name="T0" fmla="*/ 112 w 114"/>
                  <a:gd name="T1" fmla="*/ 11 h 11"/>
                  <a:gd name="T2" fmla="*/ 2 w 114"/>
                  <a:gd name="T3" fmla="*/ 11 h 11"/>
                  <a:gd name="T4" fmla="*/ 0 w 114"/>
                  <a:gd name="T5" fmla="*/ 9 h 11"/>
                  <a:gd name="T6" fmla="*/ 0 w 114"/>
                  <a:gd name="T7" fmla="*/ 2 h 11"/>
                  <a:gd name="T8" fmla="*/ 2 w 114"/>
                  <a:gd name="T9" fmla="*/ 0 h 11"/>
                  <a:gd name="T10" fmla="*/ 112 w 114"/>
                  <a:gd name="T11" fmla="*/ 0 h 11"/>
                  <a:gd name="T12" fmla="*/ 114 w 114"/>
                  <a:gd name="T13" fmla="*/ 2 h 11"/>
                  <a:gd name="T14" fmla="*/ 114 w 114"/>
                  <a:gd name="T15" fmla="*/ 9 h 11"/>
                  <a:gd name="T16" fmla="*/ 112 w 114"/>
                  <a:gd name="T1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" h="11">
                    <a:moveTo>
                      <a:pt x="112" y="11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0"/>
                      <a:pt x="0" y="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113" y="0"/>
                      <a:pt x="114" y="1"/>
                      <a:pt x="114" y="2"/>
                    </a:cubicBezTo>
                    <a:cubicBezTo>
                      <a:pt x="114" y="9"/>
                      <a:pt x="114" y="9"/>
                      <a:pt x="114" y="9"/>
                    </a:cubicBezTo>
                    <a:cubicBezTo>
                      <a:pt x="114" y="10"/>
                      <a:pt x="113" y="11"/>
                      <a:pt x="112" y="11"/>
                    </a:cubicBezTo>
                    <a:close/>
                  </a:path>
                </a:pathLst>
              </a:custGeom>
              <a:solidFill>
                <a:srgbClr val="4D1C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16" name="iṩlîḋe">
                <a:extLst>
                  <a:ext uri="{FF2B5EF4-FFF2-40B4-BE49-F238E27FC236}">
                    <a16:creationId xmlns:a16="http://schemas.microsoft.com/office/drawing/2014/main" id="{8C2A71C7-64B8-4E83-B6FE-07449436949A}"/>
                  </a:ext>
                </a:extLst>
              </p:cNvPr>
              <p:cNvSpPr/>
              <p:nvPr/>
            </p:nvSpPr>
            <p:spPr bwMode="auto">
              <a:xfrm>
                <a:off x="4669" y="4302"/>
                <a:ext cx="204" cy="20"/>
              </a:xfrm>
              <a:custGeom>
                <a:avLst/>
                <a:gdLst>
                  <a:gd name="T0" fmla="*/ 112 w 114"/>
                  <a:gd name="T1" fmla="*/ 11 h 11"/>
                  <a:gd name="T2" fmla="*/ 2 w 114"/>
                  <a:gd name="T3" fmla="*/ 11 h 11"/>
                  <a:gd name="T4" fmla="*/ 0 w 114"/>
                  <a:gd name="T5" fmla="*/ 9 h 11"/>
                  <a:gd name="T6" fmla="*/ 0 w 114"/>
                  <a:gd name="T7" fmla="*/ 2 h 11"/>
                  <a:gd name="T8" fmla="*/ 2 w 114"/>
                  <a:gd name="T9" fmla="*/ 0 h 11"/>
                  <a:gd name="T10" fmla="*/ 112 w 114"/>
                  <a:gd name="T11" fmla="*/ 0 h 11"/>
                  <a:gd name="T12" fmla="*/ 114 w 114"/>
                  <a:gd name="T13" fmla="*/ 2 h 11"/>
                  <a:gd name="T14" fmla="*/ 114 w 114"/>
                  <a:gd name="T15" fmla="*/ 9 h 11"/>
                  <a:gd name="T16" fmla="*/ 112 w 114"/>
                  <a:gd name="T1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" h="11">
                    <a:moveTo>
                      <a:pt x="112" y="11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0"/>
                      <a:pt x="0" y="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113" y="0"/>
                      <a:pt x="114" y="1"/>
                      <a:pt x="114" y="2"/>
                    </a:cubicBezTo>
                    <a:cubicBezTo>
                      <a:pt x="114" y="9"/>
                      <a:pt x="114" y="9"/>
                      <a:pt x="114" y="9"/>
                    </a:cubicBezTo>
                    <a:cubicBezTo>
                      <a:pt x="114" y="10"/>
                      <a:pt x="113" y="11"/>
                      <a:pt x="112" y="11"/>
                    </a:cubicBezTo>
                    <a:close/>
                  </a:path>
                </a:pathLst>
              </a:custGeom>
              <a:solidFill>
                <a:srgbClr val="4D1C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17" name="îšļîḓe">
                <a:extLst>
                  <a:ext uri="{FF2B5EF4-FFF2-40B4-BE49-F238E27FC236}">
                    <a16:creationId xmlns:a16="http://schemas.microsoft.com/office/drawing/2014/main" id="{DFDE17BF-1723-48DA-A904-1B99D42A1E0D}"/>
                  </a:ext>
                </a:extLst>
              </p:cNvPr>
              <p:cNvSpPr/>
              <p:nvPr/>
            </p:nvSpPr>
            <p:spPr bwMode="auto">
              <a:xfrm>
                <a:off x="4547" y="3613"/>
                <a:ext cx="335" cy="625"/>
              </a:xfrm>
              <a:custGeom>
                <a:avLst/>
                <a:gdLst>
                  <a:gd name="T0" fmla="*/ 101 w 187"/>
                  <a:gd name="T1" fmla="*/ 340 h 349"/>
                  <a:gd name="T2" fmla="*/ 101 w 187"/>
                  <a:gd name="T3" fmla="*/ 61 h 349"/>
                  <a:gd name="T4" fmla="*/ 87 w 187"/>
                  <a:gd name="T5" fmla="*/ 61 h 349"/>
                  <a:gd name="T6" fmla="*/ 86 w 187"/>
                  <a:gd name="T7" fmla="*/ 340 h 349"/>
                  <a:gd name="T8" fmla="*/ 83 w 187"/>
                  <a:gd name="T9" fmla="*/ 341 h 349"/>
                  <a:gd name="T10" fmla="*/ 0 w 187"/>
                  <a:gd name="T11" fmla="*/ 339 h 349"/>
                  <a:gd name="T12" fmla="*/ 0 w 187"/>
                  <a:gd name="T13" fmla="*/ 339 h 349"/>
                  <a:gd name="T14" fmla="*/ 1 w 187"/>
                  <a:gd name="T15" fmla="*/ 0 h 349"/>
                  <a:gd name="T16" fmla="*/ 187 w 187"/>
                  <a:gd name="T17" fmla="*/ 0 h 349"/>
                  <a:gd name="T18" fmla="*/ 187 w 187"/>
                  <a:gd name="T19" fmla="*/ 339 h 349"/>
                  <a:gd name="T20" fmla="*/ 185 w 187"/>
                  <a:gd name="T21" fmla="*/ 340 h 349"/>
                  <a:gd name="T22" fmla="*/ 102 w 187"/>
                  <a:gd name="T23" fmla="*/ 340 h 349"/>
                  <a:gd name="T24" fmla="*/ 101 w 187"/>
                  <a:gd name="T25" fmla="*/ 340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7" h="349">
                    <a:moveTo>
                      <a:pt x="101" y="340"/>
                    </a:moveTo>
                    <a:cubicBezTo>
                      <a:pt x="101" y="61"/>
                      <a:pt x="101" y="61"/>
                      <a:pt x="101" y="61"/>
                    </a:cubicBezTo>
                    <a:cubicBezTo>
                      <a:pt x="87" y="61"/>
                      <a:pt x="87" y="61"/>
                      <a:pt x="87" y="61"/>
                    </a:cubicBezTo>
                    <a:cubicBezTo>
                      <a:pt x="86" y="340"/>
                      <a:pt x="86" y="340"/>
                      <a:pt x="86" y="340"/>
                    </a:cubicBezTo>
                    <a:cubicBezTo>
                      <a:pt x="83" y="341"/>
                      <a:pt x="83" y="341"/>
                      <a:pt x="83" y="341"/>
                    </a:cubicBezTo>
                    <a:cubicBezTo>
                      <a:pt x="56" y="349"/>
                      <a:pt x="27" y="348"/>
                      <a:pt x="0" y="339"/>
                    </a:cubicBezTo>
                    <a:cubicBezTo>
                      <a:pt x="0" y="339"/>
                      <a:pt x="0" y="339"/>
                      <a:pt x="0" y="339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87" y="0"/>
                      <a:pt x="187" y="0"/>
                      <a:pt x="187" y="0"/>
                    </a:cubicBezTo>
                    <a:cubicBezTo>
                      <a:pt x="187" y="339"/>
                      <a:pt x="187" y="339"/>
                      <a:pt x="187" y="339"/>
                    </a:cubicBezTo>
                    <a:cubicBezTo>
                      <a:pt x="185" y="340"/>
                      <a:pt x="185" y="340"/>
                      <a:pt x="185" y="340"/>
                    </a:cubicBezTo>
                    <a:cubicBezTo>
                      <a:pt x="158" y="349"/>
                      <a:pt x="129" y="349"/>
                      <a:pt x="102" y="340"/>
                    </a:cubicBezTo>
                    <a:lnTo>
                      <a:pt x="101" y="340"/>
                    </a:lnTo>
                    <a:close/>
                  </a:path>
                </a:pathLst>
              </a:custGeom>
              <a:solidFill>
                <a:srgbClr val="252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sp>
          <p:nvSpPr>
            <p:cNvPr id="17" name="iṣ1iḓé">
              <a:extLst>
                <a:ext uri="{FF2B5EF4-FFF2-40B4-BE49-F238E27FC236}">
                  <a16:creationId xmlns:a16="http://schemas.microsoft.com/office/drawing/2014/main" id="{488642DC-770F-4074-BA88-CE57E84E3DE5}"/>
                </a:ext>
              </a:extLst>
            </p:cNvPr>
            <p:cNvSpPr/>
            <p:nvPr/>
          </p:nvSpPr>
          <p:spPr bwMode="auto">
            <a:xfrm>
              <a:off x="6906560" y="5362083"/>
              <a:ext cx="386978" cy="160369"/>
            </a:xfrm>
            <a:custGeom>
              <a:avLst/>
              <a:gdLst>
                <a:gd name="T0" fmla="*/ 333 w 333"/>
                <a:gd name="T1" fmla="*/ 0 h 138"/>
                <a:gd name="T2" fmla="*/ 0 w 333"/>
                <a:gd name="T3" fmla="*/ 0 h 138"/>
                <a:gd name="T4" fmla="*/ 2 w 333"/>
                <a:gd name="T5" fmla="*/ 138 h 138"/>
                <a:gd name="T6" fmla="*/ 154 w 333"/>
                <a:gd name="T7" fmla="*/ 138 h 138"/>
                <a:gd name="T8" fmla="*/ 154 w 333"/>
                <a:gd name="T9" fmla="*/ 108 h 138"/>
                <a:gd name="T10" fmla="*/ 179 w 333"/>
                <a:gd name="T11" fmla="*/ 108 h 138"/>
                <a:gd name="T12" fmla="*/ 179 w 333"/>
                <a:gd name="T13" fmla="*/ 138 h 138"/>
                <a:gd name="T14" fmla="*/ 331 w 333"/>
                <a:gd name="T15" fmla="*/ 138 h 138"/>
                <a:gd name="T16" fmla="*/ 333 w 333"/>
                <a:gd name="T17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3" h="138">
                  <a:moveTo>
                    <a:pt x="333" y="0"/>
                  </a:moveTo>
                  <a:lnTo>
                    <a:pt x="0" y="0"/>
                  </a:lnTo>
                  <a:lnTo>
                    <a:pt x="2" y="138"/>
                  </a:lnTo>
                  <a:lnTo>
                    <a:pt x="154" y="138"/>
                  </a:lnTo>
                  <a:lnTo>
                    <a:pt x="154" y="108"/>
                  </a:lnTo>
                  <a:lnTo>
                    <a:pt x="179" y="108"/>
                  </a:lnTo>
                  <a:lnTo>
                    <a:pt x="179" y="138"/>
                  </a:lnTo>
                  <a:lnTo>
                    <a:pt x="331" y="138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iṥ1ïḋê">
              <a:extLst>
                <a:ext uri="{FF2B5EF4-FFF2-40B4-BE49-F238E27FC236}">
                  <a16:creationId xmlns:a16="http://schemas.microsoft.com/office/drawing/2014/main" id="{6444909B-D3FE-4982-890A-DD5AD97ED155}"/>
                </a:ext>
              </a:extLst>
            </p:cNvPr>
            <p:cNvSpPr/>
            <p:nvPr/>
          </p:nvSpPr>
          <p:spPr bwMode="auto">
            <a:xfrm>
              <a:off x="6638117" y="4555589"/>
              <a:ext cx="197556" cy="187097"/>
            </a:xfrm>
            <a:custGeom>
              <a:avLst/>
              <a:gdLst>
                <a:gd name="T0" fmla="*/ 63 w 95"/>
                <a:gd name="T1" fmla="*/ 82 h 90"/>
                <a:gd name="T2" fmla="*/ 15 w 95"/>
                <a:gd name="T3" fmla="*/ 25 h 90"/>
                <a:gd name="T4" fmla="*/ 14 w 95"/>
                <a:gd name="T5" fmla="*/ 2 h 90"/>
                <a:gd name="T6" fmla="*/ 53 w 95"/>
                <a:gd name="T7" fmla="*/ 42 h 90"/>
                <a:gd name="T8" fmla="*/ 43 w 95"/>
                <a:gd name="T9" fmla="*/ 22 h 90"/>
                <a:gd name="T10" fmla="*/ 65 w 95"/>
                <a:gd name="T11" fmla="*/ 36 h 90"/>
                <a:gd name="T12" fmla="*/ 84 w 95"/>
                <a:gd name="T13" fmla="*/ 55 h 90"/>
                <a:gd name="T14" fmla="*/ 63 w 95"/>
                <a:gd name="T15" fmla="*/ 8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5" h="90">
                  <a:moveTo>
                    <a:pt x="63" y="82"/>
                  </a:moveTo>
                  <a:cubicBezTo>
                    <a:pt x="45" y="74"/>
                    <a:pt x="20" y="57"/>
                    <a:pt x="15" y="25"/>
                  </a:cubicBezTo>
                  <a:cubicBezTo>
                    <a:pt x="15" y="25"/>
                    <a:pt x="0" y="0"/>
                    <a:pt x="14" y="2"/>
                  </a:cubicBezTo>
                  <a:cubicBezTo>
                    <a:pt x="29" y="3"/>
                    <a:pt x="32" y="30"/>
                    <a:pt x="53" y="42"/>
                  </a:cubicBezTo>
                  <a:cubicBezTo>
                    <a:pt x="53" y="42"/>
                    <a:pt x="41" y="33"/>
                    <a:pt x="43" y="22"/>
                  </a:cubicBezTo>
                  <a:cubicBezTo>
                    <a:pt x="45" y="11"/>
                    <a:pt x="54" y="21"/>
                    <a:pt x="65" y="36"/>
                  </a:cubicBezTo>
                  <a:cubicBezTo>
                    <a:pt x="69" y="43"/>
                    <a:pt x="78" y="48"/>
                    <a:pt x="84" y="55"/>
                  </a:cubicBezTo>
                  <a:cubicBezTo>
                    <a:pt x="95" y="70"/>
                    <a:pt x="79" y="90"/>
                    <a:pt x="63" y="82"/>
                  </a:cubicBezTo>
                  <a:close/>
                </a:path>
              </a:pathLst>
            </a:custGeom>
            <a:solidFill>
              <a:srgbClr val="F9A3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îśḻîḓê">
              <a:extLst>
                <a:ext uri="{FF2B5EF4-FFF2-40B4-BE49-F238E27FC236}">
                  <a16:creationId xmlns:a16="http://schemas.microsoft.com/office/drawing/2014/main" id="{9B4E4809-D0FD-4B4F-B098-6C473FF6F10E}"/>
                </a:ext>
              </a:extLst>
            </p:cNvPr>
            <p:cNvSpPr/>
            <p:nvPr/>
          </p:nvSpPr>
          <p:spPr bwMode="auto">
            <a:xfrm>
              <a:off x="6704356" y="4689231"/>
              <a:ext cx="128993" cy="76698"/>
            </a:xfrm>
            <a:custGeom>
              <a:avLst/>
              <a:gdLst>
                <a:gd name="T0" fmla="*/ 0 w 62"/>
                <a:gd name="T1" fmla="*/ 27 h 37"/>
                <a:gd name="T2" fmla="*/ 1 w 62"/>
                <a:gd name="T3" fmla="*/ 27 h 37"/>
                <a:gd name="T4" fmla="*/ 57 w 62"/>
                <a:gd name="T5" fmla="*/ 37 h 37"/>
                <a:gd name="T6" fmla="*/ 58 w 62"/>
                <a:gd name="T7" fmla="*/ 37 h 37"/>
                <a:gd name="T8" fmla="*/ 62 w 62"/>
                <a:gd name="T9" fmla="*/ 16 h 37"/>
                <a:gd name="T10" fmla="*/ 61 w 62"/>
                <a:gd name="T11" fmla="*/ 15 h 37"/>
                <a:gd name="T12" fmla="*/ 4 w 62"/>
                <a:gd name="T13" fmla="*/ 6 h 37"/>
                <a:gd name="T14" fmla="*/ 4 w 62"/>
                <a:gd name="T15" fmla="*/ 6 h 37"/>
                <a:gd name="T16" fmla="*/ 0 w 62"/>
                <a:gd name="T17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37">
                  <a:moveTo>
                    <a:pt x="0" y="27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21" y="22"/>
                    <a:pt x="41" y="25"/>
                    <a:pt x="57" y="37"/>
                  </a:cubicBezTo>
                  <a:cubicBezTo>
                    <a:pt x="58" y="37"/>
                    <a:pt x="58" y="37"/>
                    <a:pt x="58" y="37"/>
                  </a:cubicBezTo>
                  <a:cubicBezTo>
                    <a:pt x="62" y="16"/>
                    <a:pt x="62" y="16"/>
                    <a:pt x="62" y="16"/>
                  </a:cubicBezTo>
                  <a:cubicBezTo>
                    <a:pt x="61" y="15"/>
                    <a:pt x="61" y="15"/>
                    <a:pt x="61" y="15"/>
                  </a:cubicBezTo>
                  <a:cubicBezTo>
                    <a:pt x="44" y="4"/>
                    <a:pt x="24" y="0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lnTo>
                    <a:pt x="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ïṥḷïḑè">
              <a:extLst>
                <a:ext uri="{FF2B5EF4-FFF2-40B4-BE49-F238E27FC236}">
                  <a16:creationId xmlns:a16="http://schemas.microsoft.com/office/drawing/2014/main" id="{A25BBE8A-00E0-4749-8AC2-A7AA0553CED7}"/>
                </a:ext>
              </a:extLst>
            </p:cNvPr>
            <p:cNvSpPr/>
            <p:nvPr/>
          </p:nvSpPr>
          <p:spPr bwMode="auto">
            <a:xfrm>
              <a:off x="6864725" y="4299929"/>
              <a:ext cx="481107" cy="460189"/>
            </a:xfrm>
            <a:custGeom>
              <a:avLst/>
              <a:gdLst>
                <a:gd name="T0" fmla="*/ 80 w 231"/>
                <a:gd name="T1" fmla="*/ 3 h 221"/>
                <a:gd name="T2" fmla="*/ 138 w 231"/>
                <a:gd name="T3" fmla="*/ 6 h 221"/>
                <a:gd name="T4" fmla="*/ 201 w 231"/>
                <a:gd name="T5" fmla="*/ 82 h 221"/>
                <a:gd name="T6" fmla="*/ 200 w 231"/>
                <a:gd name="T7" fmla="*/ 99 h 221"/>
                <a:gd name="T8" fmla="*/ 200 w 231"/>
                <a:gd name="T9" fmla="*/ 99 h 221"/>
                <a:gd name="T10" fmla="*/ 204 w 231"/>
                <a:gd name="T11" fmla="*/ 99 h 221"/>
                <a:gd name="T12" fmla="*/ 205 w 231"/>
                <a:gd name="T13" fmla="*/ 99 h 221"/>
                <a:gd name="T14" fmla="*/ 230 w 231"/>
                <a:gd name="T15" fmla="*/ 129 h 221"/>
                <a:gd name="T16" fmla="*/ 230 w 231"/>
                <a:gd name="T17" fmla="*/ 129 h 221"/>
                <a:gd name="T18" fmla="*/ 201 w 231"/>
                <a:gd name="T19" fmla="*/ 156 h 221"/>
                <a:gd name="T20" fmla="*/ 200 w 231"/>
                <a:gd name="T21" fmla="*/ 156 h 221"/>
                <a:gd name="T22" fmla="*/ 197 w 231"/>
                <a:gd name="T23" fmla="*/ 155 h 221"/>
                <a:gd name="T24" fmla="*/ 196 w 231"/>
                <a:gd name="T25" fmla="*/ 155 h 221"/>
                <a:gd name="T26" fmla="*/ 124 w 231"/>
                <a:gd name="T27" fmla="*/ 219 h 221"/>
                <a:gd name="T28" fmla="*/ 66 w 231"/>
                <a:gd name="T29" fmla="*/ 215 h 221"/>
                <a:gd name="T30" fmla="*/ 3 w 231"/>
                <a:gd name="T31" fmla="*/ 139 h 221"/>
                <a:gd name="T32" fmla="*/ 7 w 231"/>
                <a:gd name="T33" fmla="*/ 69 h 221"/>
                <a:gd name="T34" fmla="*/ 80 w 231"/>
                <a:gd name="T35" fmla="*/ 3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1" h="221">
                  <a:moveTo>
                    <a:pt x="80" y="3"/>
                  </a:moveTo>
                  <a:cubicBezTo>
                    <a:pt x="138" y="6"/>
                    <a:pt x="138" y="6"/>
                    <a:pt x="138" y="6"/>
                  </a:cubicBezTo>
                  <a:cubicBezTo>
                    <a:pt x="175" y="9"/>
                    <a:pt x="204" y="43"/>
                    <a:pt x="201" y="82"/>
                  </a:cubicBezTo>
                  <a:cubicBezTo>
                    <a:pt x="200" y="99"/>
                    <a:pt x="200" y="99"/>
                    <a:pt x="200" y="99"/>
                  </a:cubicBezTo>
                  <a:cubicBezTo>
                    <a:pt x="200" y="99"/>
                    <a:pt x="200" y="99"/>
                    <a:pt x="200" y="99"/>
                  </a:cubicBezTo>
                  <a:cubicBezTo>
                    <a:pt x="202" y="99"/>
                    <a:pt x="203" y="99"/>
                    <a:pt x="204" y="99"/>
                  </a:cubicBezTo>
                  <a:cubicBezTo>
                    <a:pt x="205" y="99"/>
                    <a:pt x="205" y="99"/>
                    <a:pt x="205" y="99"/>
                  </a:cubicBezTo>
                  <a:cubicBezTo>
                    <a:pt x="219" y="100"/>
                    <a:pt x="231" y="113"/>
                    <a:pt x="230" y="129"/>
                  </a:cubicBezTo>
                  <a:cubicBezTo>
                    <a:pt x="230" y="129"/>
                    <a:pt x="230" y="129"/>
                    <a:pt x="230" y="129"/>
                  </a:cubicBezTo>
                  <a:cubicBezTo>
                    <a:pt x="229" y="145"/>
                    <a:pt x="216" y="157"/>
                    <a:pt x="201" y="156"/>
                  </a:cubicBezTo>
                  <a:cubicBezTo>
                    <a:pt x="200" y="156"/>
                    <a:pt x="200" y="156"/>
                    <a:pt x="200" y="156"/>
                  </a:cubicBezTo>
                  <a:cubicBezTo>
                    <a:pt x="199" y="156"/>
                    <a:pt x="198" y="155"/>
                    <a:pt x="197" y="155"/>
                  </a:cubicBezTo>
                  <a:cubicBezTo>
                    <a:pt x="196" y="155"/>
                    <a:pt x="196" y="155"/>
                    <a:pt x="196" y="155"/>
                  </a:cubicBezTo>
                  <a:cubicBezTo>
                    <a:pt x="192" y="193"/>
                    <a:pt x="161" y="221"/>
                    <a:pt x="124" y="219"/>
                  </a:cubicBezTo>
                  <a:cubicBezTo>
                    <a:pt x="66" y="215"/>
                    <a:pt x="66" y="215"/>
                    <a:pt x="66" y="215"/>
                  </a:cubicBezTo>
                  <a:cubicBezTo>
                    <a:pt x="29" y="213"/>
                    <a:pt x="0" y="179"/>
                    <a:pt x="3" y="139"/>
                  </a:cubicBezTo>
                  <a:cubicBezTo>
                    <a:pt x="7" y="69"/>
                    <a:pt x="7" y="69"/>
                    <a:pt x="7" y="69"/>
                  </a:cubicBezTo>
                  <a:cubicBezTo>
                    <a:pt x="10" y="30"/>
                    <a:pt x="43" y="0"/>
                    <a:pt x="80" y="3"/>
                  </a:cubicBezTo>
                  <a:close/>
                </a:path>
              </a:pathLst>
            </a:custGeom>
            <a:solidFill>
              <a:srgbClr val="FFB3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ïŝľîḋè">
              <a:extLst>
                <a:ext uri="{FF2B5EF4-FFF2-40B4-BE49-F238E27FC236}">
                  <a16:creationId xmlns:a16="http://schemas.microsoft.com/office/drawing/2014/main" id="{68FE919D-DF86-4B9E-B9D1-2F39724E37E9}"/>
                </a:ext>
              </a:extLst>
            </p:cNvPr>
            <p:cNvSpPr/>
            <p:nvPr/>
          </p:nvSpPr>
          <p:spPr bwMode="auto">
            <a:xfrm>
              <a:off x="6977448" y="4289470"/>
              <a:ext cx="332359" cy="310279"/>
            </a:xfrm>
            <a:custGeom>
              <a:avLst/>
              <a:gdLst>
                <a:gd name="T0" fmla="*/ 136 w 160"/>
                <a:gd name="T1" fmla="*/ 133 h 149"/>
                <a:gd name="T2" fmla="*/ 109 w 160"/>
                <a:gd name="T3" fmla="*/ 36 h 149"/>
                <a:gd name="T4" fmla="*/ 59 w 160"/>
                <a:gd name="T5" fmla="*/ 27 h 149"/>
                <a:gd name="T6" fmla="*/ 16 w 160"/>
                <a:gd name="T7" fmla="*/ 29 h 149"/>
                <a:gd name="T8" fmla="*/ 15 w 160"/>
                <a:gd name="T9" fmla="*/ 4 h 149"/>
                <a:gd name="T10" fmla="*/ 62 w 160"/>
                <a:gd name="T11" fmla="*/ 2 h 149"/>
                <a:gd name="T12" fmla="*/ 124 w 160"/>
                <a:gd name="T13" fmla="*/ 17 h 149"/>
                <a:gd name="T14" fmla="*/ 157 w 160"/>
                <a:gd name="T15" fmla="*/ 84 h 149"/>
                <a:gd name="T16" fmla="*/ 160 w 160"/>
                <a:gd name="T17" fmla="*/ 132 h 149"/>
                <a:gd name="T18" fmla="*/ 136 w 160"/>
                <a:gd name="T19" fmla="*/ 13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149">
                  <a:moveTo>
                    <a:pt x="136" y="133"/>
                  </a:moveTo>
                  <a:cubicBezTo>
                    <a:pt x="134" y="100"/>
                    <a:pt x="139" y="57"/>
                    <a:pt x="109" y="36"/>
                  </a:cubicBezTo>
                  <a:cubicBezTo>
                    <a:pt x="93" y="25"/>
                    <a:pt x="77" y="26"/>
                    <a:pt x="59" y="27"/>
                  </a:cubicBezTo>
                  <a:cubicBezTo>
                    <a:pt x="45" y="27"/>
                    <a:pt x="31" y="28"/>
                    <a:pt x="16" y="29"/>
                  </a:cubicBezTo>
                  <a:cubicBezTo>
                    <a:pt x="1" y="30"/>
                    <a:pt x="0" y="5"/>
                    <a:pt x="15" y="4"/>
                  </a:cubicBezTo>
                  <a:cubicBezTo>
                    <a:pt x="31" y="3"/>
                    <a:pt x="46" y="2"/>
                    <a:pt x="62" y="2"/>
                  </a:cubicBezTo>
                  <a:cubicBezTo>
                    <a:pt x="84" y="0"/>
                    <a:pt x="105" y="3"/>
                    <a:pt x="124" y="17"/>
                  </a:cubicBezTo>
                  <a:cubicBezTo>
                    <a:pt x="145" y="32"/>
                    <a:pt x="156" y="57"/>
                    <a:pt x="157" y="84"/>
                  </a:cubicBezTo>
                  <a:cubicBezTo>
                    <a:pt x="158" y="100"/>
                    <a:pt x="159" y="116"/>
                    <a:pt x="160" y="132"/>
                  </a:cubicBezTo>
                  <a:cubicBezTo>
                    <a:pt x="160" y="148"/>
                    <a:pt x="137" y="149"/>
                    <a:pt x="136" y="133"/>
                  </a:cubicBezTo>
                  <a:close/>
                </a:path>
              </a:pathLst>
            </a:custGeom>
            <a:solidFill>
              <a:srgbClr val="7743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iŝľíḍê">
              <a:extLst>
                <a:ext uri="{FF2B5EF4-FFF2-40B4-BE49-F238E27FC236}">
                  <a16:creationId xmlns:a16="http://schemas.microsoft.com/office/drawing/2014/main" id="{79644354-C77F-4706-9699-0DFC1236704E}"/>
                </a:ext>
              </a:extLst>
            </p:cNvPr>
            <p:cNvSpPr/>
            <p:nvPr/>
          </p:nvSpPr>
          <p:spPr bwMode="auto">
            <a:xfrm>
              <a:off x="6877508" y="4196503"/>
              <a:ext cx="511321" cy="503187"/>
            </a:xfrm>
            <a:custGeom>
              <a:avLst/>
              <a:gdLst>
                <a:gd name="T0" fmla="*/ 203 w 246"/>
                <a:gd name="T1" fmla="*/ 204 h 242"/>
                <a:gd name="T2" fmla="*/ 201 w 246"/>
                <a:gd name="T3" fmla="*/ 67 h 242"/>
                <a:gd name="T4" fmla="*/ 79 w 246"/>
                <a:gd name="T5" fmla="*/ 17 h 242"/>
                <a:gd name="T6" fmla="*/ 77 w 246"/>
                <a:gd name="T7" fmla="*/ 16 h 242"/>
                <a:gd name="T8" fmla="*/ 2 w 246"/>
                <a:gd name="T9" fmla="*/ 56 h 242"/>
                <a:gd name="T10" fmla="*/ 12 w 246"/>
                <a:gd name="T11" fmla="*/ 106 h 242"/>
                <a:gd name="T12" fmla="*/ 15 w 246"/>
                <a:gd name="T13" fmla="*/ 147 h 242"/>
                <a:gd name="T14" fmla="*/ 58 w 246"/>
                <a:gd name="T15" fmla="*/ 210 h 242"/>
                <a:gd name="T16" fmla="*/ 107 w 246"/>
                <a:gd name="T17" fmla="*/ 239 h 242"/>
                <a:gd name="T18" fmla="*/ 140 w 246"/>
                <a:gd name="T19" fmla="*/ 241 h 242"/>
                <a:gd name="T20" fmla="*/ 203 w 246"/>
                <a:gd name="T21" fmla="*/ 204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6" h="242">
                  <a:moveTo>
                    <a:pt x="203" y="204"/>
                  </a:moveTo>
                  <a:cubicBezTo>
                    <a:pt x="224" y="160"/>
                    <a:pt x="246" y="91"/>
                    <a:pt x="201" y="67"/>
                  </a:cubicBezTo>
                  <a:cubicBezTo>
                    <a:pt x="189" y="2"/>
                    <a:pt x="101" y="12"/>
                    <a:pt x="79" y="17"/>
                  </a:cubicBezTo>
                  <a:cubicBezTo>
                    <a:pt x="77" y="16"/>
                    <a:pt x="77" y="16"/>
                    <a:pt x="77" y="16"/>
                  </a:cubicBezTo>
                  <a:cubicBezTo>
                    <a:pt x="45" y="0"/>
                    <a:pt x="7" y="20"/>
                    <a:pt x="2" y="56"/>
                  </a:cubicBezTo>
                  <a:cubicBezTo>
                    <a:pt x="0" y="71"/>
                    <a:pt x="2" y="88"/>
                    <a:pt x="12" y="106"/>
                  </a:cubicBezTo>
                  <a:cubicBezTo>
                    <a:pt x="15" y="147"/>
                    <a:pt x="15" y="147"/>
                    <a:pt x="15" y="147"/>
                  </a:cubicBezTo>
                  <a:cubicBezTo>
                    <a:pt x="58" y="210"/>
                    <a:pt x="58" y="210"/>
                    <a:pt x="58" y="210"/>
                  </a:cubicBezTo>
                  <a:cubicBezTo>
                    <a:pt x="69" y="227"/>
                    <a:pt x="87" y="238"/>
                    <a:pt x="107" y="239"/>
                  </a:cubicBezTo>
                  <a:cubicBezTo>
                    <a:pt x="140" y="241"/>
                    <a:pt x="140" y="241"/>
                    <a:pt x="140" y="241"/>
                  </a:cubicBezTo>
                  <a:cubicBezTo>
                    <a:pt x="167" y="242"/>
                    <a:pt x="191" y="228"/>
                    <a:pt x="203" y="204"/>
                  </a:cubicBezTo>
                  <a:close/>
                </a:path>
              </a:pathLst>
            </a:custGeom>
            <a:solidFill>
              <a:srgbClr val="CC8A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ïŝlîḍê">
              <a:extLst>
                <a:ext uri="{FF2B5EF4-FFF2-40B4-BE49-F238E27FC236}">
                  <a16:creationId xmlns:a16="http://schemas.microsoft.com/office/drawing/2014/main" id="{ED6E7C34-B052-436B-AB1E-92FFC4F6282B}"/>
                </a:ext>
              </a:extLst>
            </p:cNvPr>
            <p:cNvSpPr/>
            <p:nvPr/>
          </p:nvSpPr>
          <p:spPr bwMode="auto">
            <a:xfrm>
              <a:off x="6875184" y="4473081"/>
              <a:ext cx="120858" cy="119696"/>
            </a:xfrm>
            <a:custGeom>
              <a:avLst/>
              <a:gdLst>
                <a:gd name="T0" fmla="*/ 1 w 58"/>
                <a:gd name="T1" fmla="*/ 30 h 58"/>
                <a:gd name="T2" fmla="*/ 29 w 58"/>
                <a:gd name="T3" fmla="*/ 57 h 58"/>
                <a:gd name="T4" fmla="*/ 57 w 58"/>
                <a:gd name="T5" fmla="*/ 29 h 58"/>
                <a:gd name="T6" fmla="*/ 28 w 58"/>
                <a:gd name="T7" fmla="*/ 1 h 58"/>
                <a:gd name="T8" fmla="*/ 1 w 58"/>
                <a:gd name="T9" fmla="*/ 3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8">
                  <a:moveTo>
                    <a:pt x="1" y="30"/>
                  </a:moveTo>
                  <a:cubicBezTo>
                    <a:pt x="1" y="45"/>
                    <a:pt x="14" y="58"/>
                    <a:pt x="29" y="57"/>
                  </a:cubicBezTo>
                  <a:cubicBezTo>
                    <a:pt x="45" y="57"/>
                    <a:pt x="58" y="44"/>
                    <a:pt x="57" y="29"/>
                  </a:cubicBezTo>
                  <a:cubicBezTo>
                    <a:pt x="57" y="13"/>
                    <a:pt x="44" y="0"/>
                    <a:pt x="28" y="1"/>
                  </a:cubicBezTo>
                  <a:cubicBezTo>
                    <a:pt x="13" y="1"/>
                    <a:pt x="0" y="14"/>
                    <a:pt x="1" y="30"/>
                  </a:cubicBezTo>
                  <a:close/>
                </a:path>
              </a:pathLst>
            </a:custGeom>
            <a:solidFill>
              <a:srgbClr val="FFB3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iṡ1íḓê">
              <a:extLst>
                <a:ext uri="{FF2B5EF4-FFF2-40B4-BE49-F238E27FC236}">
                  <a16:creationId xmlns:a16="http://schemas.microsoft.com/office/drawing/2014/main" id="{0030DFEE-2A91-4485-9B37-AB5ED2D58566}"/>
                </a:ext>
              </a:extLst>
            </p:cNvPr>
            <p:cNvSpPr/>
            <p:nvPr/>
          </p:nvSpPr>
          <p:spPr bwMode="auto">
            <a:xfrm>
              <a:off x="6646251" y="4707824"/>
              <a:ext cx="202204" cy="363736"/>
            </a:xfrm>
            <a:custGeom>
              <a:avLst/>
              <a:gdLst>
                <a:gd name="T0" fmla="*/ 35 w 97"/>
                <a:gd name="T1" fmla="*/ 172 h 175"/>
                <a:gd name="T2" fmla="*/ 36 w 97"/>
                <a:gd name="T3" fmla="*/ 172 h 175"/>
                <a:gd name="T4" fmla="*/ 79 w 97"/>
                <a:gd name="T5" fmla="*/ 140 h 175"/>
                <a:gd name="T6" fmla="*/ 97 w 97"/>
                <a:gd name="T7" fmla="*/ 24 h 175"/>
                <a:gd name="T8" fmla="*/ 96 w 97"/>
                <a:gd name="T9" fmla="*/ 23 h 175"/>
                <a:gd name="T10" fmla="*/ 21 w 97"/>
                <a:gd name="T11" fmla="*/ 12 h 175"/>
                <a:gd name="T12" fmla="*/ 21 w 97"/>
                <a:gd name="T13" fmla="*/ 12 h 175"/>
                <a:gd name="T14" fmla="*/ 3 w 97"/>
                <a:gd name="T15" fmla="*/ 128 h 175"/>
                <a:gd name="T16" fmla="*/ 35 w 97"/>
                <a:gd name="T17" fmla="*/ 172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7" h="175">
                  <a:moveTo>
                    <a:pt x="35" y="172"/>
                  </a:moveTo>
                  <a:cubicBezTo>
                    <a:pt x="36" y="172"/>
                    <a:pt x="36" y="172"/>
                    <a:pt x="36" y="172"/>
                  </a:cubicBezTo>
                  <a:cubicBezTo>
                    <a:pt x="57" y="175"/>
                    <a:pt x="76" y="160"/>
                    <a:pt x="79" y="140"/>
                  </a:cubicBezTo>
                  <a:cubicBezTo>
                    <a:pt x="97" y="24"/>
                    <a:pt x="97" y="24"/>
                    <a:pt x="97" y="24"/>
                  </a:cubicBezTo>
                  <a:cubicBezTo>
                    <a:pt x="96" y="23"/>
                    <a:pt x="96" y="23"/>
                    <a:pt x="96" y="23"/>
                  </a:cubicBezTo>
                  <a:cubicBezTo>
                    <a:pt x="76" y="5"/>
                    <a:pt x="46" y="0"/>
                    <a:pt x="21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3" y="128"/>
                    <a:pt x="3" y="128"/>
                    <a:pt x="3" y="128"/>
                  </a:cubicBezTo>
                  <a:cubicBezTo>
                    <a:pt x="0" y="149"/>
                    <a:pt x="15" y="168"/>
                    <a:pt x="35" y="172"/>
                  </a:cubicBezTo>
                  <a:close/>
                </a:path>
              </a:pathLst>
            </a:custGeom>
            <a:solidFill>
              <a:srgbClr val="252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i$1îḓe">
              <a:extLst>
                <a:ext uri="{FF2B5EF4-FFF2-40B4-BE49-F238E27FC236}">
                  <a16:creationId xmlns:a16="http://schemas.microsoft.com/office/drawing/2014/main" id="{5756B469-086E-4B3C-ABF5-DD8D140777D0}"/>
                </a:ext>
              </a:extLst>
            </p:cNvPr>
            <p:cNvSpPr/>
            <p:nvPr/>
          </p:nvSpPr>
          <p:spPr bwMode="auto">
            <a:xfrm>
              <a:off x="6989069" y="4713634"/>
              <a:ext cx="270768" cy="89482"/>
            </a:xfrm>
            <a:custGeom>
              <a:avLst/>
              <a:gdLst>
                <a:gd name="T0" fmla="*/ 16 w 130"/>
                <a:gd name="T1" fmla="*/ 43 h 43"/>
                <a:gd name="T2" fmla="*/ 1 w 130"/>
                <a:gd name="T3" fmla="*/ 43 h 43"/>
                <a:gd name="T4" fmla="*/ 130 w 130"/>
                <a:gd name="T5" fmla="*/ 38 h 43"/>
                <a:gd name="T6" fmla="*/ 130 w 130"/>
                <a:gd name="T7" fmla="*/ 38 h 43"/>
                <a:gd name="T8" fmla="*/ 129 w 130"/>
                <a:gd name="T9" fmla="*/ 16 h 43"/>
                <a:gd name="T10" fmla="*/ 129 w 130"/>
                <a:gd name="T11" fmla="*/ 16 h 43"/>
                <a:gd name="T12" fmla="*/ 16 w 130"/>
                <a:gd name="T13" fmla="*/ 21 h 43"/>
                <a:gd name="T14" fmla="*/ 0 w 130"/>
                <a:gd name="T15" fmla="*/ 21 h 43"/>
                <a:gd name="T16" fmla="*/ 16 w 130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43">
                  <a:moveTo>
                    <a:pt x="16" y="43"/>
                  </a:moveTo>
                  <a:cubicBezTo>
                    <a:pt x="1" y="43"/>
                    <a:pt x="1" y="43"/>
                    <a:pt x="1" y="43"/>
                  </a:cubicBezTo>
                  <a:cubicBezTo>
                    <a:pt x="42" y="24"/>
                    <a:pt x="88" y="22"/>
                    <a:pt x="130" y="38"/>
                  </a:cubicBezTo>
                  <a:cubicBezTo>
                    <a:pt x="130" y="38"/>
                    <a:pt x="130" y="38"/>
                    <a:pt x="130" y="38"/>
                  </a:cubicBezTo>
                  <a:cubicBezTo>
                    <a:pt x="129" y="16"/>
                    <a:pt x="129" y="16"/>
                    <a:pt x="129" y="16"/>
                  </a:cubicBezTo>
                  <a:cubicBezTo>
                    <a:pt x="129" y="16"/>
                    <a:pt x="129" y="16"/>
                    <a:pt x="129" y="16"/>
                  </a:cubicBezTo>
                  <a:cubicBezTo>
                    <a:pt x="87" y="0"/>
                    <a:pt x="56" y="2"/>
                    <a:pt x="16" y="21"/>
                  </a:cubicBezTo>
                  <a:cubicBezTo>
                    <a:pt x="0" y="21"/>
                    <a:pt x="0" y="21"/>
                    <a:pt x="0" y="21"/>
                  </a:cubicBezTo>
                  <a:lnTo>
                    <a:pt x="16" y="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6" name="íś1ïḋe">
              <a:extLst>
                <a:ext uri="{FF2B5EF4-FFF2-40B4-BE49-F238E27FC236}">
                  <a16:creationId xmlns:a16="http://schemas.microsoft.com/office/drawing/2014/main" id="{059939F1-E527-4B36-9EEC-D1C7BEB7FEF7}"/>
                </a:ext>
              </a:extLst>
            </p:cNvPr>
            <p:cNvSpPr/>
            <p:nvPr/>
          </p:nvSpPr>
          <p:spPr bwMode="auto">
            <a:xfrm>
              <a:off x="6885642" y="4707824"/>
              <a:ext cx="416030" cy="780927"/>
            </a:xfrm>
            <a:custGeom>
              <a:avLst/>
              <a:gdLst>
                <a:gd name="T0" fmla="*/ 200 w 200"/>
                <a:gd name="T1" fmla="*/ 44 h 376"/>
                <a:gd name="T2" fmla="*/ 5 w 200"/>
                <a:gd name="T3" fmla="*/ 72 h 376"/>
                <a:gd name="T4" fmla="*/ 0 w 200"/>
                <a:gd name="T5" fmla="*/ 320 h 376"/>
                <a:gd name="T6" fmla="*/ 200 w 200"/>
                <a:gd name="T7" fmla="*/ 331 h 376"/>
                <a:gd name="T8" fmla="*/ 200 w 200"/>
                <a:gd name="T9" fmla="*/ 44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376">
                  <a:moveTo>
                    <a:pt x="200" y="44"/>
                  </a:moveTo>
                  <a:cubicBezTo>
                    <a:pt x="193" y="0"/>
                    <a:pt x="20" y="11"/>
                    <a:pt x="5" y="72"/>
                  </a:cubicBezTo>
                  <a:cubicBezTo>
                    <a:pt x="0" y="320"/>
                    <a:pt x="0" y="320"/>
                    <a:pt x="0" y="320"/>
                  </a:cubicBezTo>
                  <a:cubicBezTo>
                    <a:pt x="0" y="320"/>
                    <a:pt x="81" y="376"/>
                    <a:pt x="200" y="331"/>
                  </a:cubicBezTo>
                  <a:lnTo>
                    <a:pt x="200" y="44"/>
                  </a:lnTo>
                  <a:close/>
                </a:path>
              </a:pathLst>
            </a:custGeom>
            <a:solidFill>
              <a:srgbClr val="252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íṥlîḓé">
              <a:extLst>
                <a:ext uri="{FF2B5EF4-FFF2-40B4-BE49-F238E27FC236}">
                  <a16:creationId xmlns:a16="http://schemas.microsoft.com/office/drawing/2014/main" id="{1B43330B-F06F-484C-A775-8891E54A9DA7}"/>
                </a:ext>
              </a:extLst>
            </p:cNvPr>
            <p:cNvSpPr/>
            <p:nvPr/>
          </p:nvSpPr>
          <p:spPr bwMode="auto">
            <a:xfrm>
              <a:off x="6639279" y="4763605"/>
              <a:ext cx="427650" cy="316090"/>
            </a:xfrm>
            <a:custGeom>
              <a:avLst/>
              <a:gdLst>
                <a:gd name="T0" fmla="*/ 11 w 205"/>
                <a:gd name="T1" fmla="*/ 126 h 152"/>
                <a:gd name="T2" fmla="*/ 11 w 205"/>
                <a:gd name="T3" fmla="*/ 127 h 152"/>
                <a:gd name="T4" fmla="*/ 63 w 205"/>
                <a:gd name="T5" fmla="*/ 142 h 152"/>
                <a:gd name="T6" fmla="*/ 180 w 205"/>
                <a:gd name="T7" fmla="*/ 77 h 152"/>
                <a:gd name="T8" fmla="*/ 195 w 205"/>
                <a:gd name="T9" fmla="*/ 25 h 152"/>
                <a:gd name="T10" fmla="*/ 194 w 205"/>
                <a:gd name="T11" fmla="*/ 25 h 152"/>
                <a:gd name="T12" fmla="*/ 142 w 205"/>
                <a:gd name="T13" fmla="*/ 10 h 152"/>
                <a:gd name="T14" fmla="*/ 26 w 205"/>
                <a:gd name="T15" fmla="*/ 74 h 152"/>
                <a:gd name="T16" fmla="*/ 11 w 205"/>
                <a:gd name="T17" fmla="*/ 12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5" h="152">
                  <a:moveTo>
                    <a:pt x="11" y="126"/>
                  </a:moveTo>
                  <a:cubicBezTo>
                    <a:pt x="11" y="127"/>
                    <a:pt x="11" y="127"/>
                    <a:pt x="11" y="127"/>
                  </a:cubicBezTo>
                  <a:cubicBezTo>
                    <a:pt x="21" y="145"/>
                    <a:pt x="44" y="152"/>
                    <a:pt x="63" y="142"/>
                  </a:cubicBezTo>
                  <a:cubicBezTo>
                    <a:pt x="180" y="77"/>
                    <a:pt x="180" y="77"/>
                    <a:pt x="180" y="77"/>
                  </a:cubicBezTo>
                  <a:cubicBezTo>
                    <a:pt x="198" y="67"/>
                    <a:pt x="205" y="44"/>
                    <a:pt x="195" y="25"/>
                  </a:cubicBezTo>
                  <a:cubicBezTo>
                    <a:pt x="194" y="25"/>
                    <a:pt x="194" y="25"/>
                    <a:pt x="194" y="25"/>
                  </a:cubicBezTo>
                  <a:cubicBezTo>
                    <a:pt x="184" y="6"/>
                    <a:pt x="161" y="0"/>
                    <a:pt x="142" y="10"/>
                  </a:cubicBezTo>
                  <a:cubicBezTo>
                    <a:pt x="26" y="74"/>
                    <a:pt x="26" y="74"/>
                    <a:pt x="26" y="74"/>
                  </a:cubicBezTo>
                  <a:cubicBezTo>
                    <a:pt x="7" y="85"/>
                    <a:pt x="0" y="108"/>
                    <a:pt x="11" y="126"/>
                  </a:cubicBezTo>
                  <a:close/>
                </a:path>
              </a:pathLst>
            </a:custGeom>
            <a:solidFill>
              <a:srgbClr val="252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8" name="íśḷiḓe">
              <a:extLst>
                <a:ext uri="{FF2B5EF4-FFF2-40B4-BE49-F238E27FC236}">
                  <a16:creationId xmlns:a16="http://schemas.microsoft.com/office/drawing/2014/main" id="{8CB4C1C4-1020-465A-B54D-4DC41E2C8E65}"/>
                </a:ext>
              </a:extLst>
            </p:cNvPr>
            <p:cNvSpPr/>
            <p:nvPr/>
          </p:nvSpPr>
          <p:spPr bwMode="auto">
            <a:xfrm>
              <a:off x="7101792" y="4745011"/>
              <a:ext cx="233581" cy="384653"/>
            </a:xfrm>
            <a:custGeom>
              <a:avLst/>
              <a:gdLst>
                <a:gd name="T0" fmla="*/ 33 w 112"/>
                <a:gd name="T1" fmla="*/ 180 h 185"/>
                <a:gd name="T2" fmla="*/ 33 w 112"/>
                <a:gd name="T3" fmla="*/ 180 h 185"/>
                <a:gd name="T4" fmla="*/ 80 w 112"/>
                <a:gd name="T5" fmla="*/ 153 h 185"/>
                <a:gd name="T6" fmla="*/ 99 w 112"/>
                <a:gd name="T7" fmla="*/ 85 h 185"/>
                <a:gd name="T8" fmla="*/ 84 w 112"/>
                <a:gd name="T9" fmla="*/ 10 h 185"/>
                <a:gd name="T10" fmla="*/ 63 w 112"/>
                <a:gd name="T11" fmla="*/ 3 h 185"/>
                <a:gd name="T12" fmla="*/ 41 w 112"/>
                <a:gd name="T13" fmla="*/ 43 h 185"/>
                <a:gd name="T14" fmla="*/ 6 w 112"/>
                <a:gd name="T15" fmla="*/ 133 h 185"/>
                <a:gd name="T16" fmla="*/ 33 w 112"/>
                <a:gd name="T17" fmla="*/ 18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185">
                  <a:moveTo>
                    <a:pt x="33" y="180"/>
                  </a:moveTo>
                  <a:cubicBezTo>
                    <a:pt x="33" y="180"/>
                    <a:pt x="33" y="180"/>
                    <a:pt x="33" y="180"/>
                  </a:cubicBezTo>
                  <a:cubicBezTo>
                    <a:pt x="54" y="185"/>
                    <a:pt x="75" y="173"/>
                    <a:pt x="80" y="153"/>
                  </a:cubicBezTo>
                  <a:cubicBezTo>
                    <a:pt x="99" y="85"/>
                    <a:pt x="99" y="85"/>
                    <a:pt x="99" y="85"/>
                  </a:cubicBezTo>
                  <a:cubicBezTo>
                    <a:pt x="105" y="65"/>
                    <a:pt x="112" y="29"/>
                    <a:pt x="84" y="10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39" y="0"/>
                    <a:pt x="47" y="22"/>
                    <a:pt x="41" y="43"/>
                  </a:cubicBezTo>
                  <a:cubicBezTo>
                    <a:pt x="6" y="133"/>
                    <a:pt x="6" y="133"/>
                    <a:pt x="6" y="133"/>
                  </a:cubicBezTo>
                  <a:cubicBezTo>
                    <a:pt x="0" y="153"/>
                    <a:pt x="12" y="174"/>
                    <a:pt x="33" y="180"/>
                  </a:cubicBezTo>
                  <a:close/>
                </a:path>
              </a:pathLst>
            </a:custGeom>
            <a:solidFill>
              <a:srgbClr val="252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îślîḑe">
              <a:extLst>
                <a:ext uri="{FF2B5EF4-FFF2-40B4-BE49-F238E27FC236}">
                  <a16:creationId xmlns:a16="http://schemas.microsoft.com/office/drawing/2014/main" id="{B4668296-923F-453D-9D67-A164944C8B0E}"/>
                </a:ext>
              </a:extLst>
            </p:cNvPr>
            <p:cNvSpPr/>
            <p:nvPr/>
          </p:nvSpPr>
          <p:spPr bwMode="auto">
            <a:xfrm>
              <a:off x="4971675" y="5335355"/>
              <a:ext cx="110399" cy="97616"/>
            </a:xfrm>
            <a:custGeom>
              <a:avLst/>
              <a:gdLst>
                <a:gd name="T0" fmla="*/ 43 w 53"/>
                <a:gd name="T1" fmla="*/ 0 h 47"/>
                <a:gd name="T2" fmla="*/ 9 w 53"/>
                <a:gd name="T3" fmla="*/ 0 h 47"/>
                <a:gd name="T4" fmla="*/ 0 w 53"/>
                <a:gd name="T5" fmla="*/ 8 h 47"/>
                <a:gd name="T6" fmla="*/ 1 w 53"/>
                <a:gd name="T7" fmla="*/ 38 h 47"/>
                <a:gd name="T8" fmla="*/ 9 w 53"/>
                <a:gd name="T9" fmla="*/ 47 h 47"/>
                <a:gd name="T10" fmla="*/ 44 w 53"/>
                <a:gd name="T11" fmla="*/ 47 h 47"/>
                <a:gd name="T12" fmla="*/ 53 w 53"/>
                <a:gd name="T13" fmla="*/ 38 h 47"/>
                <a:gd name="T14" fmla="*/ 52 w 53"/>
                <a:gd name="T15" fmla="*/ 8 h 47"/>
                <a:gd name="T16" fmla="*/ 43 w 53"/>
                <a:gd name="T1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47">
                  <a:moveTo>
                    <a:pt x="43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43"/>
                    <a:pt x="4" y="47"/>
                    <a:pt x="9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9" y="47"/>
                    <a:pt x="53" y="43"/>
                    <a:pt x="53" y="3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1" y="3"/>
                    <a:pt x="48" y="0"/>
                    <a:pt x="43" y="0"/>
                  </a:cubicBezTo>
                  <a:close/>
                </a:path>
              </a:pathLst>
            </a:custGeom>
            <a:solidFill>
              <a:srgbClr val="491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0" name="iṡḻíḍe">
              <a:extLst>
                <a:ext uri="{FF2B5EF4-FFF2-40B4-BE49-F238E27FC236}">
                  <a16:creationId xmlns:a16="http://schemas.microsoft.com/office/drawing/2014/main" id="{75138C5F-A6B9-4249-9D80-CC91BE6EE359}"/>
                </a:ext>
              </a:extLst>
            </p:cNvPr>
            <p:cNvSpPr/>
            <p:nvPr/>
          </p:nvSpPr>
          <p:spPr bwMode="auto">
            <a:xfrm>
              <a:off x="5476023" y="4513754"/>
              <a:ext cx="170828" cy="133641"/>
            </a:xfrm>
            <a:custGeom>
              <a:avLst/>
              <a:gdLst>
                <a:gd name="T0" fmla="*/ 14 w 82"/>
                <a:gd name="T1" fmla="*/ 33 h 64"/>
                <a:gd name="T2" fmla="*/ 54 w 82"/>
                <a:gd name="T3" fmla="*/ 0 h 64"/>
                <a:gd name="T4" fmla="*/ 80 w 82"/>
                <a:gd name="T5" fmla="*/ 17 h 64"/>
                <a:gd name="T6" fmla="*/ 78 w 82"/>
                <a:gd name="T7" fmla="*/ 23 h 64"/>
                <a:gd name="T8" fmla="*/ 62 w 82"/>
                <a:gd name="T9" fmla="*/ 15 h 64"/>
                <a:gd name="T10" fmla="*/ 55 w 82"/>
                <a:gd name="T11" fmla="*/ 22 h 64"/>
                <a:gd name="T12" fmla="*/ 30 w 82"/>
                <a:gd name="T13" fmla="*/ 61 h 64"/>
                <a:gd name="T14" fmla="*/ 0 w 82"/>
                <a:gd name="T15" fmla="*/ 50 h 64"/>
                <a:gd name="T16" fmla="*/ 14 w 82"/>
                <a:gd name="T17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64">
                  <a:moveTo>
                    <a:pt x="14" y="33"/>
                  </a:moveTo>
                  <a:cubicBezTo>
                    <a:pt x="14" y="33"/>
                    <a:pt x="44" y="1"/>
                    <a:pt x="54" y="0"/>
                  </a:cubicBezTo>
                  <a:cubicBezTo>
                    <a:pt x="63" y="0"/>
                    <a:pt x="76" y="10"/>
                    <a:pt x="80" y="17"/>
                  </a:cubicBezTo>
                  <a:cubicBezTo>
                    <a:pt x="82" y="20"/>
                    <a:pt x="81" y="23"/>
                    <a:pt x="78" y="23"/>
                  </a:cubicBezTo>
                  <a:cubicBezTo>
                    <a:pt x="75" y="23"/>
                    <a:pt x="70" y="16"/>
                    <a:pt x="62" y="15"/>
                  </a:cubicBezTo>
                  <a:cubicBezTo>
                    <a:pt x="58" y="15"/>
                    <a:pt x="55" y="18"/>
                    <a:pt x="55" y="22"/>
                  </a:cubicBezTo>
                  <a:cubicBezTo>
                    <a:pt x="52" y="35"/>
                    <a:pt x="44" y="64"/>
                    <a:pt x="30" y="61"/>
                  </a:cubicBezTo>
                  <a:cubicBezTo>
                    <a:pt x="19" y="57"/>
                    <a:pt x="0" y="50"/>
                    <a:pt x="0" y="50"/>
                  </a:cubicBezTo>
                  <a:lnTo>
                    <a:pt x="14" y="33"/>
                  </a:lnTo>
                  <a:close/>
                </a:path>
              </a:pathLst>
            </a:custGeom>
            <a:solidFill>
              <a:srgbClr val="FFB3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íṡ1iďe">
              <a:extLst>
                <a:ext uri="{FF2B5EF4-FFF2-40B4-BE49-F238E27FC236}">
                  <a16:creationId xmlns:a16="http://schemas.microsoft.com/office/drawing/2014/main" id="{A7701E5F-2E19-4B09-B23B-DAFB4C3041FC}"/>
                </a:ext>
              </a:extLst>
            </p:cNvPr>
            <p:cNvSpPr/>
            <p:nvPr/>
          </p:nvSpPr>
          <p:spPr bwMode="auto">
            <a:xfrm>
              <a:off x="5465564" y="4536996"/>
              <a:ext cx="163856" cy="105751"/>
            </a:xfrm>
            <a:custGeom>
              <a:avLst/>
              <a:gdLst>
                <a:gd name="T0" fmla="*/ 19 w 79"/>
                <a:gd name="T1" fmla="*/ 23 h 51"/>
                <a:gd name="T2" fmla="*/ 66 w 79"/>
                <a:gd name="T3" fmla="*/ 6 h 51"/>
                <a:gd name="T4" fmla="*/ 59 w 79"/>
                <a:gd name="T5" fmla="*/ 25 h 51"/>
                <a:gd name="T6" fmla="*/ 35 w 79"/>
                <a:gd name="T7" fmla="*/ 50 h 51"/>
                <a:gd name="T8" fmla="*/ 0 w 79"/>
                <a:gd name="T9" fmla="*/ 29 h 51"/>
                <a:gd name="T10" fmla="*/ 19 w 79"/>
                <a:gd name="T11" fmla="*/ 2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51">
                  <a:moveTo>
                    <a:pt x="19" y="23"/>
                  </a:moveTo>
                  <a:cubicBezTo>
                    <a:pt x="19" y="23"/>
                    <a:pt x="54" y="13"/>
                    <a:pt x="66" y="6"/>
                  </a:cubicBezTo>
                  <a:cubicBezTo>
                    <a:pt x="79" y="0"/>
                    <a:pt x="78" y="20"/>
                    <a:pt x="59" y="25"/>
                  </a:cubicBezTo>
                  <a:cubicBezTo>
                    <a:pt x="59" y="25"/>
                    <a:pt x="51" y="49"/>
                    <a:pt x="35" y="50"/>
                  </a:cubicBezTo>
                  <a:cubicBezTo>
                    <a:pt x="18" y="51"/>
                    <a:pt x="0" y="29"/>
                    <a:pt x="0" y="29"/>
                  </a:cubicBezTo>
                  <a:lnTo>
                    <a:pt x="19" y="23"/>
                  </a:lnTo>
                  <a:close/>
                </a:path>
              </a:pathLst>
            </a:custGeom>
            <a:solidFill>
              <a:srgbClr val="FFB3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2" name="ïSļiḋê">
              <a:extLst>
                <a:ext uri="{FF2B5EF4-FFF2-40B4-BE49-F238E27FC236}">
                  <a16:creationId xmlns:a16="http://schemas.microsoft.com/office/drawing/2014/main" id="{33F9A1C9-E1CA-4602-951E-322A8C34ED69}"/>
                </a:ext>
              </a:extLst>
            </p:cNvPr>
            <p:cNvSpPr/>
            <p:nvPr/>
          </p:nvSpPr>
          <p:spPr bwMode="auto">
            <a:xfrm>
              <a:off x="5465564" y="4566049"/>
              <a:ext cx="68564" cy="81347"/>
            </a:xfrm>
            <a:custGeom>
              <a:avLst/>
              <a:gdLst>
                <a:gd name="T0" fmla="*/ 0 w 33"/>
                <a:gd name="T1" fmla="*/ 36 h 39"/>
                <a:gd name="T2" fmla="*/ 6 w 33"/>
                <a:gd name="T3" fmla="*/ 39 h 39"/>
                <a:gd name="T4" fmla="*/ 23 w 33"/>
                <a:gd name="T5" fmla="*/ 5 h 39"/>
                <a:gd name="T6" fmla="*/ 15 w 33"/>
                <a:gd name="T7" fmla="*/ 0 h 39"/>
                <a:gd name="T8" fmla="*/ 0 w 33"/>
                <a:gd name="T9" fmla="*/ 3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9">
                  <a:moveTo>
                    <a:pt x="0" y="36"/>
                  </a:moveTo>
                  <a:cubicBezTo>
                    <a:pt x="6" y="39"/>
                    <a:pt x="6" y="39"/>
                    <a:pt x="6" y="39"/>
                  </a:cubicBezTo>
                  <a:cubicBezTo>
                    <a:pt x="33" y="31"/>
                    <a:pt x="23" y="5"/>
                    <a:pt x="23" y="5"/>
                  </a:cubicBezTo>
                  <a:cubicBezTo>
                    <a:pt x="15" y="0"/>
                    <a:pt x="15" y="0"/>
                    <a:pt x="15" y="0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3" name="ïṥḷîdé">
              <a:extLst>
                <a:ext uri="{FF2B5EF4-FFF2-40B4-BE49-F238E27FC236}">
                  <a16:creationId xmlns:a16="http://schemas.microsoft.com/office/drawing/2014/main" id="{0DC1BBD6-B776-4A65-AA08-6C48BAC19053}"/>
                </a:ext>
              </a:extLst>
            </p:cNvPr>
            <p:cNvSpPr/>
            <p:nvPr/>
          </p:nvSpPr>
          <p:spPr bwMode="auto">
            <a:xfrm>
              <a:off x="5111126" y="4375465"/>
              <a:ext cx="404409" cy="277741"/>
            </a:xfrm>
            <a:custGeom>
              <a:avLst/>
              <a:gdLst>
                <a:gd name="T0" fmla="*/ 181 w 194"/>
                <a:gd name="T1" fmla="*/ 126 h 134"/>
                <a:gd name="T2" fmla="*/ 179 w 194"/>
                <a:gd name="T3" fmla="*/ 127 h 134"/>
                <a:gd name="T4" fmla="*/ 165 w 194"/>
                <a:gd name="T5" fmla="*/ 134 h 134"/>
                <a:gd name="T6" fmla="*/ 165 w 194"/>
                <a:gd name="T7" fmla="*/ 134 h 134"/>
                <a:gd name="T8" fmla="*/ 48 w 194"/>
                <a:gd name="T9" fmla="*/ 74 h 134"/>
                <a:gd name="T10" fmla="*/ 41 w 194"/>
                <a:gd name="T11" fmla="*/ 79 h 134"/>
                <a:gd name="T12" fmla="*/ 37 w 194"/>
                <a:gd name="T13" fmla="*/ 81 h 134"/>
                <a:gd name="T14" fmla="*/ 13 w 194"/>
                <a:gd name="T15" fmla="*/ 56 h 134"/>
                <a:gd name="T16" fmla="*/ 0 w 194"/>
                <a:gd name="T17" fmla="*/ 49 h 134"/>
                <a:gd name="T18" fmla="*/ 12 w 194"/>
                <a:gd name="T19" fmla="*/ 0 h 134"/>
                <a:gd name="T20" fmla="*/ 186 w 194"/>
                <a:gd name="T21" fmla="*/ 92 h 134"/>
                <a:gd name="T22" fmla="*/ 181 w 194"/>
                <a:gd name="T23" fmla="*/ 126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4" h="134">
                  <a:moveTo>
                    <a:pt x="181" y="126"/>
                  </a:moveTo>
                  <a:cubicBezTo>
                    <a:pt x="180" y="126"/>
                    <a:pt x="179" y="127"/>
                    <a:pt x="179" y="127"/>
                  </a:cubicBezTo>
                  <a:cubicBezTo>
                    <a:pt x="175" y="130"/>
                    <a:pt x="171" y="132"/>
                    <a:pt x="165" y="134"/>
                  </a:cubicBezTo>
                  <a:cubicBezTo>
                    <a:pt x="165" y="134"/>
                    <a:pt x="165" y="134"/>
                    <a:pt x="165" y="134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41" y="79"/>
                    <a:pt x="41" y="79"/>
                    <a:pt x="41" y="79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86" y="92"/>
                    <a:pt x="186" y="92"/>
                    <a:pt x="186" y="92"/>
                  </a:cubicBezTo>
                  <a:cubicBezTo>
                    <a:pt x="186" y="92"/>
                    <a:pt x="194" y="112"/>
                    <a:pt x="181" y="126"/>
                  </a:cubicBezTo>
                </a:path>
              </a:pathLst>
            </a:custGeom>
            <a:solidFill>
              <a:srgbClr val="252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4" name="iSļiḋè">
              <a:extLst>
                <a:ext uri="{FF2B5EF4-FFF2-40B4-BE49-F238E27FC236}">
                  <a16:creationId xmlns:a16="http://schemas.microsoft.com/office/drawing/2014/main" id="{8358B63A-04CD-4EAC-B089-CE12A35C20C9}"/>
                </a:ext>
              </a:extLst>
            </p:cNvPr>
            <p:cNvSpPr/>
            <p:nvPr/>
          </p:nvSpPr>
          <p:spPr bwMode="auto">
            <a:xfrm>
              <a:off x="4824088" y="5164527"/>
              <a:ext cx="137127" cy="270768"/>
            </a:xfrm>
            <a:custGeom>
              <a:avLst/>
              <a:gdLst>
                <a:gd name="T0" fmla="*/ 61 w 66"/>
                <a:gd name="T1" fmla="*/ 72 h 130"/>
                <a:gd name="T2" fmla="*/ 61 w 66"/>
                <a:gd name="T3" fmla="*/ 79 h 130"/>
                <a:gd name="T4" fmla="*/ 66 w 66"/>
                <a:gd name="T5" fmla="*/ 112 h 130"/>
                <a:gd name="T6" fmla="*/ 62 w 66"/>
                <a:gd name="T7" fmla="*/ 122 h 130"/>
                <a:gd name="T8" fmla="*/ 52 w 66"/>
                <a:gd name="T9" fmla="*/ 127 h 130"/>
                <a:gd name="T10" fmla="*/ 31 w 66"/>
                <a:gd name="T11" fmla="*/ 119 h 130"/>
                <a:gd name="T12" fmla="*/ 31 w 66"/>
                <a:gd name="T13" fmla="*/ 118 h 130"/>
                <a:gd name="T14" fmla="*/ 22 w 66"/>
                <a:gd name="T15" fmla="*/ 102 h 130"/>
                <a:gd name="T16" fmla="*/ 19 w 66"/>
                <a:gd name="T17" fmla="*/ 78 h 130"/>
                <a:gd name="T18" fmla="*/ 19 w 66"/>
                <a:gd name="T19" fmla="*/ 78 h 130"/>
                <a:gd name="T20" fmla="*/ 16 w 66"/>
                <a:gd name="T21" fmla="*/ 54 h 130"/>
                <a:gd name="T22" fmla="*/ 10 w 66"/>
                <a:gd name="T23" fmla="*/ 17 h 130"/>
                <a:gd name="T24" fmla="*/ 53 w 66"/>
                <a:gd name="T25" fmla="*/ 23 h 130"/>
                <a:gd name="T26" fmla="*/ 65 w 66"/>
                <a:gd name="T27" fmla="*/ 42 h 130"/>
                <a:gd name="T28" fmla="*/ 61 w 66"/>
                <a:gd name="T29" fmla="*/ 72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" h="130">
                  <a:moveTo>
                    <a:pt x="61" y="72"/>
                  </a:moveTo>
                  <a:cubicBezTo>
                    <a:pt x="60" y="74"/>
                    <a:pt x="60" y="77"/>
                    <a:pt x="61" y="79"/>
                  </a:cubicBezTo>
                  <a:cubicBezTo>
                    <a:pt x="66" y="112"/>
                    <a:pt x="66" y="112"/>
                    <a:pt x="66" y="112"/>
                  </a:cubicBezTo>
                  <a:cubicBezTo>
                    <a:pt x="66" y="116"/>
                    <a:pt x="65" y="119"/>
                    <a:pt x="62" y="122"/>
                  </a:cubicBezTo>
                  <a:cubicBezTo>
                    <a:pt x="59" y="124"/>
                    <a:pt x="55" y="126"/>
                    <a:pt x="52" y="127"/>
                  </a:cubicBezTo>
                  <a:cubicBezTo>
                    <a:pt x="44" y="130"/>
                    <a:pt x="36" y="126"/>
                    <a:pt x="31" y="119"/>
                  </a:cubicBezTo>
                  <a:cubicBezTo>
                    <a:pt x="31" y="119"/>
                    <a:pt x="31" y="118"/>
                    <a:pt x="31" y="118"/>
                  </a:cubicBezTo>
                  <a:cubicBezTo>
                    <a:pt x="22" y="102"/>
                    <a:pt x="22" y="102"/>
                    <a:pt x="22" y="102"/>
                  </a:cubicBezTo>
                  <a:cubicBezTo>
                    <a:pt x="18" y="95"/>
                    <a:pt x="17" y="86"/>
                    <a:pt x="19" y="78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21" y="70"/>
                    <a:pt x="20" y="61"/>
                    <a:pt x="16" y="54"/>
                  </a:cubicBezTo>
                  <a:cubicBezTo>
                    <a:pt x="11" y="44"/>
                    <a:pt x="0" y="26"/>
                    <a:pt x="10" y="17"/>
                  </a:cubicBezTo>
                  <a:cubicBezTo>
                    <a:pt x="27" y="0"/>
                    <a:pt x="45" y="1"/>
                    <a:pt x="53" y="23"/>
                  </a:cubicBezTo>
                  <a:cubicBezTo>
                    <a:pt x="56" y="31"/>
                    <a:pt x="64" y="34"/>
                    <a:pt x="65" y="42"/>
                  </a:cubicBezTo>
                  <a:lnTo>
                    <a:pt x="61" y="72"/>
                  </a:lnTo>
                  <a:close/>
                </a:path>
              </a:pathLst>
            </a:custGeom>
            <a:solidFill>
              <a:srgbClr val="4D1C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5" name="iŝḷïḑê">
              <a:extLst>
                <a:ext uri="{FF2B5EF4-FFF2-40B4-BE49-F238E27FC236}">
                  <a16:creationId xmlns:a16="http://schemas.microsoft.com/office/drawing/2014/main" id="{9ECB2B0A-6AF2-490F-A418-48C25D592D9D}"/>
                </a:ext>
              </a:extLst>
            </p:cNvPr>
            <p:cNvSpPr/>
            <p:nvPr/>
          </p:nvSpPr>
          <p:spPr bwMode="auto">
            <a:xfrm>
              <a:off x="4848493" y="5161041"/>
              <a:ext cx="115048" cy="266120"/>
            </a:xfrm>
            <a:custGeom>
              <a:avLst/>
              <a:gdLst>
                <a:gd name="T0" fmla="*/ 53 w 55"/>
                <a:gd name="T1" fmla="*/ 38 h 128"/>
                <a:gd name="T2" fmla="*/ 53 w 55"/>
                <a:gd name="T3" fmla="*/ 38 h 128"/>
                <a:gd name="T4" fmla="*/ 53 w 55"/>
                <a:gd name="T5" fmla="*/ 38 h 128"/>
                <a:gd name="T6" fmla="*/ 47 w 55"/>
                <a:gd name="T7" fmla="*/ 48 h 128"/>
                <a:gd name="T8" fmla="*/ 47 w 55"/>
                <a:gd name="T9" fmla="*/ 62 h 128"/>
                <a:gd name="T10" fmla="*/ 48 w 55"/>
                <a:gd name="T11" fmla="*/ 68 h 128"/>
                <a:gd name="T12" fmla="*/ 48 w 55"/>
                <a:gd name="T13" fmla="*/ 74 h 128"/>
                <a:gd name="T14" fmla="*/ 52 w 55"/>
                <a:gd name="T15" fmla="*/ 106 h 128"/>
                <a:gd name="T16" fmla="*/ 53 w 55"/>
                <a:gd name="T17" fmla="*/ 119 h 128"/>
                <a:gd name="T18" fmla="*/ 53 w 55"/>
                <a:gd name="T19" fmla="*/ 120 h 128"/>
                <a:gd name="T20" fmla="*/ 46 w 55"/>
                <a:gd name="T21" fmla="*/ 126 h 128"/>
                <a:gd name="T22" fmla="*/ 43 w 55"/>
                <a:gd name="T23" fmla="*/ 127 h 128"/>
                <a:gd name="T24" fmla="*/ 23 w 55"/>
                <a:gd name="T25" fmla="*/ 113 h 128"/>
                <a:gd name="T26" fmla="*/ 22 w 55"/>
                <a:gd name="T27" fmla="*/ 112 h 128"/>
                <a:gd name="T28" fmla="*/ 14 w 55"/>
                <a:gd name="T29" fmla="*/ 96 h 128"/>
                <a:gd name="T30" fmla="*/ 12 w 55"/>
                <a:gd name="T31" fmla="*/ 73 h 128"/>
                <a:gd name="T32" fmla="*/ 12 w 55"/>
                <a:gd name="T33" fmla="*/ 73 h 128"/>
                <a:gd name="T34" fmla="*/ 13 w 55"/>
                <a:gd name="T35" fmla="*/ 67 h 128"/>
                <a:gd name="T36" fmla="*/ 12 w 55"/>
                <a:gd name="T37" fmla="*/ 56 h 128"/>
                <a:gd name="T38" fmla="*/ 10 w 55"/>
                <a:gd name="T39" fmla="*/ 50 h 128"/>
                <a:gd name="T40" fmla="*/ 9 w 55"/>
                <a:gd name="T41" fmla="*/ 49 h 128"/>
                <a:gd name="T42" fmla="*/ 3 w 55"/>
                <a:gd name="T43" fmla="*/ 36 h 128"/>
                <a:gd name="T44" fmla="*/ 3 w 55"/>
                <a:gd name="T45" fmla="*/ 36 h 128"/>
                <a:gd name="T46" fmla="*/ 1 w 55"/>
                <a:gd name="T47" fmla="*/ 22 h 128"/>
                <a:gd name="T48" fmla="*/ 4 w 55"/>
                <a:gd name="T49" fmla="*/ 14 h 128"/>
                <a:gd name="T50" fmla="*/ 12 w 55"/>
                <a:gd name="T51" fmla="*/ 8 h 128"/>
                <a:gd name="T52" fmla="*/ 13 w 55"/>
                <a:gd name="T53" fmla="*/ 7 h 128"/>
                <a:gd name="T54" fmla="*/ 17 w 55"/>
                <a:gd name="T55" fmla="*/ 5 h 128"/>
                <a:gd name="T56" fmla="*/ 46 w 55"/>
                <a:gd name="T57" fmla="*/ 20 h 128"/>
                <a:gd name="T58" fmla="*/ 53 w 55"/>
                <a:gd name="T59" fmla="*/ 29 h 128"/>
                <a:gd name="T60" fmla="*/ 53 w 55"/>
                <a:gd name="T61" fmla="*/ 3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128">
                  <a:moveTo>
                    <a:pt x="53" y="38"/>
                  </a:moveTo>
                  <a:cubicBezTo>
                    <a:pt x="53" y="38"/>
                    <a:pt x="53" y="38"/>
                    <a:pt x="53" y="38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7" y="49"/>
                    <a:pt x="47" y="56"/>
                    <a:pt x="47" y="62"/>
                  </a:cubicBezTo>
                  <a:cubicBezTo>
                    <a:pt x="47" y="64"/>
                    <a:pt x="48" y="66"/>
                    <a:pt x="48" y="68"/>
                  </a:cubicBezTo>
                  <a:cubicBezTo>
                    <a:pt x="48" y="71"/>
                    <a:pt x="48" y="73"/>
                    <a:pt x="48" y="74"/>
                  </a:cubicBezTo>
                  <a:cubicBezTo>
                    <a:pt x="52" y="106"/>
                    <a:pt x="52" y="106"/>
                    <a:pt x="52" y="106"/>
                  </a:cubicBezTo>
                  <a:cubicBezTo>
                    <a:pt x="52" y="111"/>
                    <a:pt x="55" y="116"/>
                    <a:pt x="53" y="119"/>
                  </a:cubicBezTo>
                  <a:cubicBezTo>
                    <a:pt x="53" y="120"/>
                    <a:pt x="53" y="120"/>
                    <a:pt x="53" y="120"/>
                  </a:cubicBezTo>
                  <a:cubicBezTo>
                    <a:pt x="51" y="123"/>
                    <a:pt x="49" y="125"/>
                    <a:pt x="46" y="126"/>
                  </a:cubicBezTo>
                  <a:cubicBezTo>
                    <a:pt x="45" y="127"/>
                    <a:pt x="44" y="127"/>
                    <a:pt x="43" y="127"/>
                  </a:cubicBezTo>
                  <a:cubicBezTo>
                    <a:pt x="35" y="128"/>
                    <a:pt x="27" y="119"/>
                    <a:pt x="23" y="113"/>
                  </a:cubicBezTo>
                  <a:cubicBezTo>
                    <a:pt x="22" y="112"/>
                    <a:pt x="22" y="112"/>
                    <a:pt x="22" y="112"/>
                  </a:cubicBezTo>
                  <a:cubicBezTo>
                    <a:pt x="14" y="96"/>
                    <a:pt x="14" y="96"/>
                    <a:pt x="14" y="96"/>
                  </a:cubicBezTo>
                  <a:cubicBezTo>
                    <a:pt x="11" y="89"/>
                    <a:pt x="10" y="81"/>
                    <a:pt x="12" y="73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3" y="71"/>
                    <a:pt x="13" y="69"/>
                    <a:pt x="13" y="67"/>
                  </a:cubicBezTo>
                  <a:cubicBezTo>
                    <a:pt x="13" y="63"/>
                    <a:pt x="13" y="60"/>
                    <a:pt x="12" y="56"/>
                  </a:cubicBezTo>
                  <a:cubicBezTo>
                    <a:pt x="12" y="54"/>
                    <a:pt x="11" y="52"/>
                    <a:pt x="10" y="50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8" y="45"/>
                    <a:pt x="5" y="41"/>
                    <a:pt x="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1" y="31"/>
                    <a:pt x="0" y="26"/>
                    <a:pt x="1" y="22"/>
                  </a:cubicBezTo>
                  <a:cubicBezTo>
                    <a:pt x="1" y="19"/>
                    <a:pt x="2" y="16"/>
                    <a:pt x="4" y="14"/>
                  </a:cubicBezTo>
                  <a:cubicBezTo>
                    <a:pt x="7" y="12"/>
                    <a:pt x="9" y="10"/>
                    <a:pt x="12" y="8"/>
                  </a:cubicBezTo>
                  <a:cubicBezTo>
                    <a:pt x="12" y="8"/>
                    <a:pt x="13" y="8"/>
                    <a:pt x="13" y="7"/>
                  </a:cubicBezTo>
                  <a:cubicBezTo>
                    <a:pt x="15" y="6"/>
                    <a:pt x="16" y="6"/>
                    <a:pt x="17" y="5"/>
                  </a:cubicBezTo>
                  <a:cubicBezTo>
                    <a:pt x="30" y="0"/>
                    <a:pt x="41" y="4"/>
                    <a:pt x="46" y="20"/>
                  </a:cubicBezTo>
                  <a:cubicBezTo>
                    <a:pt x="48" y="24"/>
                    <a:pt x="50" y="27"/>
                    <a:pt x="53" y="29"/>
                  </a:cubicBezTo>
                  <a:cubicBezTo>
                    <a:pt x="55" y="32"/>
                    <a:pt x="53" y="34"/>
                    <a:pt x="53" y="38"/>
                  </a:cubicBezTo>
                  <a:close/>
                </a:path>
              </a:pathLst>
            </a:custGeom>
            <a:solidFill>
              <a:srgbClr val="6B2A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6" name="išliḋè">
              <a:extLst>
                <a:ext uri="{FF2B5EF4-FFF2-40B4-BE49-F238E27FC236}">
                  <a16:creationId xmlns:a16="http://schemas.microsoft.com/office/drawing/2014/main" id="{26032A45-7A33-40AA-8802-4EF6306D5DDA}"/>
                </a:ext>
              </a:extLst>
            </p:cNvPr>
            <p:cNvSpPr/>
            <p:nvPr/>
          </p:nvSpPr>
          <p:spPr bwMode="auto">
            <a:xfrm>
              <a:off x="4898462" y="5300492"/>
              <a:ext cx="65077" cy="118534"/>
            </a:xfrm>
            <a:custGeom>
              <a:avLst/>
              <a:gdLst>
                <a:gd name="T0" fmla="*/ 28 w 31"/>
                <a:gd name="T1" fmla="*/ 52 h 57"/>
                <a:gd name="T2" fmla="*/ 24 w 31"/>
                <a:gd name="T3" fmla="*/ 54 h 57"/>
                <a:gd name="T4" fmla="*/ 1 w 31"/>
                <a:gd name="T5" fmla="*/ 17 h 57"/>
                <a:gd name="T6" fmla="*/ 26 w 31"/>
                <a:gd name="T7" fmla="*/ 1 h 57"/>
                <a:gd name="T8" fmla="*/ 27 w 31"/>
                <a:gd name="T9" fmla="*/ 7 h 57"/>
                <a:gd name="T10" fmla="*/ 31 w 31"/>
                <a:gd name="T11" fmla="*/ 39 h 57"/>
                <a:gd name="T12" fmla="*/ 28 w 31"/>
                <a:gd name="T13" fmla="*/ 5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57">
                  <a:moveTo>
                    <a:pt x="28" y="52"/>
                  </a:moveTo>
                  <a:cubicBezTo>
                    <a:pt x="27" y="53"/>
                    <a:pt x="25" y="53"/>
                    <a:pt x="24" y="54"/>
                  </a:cubicBezTo>
                  <a:cubicBezTo>
                    <a:pt x="11" y="57"/>
                    <a:pt x="1" y="30"/>
                    <a:pt x="1" y="17"/>
                  </a:cubicBezTo>
                  <a:cubicBezTo>
                    <a:pt x="0" y="4"/>
                    <a:pt x="10" y="0"/>
                    <a:pt x="26" y="1"/>
                  </a:cubicBezTo>
                  <a:cubicBezTo>
                    <a:pt x="26" y="4"/>
                    <a:pt x="26" y="6"/>
                    <a:pt x="27" y="7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1" y="44"/>
                    <a:pt x="30" y="49"/>
                    <a:pt x="28" y="52"/>
                  </a:cubicBezTo>
                  <a:close/>
                </a:path>
              </a:pathLst>
            </a:custGeom>
            <a:solidFill>
              <a:srgbClr val="8436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îślîḋé">
              <a:extLst>
                <a:ext uri="{FF2B5EF4-FFF2-40B4-BE49-F238E27FC236}">
                  <a16:creationId xmlns:a16="http://schemas.microsoft.com/office/drawing/2014/main" id="{0781E49B-F0A0-4C51-AB39-D14FA5ABF991}"/>
                </a:ext>
              </a:extLst>
            </p:cNvPr>
            <p:cNvSpPr/>
            <p:nvPr/>
          </p:nvSpPr>
          <p:spPr bwMode="auto">
            <a:xfrm>
              <a:off x="4876383" y="5171499"/>
              <a:ext cx="90643" cy="118534"/>
            </a:xfrm>
            <a:custGeom>
              <a:avLst/>
              <a:gdLst>
                <a:gd name="T0" fmla="*/ 38 w 44"/>
                <a:gd name="T1" fmla="*/ 57 h 57"/>
                <a:gd name="T2" fmla="*/ 0 w 44"/>
                <a:gd name="T3" fmla="*/ 2 h 57"/>
                <a:gd name="T4" fmla="*/ 0 w 44"/>
                <a:gd name="T5" fmla="*/ 2 h 57"/>
                <a:gd name="T6" fmla="*/ 4 w 44"/>
                <a:gd name="T7" fmla="*/ 0 h 57"/>
                <a:gd name="T8" fmla="*/ 4 w 44"/>
                <a:gd name="T9" fmla="*/ 0 h 57"/>
                <a:gd name="T10" fmla="*/ 37 w 44"/>
                <a:gd name="T11" fmla="*/ 22 h 57"/>
                <a:gd name="T12" fmla="*/ 44 w 44"/>
                <a:gd name="T13" fmla="*/ 33 h 57"/>
                <a:gd name="T14" fmla="*/ 38 w 44"/>
                <a:gd name="T15" fmla="*/ 43 h 57"/>
                <a:gd name="T16" fmla="*/ 38 w 44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57">
                  <a:moveTo>
                    <a:pt x="38" y="57"/>
                  </a:moveTo>
                  <a:cubicBezTo>
                    <a:pt x="29" y="55"/>
                    <a:pt x="1" y="44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1" y="10"/>
                    <a:pt x="24" y="23"/>
                    <a:pt x="37" y="22"/>
                  </a:cubicBezTo>
                  <a:cubicBezTo>
                    <a:pt x="40" y="25"/>
                    <a:pt x="44" y="28"/>
                    <a:pt x="44" y="33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4"/>
                    <a:pt x="38" y="51"/>
                    <a:pt x="38" y="57"/>
                  </a:cubicBezTo>
                  <a:close/>
                </a:path>
              </a:pathLst>
            </a:custGeom>
            <a:solidFill>
              <a:srgbClr val="491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8" name="íṡ1íďe">
              <a:extLst>
                <a:ext uri="{FF2B5EF4-FFF2-40B4-BE49-F238E27FC236}">
                  <a16:creationId xmlns:a16="http://schemas.microsoft.com/office/drawing/2014/main" id="{7E7C0A3F-797A-4719-8722-4C6CBAD7EF15}"/>
                </a:ext>
              </a:extLst>
            </p:cNvPr>
            <p:cNvSpPr/>
            <p:nvPr/>
          </p:nvSpPr>
          <p:spPr bwMode="auto">
            <a:xfrm>
              <a:off x="4924028" y="5221470"/>
              <a:ext cx="42998" cy="201043"/>
            </a:xfrm>
            <a:custGeom>
              <a:avLst/>
              <a:gdLst>
                <a:gd name="T0" fmla="*/ 21 w 21"/>
                <a:gd name="T1" fmla="*/ 9 h 97"/>
                <a:gd name="T2" fmla="*/ 21 w 21"/>
                <a:gd name="T3" fmla="*/ 9 h 97"/>
                <a:gd name="T4" fmla="*/ 21 w 21"/>
                <a:gd name="T5" fmla="*/ 9 h 97"/>
                <a:gd name="T6" fmla="*/ 15 w 21"/>
                <a:gd name="T7" fmla="*/ 19 h 97"/>
                <a:gd name="T8" fmla="*/ 15 w 21"/>
                <a:gd name="T9" fmla="*/ 33 h 97"/>
                <a:gd name="T10" fmla="*/ 15 w 21"/>
                <a:gd name="T11" fmla="*/ 39 h 97"/>
                <a:gd name="T12" fmla="*/ 16 w 21"/>
                <a:gd name="T13" fmla="*/ 45 h 97"/>
                <a:gd name="T14" fmla="*/ 20 w 21"/>
                <a:gd name="T15" fmla="*/ 77 h 97"/>
                <a:gd name="T16" fmla="*/ 17 w 21"/>
                <a:gd name="T17" fmla="*/ 90 h 97"/>
                <a:gd name="T18" fmla="*/ 17 w 21"/>
                <a:gd name="T19" fmla="*/ 91 h 97"/>
                <a:gd name="T20" fmla="*/ 10 w 21"/>
                <a:gd name="T21" fmla="*/ 97 h 97"/>
                <a:gd name="T22" fmla="*/ 11 w 21"/>
                <a:gd name="T23" fmla="*/ 97 h 97"/>
                <a:gd name="T24" fmla="*/ 4 w 21"/>
                <a:gd name="T25" fmla="*/ 45 h 97"/>
                <a:gd name="T26" fmla="*/ 3 w 21"/>
                <a:gd name="T27" fmla="*/ 13 h 97"/>
                <a:gd name="T28" fmla="*/ 9 w 21"/>
                <a:gd name="T29" fmla="*/ 3 h 97"/>
                <a:gd name="T30" fmla="*/ 17 w 21"/>
                <a:gd name="T31" fmla="*/ 0 h 97"/>
                <a:gd name="T32" fmla="*/ 21 w 21"/>
                <a:gd name="T33" fmla="*/ 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97">
                  <a:moveTo>
                    <a:pt x="21" y="9"/>
                  </a:move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20"/>
                    <a:pt x="15" y="27"/>
                    <a:pt x="15" y="33"/>
                  </a:cubicBezTo>
                  <a:cubicBezTo>
                    <a:pt x="15" y="35"/>
                    <a:pt x="15" y="37"/>
                    <a:pt x="15" y="39"/>
                  </a:cubicBezTo>
                  <a:cubicBezTo>
                    <a:pt x="16" y="42"/>
                    <a:pt x="16" y="44"/>
                    <a:pt x="16" y="45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82"/>
                    <a:pt x="19" y="87"/>
                    <a:pt x="17" y="90"/>
                  </a:cubicBezTo>
                  <a:cubicBezTo>
                    <a:pt x="17" y="91"/>
                    <a:pt x="17" y="91"/>
                    <a:pt x="17" y="91"/>
                  </a:cubicBezTo>
                  <a:cubicBezTo>
                    <a:pt x="15" y="94"/>
                    <a:pt x="13" y="96"/>
                    <a:pt x="10" y="97"/>
                  </a:cubicBezTo>
                  <a:cubicBezTo>
                    <a:pt x="11" y="97"/>
                    <a:pt x="11" y="97"/>
                    <a:pt x="11" y="97"/>
                  </a:cubicBezTo>
                  <a:cubicBezTo>
                    <a:pt x="20" y="87"/>
                    <a:pt x="9" y="55"/>
                    <a:pt x="4" y="45"/>
                  </a:cubicBezTo>
                  <a:cubicBezTo>
                    <a:pt x="0" y="35"/>
                    <a:pt x="2" y="25"/>
                    <a:pt x="3" y="13"/>
                  </a:cubicBezTo>
                  <a:cubicBezTo>
                    <a:pt x="3" y="13"/>
                    <a:pt x="7" y="7"/>
                    <a:pt x="9" y="3"/>
                  </a:cubicBezTo>
                  <a:cubicBezTo>
                    <a:pt x="10" y="1"/>
                    <a:pt x="13" y="0"/>
                    <a:pt x="17" y="0"/>
                  </a:cubicBezTo>
                  <a:cubicBezTo>
                    <a:pt x="19" y="3"/>
                    <a:pt x="21" y="5"/>
                    <a:pt x="21" y="9"/>
                  </a:cubicBezTo>
                  <a:close/>
                </a:path>
              </a:pathLst>
            </a:custGeom>
            <a:solidFill>
              <a:srgbClr val="491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9" name="îṣľíḋè">
              <a:extLst>
                <a:ext uri="{FF2B5EF4-FFF2-40B4-BE49-F238E27FC236}">
                  <a16:creationId xmlns:a16="http://schemas.microsoft.com/office/drawing/2014/main" id="{0188F8BC-6C07-4BAE-8A64-25E427B80B97}"/>
                </a:ext>
              </a:extLst>
            </p:cNvPr>
            <p:cNvSpPr/>
            <p:nvPr/>
          </p:nvSpPr>
          <p:spPr bwMode="auto">
            <a:xfrm>
              <a:off x="4927515" y="4412652"/>
              <a:ext cx="248688" cy="110399"/>
            </a:xfrm>
            <a:prstGeom prst="ellipse">
              <a:avLst/>
            </a:prstGeom>
            <a:solidFill>
              <a:srgbClr val="32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0" name="î$lîde">
              <a:extLst>
                <a:ext uri="{FF2B5EF4-FFF2-40B4-BE49-F238E27FC236}">
                  <a16:creationId xmlns:a16="http://schemas.microsoft.com/office/drawing/2014/main" id="{D46DAA20-7F7C-4AB3-9927-2D186E7834AF}"/>
                </a:ext>
              </a:extLst>
            </p:cNvPr>
            <p:cNvSpPr/>
            <p:nvPr/>
          </p:nvSpPr>
          <p:spPr bwMode="auto">
            <a:xfrm>
              <a:off x="4874059" y="4724093"/>
              <a:ext cx="318414" cy="629855"/>
            </a:xfrm>
            <a:custGeom>
              <a:avLst/>
              <a:gdLst>
                <a:gd name="T0" fmla="*/ 91 w 153"/>
                <a:gd name="T1" fmla="*/ 53 h 303"/>
                <a:gd name="T2" fmla="*/ 85 w 153"/>
                <a:gd name="T3" fmla="*/ 53 h 303"/>
                <a:gd name="T4" fmla="*/ 85 w 153"/>
                <a:gd name="T5" fmla="*/ 58 h 303"/>
                <a:gd name="T6" fmla="*/ 91 w 153"/>
                <a:gd name="T7" fmla="*/ 58 h 303"/>
                <a:gd name="T8" fmla="*/ 91 w 153"/>
                <a:gd name="T9" fmla="*/ 53 h 303"/>
                <a:gd name="T10" fmla="*/ 153 w 153"/>
                <a:gd name="T11" fmla="*/ 0 h 303"/>
                <a:gd name="T12" fmla="*/ 19 w 153"/>
                <a:gd name="T13" fmla="*/ 27 h 303"/>
                <a:gd name="T14" fmla="*/ 34 w 153"/>
                <a:gd name="T15" fmla="*/ 196 h 303"/>
                <a:gd name="T16" fmla="*/ 0 w 153"/>
                <a:gd name="T17" fmla="*/ 218 h 303"/>
                <a:gd name="T18" fmla="*/ 0 w 153"/>
                <a:gd name="T19" fmla="*/ 219 h 303"/>
                <a:gd name="T20" fmla="*/ 24 w 153"/>
                <a:gd name="T21" fmla="*/ 254 h 303"/>
                <a:gd name="T22" fmla="*/ 39 w 153"/>
                <a:gd name="T23" fmla="*/ 263 h 303"/>
                <a:gd name="T24" fmla="*/ 40 w 153"/>
                <a:gd name="T25" fmla="*/ 263 h 303"/>
                <a:gd name="T26" fmla="*/ 43 w 153"/>
                <a:gd name="T27" fmla="*/ 292 h 303"/>
                <a:gd name="T28" fmla="*/ 44 w 153"/>
                <a:gd name="T29" fmla="*/ 293 h 303"/>
                <a:gd name="T30" fmla="*/ 98 w 153"/>
                <a:gd name="T31" fmla="*/ 290 h 303"/>
                <a:gd name="T32" fmla="*/ 99 w 153"/>
                <a:gd name="T33" fmla="*/ 289 h 303"/>
                <a:gd name="T34" fmla="*/ 95 w 153"/>
                <a:gd name="T35" fmla="*/ 228 h 303"/>
                <a:gd name="T36" fmla="*/ 139 w 153"/>
                <a:gd name="T37" fmla="*/ 195 h 303"/>
                <a:gd name="T38" fmla="*/ 153 w 153"/>
                <a:gd name="T39" fmla="*/ 167 h 303"/>
                <a:gd name="T40" fmla="*/ 153 w 153"/>
                <a:gd name="T41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3" h="303">
                  <a:moveTo>
                    <a:pt x="91" y="53"/>
                  </a:moveTo>
                  <a:cubicBezTo>
                    <a:pt x="85" y="53"/>
                    <a:pt x="85" y="53"/>
                    <a:pt x="85" y="53"/>
                  </a:cubicBezTo>
                  <a:cubicBezTo>
                    <a:pt x="85" y="58"/>
                    <a:pt x="85" y="58"/>
                    <a:pt x="85" y="58"/>
                  </a:cubicBezTo>
                  <a:cubicBezTo>
                    <a:pt x="91" y="58"/>
                    <a:pt x="91" y="58"/>
                    <a:pt x="91" y="58"/>
                  </a:cubicBezTo>
                  <a:lnTo>
                    <a:pt x="91" y="53"/>
                  </a:lnTo>
                  <a:close/>
                  <a:moveTo>
                    <a:pt x="153" y="0"/>
                  </a:moveTo>
                  <a:cubicBezTo>
                    <a:pt x="19" y="27"/>
                    <a:pt x="19" y="27"/>
                    <a:pt x="19" y="27"/>
                  </a:cubicBezTo>
                  <a:cubicBezTo>
                    <a:pt x="34" y="196"/>
                    <a:pt x="34" y="196"/>
                    <a:pt x="34" y="196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5" y="232"/>
                    <a:pt x="13" y="245"/>
                    <a:pt x="24" y="254"/>
                  </a:cubicBezTo>
                  <a:cubicBezTo>
                    <a:pt x="29" y="257"/>
                    <a:pt x="34" y="261"/>
                    <a:pt x="39" y="263"/>
                  </a:cubicBezTo>
                  <a:cubicBezTo>
                    <a:pt x="40" y="263"/>
                    <a:pt x="40" y="263"/>
                    <a:pt x="40" y="263"/>
                  </a:cubicBezTo>
                  <a:cubicBezTo>
                    <a:pt x="43" y="292"/>
                    <a:pt x="43" y="292"/>
                    <a:pt x="43" y="292"/>
                  </a:cubicBezTo>
                  <a:cubicBezTo>
                    <a:pt x="44" y="293"/>
                    <a:pt x="44" y="293"/>
                    <a:pt x="44" y="293"/>
                  </a:cubicBezTo>
                  <a:cubicBezTo>
                    <a:pt x="61" y="303"/>
                    <a:pt x="83" y="301"/>
                    <a:pt x="98" y="290"/>
                  </a:cubicBezTo>
                  <a:cubicBezTo>
                    <a:pt x="99" y="289"/>
                    <a:pt x="99" y="289"/>
                    <a:pt x="99" y="289"/>
                  </a:cubicBezTo>
                  <a:cubicBezTo>
                    <a:pt x="95" y="228"/>
                    <a:pt x="95" y="228"/>
                    <a:pt x="95" y="228"/>
                  </a:cubicBezTo>
                  <a:cubicBezTo>
                    <a:pt x="139" y="195"/>
                    <a:pt x="139" y="195"/>
                    <a:pt x="139" y="195"/>
                  </a:cubicBezTo>
                  <a:cubicBezTo>
                    <a:pt x="148" y="189"/>
                    <a:pt x="153" y="178"/>
                    <a:pt x="153" y="167"/>
                  </a:cubicBezTo>
                  <a:lnTo>
                    <a:pt x="153" y="0"/>
                  </a:lnTo>
                  <a:close/>
                </a:path>
              </a:pathLst>
            </a:custGeom>
            <a:solidFill>
              <a:srgbClr val="252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1" name="íSľîďè">
              <a:extLst>
                <a:ext uri="{FF2B5EF4-FFF2-40B4-BE49-F238E27FC236}">
                  <a16:creationId xmlns:a16="http://schemas.microsoft.com/office/drawing/2014/main" id="{E8F1848E-B233-4AA2-AA0B-DB16F3E86AFC}"/>
                </a:ext>
              </a:extLst>
            </p:cNvPr>
            <p:cNvSpPr/>
            <p:nvPr/>
          </p:nvSpPr>
          <p:spPr bwMode="auto">
            <a:xfrm>
              <a:off x="4913570" y="4724093"/>
              <a:ext cx="278902" cy="226609"/>
            </a:xfrm>
            <a:custGeom>
              <a:avLst/>
              <a:gdLst>
                <a:gd name="T0" fmla="*/ 7 w 134"/>
                <a:gd name="T1" fmla="*/ 104 h 109"/>
                <a:gd name="T2" fmla="*/ 19 w 134"/>
                <a:gd name="T3" fmla="*/ 106 h 109"/>
                <a:gd name="T4" fmla="*/ 69 w 134"/>
                <a:gd name="T5" fmla="*/ 109 h 109"/>
                <a:gd name="T6" fmla="*/ 69 w 134"/>
                <a:gd name="T7" fmla="*/ 104 h 109"/>
                <a:gd name="T8" fmla="*/ 72 w 134"/>
                <a:gd name="T9" fmla="*/ 104 h 109"/>
                <a:gd name="T10" fmla="*/ 73 w 134"/>
                <a:gd name="T11" fmla="*/ 109 h 109"/>
                <a:gd name="T12" fmla="*/ 114 w 134"/>
                <a:gd name="T13" fmla="*/ 106 h 109"/>
                <a:gd name="T14" fmla="*/ 134 w 134"/>
                <a:gd name="T15" fmla="*/ 103 h 109"/>
                <a:gd name="T16" fmla="*/ 134 w 134"/>
                <a:gd name="T17" fmla="*/ 0 h 109"/>
                <a:gd name="T18" fmla="*/ 0 w 134"/>
                <a:gd name="T19" fmla="*/ 27 h 109"/>
                <a:gd name="T20" fmla="*/ 7 w 134"/>
                <a:gd name="T21" fmla="*/ 104 h 109"/>
                <a:gd name="T22" fmla="*/ 72 w 134"/>
                <a:gd name="T23" fmla="*/ 53 h 109"/>
                <a:gd name="T24" fmla="*/ 72 w 134"/>
                <a:gd name="T25" fmla="*/ 58 h 109"/>
                <a:gd name="T26" fmla="*/ 66 w 134"/>
                <a:gd name="T27" fmla="*/ 58 h 109"/>
                <a:gd name="T28" fmla="*/ 66 w 134"/>
                <a:gd name="T29" fmla="*/ 53 h 109"/>
                <a:gd name="T30" fmla="*/ 72 w 134"/>
                <a:gd name="T31" fmla="*/ 5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4" h="109">
                  <a:moveTo>
                    <a:pt x="7" y="104"/>
                  </a:moveTo>
                  <a:cubicBezTo>
                    <a:pt x="19" y="106"/>
                    <a:pt x="19" y="106"/>
                    <a:pt x="19" y="106"/>
                  </a:cubicBezTo>
                  <a:cubicBezTo>
                    <a:pt x="35" y="108"/>
                    <a:pt x="52" y="109"/>
                    <a:pt x="69" y="109"/>
                  </a:cubicBezTo>
                  <a:cubicBezTo>
                    <a:pt x="69" y="104"/>
                    <a:pt x="69" y="104"/>
                    <a:pt x="69" y="104"/>
                  </a:cubicBezTo>
                  <a:cubicBezTo>
                    <a:pt x="72" y="104"/>
                    <a:pt x="72" y="104"/>
                    <a:pt x="72" y="104"/>
                  </a:cubicBezTo>
                  <a:cubicBezTo>
                    <a:pt x="73" y="109"/>
                    <a:pt x="73" y="109"/>
                    <a:pt x="73" y="109"/>
                  </a:cubicBezTo>
                  <a:cubicBezTo>
                    <a:pt x="85" y="109"/>
                    <a:pt x="101" y="108"/>
                    <a:pt x="114" y="106"/>
                  </a:cubicBezTo>
                  <a:cubicBezTo>
                    <a:pt x="134" y="103"/>
                    <a:pt x="134" y="103"/>
                    <a:pt x="134" y="103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7" y="104"/>
                  </a:lnTo>
                  <a:close/>
                  <a:moveTo>
                    <a:pt x="72" y="53"/>
                  </a:moveTo>
                  <a:cubicBezTo>
                    <a:pt x="72" y="58"/>
                    <a:pt x="72" y="58"/>
                    <a:pt x="72" y="58"/>
                  </a:cubicBezTo>
                  <a:cubicBezTo>
                    <a:pt x="66" y="58"/>
                    <a:pt x="66" y="58"/>
                    <a:pt x="66" y="58"/>
                  </a:cubicBezTo>
                  <a:cubicBezTo>
                    <a:pt x="66" y="53"/>
                    <a:pt x="66" y="53"/>
                    <a:pt x="66" y="53"/>
                  </a:cubicBezTo>
                  <a:lnTo>
                    <a:pt x="72" y="53"/>
                  </a:lnTo>
                  <a:close/>
                </a:path>
              </a:pathLst>
            </a:custGeom>
            <a:solidFill>
              <a:srgbClr val="191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2" name="îŝlídé">
              <a:extLst>
                <a:ext uri="{FF2B5EF4-FFF2-40B4-BE49-F238E27FC236}">
                  <a16:creationId xmlns:a16="http://schemas.microsoft.com/office/drawing/2014/main" id="{7D61ADF2-FDA2-457A-BAC1-06169691848F}"/>
                </a:ext>
              </a:extLst>
            </p:cNvPr>
            <p:cNvSpPr/>
            <p:nvPr/>
          </p:nvSpPr>
          <p:spPr bwMode="auto">
            <a:xfrm>
              <a:off x="4882193" y="4408004"/>
              <a:ext cx="337007" cy="518294"/>
            </a:xfrm>
            <a:custGeom>
              <a:avLst/>
              <a:gdLst>
                <a:gd name="T0" fmla="*/ 151 w 162"/>
                <a:gd name="T1" fmla="*/ 50 h 249"/>
                <a:gd name="T2" fmla="*/ 151 w 162"/>
                <a:gd name="T3" fmla="*/ 242 h 249"/>
                <a:gd name="T4" fmla="*/ 129 w 162"/>
                <a:gd name="T5" fmla="*/ 245 h 249"/>
                <a:gd name="T6" fmla="*/ 34 w 162"/>
                <a:gd name="T7" fmla="*/ 245 h 249"/>
                <a:gd name="T8" fmla="*/ 10 w 162"/>
                <a:gd name="T9" fmla="*/ 242 h 249"/>
                <a:gd name="T10" fmla="*/ 10 w 162"/>
                <a:gd name="T11" fmla="*/ 49 h 249"/>
                <a:gd name="T12" fmla="*/ 81 w 162"/>
                <a:gd name="T13" fmla="*/ 0 h 249"/>
                <a:gd name="T14" fmla="*/ 151 w 162"/>
                <a:gd name="T15" fmla="*/ 5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2" h="249">
                  <a:moveTo>
                    <a:pt x="151" y="50"/>
                  </a:moveTo>
                  <a:cubicBezTo>
                    <a:pt x="151" y="242"/>
                    <a:pt x="151" y="242"/>
                    <a:pt x="151" y="242"/>
                  </a:cubicBezTo>
                  <a:cubicBezTo>
                    <a:pt x="129" y="245"/>
                    <a:pt x="129" y="245"/>
                    <a:pt x="129" y="245"/>
                  </a:cubicBezTo>
                  <a:cubicBezTo>
                    <a:pt x="97" y="249"/>
                    <a:pt x="65" y="249"/>
                    <a:pt x="34" y="245"/>
                  </a:cubicBezTo>
                  <a:cubicBezTo>
                    <a:pt x="10" y="242"/>
                    <a:pt x="10" y="242"/>
                    <a:pt x="10" y="242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49"/>
                    <a:pt x="0" y="0"/>
                    <a:pt x="81" y="0"/>
                  </a:cubicBezTo>
                  <a:cubicBezTo>
                    <a:pt x="162" y="0"/>
                    <a:pt x="151" y="50"/>
                    <a:pt x="151" y="50"/>
                  </a:cubicBezTo>
                </a:path>
              </a:pathLst>
            </a:custGeom>
            <a:solidFill>
              <a:srgbClr val="252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3" name="iṩḷïḑê">
              <a:extLst>
                <a:ext uri="{FF2B5EF4-FFF2-40B4-BE49-F238E27FC236}">
                  <a16:creationId xmlns:a16="http://schemas.microsoft.com/office/drawing/2014/main" id="{B583FC04-8E2F-497E-8783-EB8E6B4C6458}"/>
                </a:ext>
              </a:extLst>
            </p:cNvPr>
            <p:cNvSpPr/>
            <p:nvPr/>
          </p:nvSpPr>
          <p:spPr bwMode="auto">
            <a:xfrm>
              <a:off x="4903111" y="4774063"/>
              <a:ext cx="54619" cy="116209"/>
            </a:xfrm>
            <a:custGeom>
              <a:avLst/>
              <a:gdLst>
                <a:gd name="T0" fmla="*/ 26 w 26"/>
                <a:gd name="T1" fmla="*/ 4 h 56"/>
                <a:gd name="T2" fmla="*/ 0 w 26"/>
                <a:gd name="T3" fmla="*/ 56 h 56"/>
                <a:gd name="T4" fmla="*/ 0 w 26"/>
                <a:gd name="T5" fmla="*/ 4 h 56"/>
                <a:gd name="T6" fmla="*/ 9 w 26"/>
                <a:gd name="T7" fmla="*/ 3 h 56"/>
                <a:gd name="T8" fmla="*/ 21 w 26"/>
                <a:gd name="T9" fmla="*/ 2 h 56"/>
                <a:gd name="T10" fmla="*/ 26 w 26"/>
                <a:gd name="T11" fmla="*/ 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56">
                  <a:moveTo>
                    <a:pt x="26" y="4"/>
                  </a:moveTo>
                  <a:cubicBezTo>
                    <a:pt x="26" y="15"/>
                    <a:pt x="19" y="44"/>
                    <a:pt x="0" y="5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" y="3"/>
                    <a:pt x="8" y="3"/>
                    <a:pt x="9" y="3"/>
                  </a:cubicBezTo>
                  <a:cubicBezTo>
                    <a:pt x="13" y="5"/>
                    <a:pt x="20" y="0"/>
                    <a:pt x="21" y="2"/>
                  </a:cubicBezTo>
                  <a:cubicBezTo>
                    <a:pt x="22" y="4"/>
                    <a:pt x="26" y="4"/>
                    <a:pt x="26" y="4"/>
                  </a:cubicBezTo>
                  <a:close/>
                </a:path>
              </a:pathLst>
            </a:custGeom>
            <a:solidFill>
              <a:srgbClr val="191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4" name="íṣḷîḋê">
              <a:extLst>
                <a:ext uri="{FF2B5EF4-FFF2-40B4-BE49-F238E27FC236}">
                  <a16:creationId xmlns:a16="http://schemas.microsoft.com/office/drawing/2014/main" id="{0F8CC489-3509-439F-B69A-21A6E20E0ED7}"/>
                </a:ext>
              </a:extLst>
            </p:cNvPr>
            <p:cNvSpPr/>
            <p:nvPr/>
          </p:nvSpPr>
          <p:spPr bwMode="auto">
            <a:xfrm>
              <a:off x="4861275" y="4713634"/>
              <a:ext cx="110399" cy="137127"/>
            </a:xfrm>
            <a:custGeom>
              <a:avLst/>
              <a:gdLst>
                <a:gd name="T0" fmla="*/ 25 w 53"/>
                <a:gd name="T1" fmla="*/ 32 h 66"/>
                <a:gd name="T2" fmla="*/ 39 w 53"/>
                <a:gd name="T3" fmla="*/ 36 h 66"/>
                <a:gd name="T4" fmla="*/ 40 w 53"/>
                <a:gd name="T5" fmla="*/ 24 h 66"/>
                <a:gd name="T6" fmla="*/ 28 w 53"/>
                <a:gd name="T7" fmla="*/ 21 h 66"/>
                <a:gd name="T8" fmla="*/ 40 w 53"/>
                <a:gd name="T9" fmla="*/ 9 h 66"/>
                <a:gd name="T10" fmla="*/ 19 w 53"/>
                <a:gd name="T11" fmla="*/ 13 h 66"/>
                <a:gd name="T12" fmla="*/ 9 w 53"/>
                <a:gd name="T13" fmla="*/ 32 h 66"/>
                <a:gd name="T14" fmla="*/ 7 w 53"/>
                <a:gd name="T15" fmla="*/ 36 h 66"/>
                <a:gd name="T16" fmla="*/ 34 w 53"/>
                <a:gd name="T17" fmla="*/ 61 h 66"/>
                <a:gd name="T18" fmla="*/ 19 w 53"/>
                <a:gd name="T19" fmla="*/ 46 h 66"/>
                <a:gd name="T20" fmla="*/ 43 w 53"/>
                <a:gd name="T21" fmla="*/ 49 h 66"/>
                <a:gd name="T22" fmla="*/ 25 w 53"/>
                <a:gd name="T23" fmla="*/ 3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66">
                  <a:moveTo>
                    <a:pt x="25" y="32"/>
                  </a:moveTo>
                  <a:cubicBezTo>
                    <a:pt x="25" y="32"/>
                    <a:pt x="31" y="33"/>
                    <a:pt x="39" y="36"/>
                  </a:cubicBezTo>
                  <a:cubicBezTo>
                    <a:pt x="47" y="39"/>
                    <a:pt x="53" y="29"/>
                    <a:pt x="40" y="24"/>
                  </a:cubicBezTo>
                  <a:cubicBezTo>
                    <a:pt x="35" y="23"/>
                    <a:pt x="32" y="22"/>
                    <a:pt x="28" y="21"/>
                  </a:cubicBezTo>
                  <a:cubicBezTo>
                    <a:pt x="33" y="18"/>
                    <a:pt x="41" y="13"/>
                    <a:pt x="40" y="9"/>
                  </a:cubicBezTo>
                  <a:cubicBezTo>
                    <a:pt x="37" y="0"/>
                    <a:pt x="27" y="6"/>
                    <a:pt x="19" y="13"/>
                  </a:cubicBezTo>
                  <a:cubicBezTo>
                    <a:pt x="14" y="19"/>
                    <a:pt x="11" y="27"/>
                    <a:pt x="9" y="32"/>
                  </a:cubicBezTo>
                  <a:cubicBezTo>
                    <a:pt x="8" y="34"/>
                    <a:pt x="8" y="35"/>
                    <a:pt x="7" y="36"/>
                  </a:cubicBezTo>
                  <a:cubicBezTo>
                    <a:pt x="0" y="55"/>
                    <a:pt x="27" y="66"/>
                    <a:pt x="34" y="61"/>
                  </a:cubicBezTo>
                  <a:cubicBezTo>
                    <a:pt x="44" y="54"/>
                    <a:pt x="19" y="46"/>
                    <a:pt x="19" y="46"/>
                  </a:cubicBezTo>
                  <a:cubicBezTo>
                    <a:pt x="19" y="46"/>
                    <a:pt x="38" y="57"/>
                    <a:pt x="43" y="49"/>
                  </a:cubicBezTo>
                  <a:cubicBezTo>
                    <a:pt x="47" y="43"/>
                    <a:pt x="31" y="35"/>
                    <a:pt x="25" y="32"/>
                  </a:cubicBezTo>
                  <a:close/>
                </a:path>
              </a:pathLst>
            </a:custGeom>
            <a:solidFill>
              <a:srgbClr val="FFB3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5" name="íṧļïḍe">
              <a:extLst>
                <a:ext uri="{FF2B5EF4-FFF2-40B4-BE49-F238E27FC236}">
                  <a16:creationId xmlns:a16="http://schemas.microsoft.com/office/drawing/2014/main" id="{827CBF80-16E1-483D-A776-D83B82B0F47E}"/>
                </a:ext>
              </a:extLst>
            </p:cNvPr>
            <p:cNvSpPr/>
            <p:nvPr/>
          </p:nvSpPr>
          <p:spPr bwMode="auto">
            <a:xfrm>
              <a:off x="4840358" y="4718283"/>
              <a:ext cx="67401" cy="79022"/>
            </a:xfrm>
            <a:custGeom>
              <a:avLst/>
              <a:gdLst>
                <a:gd name="T0" fmla="*/ 27 w 58"/>
                <a:gd name="T1" fmla="*/ 68 h 68"/>
                <a:gd name="T2" fmla="*/ 0 w 58"/>
                <a:gd name="T3" fmla="*/ 53 h 68"/>
                <a:gd name="T4" fmla="*/ 31 w 58"/>
                <a:gd name="T5" fmla="*/ 0 h 68"/>
                <a:gd name="T6" fmla="*/ 58 w 58"/>
                <a:gd name="T7" fmla="*/ 14 h 68"/>
                <a:gd name="T8" fmla="*/ 27 w 58"/>
                <a:gd name="T9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68">
                  <a:moveTo>
                    <a:pt x="27" y="68"/>
                  </a:moveTo>
                  <a:lnTo>
                    <a:pt x="0" y="53"/>
                  </a:lnTo>
                  <a:lnTo>
                    <a:pt x="31" y="0"/>
                  </a:lnTo>
                  <a:lnTo>
                    <a:pt x="58" y="14"/>
                  </a:lnTo>
                  <a:lnTo>
                    <a:pt x="27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6" name="iš1iḋe">
              <a:extLst>
                <a:ext uri="{FF2B5EF4-FFF2-40B4-BE49-F238E27FC236}">
                  <a16:creationId xmlns:a16="http://schemas.microsoft.com/office/drawing/2014/main" id="{B2104191-CA5D-4A25-B1FE-B4CCF60B480A}"/>
                </a:ext>
              </a:extLst>
            </p:cNvPr>
            <p:cNvSpPr/>
            <p:nvPr/>
          </p:nvSpPr>
          <p:spPr bwMode="auto">
            <a:xfrm>
              <a:off x="4698582" y="4408004"/>
              <a:ext cx="377681" cy="391626"/>
            </a:xfrm>
            <a:custGeom>
              <a:avLst/>
              <a:gdLst>
                <a:gd name="T0" fmla="*/ 181 w 181"/>
                <a:gd name="T1" fmla="*/ 2 h 188"/>
                <a:gd name="T2" fmla="*/ 176 w 181"/>
                <a:gd name="T3" fmla="*/ 44 h 188"/>
                <a:gd name="T4" fmla="*/ 147 w 181"/>
                <a:gd name="T5" fmla="*/ 44 h 188"/>
                <a:gd name="T6" fmla="*/ 131 w 181"/>
                <a:gd name="T7" fmla="*/ 47 h 188"/>
                <a:gd name="T8" fmla="*/ 92 w 181"/>
                <a:gd name="T9" fmla="*/ 58 h 188"/>
                <a:gd name="T10" fmla="*/ 50 w 181"/>
                <a:gd name="T11" fmla="*/ 96 h 188"/>
                <a:gd name="T12" fmla="*/ 94 w 181"/>
                <a:gd name="T13" fmla="*/ 150 h 188"/>
                <a:gd name="T14" fmla="*/ 75 w 181"/>
                <a:gd name="T15" fmla="*/ 188 h 188"/>
                <a:gd name="T16" fmla="*/ 8 w 181"/>
                <a:gd name="T17" fmla="*/ 91 h 188"/>
                <a:gd name="T18" fmla="*/ 99 w 181"/>
                <a:gd name="T19" fmla="*/ 9 h 188"/>
                <a:gd name="T20" fmla="*/ 134 w 181"/>
                <a:gd name="T21" fmla="*/ 2 h 188"/>
                <a:gd name="T22" fmla="*/ 181 w 181"/>
                <a:gd name="T23" fmla="*/ 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1" h="188">
                  <a:moveTo>
                    <a:pt x="181" y="2"/>
                  </a:moveTo>
                  <a:cubicBezTo>
                    <a:pt x="176" y="44"/>
                    <a:pt x="176" y="44"/>
                    <a:pt x="176" y="44"/>
                  </a:cubicBezTo>
                  <a:cubicBezTo>
                    <a:pt x="167" y="43"/>
                    <a:pt x="157" y="43"/>
                    <a:pt x="147" y="44"/>
                  </a:cubicBezTo>
                  <a:cubicBezTo>
                    <a:pt x="141" y="45"/>
                    <a:pt x="136" y="46"/>
                    <a:pt x="131" y="47"/>
                  </a:cubicBezTo>
                  <a:cubicBezTo>
                    <a:pt x="117" y="49"/>
                    <a:pt x="104" y="53"/>
                    <a:pt x="92" y="58"/>
                  </a:cubicBezTo>
                  <a:cubicBezTo>
                    <a:pt x="80" y="62"/>
                    <a:pt x="52" y="77"/>
                    <a:pt x="50" y="96"/>
                  </a:cubicBezTo>
                  <a:cubicBezTo>
                    <a:pt x="46" y="130"/>
                    <a:pt x="94" y="149"/>
                    <a:pt x="94" y="150"/>
                  </a:cubicBezTo>
                  <a:cubicBezTo>
                    <a:pt x="75" y="188"/>
                    <a:pt x="75" y="188"/>
                    <a:pt x="75" y="188"/>
                  </a:cubicBezTo>
                  <a:cubicBezTo>
                    <a:pt x="72" y="186"/>
                    <a:pt x="0" y="155"/>
                    <a:pt x="8" y="91"/>
                  </a:cubicBezTo>
                  <a:cubicBezTo>
                    <a:pt x="13" y="50"/>
                    <a:pt x="53" y="22"/>
                    <a:pt x="99" y="9"/>
                  </a:cubicBezTo>
                  <a:cubicBezTo>
                    <a:pt x="110" y="6"/>
                    <a:pt x="122" y="3"/>
                    <a:pt x="134" y="2"/>
                  </a:cubicBezTo>
                  <a:cubicBezTo>
                    <a:pt x="150" y="0"/>
                    <a:pt x="167" y="0"/>
                    <a:pt x="181" y="2"/>
                  </a:cubicBezTo>
                </a:path>
              </a:pathLst>
            </a:custGeom>
            <a:solidFill>
              <a:srgbClr val="252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7" name="iṧľîďe">
              <a:extLst>
                <a:ext uri="{FF2B5EF4-FFF2-40B4-BE49-F238E27FC236}">
                  <a16:creationId xmlns:a16="http://schemas.microsoft.com/office/drawing/2014/main" id="{F0931EA5-BC82-4AE8-9CC1-1B8B6C2DB33E}"/>
                </a:ext>
              </a:extLst>
            </p:cNvPr>
            <p:cNvSpPr/>
            <p:nvPr/>
          </p:nvSpPr>
          <p:spPr bwMode="auto">
            <a:xfrm>
              <a:off x="5047210" y="4618342"/>
              <a:ext cx="13945" cy="316090"/>
            </a:xfrm>
            <a:custGeom>
              <a:avLst/>
              <a:gdLst>
                <a:gd name="T0" fmla="*/ 0 w 7"/>
                <a:gd name="T1" fmla="*/ 2 h 152"/>
                <a:gd name="T2" fmla="*/ 3 w 7"/>
                <a:gd name="T3" fmla="*/ 150 h 152"/>
                <a:gd name="T4" fmla="*/ 7 w 7"/>
                <a:gd name="T5" fmla="*/ 150 h 152"/>
                <a:gd name="T6" fmla="*/ 4 w 7"/>
                <a:gd name="T7" fmla="*/ 2 h 152"/>
                <a:gd name="T8" fmla="*/ 0 w 7"/>
                <a:gd name="T9" fmla="*/ 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52">
                  <a:moveTo>
                    <a:pt x="0" y="2"/>
                  </a:moveTo>
                  <a:cubicBezTo>
                    <a:pt x="1" y="52"/>
                    <a:pt x="2" y="101"/>
                    <a:pt x="3" y="150"/>
                  </a:cubicBezTo>
                  <a:cubicBezTo>
                    <a:pt x="3" y="152"/>
                    <a:pt x="7" y="152"/>
                    <a:pt x="7" y="150"/>
                  </a:cubicBezTo>
                  <a:cubicBezTo>
                    <a:pt x="6" y="101"/>
                    <a:pt x="5" y="52"/>
                    <a:pt x="4" y="2"/>
                  </a:cubicBezTo>
                  <a:cubicBezTo>
                    <a:pt x="3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191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8" name="î$ļîḋê">
              <a:extLst>
                <a:ext uri="{FF2B5EF4-FFF2-40B4-BE49-F238E27FC236}">
                  <a16:creationId xmlns:a16="http://schemas.microsoft.com/office/drawing/2014/main" id="{EDDCA898-5A4B-47E0-8AB4-358B5470891F}"/>
                </a:ext>
              </a:extLst>
            </p:cNvPr>
            <p:cNvSpPr/>
            <p:nvPr/>
          </p:nvSpPr>
          <p:spPr bwMode="auto">
            <a:xfrm>
              <a:off x="4976323" y="4423111"/>
              <a:ext cx="149910" cy="219636"/>
            </a:xfrm>
            <a:custGeom>
              <a:avLst/>
              <a:gdLst>
                <a:gd name="T0" fmla="*/ 0 w 129"/>
                <a:gd name="T1" fmla="*/ 0 h 189"/>
                <a:gd name="T2" fmla="*/ 64 w 129"/>
                <a:gd name="T3" fmla="*/ 189 h 189"/>
                <a:gd name="T4" fmla="*/ 129 w 129"/>
                <a:gd name="T5" fmla="*/ 0 h 189"/>
                <a:gd name="T6" fmla="*/ 0 w 129"/>
                <a:gd name="T7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189">
                  <a:moveTo>
                    <a:pt x="0" y="0"/>
                  </a:moveTo>
                  <a:lnTo>
                    <a:pt x="64" y="189"/>
                  </a:lnTo>
                  <a:lnTo>
                    <a:pt x="1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9" name="îŝļíḋé">
              <a:extLst>
                <a:ext uri="{FF2B5EF4-FFF2-40B4-BE49-F238E27FC236}">
                  <a16:creationId xmlns:a16="http://schemas.microsoft.com/office/drawing/2014/main" id="{76DF1AC4-14E0-491C-9668-DAE1353C7375}"/>
                </a:ext>
              </a:extLst>
            </p:cNvPr>
            <p:cNvSpPr/>
            <p:nvPr/>
          </p:nvSpPr>
          <p:spPr bwMode="auto">
            <a:xfrm>
              <a:off x="4976323" y="4423111"/>
              <a:ext cx="149910" cy="219636"/>
            </a:xfrm>
            <a:custGeom>
              <a:avLst/>
              <a:gdLst>
                <a:gd name="T0" fmla="*/ 0 w 129"/>
                <a:gd name="T1" fmla="*/ 0 h 189"/>
                <a:gd name="T2" fmla="*/ 64 w 129"/>
                <a:gd name="T3" fmla="*/ 189 h 189"/>
                <a:gd name="T4" fmla="*/ 129 w 129"/>
                <a:gd name="T5" fmla="*/ 0 h 189"/>
                <a:gd name="T6" fmla="*/ 0 w 129"/>
                <a:gd name="T7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189">
                  <a:moveTo>
                    <a:pt x="0" y="0"/>
                  </a:moveTo>
                  <a:lnTo>
                    <a:pt x="64" y="189"/>
                  </a:lnTo>
                  <a:lnTo>
                    <a:pt x="12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0" name="íŝḷíḋe">
              <a:extLst>
                <a:ext uri="{FF2B5EF4-FFF2-40B4-BE49-F238E27FC236}">
                  <a16:creationId xmlns:a16="http://schemas.microsoft.com/office/drawing/2014/main" id="{EABBF630-E8C0-4934-B229-D81E3C39FE18}"/>
                </a:ext>
              </a:extLst>
            </p:cNvPr>
            <p:cNvSpPr/>
            <p:nvPr/>
          </p:nvSpPr>
          <p:spPr bwMode="auto">
            <a:xfrm>
              <a:off x="4976323" y="4425435"/>
              <a:ext cx="149910" cy="82509"/>
            </a:xfrm>
            <a:custGeom>
              <a:avLst/>
              <a:gdLst>
                <a:gd name="T0" fmla="*/ 72 w 72"/>
                <a:gd name="T1" fmla="*/ 11 h 40"/>
                <a:gd name="T2" fmla="*/ 0 w 72"/>
                <a:gd name="T3" fmla="*/ 11 h 40"/>
                <a:gd name="T4" fmla="*/ 10 w 72"/>
                <a:gd name="T5" fmla="*/ 40 h 40"/>
                <a:gd name="T6" fmla="*/ 36 w 72"/>
                <a:gd name="T7" fmla="*/ 21 h 40"/>
                <a:gd name="T8" fmla="*/ 62 w 72"/>
                <a:gd name="T9" fmla="*/ 40 h 40"/>
                <a:gd name="T10" fmla="*/ 72 w 72"/>
                <a:gd name="T11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40">
                  <a:moveTo>
                    <a:pt x="72" y="11"/>
                  </a:moveTo>
                  <a:cubicBezTo>
                    <a:pt x="49" y="0"/>
                    <a:pt x="22" y="0"/>
                    <a:pt x="0" y="11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62" y="40"/>
                    <a:pt x="62" y="40"/>
                    <a:pt x="62" y="40"/>
                  </a:cubicBezTo>
                  <a:cubicBezTo>
                    <a:pt x="72" y="11"/>
                    <a:pt x="72" y="11"/>
                    <a:pt x="72" y="11"/>
                  </a:cubicBezTo>
                </a:path>
              </a:pathLst>
            </a:custGeom>
            <a:solidFill>
              <a:srgbClr val="AFA2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1" name="ïṣlíḋe">
              <a:extLst>
                <a:ext uri="{FF2B5EF4-FFF2-40B4-BE49-F238E27FC236}">
                  <a16:creationId xmlns:a16="http://schemas.microsoft.com/office/drawing/2014/main" id="{68A52B94-BFF2-4D53-960E-47BEF2EFABD6}"/>
                </a:ext>
              </a:extLst>
            </p:cNvPr>
            <p:cNvSpPr/>
            <p:nvPr/>
          </p:nvSpPr>
          <p:spPr bwMode="auto">
            <a:xfrm>
              <a:off x="5036752" y="4470757"/>
              <a:ext cx="30214" cy="171990"/>
            </a:xfrm>
            <a:custGeom>
              <a:avLst/>
              <a:gdLst>
                <a:gd name="T0" fmla="*/ 26 w 26"/>
                <a:gd name="T1" fmla="*/ 109 h 148"/>
                <a:gd name="T2" fmla="*/ 12 w 26"/>
                <a:gd name="T3" fmla="*/ 148 h 148"/>
                <a:gd name="T4" fmla="*/ 0 w 26"/>
                <a:gd name="T5" fmla="*/ 109 h 148"/>
                <a:gd name="T6" fmla="*/ 7 w 26"/>
                <a:gd name="T7" fmla="*/ 2 h 148"/>
                <a:gd name="T8" fmla="*/ 18 w 26"/>
                <a:gd name="T9" fmla="*/ 0 h 148"/>
                <a:gd name="T10" fmla="*/ 26 w 26"/>
                <a:gd name="T11" fmla="*/ 109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48">
                  <a:moveTo>
                    <a:pt x="26" y="109"/>
                  </a:moveTo>
                  <a:lnTo>
                    <a:pt x="12" y="148"/>
                  </a:lnTo>
                  <a:lnTo>
                    <a:pt x="0" y="109"/>
                  </a:lnTo>
                  <a:lnTo>
                    <a:pt x="7" y="2"/>
                  </a:lnTo>
                  <a:lnTo>
                    <a:pt x="18" y="0"/>
                  </a:lnTo>
                  <a:lnTo>
                    <a:pt x="26" y="109"/>
                  </a:lnTo>
                  <a:close/>
                </a:path>
              </a:pathLst>
            </a:custGeom>
            <a:solidFill>
              <a:srgbClr val="E23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2" name="îSlîḓê">
              <a:extLst>
                <a:ext uri="{FF2B5EF4-FFF2-40B4-BE49-F238E27FC236}">
                  <a16:creationId xmlns:a16="http://schemas.microsoft.com/office/drawing/2014/main" id="{CFA0FAC3-15D7-41D6-99EF-A7AE99E77D16}"/>
                </a:ext>
              </a:extLst>
            </p:cNvPr>
            <p:cNvSpPr/>
            <p:nvPr/>
          </p:nvSpPr>
          <p:spPr bwMode="auto">
            <a:xfrm>
              <a:off x="5032103" y="4447515"/>
              <a:ext cx="39511" cy="37187"/>
            </a:xfrm>
            <a:custGeom>
              <a:avLst/>
              <a:gdLst>
                <a:gd name="T0" fmla="*/ 18 w 19"/>
                <a:gd name="T1" fmla="*/ 6 h 18"/>
                <a:gd name="T2" fmla="*/ 17 w 19"/>
                <a:gd name="T3" fmla="*/ 9 h 18"/>
                <a:gd name="T4" fmla="*/ 15 w 19"/>
                <a:gd name="T5" fmla="*/ 13 h 18"/>
                <a:gd name="T6" fmla="*/ 4 w 19"/>
                <a:gd name="T7" fmla="*/ 13 h 18"/>
                <a:gd name="T8" fmla="*/ 2 w 19"/>
                <a:gd name="T9" fmla="*/ 9 h 18"/>
                <a:gd name="T10" fmla="*/ 1 w 19"/>
                <a:gd name="T11" fmla="*/ 6 h 18"/>
                <a:gd name="T12" fmla="*/ 6 w 19"/>
                <a:gd name="T13" fmla="*/ 0 h 18"/>
                <a:gd name="T14" fmla="*/ 12 w 19"/>
                <a:gd name="T15" fmla="*/ 0 h 18"/>
                <a:gd name="T16" fmla="*/ 18 w 19"/>
                <a:gd name="T17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8" y="6"/>
                  </a:moveTo>
                  <a:cubicBezTo>
                    <a:pt x="17" y="9"/>
                    <a:pt x="17" y="9"/>
                    <a:pt x="17" y="9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3" y="18"/>
                    <a:pt x="5" y="18"/>
                    <a:pt x="4" y="13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6" y="0"/>
                    <a:pt x="19" y="3"/>
                    <a:pt x="18" y="6"/>
                  </a:cubicBezTo>
                  <a:close/>
                </a:path>
              </a:pathLst>
            </a:custGeom>
            <a:solidFill>
              <a:srgbClr val="E23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3" name="íṧḷîde">
              <a:extLst>
                <a:ext uri="{FF2B5EF4-FFF2-40B4-BE49-F238E27FC236}">
                  <a16:creationId xmlns:a16="http://schemas.microsoft.com/office/drawing/2014/main" id="{224BCF18-8C56-4468-9D1F-EEE589F355BD}"/>
                </a:ext>
              </a:extLst>
            </p:cNvPr>
            <p:cNvSpPr/>
            <p:nvPr/>
          </p:nvSpPr>
          <p:spPr bwMode="auto">
            <a:xfrm>
              <a:off x="5032103" y="4447515"/>
              <a:ext cx="39511" cy="18594"/>
            </a:xfrm>
            <a:custGeom>
              <a:avLst/>
              <a:gdLst>
                <a:gd name="T0" fmla="*/ 18 w 19"/>
                <a:gd name="T1" fmla="*/ 6 h 9"/>
                <a:gd name="T2" fmla="*/ 17 w 19"/>
                <a:gd name="T3" fmla="*/ 9 h 9"/>
                <a:gd name="T4" fmla="*/ 9 w 19"/>
                <a:gd name="T5" fmla="*/ 3 h 9"/>
                <a:gd name="T6" fmla="*/ 2 w 19"/>
                <a:gd name="T7" fmla="*/ 9 h 9"/>
                <a:gd name="T8" fmla="*/ 1 w 19"/>
                <a:gd name="T9" fmla="*/ 6 h 9"/>
                <a:gd name="T10" fmla="*/ 6 w 19"/>
                <a:gd name="T11" fmla="*/ 0 h 9"/>
                <a:gd name="T12" fmla="*/ 12 w 19"/>
                <a:gd name="T13" fmla="*/ 0 h 9"/>
                <a:gd name="T14" fmla="*/ 18 w 19"/>
                <a:gd name="T15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9">
                  <a:moveTo>
                    <a:pt x="18" y="6"/>
                  </a:moveTo>
                  <a:cubicBezTo>
                    <a:pt x="17" y="9"/>
                    <a:pt x="17" y="9"/>
                    <a:pt x="17" y="9"/>
                  </a:cubicBezTo>
                  <a:cubicBezTo>
                    <a:pt x="14" y="7"/>
                    <a:pt x="11" y="4"/>
                    <a:pt x="9" y="3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6" y="0"/>
                    <a:pt x="19" y="3"/>
                    <a:pt x="18" y="6"/>
                  </a:cubicBezTo>
                  <a:close/>
                </a:path>
              </a:pathLst>
            </a:custGeom>
            <a:solidFill>
              <a:srgbClr val="BF2E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íšļîḍê">
              <a:extLst>
                <a:ext uri="{FF2B5EF4-FFF2-40B4-BE49-F238E27FC236}">
                  <a16:creationId xmlns:a16="http://schemas.microsoft.com/office/drawing/2014/main" id="{01D94003-743D-4B40-9B4A-EC2A47A1E068}"/>
                </a:ext>
              </a:extLst>
            </p:cNvPr>
            <p:cNvSpPr/>
            <p:nvPr/>
          </p:nvSpPr>
          <p:spPr bwMode="auto">
            <a:xfrm>
              <a:off x="4963540" y="4383600"/>
              <a:ext cx="174314" cy="99940"/>
            </a:xfrm>
            <a:custGeom>
              <a:avLst/>
              <a:gdLst>
                <a:gd name="T0" fmla="*/ 78 w 84"/>
                <a:gd name="T1" fmla="*/ 19 h 48"/>
                <a:gd name="T2" fmla="*/ 43 w 84"/>
                <a:gd name="T3" fmla="*/ 0 h 48"/>
                <a:gd name="T4" fmla="*/ 6 w 84"/>
                <a:gd name="T5" fmla="*/ 19 h 48"/>
                <a:gd name="T6" fmla="*/ 16 w 84"/>
                <a:gd name="T7" fmla="*/ 48 h 48"/>
                <a:gd name="T8" fmla="*/ 42 w 84"/>
                <a:gd name="T9" fmla="*/ 31 h 48"/>
                <a:gd name="T10" fmla="*/ 69 w 84"/>
                <a:gd name="T11" fmla="*/ 48 h 48"/>
                <a:gd name="T12" fmla="*/ 78 w 84"/>
                <a:gd name="T13" fmla="*/ 1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48">
                  <a:moveTo>
                    <a:pt x="78" y="19"/>
                  </a:moveTo>
                  <a:cubicBezTo>
                    <a:pt x="84" y="4"/>
                    <a:pt x="55" y="0"/>
                    <a:pt x="43" y="0"/>
                  </a:cubicBezTo>
                  <a:cubicBezTo>
                    <a:pt x="30" y="0"/>
                    <a:pt x="0" y="3"/>
                    <a:pt x="6" y="19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69" y="48"/>
                    <a:pt x="69" y="48"/>
                    <a:pt x="69" y="48"/>
                  </a:cubicBezTo>
                  <a:cubicBezTo>
                    <a:pt x="78" y="19"/>
                    <a:pt x="78" y="19"/>
                    <a:pt x="78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íṣḷîḓé">
              <a:extLst>
                <a:ext uri="{FF2B5EF4-FFF2-40B4-BE49-F238E27FC236}">
                  <a16:creationId xmlns:a16="http://schemas.microsoft.com/office/drawing/2014/main" id="{D7A0B9A4-CB75-4820-89AD-FC138D428CCF}"/>
                </a:ext>
              </a:extLst>
            </p:cNvPr>
            <p:cNvSpPr/>
            <p:nvPr/>
          </p:nvSpPr>
          <p:spPr bwMode="auto">
            <a:xfrm>
              <a:off x="5050697" y="4418462"/>
              <a:ext cx="128993" cy="233581"/>
            </a:xfrm>
            <a:custGeom>
              <a:avLst/>
              <a:gdLst>
                <a:gd name="T0" fmla="*/ 0 w 111"/>
                <a:gd name="T1" fmla="*/ 201 h 201"/>
                <a:gd name="T2" fmla="*/ 65 w 111"/>
                <a:gd name="T3" fmla="*/ 0 h 201"/>
                <a:gd name="T4" fmla="*/ 111 w 111"/>
                <a:gd name="T5" fmla="*/ 20 h 201"/>
                <a:gd name="T6" fmla="*/ 84 w 111"/>
                <a:gd name="T7" fmla="*/ 57 h 201"/>
                <a:gd name="T8" fmla="*/ 65 w 111"/>
                <a:gd name="T9" fmla="*/ 65 h 201"/>
                <a:gd name="T10" fmla="*/ 74 w 111"/>
                <a:gd name="T11" fmla="*/ 90 h 201"/>
                <a:gd name="T12" fmla="*/ 0 w 111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201">
                  <a:moveTo>
                    <a:pt x="0" y="201"/>
                  </a:moveTo>
                  <a:lnTo>
                    <a:pt x="65" y="0"/>
                  </a:lnTo>
                  <a:lnTo>
                    <a:pt x="111" y="20"/>
                  </a:lnTo>
                  <a:lnTo>
                    <a:pt x="84" y="57"/>
                  </a:lnTo>
                  <a:lnTo>
                    <a:pt x="65" y="65"/>
                  </a:lnTo>
                  <a:lnTo>
                    <a:pt x="74" y="90"/>
                  </a:lnTo>
                  <a:lnTo>
                    <a:pt x="0" y="201"/>
                  </a:lnTo>
                  <a:close/>
                </a:path>
              </a:pathLst>
            </a:custGeom>
            <a:solidFill>
              <a:srgbClr val="191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íŝļíḓè">
              <a:extLst>
                <a:ext uri="{FF2B5EF4-FFF2-40B4-BE49-F238E27FC236}">
                  <a16:creationId xmlns:a16="http://schemas.microsoft.com/office/drawing/2014/main" id="{32B9CB8C-FB87-4CFC-AFBF-2832F1D145BB}"/>
                </a:ext>
              </a:extLst>
            </p:cNvPr>
            <p:cNvSpPr/>
            <p:nvPr/>
          </p:nvSpPr>
          <p:spPr bwMode="auto">
            <a:xfrm>
              <a:off x="5050697" y="4418462"/>
              <a:ext cx="128993" cy="233581"/>
            </a:xfrm>
            <a:custGeom>
              <a:avLst/>
              <a:gdLst>
                <a:gd name="T0" fmla="*/ 0 w 111"/>
                <a:gd name="T1" fmla="*/ 201 h 201"/>
                <a:gd name="T2" fmla="*/ 65 w 111"/>
                <a:gd name="T3" fmla="*/ 0 h 201"/>
                <a:gd name="T4" fmla="*/ 111 w 111"/>
                <a:gd name="T5" fmla="*/ 20 h 201"/>
                <a:gd name="T6" fmla="*/ 84 w 111"/>
                <a:gd name="T7" fmla="*/ 57 h 201"/>
                <a:gd name="T8" fmla="*/ 65 w 111"/>
                <a:gd name="T9" fmla="*/ 65 h 201"/>
                <a:gd name="T10" fmla="*/ 74 w 111"/>
                <a:gd name="T11" fmla="*/ 90 h 201"/>
                <a:gd name="T12" fmla="*/ 0 w 111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201">
                  <a:moveTo>
                    <a:pt x="0" y="201"/>
                  </a:moveTo>
                  <a:lnTo>
                    <a:pt x="65" y="0"/>
                  </a:lnTo>
                  <a:lnTo>
                    <a:pt x="111" y="20"/>
                  </a:lnTo>
                  <a:lnTo>
                    <a:pt x="84" y="57"/>
                  </a:lnTo>
                  <a:lnTo>
                    <a:pt x="65" y="65"/>
                  </a:lnTo>
                  <a:lnTo>
                    <a:pt x="74" y="90"/>
                  </a:lnTo>
                  <a:lnTo>
                    <a:pt x="0" y="20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iṩḻîde">
              <a:extLst>
                <a:ext uri="{FF2B5EF4-FFF2-40B4-BE49-F238E27FC236}">
                  <a16:creationId xmlns:a16="http://schemas.microsoft.com/office/drawing/2014/main" id="{8F29BB86-DD90-467D-8510-835AF27873AB}"/>
                </a:ext>
              </a:extLst>
            </p:cNvPr>
            <p:cNvSpPr/>
            <p:nvPr/>
          </p:nvSpPr>
          <p:spPr bwMode="auto">
            <a:xfrm>
              <a:off x="4905435" y="4414976"/>
              <a:ext cx="145262" cy="237067"/>
            </a:xfrm>
            <a:custGeom>
              <a:avLst/>
              <a:gdLst>
                <a:gd name="T0" fmla="*/ 32 w 70"/>
                <a:gd name="T1" fmla="*/ 44 h 114"/>
                <a:gd name="T2" fmla="*/ 34 w 70"/>
                <a:gd name="T3" fmla="*/ 38 h 114"/>
                <a:gd name="T4" fmla="*/ 23 w 70"/>
                <a:gd name="T5" fmla="*/ 34 h 114"/>
                <a:gd name="T6" fmla="*/ 0 w 70"/>
                <a:gd name="T7" fmla="*/ 6 h 114"/>
                <a:gd name="T8" fmla="*/ 30 w 70"/>
                <a:gd name="T9" fmla="*/ 0 h 114"/>
                <a:gd name="T10" fmla="*/ 45 w 70"/>
                <a:gd name="T11" fmla="*/ 42 h 114"/>
                <a:gd name="T12" fmla="*/ 70 w 70"/>
                <a:gd name="T13" fmla="*/ 114 h 114"/>
                <a:gd name="T14" fmla="*/ 29 w 70"/>
                <a:gd name="T15" fmla="*/ 52 h 114"/>
                <a:gd name="T16" fmla="*/ 32 w 70"/>
                <a:gd name="T17" fmla="*/ 4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114">
                  <a:moveTo>
                    <a:pt x="32" y="44"/>
                  </a:moveTo>
                  <a:cubicBezTo>
                    <a:pt x="34" y="38"/>
                    <a:pt x="34" y="38"/>
                    <a:pt x="34" y="38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" y="3"/>
                    <a:pt x="18" y="1"/>
                    <a:pt x="30" y="0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32" y="44"/>
                    <a:pt x="32" y="44"/>
                    <a:pt x="32" y="44"/>
                  </a:cubicBezTo>
                </a:path>
              </a:pathLst>
            </a:custGeom>
            <a:solidFill>
              <a:srgbClr val="191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îSḻïdè">
              <a:extLst>
                <a:ext uri="{FF2B5EF4-FFF2-40B4-BE49-F238E27FC236}">
                  <a16:creationId xmlns:a16="http://schemas.microsoft.com/office/drawing/2014/main" id="{19BA1151-1F6D-41C3-A365-BF9627512FD8}"/>
                </a:ext>
              </a:extLst>
            </p:cNvPr>
            <p:cNvSpPr/>
            <p:nvPr/>
          </p:nvSpPr>
          <p:spPr bwMode="auto">
            <a:xfrm>
              <a:off x="5050697" y="4383600"/>
              <a:ext cx="139451" cy="259147"/>
            </a:xfrm>
            <a:custGeom>
              <a:avLst/>
              <a:gdLst>
                <a:gd name="T0" fmla="*/ 0 w 120"/>
                <a:gd name="T1" fmla="*/ 223 h 223"/>
                <a:gd name="T2" fmla="*/ 70 w 120"/>
                <a:gd name="T3" fmla="*/ 12 h 223"/>
                <a:gd name="T4" fmla="*/ 90 w 120"/>
                <a:gd name="T5" fmla="*/ 0 h 223"/>
                <a:gd name="T6" fmla="*/ 120 w 120"/>
                <a:gd name="T7" fmla="*/ 21 h 223"/>
                <a:gd name="T8" fmla="*/ 84 w 120"/>
                <a:gd name="T9" fmla="*/ 80 h 223"/>
                <a:gd name="T10" fmla="*/ 65 w 120"/>
                <a:gd name="T11" fmla="*/ 87 h 223"/>
                <a:gd name="T12" fmla="*/ 74 w 120"/>
                <a:gd name="T13" fmla="*/ 112 h 223"/>
                <a:gd name="T14" fmla="*/ 0 w 120"/>
                <a:gd name="T15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223">
                  <a:moveTo>
                    <a:pt x="0" y="223"/>
                  </a:moveTo>
                  <a:lnTo>
                    <a:pt x="70" y="12"/>
                  </a:lnTo>
                  <a:lnTo>
                    <a:pt x="90" y="0"/>
                  </a:lnTo>
                  <a:lnTo>
                    <a:pt x="120" y="21"/>
                  </a:lnTo>
                  <a:lnTo>
                    <a:pt x="84" y="80"/>
                  </a:lnTo>
                  <a:lnTo>
                    <a:pt x="65" y="87"/>
                  </a:lnTo>
                  <a:lnTo>
                    <a:pt x="74" y="112"/>
                  </a:lnTo>
                  <a:lnTo>
                    <a:pt x="0" y="223"/>
                  </a:lnTo>
                  <a:close/>
                </a:path>
              </a:pathLst>
            </a:custGeom>
            <a:solidFill>
              <a:srgbClr val="4040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ïšḷïdè">
              <a:extLst>
                <a:ext uri="{FF2B5EF4-FFF2-40B4-BE49-F238E27FC236}">
                  <a16:creationId xmlns:a16="http://schemas.microsoft.com/office/drawing/2014/main" id="{02865710-F043-4BF2-9211-337A8876ABDD}"/>
                </a:ext>
              </a:extLst>
            </p:cNvPr>
            <p:cNvSpPr/>
            <p:nvPr/>
          </p:nvSpPr>
          <p:spPr bwMode="auto">
            <a:xfrm>
              <a:off x="5050697" y="4383600"/>
              <a:ext cx="139451" cy="259147"/>
            </a:xfrm>
            <a:custGeom>
              <a:avLst/>
              <a:gdLst>
                <a:gd name="T0" fmla="*/ 0 w 120"/>
                <a:gd name="T1" fmla="*/ 223 h 223"/>
                <a:gd name="T2" fmla="*/ 70 w 120"/>
                <a:gd name="T3" fmla="*/ 12 h 223"/>
                <a:gd name="T4" fmla="*/ 90 w 120"/>
                <a:gd name="T5" fmla="*/ 0 h 223"/>
                <a:gd name="T6" fmla="*/ 120 w 120"/>
                <a:gd name="T7" fmla="*/ 21 h 223"/>
                <a:gd name="T8" fmla="*/ 84 w 120"/>
                <a:gd name="T9" fmla="*/ 80 h 223"/>
                <a:gd name="T10" fmla="*/ 65 w 120"/>
                <a:gd name="T11" fmla="*/ 87 h 223"/>
                <a:gd name="T12" fmla="*/ 74 w 120"/>
                <a:gd name="T13" fmla="*/ 112 h 223"/>
                <a:gd name="T14" fmla="*/ 0 w 120"/>
                <a:gd name="T15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223">
                  <a:moveTo>
                    <a:pt x="0" y="223"/>
                  </a:moveTo>
                  <a:lnTo>
                    <a:pt x="70" y="12"/>
                  </a:lnTo>
                  <a:lnTo>
                    <a:pt x="90" y="0"/>
                  </a:lnTo>
                  <a:lnTo>
                    <a:pt x="120" y="21"/>
                  </a:lnTo>
                  <a:lnTo>
                    <a:pt x="84" y="80"/>
                  </a:lnTo>
                  <a:lnTo>
                    <a:pt x="65" y="87"/>
                  </a:lnTo>
                  <a:lnTo>
                    <a:pt x="74" y="112"/>
                  </a:lnTo>
                  <a:lnTo>
                    <a:pt x="0" y="22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îslíďé">
              <a:extLst>
                <a:ext uri="{FF2B5EF4-FFF2-40B4-BE49-F238E27FC236}">
                  <a16:creationId xmlns:a16="http://schemas.microsoft.com/office/drawing/2014/main" id="{A4EC20BB-6B45-4B21-9A73-27729911421A}"/>
                </a:ext>
              </a:extLst>
            </p:cNvPr>
            <p:cNvSpPr/>
            <p:nvPr/>
          </p:nvSpPr>
          <p:spPr bwMode="auto">
            <a:xfrm>
              <a:off x="4917056" y="4402193"/>
              <a:ext cx="133641" cy="240554"/>
            </a:xfrm>
            <a:custGeom>
              <a:avLst/>
              <a:gdLst>
                <a:gd name="T0" fmla="*/ 115 w 115"/>
                <a:gd name="T1" fmla="*/ 207 h 207"/>
                <a:gd name="T2" fmla="*/ 47 w 115"/>
                <a:gd name="T3" fmla="*/ 0 h 207"/>
                <a:gd name="T4" fmla="*/ 0 w 115"/>
                <a:gd name="T5" fmla="*/ 18 h 207"/>
                <a:gd name="T6" fmla="*/ 31 w 115"/>
                <a:gd name="T7" fmla="*/ 64 h 207"/>
                <a:gd name="T8" fmla="*/ 51 w 115"/>
                <a:gd name="T9" fmla="*/ 71 h 207"/>
                <a:gd name="T10" fmla="*/ 42 w 115"/>
                <a:gd name="T11" fmla="*/ 96 h 207"/>
                <a:gd name="T12" fmla="*/ 115 w 115"/>
                <a:gd name="T13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207">
                  <a:moveTo>
                    <a:pt x="115" y="207"/>
                  </a:moveTo>
                  <a:lnTo>
                    <a:pt x="47" y="0"/>
                  </a:lnTo>
                  <a:lnTo>
                    <a:pt x="0" y="18"/>
                  </a:lnTo>
                  <a:lnTo>
                    <a:pt x="31" y="64"/>
                  </a:lnTo>
                  <a:lnTo>
                    <a:pt x="51" y="71"/>
                  </a:lnTo>
                  <a:lnTo>
                    <a:pt x="42" y="96"/>
                  </a:lnTo>
                  <a:lnTo>
                    <a:pt x="115" y="207"/>
                  </a:lnTo>
                  <a:close/>
                </a:path>
              </a:pathLst>
            </a:custGeom>
            <a:solidFill>
              <a:srgbClr val="4040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íşľîde">
              <a:extLst>
                <a:ext uri="{FF2B5EF4-FFF2-40B4-BE49-F238E27FC236}">
                  <a16:creationId xmlns:a16="http://schemas.microsoft.com/office/drawing/2014/main" id="{AE5D783C-853B-46F1-92A1-5A36DBD21DFC}"/>
                </a:ext>
              </a:extLst>
            </p:cNvPr>
            <p:cNvSpPr/>
            <p:nvPr/>
          </p:nvSpPr>
          <p:spPr bwMode="auto">
            <a:xfrm>
              <a:off x="4917056" y="4402193"/>
              <a:ext cx="133641" cy="240554"/>
            </a:xfrm>
            <a:custGeom>
              <a:avLst/>
              <a:gdLst>
                <a:gd name="T0" fmla="*/ 115 w 115"/>
                <a:gd name="T1" fmla="*/ 207 h 207"/>
                <a:gd name="T2" fmla="*/ 47 w 115"/>
                <a:gd name="T3" fmla="*/ 0 h 207"/>
                <a:gd name="T4" fmla="*/ 0 w 115"/>
                <a:gd name="T5" fmla="*/ 18 h 207"/>
                <a:gd name="T6" fmla="*/ 31 w 115"/>
                <a:gd name="T7" fmla="*/ 64 h 207"/>
                <a:gd name="T8" fmla="*/ 51 w 115"/>
                <a:gd name="T9" fmla="*/ 71 h 207"/>
                <a:gd name="T10" fmla="*/ 42 w 115"/>
                <a:gd name="T11" fmla="*/ 96 h 207"/>
                <a:gd name="T12" fmla="*/ 115 w 115"/>
                <a:gd name="T13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207">
                  <a:moveTo>
                    <a:pt x="115" y="207"/>
                  </a:moveTo>
                  <a:lnTo>
                    <a:pt x="47" y="0"/>
                  </a:lnTo>
                  <a:lnTo>
                    <a:pt x="0" y="18"/>
                  </a:lnTo>
                  <a:lnTo>
                    <a:pt x="31" y="64"/>
                  </a:lnTo>
                  <a:lnTo>
                    <a:pt x="51" y="71"/>
                  </a:lnTo>
                  <a:lnTo>
                    <a:pt x="42" y="96"/>
                  </a:lnTo>
                  <a:lnTo>
                    <a:pt x="115" y="20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2" name="iSḻíḑé">
              <a:extLst>
                <a:ext uri="{FF2B5EF4-FFF2-40B4-BE49-F238E27FC236}">
                  <a16:creationId xmlns:a16="http://schemas.microsoft.com/office/drawing/2014/main" id="{CFEF7729-0006-42F8-8FA1-5898932C1C41}"/>
                </a:ext>
              </a:extLst>
            </p:cNvPr>
            <p:cNvSpPr/>
            <p:nvPr/>
          </p:nvSpPr>
          <p:spPr bwMode="auto">
            <a:xfrm>
              <a:off x="4753201" y="3907141"/>
              <a:ext cx="504349" cy="376518"/>
            </a:xfrm>
            <a:custGeom>
              <a:avLst/>
              <a:gdLst>
                <a:gd name="T0" fmla="*/ 223 w 242"/>
                <a:gd name="T1" fmla="*/ 86 h 181"/>
                <a:gd name="T2" fmla="*/ 213 w 242"/>
                <a:gd name="T3" fmla="*/ 98 h 181"/>
                <a:gd name="T4" fmla="*/ 188 w 242"/>
                <a:gd name="T5" fmla="*/ 112 h 181"/>
                <a:gd name="T6" fmla="*/ 102 w 242"/>
                <a:gd name="T7" fmla="*/ 158 h 181"/>
                <a:gd name="T8" fmla="*/ 60 w 242"/>
                <a:gd name="T9" fmla="*/ 181 h 181"/>
                <a:gd name="T10" fmla="*/ 60 w 242"/>
                <a:gd name="T11" fmla="*/ 54 h 181"/>
                <a:gd name="T12" fmla="*/ 165 w 242"/>
                <a:gd name="T13" fmla="*/ 18 h 181"/>
                <a:gd name="T14" fmla="*/ 193 w 242"/>
                <a:gd name="T15" fmla="*/ 14 h 181"/>
                <a:gd name="T16" fmla="*/ 200 w 242"/>
                <a:gd name="T17" fmla="*/ 31 h 181"/>
                <a:gd name="T18" fmla="*/ 214 w 242"/>
                <a:gd name="T19" fmla="*/ 13 h 181"/>
                <a:gd name="T20" fmla="*/ 223 w 242"/>
                <a:gd name="T21" fmla="*/ 86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2" h="181">
                  <a:moveTo>
                    <a:pt x="223" y="86"/>
                  </a:moveTo>
                  <a:cubicBezTo>
                    <a:pt x="221" y="90"/>
                    <a:pt x="217" y="94"/>
                    <a:pt x="213" y="98"/>
                  </a:cubicBezTo>
                  <a:cubicBezTo>
                    <a:pt x="188" y="112"/>
                    <a:pt x="188" y="112"/>
                    <a:pt x="188" y="112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60" y="181"/>
                    <a:pt x="60" y="181"/>
                    <a:pt x="60" y="181"/>
                  </a:cubicBezTo>
                  <a:cubicBezTo>
                    <a:pt x="60" y="181"/>
                    <a:pt x="0" y="81"/>
                    <a:pt x="60" y="54"/>
                  </a:cubicBezTo>
                  <a:cubicBezTo>
                    <a:pt x="74" y="0"/>
                    <a:pt x="147" y="13"/>
                    <a:pt x="165" y="18"/>
                  </a:cubicBezTo>
                  <a:cubicBezTo>
                    <a:pt x="183" y="23"/>
                    <a:pt x="193" y="14"/>
                    <a:pt x="193" y="14"/>
                  </a:cubicBezTo>
                  <a:cubicBezTo>
                    <a:pt x="199" y="20"/>
                    <a:pt x="200" y="31"/>
                    <a:pt x="200" y="31"/>
                  </a:cubicBezTo>
                  <a:cubicBezTo>
                    <a:pt x="214" y="13"/>
                    <a:pt x="214" y="13"/>
                    <a:pt x="214" y="13"/>
                  </a:cubicBezTo>
                  <a:cubicBezTo>
                    <a:pt x="230" y="23"/>
                    <a:pt x="242" y="58"/>
                    <a:pt x="223" y="86"/>
                  </a:cubicBezTo>
                  <a:close/>
                </a:path>
              </a:pathLst>
            </a:custGeom>
            <a:solidFill>
              <a:srgbClr val="823D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3" name="išḷîdè">
              <a:extLst>
                <a:ext uri="{FF2B5EF4-FFF2-40B4-BE49-F238E27FC236}">
                  <a16:creationId xmlns:a16="http://schemas.microsoft.com/office/drawing/2014/main" id="{D8947F1C-F0F9-44BE-9CB4-B7BFA89FD913}"/>
                </a:ext>
              </a:extLst>
            </p:cNvPr>
            <p:cNvSpPr/>
            <p:nvPr/>
          </p:nvSpPr>
          <p:spPr bwMode="auto">
            <a:xfrm>
              <a:off x="4798522" y="4019865"/>
              <a:ext cx="241715" cy="263796"/>
            </a:xfrm>
            <a:custGeom>
              <a:avLst/>
              <a:gdLst>
                <a:gd name="T0" fmla="*/ 80 w 116"/>
                <a:gd name="T1" fmla="*/ 104 h 127"/>
                <a:gd name="T2" fmla="*/ 38 w 116"/>
                <a:gd name="T3" fmla="*/ 127 h 127"/>
                <a:gd name="T4" fmla="*/ 14 w 116"/>
                <a:gd name="T5" fmla="*/ 25 h 127"/>
                <a:gd name="T6" fmla="*/ 33 w 116"/>
                <a:gd name="T7" fmla="*/ 2 h 127"/>
                <a:gd name="T8" fmla="*/ 38 w 116"/>
                <a:gd name="T9" fmla="*/ 0 h 127"/>
                <a:gd name="T10" fmla="*/ 48 w 116"/>
                <a:gd name="T11" fmla="*/ 10 h 127"/>
                <a:gd name="T12" fmla="*/ 43 w 116"/>
                <a:gd name="T13" fmla="*/ 16 h 127"/>
                <a:gd name="T14" fmla="*/ 33 w 116"/>
                <a:gd name="T15" fmla="*/ 36 h 127"/>
                <a:gd name="T16" fmla="*/ 31 w 116"/>
                <a:gd name="T17" fmla="*/ 66 h 127"/>
                <a:gd name="T18" fmla="*/ 34 w 116"/>
                <a:gd name="T19" fmla="*/ 106 h 127"/>
                <a:gd name="T20" fmla="*/ 54 w 116"/>
                <a:gd name="T21" fmla="*/ 105 h 127"/>
                <a:gd name="T22" fmla="*/ 65 w 116"/>
                <a:gd name="T23" fmla="*/ 22 h 127"/>
                <a:gd name="T24" fmla="*/ 94 w 116"/>
                <a:gd name="T25" fmla="*/ 28 h 127"/>
                <a:gd name="T26" fmla="*/ 80 w 116"/>
                <a:gd name="T27" fmla="*/ 10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6" h="127">
                  <a:moveTo>
                    <a:pt x="80" y="104"/>
                  </a:moveTo>
                  <a:cubicBezTo>
                    <a:pt x="38" y="127"/>
                    <a:pt x="38" y="127"/>
                    <a:pt x="38" y="127"/>
                  </a:cubicBezTo>
                  <a:cubicBezTo>
                    <a:pt x="38" y="127"/>
                    <a:pt x="0" y="64"/>
                    <a:pt x="14" y="25"/>
                  </a:cubicBezTo>
                  <a:cubicBezTo>
                    <a:pt x="17" y="16"/>
                    <a:pt x="23" y="8"/>
                    <a:pt x="33" y="2"/>
                  </a:cubicBezTo>
                  <a:cubicBezTo>
                    <a:pt x="34" y="1"/>
                    <a:pt x="36" y="0"/>
                    <a:pt x="38" y="0"/>
                  </a:cubicBezTo>
                  <a:cubicBezTo>
                    <a:pt x="39" y="2"/>
                    <a:pt x="43" y="6"/>
                    <a:pt x="48" y="10"/>
                  </a:cubicBezTo>
                  <a:cubicBezTo>
                    <a:pt x="46" y="12"/>
                    <a:pt x="44" y="14"/>
                    <a:pt x="43" y="16"/>
                  </a:cubicBezTo>
                  <a:cubicBezTo>
                    <a:pt x="39" y="22"/>
                    <a:pt x="36" y="29"/>
                    <a:pt x="33" y="36"/>
                  </a:cubicBezTo>
                  <a:cubicBezTo>
                    <a:pt x="31" y="46"/>
                    <a:pt x="30" y="56"/>
                    <a:pt x="31" y="66"/>
                  </a:cubicBezTo>
                  <a:cubicBezTo>
                    <a:pt x="32" y="79"/>
                    <a:pt x="33" y="93"/>
                    <a:pt x="34" y="106"/>
                  </a:cubicBezTo>
                  <a:cubicBezTo>
                    <a:pt x="35" y="120"/>
                    <a:pt x="55" y="118"/>
                    <a:pt x="54" y="105"/>
                  </a:cubicBezTo>
                  <a:cubicBezTo>
                    <a:pt x="52" y="77"/>
                    <a:pt x="43" y="43"/>
                    <a:pt x="65" y="22"/>
                  </a:cubicBezTo>
                  <a:cubicBezTo>
                    <a:pt x="73" y="26"/>
                    <a:pt x="83" y="29"/>
                    <a:pt x="94" y="28"/>
                  </a:cubicBezTo>
                  <a:cubicBezTo>
                    <a:pt x="116" y="27"/>
                    <a:pt x="100" y="77"/>
                    <a:pt x="80" y="104"/>
                  </a:cubicBezTo>
                  <a:close/>
                </a:path>
              </a:pathLst>
            </a:custGeom>
            <a:solidFill>
              <a:srgbClr val="723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4" name="ïṩľiḓê">
              <a:extLst>
                <a:ext uri="{FF2B5EF4-FFF2-40B4-BE49-F238E27FC236}">
                  <a16:creationId xmlns:a16="http://schemas.microsoft.com/office/drawing/2014/main" id="{CA1FAA31-01CA-465B-B048-AE5E5238DD24}"/>
                </a:ext>
              </a:extLst>
            </p:cNvPr>
            <p:cNvSpPr/>
            <p:nvPr/>
          </p:nvSpPr>
          <p:spPr bwMode="auto">
            <a:xfrm>
              <a:off x="5121584" y="4001271"/>
              <a:ext cx="105751" cy="138290"/>
            </a:xfrm>
            <a:custGeom>
              <a:avLst/>
              <a:gdLst>
                <a:gd name="T0" fmla="*/ 46 w 51"/>
                <a:gd name="T1" fmla="*/ 41 h 67"/>
                <a:gd name="T2" fmla="*/ 36 w 51"/>
                <a:gd name="T3" fmla="*/ 53 h 67"/>
                <a:gd name="T4" fmla="*/ 11 w 51"/>
                <a:gd name="T5" fmla="*/ 67 h 67"/>
                <a:gd name="T6" fmla="*/ 0 w 51"/>
                <a:gd name="T7" fmla="*/ 41 h 67"/>
                <a:gd name="T8" fmla="*/ 6 w 51"/>
                <a:gd name="T9" fmla="*/ 37 h 67"/>
                <a:gd name="T10" fmla="*/ 14 w 51"/>
                <a:gd name="T11" fmla="*/ 24 h 67"/>
                <a:gd name="T12" fmla="*/ 35 w 51"/>
                <a:gd name="T13" fmla="*/ 0 h 67"/>
                <a:gd name="T14" fmla="*/ 46 w 51"/>
                <a:gd name="T15" fmla="*/ 4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7">
                  <a:moveTo>
                    <a:pt x="46" y="41"/>
                  </a:moveTo>
                  <a:cubicBezTo>
                    <a:pt x="44" y="45"/>
                    <a:pt x="40" y="49"/>
                    <a:pt x="36" y="53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4" y="57"/>
                    <a:pt x="0" y="41"/>
                    <a:pt x="0" y="41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8" y="30"/>
                    <a:pt x="6" y="28"/>
                    <a:pt x="14" y="24"/>
                  </a:cubicBezTo>
                  <a:cubicBezTo>
                    <a:pt x="23" y="20"/>
                    <a:pt x="33" y="11"/>
                    <a:pt x="35" y="0"/>
                  </a:cubicBezTo>
                  <a:cubicBezTo>
                    <a:pt x="35" y="0"/>
                    <a:pt x="51" y="16"/>
                    <a:pt x="46" y="41"/>
                  </a:cubicBezTo>
                  <a:close/>
                </a:path>
              </a:pathLst>
            </a:custGeom>
            <a:solidFill>
              <a:srgbClr val="723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5" name="ïṣļíḓé">
              <a:extLst>
                <a:ext uri="{FF2B5EF4-FFF2-40B4-BE49-F238E27FC236}">
                  <a16:creationId xmlns:a16="http://schemas.microsoft.com/office/drawing/2014/main" id="{4336971B-14B0-4FDE-B1A6-359A233DB826}"/>
                </a:ext>
              </a:extLst>
            </p:cNvPr>
            <p:cNvSpPr/>
            <p:nvPr/>
          </p:nvSpPr>
          <p:spPr bwMode="auto">
            <a:xfrm>
              <a:off x="5011186" y="4304577"/>
              <a:ext cx="79022" cy="131317"/>
            </a:xfrm>
            <a:custGeom>
              <a:avLst/>
              <a:gdLst>
                <a:gd name="T0" fmla="*/ 38 w 38"/>
                <a:gd name="T1" fmla="*/ 46 h 63"/>
                <a:gd name="T2" fmla="*/ 21 w 38"/>
                <a:gd name="T3" fmla="*/ 63 h 63"/>
                <a:gd name="T4" fmla="*/ 17 w 38"/>
                <a:gd name="T5" fmla="*/ 63 h 63"/>
                <a:gd name="T6" fmla="*/ 0 w 38"/>
                <a:gd name="T7" fmla="*/ 46 h 63"/>
                <a:gd name="T8" fmla="*/ 0 w 38"/>
                <a:gd name="T9" fmla="*/ 17 h 63"/>
                <a:gd name="T10" fmla="*/ 17 w 38"/>
                <a:gd name="T11" fmla="*/ 0 h 63"/>
                <a:gd name="T12" fmla="*/ 21 w 38"/>
                <a:gd name="T13" fmla="*/ 0 h 63"/>
                <a:gd name="T14" fmla="*/ 38 w 38"/>
                <a:gd name="T15" fmla="*/ 17 h 63"/>
                <a:gd name="T16" fmla="*/ 38 w 38"/>
                <a:gd name="T17" fmla="*/ 46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63">
                  <a:moveTo>
                    <a:pt x="38" y="46"/>
                  </a:moveTo>
                  <a:cubicBezTo>
                    <a:pt x="38" y="55"/>
                    <a:pt x="31" y="63"/>
                    <a:pt x="21" y="63"/>
                  </a:cubicBezTo>
                  <a:cubicBezTo>
                    <a:pt x="17" y="63"/>
                    <a:pt x="17" y="63"/>
                    <a:pt x="17" y="63"/>
                  </a:cubicBezTo>
                  <a:cubicBezTo>
                    <a:pt x="7" y="63"/>
                    <a:pt x="0" y="55"/>
                    <a:pt x="0" y="4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7"/>
                    <a:pt x="7" y="0"/>
                    <a:pt x="17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1" y="0"/>
                    <a:pt x="38" y="7"/>
                    <a:pt x="38" y="17"/>
                  </a:cubicBezTo>
                  <a:cubicBezTo>
                    <a:pt x="38" y="46"/>
                    <a:pt x="38" y="46"/>
                    <a:pt x="38" y="46"/>
                  </a:cubicBezTo>
                </a:path>
              </a:pathLst>
            </a:custGeom>
            <a:solidFill>
              <a:srgbClr val="FF9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6" name="iṥļide">
              <a:extLst>
                <a:ext uri="{FF2B5EF4-FFF2-40B4-BE49-F238E27FC236}">
                  <a16:creationId xmlns:a16="http://schemas.microsoft.com/office/drawing/2014/main" id="{BDB3AF79-6EAF-4D1A-944C-C18B8902178E}"/>
                </a:ext>
              </a:extLst>
            </p:cNvPr>
            <p:cNvSpPr/>
            <p:nvPr/>
          </p:nvSpPr>
          <p:spPr bwMode="auto">
            <a:xfrm>
              <a:off x="4944946" y="4373141"/>
              <a:ext cx="210339" cy="39511"/>
            </a:xfrm>
            <a:custGeom>
              <a:avLst/>
              <a:gdLst>
                <a:gd name="T0" fmla="*/ 4 w 101"/>
                <a:gd name="T1" fmla="*/ 18 h 19"/>
                <a:gd name="T2" fmla="*/ 3 w 101"/>
                <a:gd name="T3" fmla="*/ 18 h 19"/>
                <a:gd name="T4" fmla="*/ 0 w 101"/>
                <a:gd name="T5" fmla="*/ 19 h 19"/>
                <a:gd name="T6" fmla="*/ 4 w 101"/>
                <a:gd name="T7" fmla="*/ 18 h 19"/>
                <a:gd name="T8" fmla="*/ 16 w 101"/>
                <a:gd name="T9" fmla="*/ 15 h 19"/>
                <a:gd name="T10" fmla="*/ 13 w 101"/>
                <a:gd name="T11" fmla="*/ 16 h 19"/>
                <a:gd name="T12" fmla="*/ 14 w 101"/>
                <a:gd name="T13" fmla="*/ 19 h 19"/>
                <a:gd name="T14" fmla="*/ 14 w 101"/>
                <a:gd name="T15" fmla="*/ 19 h 19"/>
                <a:gd name="T16" fmla="*/ 16 w 101"/>
                <a:gd name="T17" fmla="*/ 15 h 19"/>
                <a:gd name="T18" fmla="*/ 94 w 101"/>
                <a:gd name="T19" fmla="*/ 0 h 19"/>
                <a:gd name="T20" fmla="*/ 70 w 101"/>
                <a:gd name="T21" fmla="*/ 5 h 19"/>
                <a:gd name="T22" fmla="*/ 70 w 101"/>
                <a:gd name="T23" fmla="*/ 7 h 19"/>
                <a:gd name="T24" fmla="*/ 88 w 101"/>
                <a:gd name="T25" fmla="*/ 18 h 19"/>
                <a:gd name="T26" fmla="*/ 88 w 101"/>
                <a:gd name="T27" fmla="*/ 16 h 19"/>
                <a:gd name="T28" fmla="*/ 92 w 101"/>
                <a:gd name="T29" fmla="*/ 1 h 19"/>
                <a:gd name="T30" fmla="*/ 100 w 101"/>
                <a:gd name="T31" fmla="*/ 6 h 19"/>
                <a:gd name="T32" fmla="*/ 101 w 101"/>
                <a:gd name="T33" fmla="*/ 6 h 19"/>
                <a:gd name="T34" fmla="*/ 94 w 101"/>
                <a:gd name="T3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1" h="19">
                  <a:moveTo>
                    <a:pt x="4" y="18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4" y="18"/>
                    <a:pt x="4" y="18"/>
                    <a:pt x="4" y="18"/>
                  </a:cubicBezTo>
                  <a:moveTo>
                    <a:pt x="16" y="15"/>
                  </a:moveTo>
                  <a:cubicBezTo>
                    <a:pt x="13" y="16"/>
                    <a:pt x="13" y="16"/>
                    <a:pt x="13" y="16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5" y="18"/>
                    <a:pt x="15" y="17"/>
                    <a:pt x="16" y="15"/>
                  </a:cubicBezTo>
                  <a:moveTo>
                    <a:pt x="94" y="0"/>
                  </a:moveTo>
                  <a:cubicBezTo>
                    <a:pt x="70" y="5"/>
                    <a:pt x="70" y="5"/>
                    <a:pt x="70" y="5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8" y="9"/>
                    <a:pt x="86" y="12"/>
                    <a:pt x="88" y="18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92" y="1"/>
                    <a:pt x="92" y="1"/>
                    <a:pt x="92" y="1"/>
                  </a:cubicBezTo>
                  <a:cubicBezTo>
                    <a:pt x="100" y="6"/>
                    <a:pt x="100" y="6"/>
                    <a:pt x="100" y="6"/>
                  </a:cubicBezTo>
                  <a:cubicBezTo>
                    <a:pt x="101" y="6"/>
                    <a:pt x="101" y="6"/>
                    <a:pt x="101" y="6"/>
                  </a:cubicBezTo>
                  <a:cubicBezTo>
                    <a:pt x="94" y="0"/>
                    <a:pt x="94" y="0"/>
                    <a:pt x="94" y="0"/>
                  </a:cubicBezTo>
                </a:path>
              </a:pathLst>
            </a:custGeom>
            <a:solidFill>
              <a:srgbClr val="D3C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7" name="îšḻïḓe">
              <a:extLst>
                <a:ext uri="{FF2B5EF4-FFF2-40B4-BE49-F238E27FC236}">
                  <a16:creationId xmlns:a16="http://schemas.microsoft.com/office/drawing/2014/main" id="{7F4FD9D9-2FCC-4718-AAA8-EEE020E44E6B}"/>
                </a:ext>
              </a:extLst>
            </p:cNvPr>
            <p:cNvSpPr/>
            <p:nvPr/>
          </p:nvSpPr>
          <p:spPr bwMode="auto">
            <a:xfrm>
              <a:off x="5127395" y="4375465"/>
              <a:ext cx="25566" cy="30214"/>
            </a:xfrm>
            <a:custGeom>
              <a:avLst/>
              <a:gdLst>
                <a:gd name="T0" fmla="*/ 8 w 22"/>
                <a:gd name="T1" fmla="*/ 0 h 26"/>
                <a:gd name="T2" fmla="*/ 0 w 22"/>
                <a:gd name="T3" fmla="*/ 26 h 26"/>
                <a:gd name="T4" fmla="*/ 4 w 22"/>
                <a:gd name="T5" fmla="*/ 19 h 26"/>
                <a:gd name="T6" fmla="*/ 22 w 22"/>
                <a:gd name="T7" fmla="*/ 9 h 26"/>
                <a:gd name="T8" fmla="*/ 8 w 22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6">
                  <a:moveTo>
                    <a:pt x="8" y="0"/>
                  </a:moveTo>
                  <a:lnTo>
                    <a:pt x="0" y="26"/>
                  </a:lnTo>
                  <a:lnTo>
                    <a:pt x="4" y="19"/>
                  </a:lnTo>
                  <a:lnTo>
                    <a:pt x="22" y="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F1E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8" name="îṡľiḓè">
              <a:extLst>
                <a:ext uri="{FF2B5EF4-FFF2-40B4-BE49-F238E27FC236}">
                  <a16:creationId xmlns:a16="http://schemas.microsoft.com/office/drawing/2014/main" id="{745A4B24-ED06-4235-9F81-51C9A791422B}"/>
                </a:ext>
              </a:extLst>
            </p:cNvPr>
            <p:cNvSpPr/>
            <p:nvPr/>
          </p:nvSpPr>
          <p:spPr bwMode="auto">
            <a:xfrm>
              <a:off x="5127395" y="4375465"/>
              <a:ext cx="25566" cy="30214"/>
            </a:xfrm>
            <a:custGeom>
              <a:avLst/>
              <a:gdLst>
                <a:gd name="T0" fmla="*/ 8 w 22"/>
                <a:gd name="T1" fmla="*/ 0 h 26"/>
                <a:gd name="T2" fmla="*/ 0 w 22"/>
                <a:gd name="T3" fmla="*/ 26 h 26"/>
                <a:gd name="T4" fmla="*/ 4 w 22"/>
                <a:gd name="T5" fmla="*/ 19 h 26"/>
                <a:gd name="T6" fmla="*/ 22 w 22"/>
                <a:gd name="T7" fmla="*/ 9 h 26"/>
                <a:gd name="T8" fmla="*/ 8 w 22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6">
                  <a:moveTo>
                    <a:pt x="8" y="0"/>
                  </a:moveTo>
                  <a:lnTo>
                    <a:pt x="0" y="26"/>
                  </a:lnTo>
                  <a:lnTo>
                    <a:pt x="4" y="19"/>
                  </a:lnTo>
                  <a:lnTo>
                    <a:pt x="22" y="9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9" name="îşḻïḑè">
              <a:extLst>
                <a:ext uri="{FF2B5EF4-FFF2-40B4-BE49-F238E27FC236}">
                  <a16:creationId xmlns:a16="http://schemas.microsoft.com/office/drawing/2014/main" id="{65C475F8-0024-4EA2-B8DA-01DB6022CFBF}"/>
                </a:ext>
              </a:extLst>
            </p:cNvPr>
            <p:cNvSpPr/>
            <p:nvPr/>
          </p:nvSpPr>
          <p:spPr bwMode="auto">
            <a:xfrm>
              <a:off x="4973999" y="441265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1F1E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0" name="i$lîďè">
              <a:extLst>
                <a:ext uri="{FF2B5EF4-FFF2-40B4-BE49-F238E27FC236}">
                  <a16:creationId xmlns:a16="http://schemas.microsoft.com/office/drawing/2014/main" id="{2BA84A17-986C-412F-B81F-92E42DEC8B3D}"/>
                </a:ext>
              </a:extLst>
            </p:cNvPr>
            <p:cNvSpPr/>
            <p:nvPr/>
          </p:nvSpPr>
          <p:spPr bwMode="auto">
            <a:xfrm>
              <a:off x="4973999" y="4387086"/>
              <a:ext cx="153396" cy="58105"/>
            </a:xfrm>
            <a:custGeom>
              <a:avLst/>
              <a:gdLst>
                <a:gd name="T0" fmla="*/ 18 w 74"/>
                <a:gd name="T1" fmla="*/ 5 h 28"/>
                <a:gd name="T2" fmla="*/ 2 w 74"/>
                <a:gd name="T3" fmla="*/ 8 h 28"/>
                <a:gd name="T4" fmla="*/ 0 w 74"/>
                <a:gd name="T5" fmla="*/ 12 h 28"/>
                <a:gd name="T6" fmla="*/ 0 w 74"/>
                <a:gd name="T7" fmla="*/ 12 h 28"/>
                <a:gd name="T8" fmla="*/ 6 w 74"/>
                <a:gd name="T9" fmla="*/ 28 h 28"/>
                <a:gd name="T10" fmla="*/ 22 w 74"/>
                <a:gd name="T11" fmla="*/ 22 h 28"/>
                <a:gd name="T12" fmla="*/ 24 w 74"/>
                <a:gd name="T13" fmla="*/ 22 h 28"/>
                <a:gd name="T14" fmla="*/ 30 w 74"/>
                <a:gd name="T15" fmla="*/ 22 h 28"/>
                <a:gd name="T16" fmla="*/ 30 w 74"/>
                <a:gd name="T17" fmla="*/ 22 h 28"/>
                <a:gd name="T18" fmla="*/ 18 w 74"/>
                <a:gd name="T19" fmla="*/ 6 h 28"/>
                <a:gd name="T20" fmla="*/ 18 w 74"/>
                <a:gd name="T21" fmla="*/ 5 h 28"/>
                <a:gd name="T22" fmla="*/ 56 w 74"/>
                <a:gd name="T23" fmla="*/ 0 h 28"/>
                <a:gd name="T24" fmla="*/ 56 w 74"/>
                <a:gd name="T25" fmla="*/ 6 h 28"/>
                <a:gd name="T26" fmla="*/ 45 w 74"/>
                <a:gd name="T27" fmla="*/ 22 h 28"/>
                <a:gd name="T28" fmla="*/ 55 w 74"/>
                <a:gd name="T29" fmla="*/ 17 h 28"/>
                <a:gd name="T30" fmla="*/ 71 w 74"/>
                <a:gd name="T31" fmla="*/ 20 h 28"/>
                <a:gd name="T32" fmla="*/ 71 w 74"/>
                <a:gd name="T33" fmla="*/ 20 h 28"/>
                <a:gd name="T34" fmla="*/ 74 w 74"/>
                <a:gd name="T35" fmla="*/ 11 h 28"/>
                <a:gd name="T36" fmla="*/ 56 w 74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4" h="28">
                  <a:moveTo>
                    <a:pt x="18" y="5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1" y="10"/>
                    <a:pt x="1" y="11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8" y="27"/>
                    <a:pt x="19" y="23"/>
                    <a:pt x="22" y="22"/>
                  </a:cubicBezTo>
                  <a:cubicBezTo>
                    <a:pt x="22" y="22"/>
                    <a:pt x="23" y="22"/>
                    <a:pt x="24" y="22"/>
                  </a:cubicBezTo>
                  <a:cubicBezTo>
                    <a:pt x="26" y="22"/>
                    <a:pt x="28" y="22"/>
                    <a:pt x="30" y="2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23" y="20"/>
                    <a:pt x="18" y="14"/>
                    <a:pt x="18" y="6"/>
                  </a:cubicBezTo>
                  <a:cubicBezTo>
                    <a:pt x="18" y="5"/>
                    <a:pt x="18" y="5"/>
                    <a:pt x="18" y="5"/>
                  </a:cubicBezTo>
                  <a:moveTo>
                    <a:pt x="56" y="0"/>
                  </a:moveTo>
                  <a:cubicBezTo>
                    <a:pt x="56" y="6"/>
                    <a:pt x="56" y="6"/>
                    <a:pt x="56" y="6"/>
                  </a:cubicBezTo>
                  <a:cubicBezTo>
                    <a:pt x="56" y="13"/>
                    <a:pt x="52" y="19"/>
                    <a:pt x="45" y="22"/>
                  </a:cubicBezTo>
                  <a:cubicBezTo>
                    <a:pt x="49" y="21"/>
                    <a:pt x="53" y="20"/>
                    <a:pt x="55" y="17"/>
                  </a:cubicBezTo>
                  <a:cubicBezTo>
                    <a:pt x="71" y="20"/>
                    <a:pt x="71" y="20"/>
                    <a:pt x="71" y="20"/>
                  </a:cubicBezTo>
                  <a:cubicBezTo>
                    <a:pt x="71" y="20"/>
                    <a:pt x="71" y="20"/>
                    <a:pt x="71" y="20"/>
                  </a:cubicBezTo>
                  <a:cubicBezTo>
                    <a:pt x="74" y="11"/>
                    <a:pt x="74" y="11"/>
                    <a:pt x="74" y="11"/>
                  </a:cubicBezTo>
                  <a:cubicBezTo>
                    <a:pt x="72" y="5"/>
                    <a:pt x="64" y="2"/>
                    <a:pt x="56" y="0"/>
                  </a:cubicBezTo>
                </a:path>
              </a:pathLst>
            </a:custGeom>
            <a:solidFill>
              <a:srgbClr val="D3C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1" name="íṧľíḍê">
              <a:extLst>
                <a:ext uri="{FF2B5EF4-FFF2-40B4-BE49-F238E27FC236}">
                  <a16:creationId xmlns:a16="http://schemas.microsoft.com/office/drawing/2014/main" id="{D2A6D46E-070E-4FAE-BA6A-0F1D36528192}"/>
                </a:ext>
              </a:extLst>
            </p:cNvPr>
            <p:cNvSpPr/>
            <p:nvPr/>
          </p:nvSpPr>
          <p:spPr bwMode="auto">
            <a:xfrm>
              <a:off x="5121584" y="4385924"/>
              <a:ext cx="54619" cy="42998"/>
            </a:xfrm>
            <a:custGeom>
              <a:avLst/>
              <a:gdLst>
                <a:gd name="T0" fmla="*/ 29 w 47"/>
                <a:gd name="T1" fmla="*/ 0 h 37"/>
                <a:gd name="T2" fmla="*/ 27 w 47"/>
                <a:gd name="T3" fmla="*/ 0 h 37"/>
                <a:gd name="T4" fmla="*/ 9 w 47"/>
                <a:gd name="T5" fmla="*/ 10 h 37"/>
                <a:gd name="T6" fmla="*/ 5 w 47"/>
                <a:gd name="T7" fmla="*/ 17 h 37"/>
                <a:gd name="T8" fmla="*/ 5 w 47"/>
                <a:gd name="T9" fmla="*/ 21 h 37"/>
                <a:gd name="T10" fmla="*/ 0 w 47"/>
                <a:gd name="T11" fmla="*/ 37 h 37"/>
                <a:gd name="T12" fmla="*/ 47 w 47"/>
                <a:gd name="T13" fmla="*/ 12 h 37"/>
                <a:gd name="T14" fmla="*/ 29 w 47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7">
                  <a:moveTo>
                    <a:pt x="29" y="0"/>
                  </a:moveTo>
                  <a:lnTo>
                    <a:pt x="27" y="0"/>
                  </a:lnTo>
                  <a:lnTo>
                    <a:pt x="9" y="10"/>
                  </a:lnTo>
                  <a:lnTo>
                    <a:pt x="5" y="17"/>
                  </a:lnTo>
                  <a:lnTo>
                    <a:pt x="5" y="21"/>
                  </a:lnTo>
                  <a:lnTo>
                    <a:pt x="0" y="37"/>
                  </a:lnTo>
                  <a:lnTo>
                    <a:pt x="47" y="1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53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2" name="išḷïḓe">
              <a:extLst>
                <a:ext uri="{FF2B5EF4-FFF2-40B4-BE49-F238E27FC236}">
                  <a16:creationId xmlns:a16="http://schemas.microsoft.com/office/drawing/2014/main" id="{89B1AE69-BF2F-4F20-97D1-2ABEDFFB72AD}"/>
                </a:ext>
              </a:extLst>
            </p:cNvPr>
            <p:cNvSpPr/>
            <p:nvPr/>
          </p:nvSpPr>
          <p:spPr bwMode="auto">
            <a:xfrm>
              <a:off x="5121584" y="4385924"/>
              <a:ext cx="54619" cy="42998"/>
            </a:xfrm>
            <a:custGeom>
              <a:avLst/>
              <a:gdLst>
                <a:gd name="T0" fmla="*/ 29 w 47"/>
                <a:gd name="T1" fmla="*/ 0 h 37"/>
                <a:gd name="T2" fmla="*/ 27 w 47"/>
                <a:gd name="T3" fmla="*/ 0 h 37"/>
                <a:gd name="T4" fmla="*/ 9 w 47"/>
                <a:gd name="T5" fmla="*/ 10 h 37"/>
                <a:gd name="T6" fmla="*/ 5 w 47"/>
                <a:gd name="T7" fmla="*/ 17 h 37"/>
                <a:gd name="T8" fmla="*/ 5 w 47"/>
                <a:gd name="T9" fmla="*/ 21 h 37"/>
                <a:gd name="T10" fmla="*/ 0 w 47"/>
                <a:gd name="T11" fmla="*/ 37 h 37"/>
                <a:gd name="T12" fmla="*/ 47 w 47"/>
                <a:gd name="T13" fmla="*/ 12 h 37"/>
                <a:gd name="T14" fmla="*/ 29 w 47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7">
                  <a:moveTo>
                    <a:pt x="29" y="0"/>
                  </a:moveTo>
                  <a:lnTo>
                    <a:pt x="27" y="0"/>
                  </a:lnTo>
                  <a:lnTo>
                    <a:pt x="9" y="10"/>
                  </a:lnTo>
                  <a:lnTo>
                    <a:pt x="5" y="17"/>
                  </a:lnTo>
                  <a:lnTo>
                    <a:pt x="5" y="21"/>
                  </a:lnTo>
                  <a:lnTo>
                    <a:pt x="0" y="37"/>
                  </a:lnTo>
                  <a:lnTo>
                    <a:pt x="47" y="12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3" name="îšḷíḓè">
              <a:extLst>
                <a:ext uri="{FF2B5EF4-FFF2-40B4-BE49-F238E27FC236}">
                  <a16:creationId xmlns:a16="http://schemas.microsoft.com/office/drawing/2014/main" id="{A8FAEABB-1F98-45FA-A52E-BB65CD103597}"/>
                </a:ext>
              </a:extLst>
            </p:cNvPr>
            <p:cNvSpPr/>
            <p:nvPr/>
          </p:nvSpPr>
          <p:spPr bwMode="auto">
            <a:xfrm>
              <a:off x="4921704" y="4405680"/>
              <a:ext cx="65077" cy="39511"/>
            </a:xfrm>
            <a:custGeom>
              <a:avLst/>
              <a:gdLst>
                <a:gd name="T0" fmla="*/ 24 w 31"/>
                <a:gd name="T1" fmla="*/ 0 h 19"/>
                <a:gd name="T2" fmla="*/ 15 w 31"/>
                <a:gd name="T3" fmla="*/ 2 h 19"/>
                <a:gd name="T4" fmla="*/ 11 w 31"/>
                <a:gd name="T5" fmla="*/ 3 h 19"/>
                <a:gd name="T6" fmla="*/ 0 w 31"/>
                <a:gd name="T7" fmla="*/ 8 h 19"/>
                <a:gd name="T8" fmla="*/ 30 w 31"/>
                <a:gd name="T9" fmla="*/ 19 h 19"/>
                <a:gd name="T10" fmla="*/ 31 w 31"/>
                <a:gd name="T11" fmla="*/ 19 h 19"/>
                <a:gd name="T12" fmla="*/ 25 w 31"/>
                <a:gd name="T13" fmla="*/ 3 h 19"/>
                <a:gd name="T14" fmla="*/ 25 w 31"/>
                <a:gd name="T15" fmla="*/ 3 h 19"/>
                <a:gd name="T16" fmla="*/ 24 w 31"/>
                <a:gd name="T1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9">
                  <a:moveTo>
                    <a:pt x="24" y="0"/>
                  </a:moveTo>
                  <a:cubicBezTo>
                    <a:pt x="15" y="2"/>
                    <a:pt x="15" y="2"/>
                    <a:pt x="15" y="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9" y="11"/>
                    <a:pt x="30" y="19"/>
                    <a:pt x="30" y="19"/>
                  </a:cubicBezTo>
                  <a:cubicBezTo>
                    <a:pt x="30" y="19"/>
                    <a:pt x="30" y="19"/>
                    <a:pt x="31" y="19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353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4" name="íŝḻíḓê">
              <a:extLst>
                <a:ext uri="{FF2B5EF4-FFF2-40B4-BE49-F238E27FC236}">
                  <a16:creationId xmlns:a16="http://schemas.microsoft.com/office/drawing/2014/main" id="{BDEFD302-05B0-49D4-A4BE-E1A6AEAEDC70}"/>
                </a:ext>
              </a:extLst>
            </p:cNvPr>
            <p:cNvSpPr/>
            <p:nvPr/>
          </p:nvSpPr>
          <p:spPr bwMode="auto">
            <a:xfrm>
              <a:off x="5011186" y="4383600"/>
              <a:ext cx="79022" cy="49970"/>
            </a:xfrm>
            <a:custGeom>
              <a:avLst/>
              <a:gdLst>
                <a:gd name="T0" fmla="*/ 38 w 38"/>
                <a:gd name="T1" fmla="*/ 0 h 24"/>
                <a:gd name="T2" fmla="*/ 0 w 38"/>
                <a:gd name="T3" fmla="*/ 7 h 24"/>
                <a:gd name="T4" fmla="*/ 0 w 38"/>
                <a:gd name="T5" fmla="*/ 8 h 24"/>
                <a:gd name="T6" fmla="*/ 12 w 38"/>
                <a:gd name="T7" fmla="*/ 24 h 24"/>
                <a:gd name="T8" fmla="*/ 19 w 38"/>
                <a:gd name="T9" fmla="*/ 24 h 24"/>
                <a:gd name="T10" fmla="*/ 27 w 38"/>
                <a:gd name="T11" fmla="*/ 24 h 24"/>
                <a:gd name="T12" fmla="*/ 38 w 38"/>
                <a:gd name="T13" fmla="*/ 8 h 24"/>
                <a:gd name="T14" fmla="*/ 38 w 38"/>
                <a:gd name="T15" fmla="*/ 2 h 24"/>
                <a:gd name="T16" fmla="*/ 38 w 38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24">
                  <a:moveTo>
                    <a:pt x="38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6"/>
                    <a:pt x="5" y="22"/>
                    <a:pt x="12" y="24"/>
                  </a:cubicBezTo>
                  <a:cubicBezTo>
                    <a:pt x="14" y="24"/>
                    <a:pt x="17" y="24"/>
                    <a:pt x="19" y="24"/>
                  </a:cubicBezTo>
                  <a:cubicBezTo>
                    <a:pt x="22" y="24"/>
                    <a:pt x="24" y="24"/>
                    <a:pt x="27" y="24"/>
                  </a:cubicBezTo>
                  <a:cubicBezTo>
                    <a:pt x="34" y="21"/>
                    <a:pt x="38" y="15"/>
                    <a:pt x="38" y="8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0"/>
                    <a:pt x="38" y="0"/>
                    <a:pt x="38" y="0"/>
                  </a:cubicBezTo>
                </a:path>
              </a:pathLst>
            </a:custGeom>
            <a:solidFill>
              <a:srgbClr val="D377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5" name="îśḻidê">
              <a:extLst>
                <a:ext uri="{FF2B5EF4-FFF2-40B4-BE49-F238E27FC236}">
                  <a16:creationId xmlns:a16="http://schemas.microsoft.com/office/drawing/2014/main" id="{AD825770-3E0D-42B7-9D87-12CD492C2B6B}"/>
                </a:ext>
              </a:extLst>
            </p:cNvPr>
            <p:cNvSpPr/>
            <p:nvPr/>
          </p:nvSpPr>
          <p:spPr bwMode="auto">
            <a:xfrm>
              <a:off x="4826412" y="4023350"/>
              <a:ext cx="390463" cy="391626"/>
            </a:xfrm>
            <a:custGeom>
              <a:avLst/>
              <a:gdLst>
                <a:gd name="T0" fmla="*/ 177 w 188"/>
                <a:gd name="T1" fmla="*/ 155 h 188"/>
                <a:gd name="T2" fmla="*/ 135 w 188"/>
                <a:gd name="T3" fmla="*/ 181 h 188"/>
                <a:gd name="T4" fmla="*/ 86 w 188"/>
                <a:gd name="T5" fmla="*/ 185 h 188"/>
                <a:gd name="T6" fmla="*/ 24 w 188"/>
                <a:gd name="T7" fmla="*/ 133 h 188"/>
                <a:gd name="T8" fmla="*/ 24 w 188"/>
                <a:gd name="T9" fmla="*/ 132 h 188"/>
                <a:gd name="T10" fmla="*/ 21 w 188"/>
                <a:gd name="T11" fmla="*/ 133 h 188"/>
                <a:gd name="T12" fmla="*/ 21 w 188"/>
                <a:gd name="T13" fmla="*/ 133 h 188"/>
                <a:gd name="T14" fmla="*/ 1 w 188"/>
                <a:gd name="T15" fmla="*/ 111 h 188"/>
                <a:gd name="T16" fmla="*/ 1 w 188"/>
                <a:gd name="T17" fmla="*/ 111 h 188"/>
                <a:gd name="T18" fmla="*/ 17 w 188"/>
                <a:gd name="T19" fmla="*/ 86 h 188"/>
                <a:gd name="T20" fmla="*/ 17 w 188"/>
                <a:gd name="T21" fmla="*/ 85 h 188"/>
                <a:gd name="T22" fmla="*/ 20 w 188"/>
                <a:gd name="T23" fmla="*/ 85 h 188"/>
                <a:gd name="T24" fmla="*/ 21 w 188"/>
                <a:gd name="T25" fmla="*/ 85 h 188"/>
                <a:gd name="T26" fmla="*/ 19 w 188"/>
                <a:gd name="T27" fmla="*/ 71 h 188"/>
                <a:gd name="T28" fmla="*/ 22 w 188"/>
                <a:gd name="T29" fmla="*/ 47 h 188"/>
                <a:gd name="T30" fmla="*/ 72 w 188"/>
                <a:gd name="T31" fmla="*/ 7 h 188"/>
                <a:gd name="T32" fmla="*/ 120 w 188"/>
                <a:gd name="T33" fmla="*/ 3 h 188"/>
                <a:gd name="T34" fmla="*/ 182 w 188"/>
                <a:gd name="T35" fmla="*/ 58 h 188"/>
                <a:gd name="T36" fmla="*/ 187 w 188"/>
                <a:gd name="T37" fmla="*/ 117 h 188"/>
                <a:gd name="T38" fmla="*/ 177 w 188"/>
                <a:gd name="T39" fmla="*/ 15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8" h="188">
                  <a:moveTo>
                    <a:pt x="177" y="155"/>
                  </a:moveTo>
                  <a:cubicBezTo>
                    <a:pt x="168" y="170"/>
                    <a:pt x="153" y="180"/>
                    <a:pt x="135" y="181"/>
                  </a:cubicBezTo>
                  <a:cubicBezTo>
                    <a:pt x="86" y="185"/>
                    <a:pt x="86" y="185"/>
                    <a:pt x="86" y="185"/>
                  </a:cubicBezTo>
                  <a:cubicBezTo>
                    <a:pt x="55" y="188"/>
                    <a:pt x="28" y="164"/>
                    <a:pt x="24" y="133"/>
                  </a:cubicBezTo>
                  <a:cubicBezTo>
                    <a:pt x="24" y="132"/>
                    <a:pt x="24" y="132"/>
                    <a:pt x="24" y="132"/>
                  </a:cubicBezTo>
                  <a:cubicBezTo>
                    <a:pt x="23" y="133"/>
                    <a:pt x="22" y="133"/>
                    <a:pt x="21" y="133"/>
                  </a:cubicBezTo>
                  <a:cubicBezTo>
                    <a:pt x="21" y="133"/>
                    <a:pt x="21" y="133"/>
                    <a:pt x="21" y="133"/>
                  </a:cubicBezTo>
                  <a:cubicBezTo>
                    <a:pt x="8" y="134"/>
                    <a:pt x="2" y="124"/>
                    <a:pt x="1" y="111"/>
                  </a:cubicBezTo>
                  <a:cubicBezTo>
                    <a:pt x="1" y="111"/>
                    <a:pt x="1" y="111"/>
                    <a:pt x="1" y="111"/>
                  </a:cubicBezTo>
                  <a:cubicBezTo>
                    <a:pt x="0" y="98"/>
                    <a:pt x="4" y="87"/>
                    <a:pt x="17" y="86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18" y="85"/>
                    <a:pt x="19" y="85"/>
                    <a:pt x="20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19" y="63"/>
                    <a:pt x="20" y="54"/>
                    <a:pt x="22" y="47"/>
                  </a:cubicBezTo>
                  <a:cubicBezTo>
                    <a:pt x="29" y="25"/>
                    <a:pt x="48" y="9"/>
                    <a:pt x="72" y="7"/>
                  </a:cubicBezTo>
                  <a:cubicBezTo>
                    <a:pt x="120" y="3"/>
                    <a:pt x="120" y="3"/>
                    <a:pt x="120" y="3"/>
                  </a:cubicBezTo>
                  <a:cubicBezTo>
                    <a:pt x="152" y="0"/>
                    <a:pt x="179" y="25"/>
                    <a:pt x="182" y="58"/>
                  </a:cubicBezTo>
                  <a:cubicBezTo>
                    <a:pt x="187" y="117"/>
                    <a:pt x="187" y="117"/>
                    <a:pt x="187" y="117"/>
                  </a:cubicBezTo>
                  <a:cubicBezTo>
                    <a:pt x="188" y="131"/>
                    <a:pt x="184" y="144"/>
                    <a:pt x="177" y="155"/>
                  </a:cubicBezTo>
                  <a:close/>
                </a:path>
              </a:pathLst>
            </a:custGeom>
            <a:solidFill>
              <a:srgbClr val="FFB3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6" name="ïsḻíḑê">
              <a:extLst>
                <a:ext uri="{FF2B5EF4-FFF2-40B4-BE49-F238E27FC236}">
                  <a16:creationId xmlns:a16="http://schemas.microsoft.com/office/drawing/2014/main" id="{701C80F8-2F84-4D61-BAB8-A88304A446BB}"/>
                </a:ext>
              </a:extLst>
            </p:cNvPr>
            <p:cNvSpPr/>
            <p:nvPr/>
          </p:nvSpPr>
          <p:spPr bwMode="auto">
            <a:xfrm>
              <a:off x="4826412" y="4120966"/>
              <a:ext cx="197556" cy="294010"/>
            </a:xfrm>
            <a:custGeom>
              <a:avLst/>
              <a:gdLst>
                <a:gd name="T0" fmla="*/ 86 w 95"/>
                <a:gd name="T1" fmla="*/ 138 h 141"/>
                <a:gd name="T2" fmla="*/ 24 w 95"/>
                <a:gd name="T3" fmla="*/ 86 h 141"/>
                <a:gd name="T4" fmla="*/ 24 w 95"/>
                <a:gd name="T5" fmla="*/ 85 h 141"/>
                <a:gd name="T6" fmla="*/ 21 w 95"/>
                <a:gd name="T7" fmla="*/ 86 h 141"/>
                <a:gd name="T8" fmla="*/ 21 w 95"/>
                <a:gd name="T9" fmla="*/ 86 h 141"/>
                <a:gd name="T10" fmla="*/ 1 w 95"/>
                <a:gd name="T11" fmla="*/ 64 h 141"/>
                <a:gd name="T12" fmla="*/ 1 w 95"/>
                <a:gd name="T13" fmla="*/ 64 h 141"/>
                <a:gd name="T14" fmla="*/ 17 w 95"/>
                <a:gd name="T15" fmla="*/ 39 h 141"/>
                <a:gd name="T16" fmla="*/ 17 w 95"/>
                <a:gd name="T17" fmla="*/ 38 h 141"/>
                <a:gd name="T18" fmla="*/ 20 w 95"/>
                <a:gd name="T19" fmla="*/ 38 h 141"/>
                <a:gd name="T20" fmla="*/ 21 w 95"/>
                <a:gd name="T21" fmla="*/ 38 h 141"/>
                <a:gd name="T22" fmla="*/ 19 w 95"/>
                <a:gd name="T23" fmla="*/ 24 h 141"/>
                <a:gd name="T24" fmla="*/ 22 w 95"/>
                <a:gd name="T25" fmla="*/ 0 h 141"/>
                <a:gd name="T26" fmla="*/ 34 w 95"/>
                <a:gd name="T27" fmla="*/ 29 h 141"/>
                <a:gd name="T28" fmla="*/ 95 w 95"/>
                <a:gd name="T29" fmla="*/ 137 h 141"/>
                <a:gd name="T30" fmla="*/ 86 w 95"/>
                <a:gd name="T31" fmla="*/ 138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5" h="141">
                  <a:moveTo>
                    <a:pt x="86" y="138"/>
                  </a:moveTo>
                  <a:cubicBezTo>
                    <a:pt x="55" y="141"/>
                    <a:pt x="28" y="117"/>
                    <a:pt x="24" y="86"/>
                  </a:cubicBezTo>
                  <a:cubicBezTo>
                    <a:pt x="24" y="85"/>
                    <a:pt x="24" y="85"/>
                    <a:pt x="24" y="85"/>
                  </a:cubicBezTo>
                  <a:cubicBezTo>
                    <a:pt x="23" y="86"/>
                    <a:pt x="22" y="86"/>
                    <a:pt x="21" y="86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8" y="87"/>
                    <a:pt x="2" y="77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0" y="51"/>
                    <a:pt x="4" y="40"/>
                    <a:pt x="17" y="39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8" y="38"/>
                    <a:pt x="19" y="38"/>
                    <a:pt x="20" y="38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16"/>
                    <a:pt x="20" y="7"/>
                    <a:pt x="22" y="0"/>
                  </a:cubicBezTo>
                  <a:cubicBezTo>
                    <a:pt x="28" y="11"/>
                    <a:pt x="34" y="29"/>
                    <a:pt x="34" y="29"/>
                  </a:cubicBezTo>
                  <a:cubicBezTo>
                    <a:pt x="43" y="90"/>
                    <a:pt x="56" y="133"/>
                    <a:pt x="95" y="137"/>
                  </a:cubicBezTo>
                  <a:lnTo>
                    <a:pt x="86" y="138"/>
                  </a:lnTo>
                  <a:close/>
                </a:path>
              </a:pathLst>
            </a:custGeom>
            <a:solidFill>
              <a:srgbClr val="FF9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7" name="î$ḻídê">
              <a:extLst>
                <a:ext uri="{FF2B5EF4-FFF2-40B4-BE49-F238E27FC236}">
                  <a16:creationId xmlns:a16="http://schemas.microsoft.com/office/drawing/2014/main" id="{8A09C14E-AAAA-4B04-A1BB-A2DF6B7BC928}"/>
                </a:ext>
              </a:extLst>
            </p:cNvPr>
            <p:cNvSpPr/>
            <p:nvPr/>
          </p:nvSpPr>
          <p:spPr bwMode="auto">
            <a:xfrm>
              <a:off x="4898462" y="3983839"/>
              <a:ext cx="223122" cy="81347"/>
            </a:xfrm>
            <a:custGeom>
              <a:avLst/>
              <a:gdLst>
                <a:gd name="T0" fmla="*/ 94 w 107"/>
                <a:gd name="T1" fmla="*/ 22 h 39"/>
                <a:gd name="T2" fmla="*/ 58 w 107"/>
                <a:gd name="T3" fmla="*/ 25 h 39"/>
                <a:gd name="T4" fmla="*/ 18 w 107"/>
                <a:gd name="T5" fmla="*/ 38 h 39"/>
                <a:gd name="T6" fmla="*/ 17 w 107"/>
                <a:gd name="T7" fmla="*/ 39 h 39"/>
                <a:gd name="T8" fmla="*/ 0 w 107"/>
                <a:gd name="T9" fmla="*/ 27 h 39"/>
                <a:gd name="T10" fmla="*/ 3 w 107"/>
                <a:gd name="T11" fmla="*/ 23 h 39"/>
                <a:gd name="T12" fmla="*/ 53 w 107"/>
                <a:gd name="T13" fmla="*/ 4 h 39"/>
                <a:gd name="T14" fmla="*/ 93 w 107"/>
                <a:gd name="T15" fmla="*/ 1 h 39"/>
                <a:gd name="T16" fmla="*/ 94 w 107"/>
                <a:gd name="T17" fmla="*/ 2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" h="39">
                  <a:moveTo>
                    <a:pt x="94" y="22"/>
                  </a:moveTo>
                  <a:cubicBezTo>
                    <a:pt x="82" y="22"/>
                    <a:pt x="70" y="24"/>
                    <a:pt x="58" y="25"/>
                  </a:cubicBezTo>
                  <a:cubicBezTo>
                    <a:pt x="44" y="26"/>
                    <a:pt x="30" y="27"/>
                    <a:pt x="18" y="38"/>
                  </a:cubicBezTo>
                  <a:cubicBezTo>
                    <a:pt x="18" y="38"/>
                    <a:pt x="17" y="38"/>
                    <a:pt x="17" y="39"/>
                  </a:cubicBezTo>
                  <a:cubicBezTo>
                    <a:pt x="10" y="36"/>
                    <a:pt x="4" y="31"/>
                    <a:pt x="0" y="27"/>
                  </a:cubicBezTo>
                  <a:cubicBezTo>
                    <a:pt x="1" y="26"/>
                    <a:pt x="2" y="25"/>
                    <a:pt x="3" y="23"/>
                  </a:cubicBezTo>
                  <a:cubicBezTo>
                    <a:pt x="18" y="10"/>
                    <a:pt x="35" y="6"/>
                    <a:pt x="53" y="4"/>
                  </a:cubicBezTo>
                  <a:cubicBezTo>
                    <a:pt x="66" y="3"/>
                    <a:pt x="79" y="1"/>
                    <a:pt x="93" y="1"/>
                  </a:cubicBezTo>
                  <a:cubicBezTo>
                    <a:pt x="106" y="0"/>
                    <a:pt x="107" y="21"/>
                    <a:pt x="94" y="22"/>
                  </a:cubicBezTo>
                  <a:close/>
                </a:path>
              </a:pathLst>
            </a:custGeom>
            <a:solidFill>
              <a:srgbClr val="823D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8" name="îŝlïḋê">
              <a:extLst>
                <a:ext uri="{FF2B5EF4-FFF2-40B4-BE49-F238E27FC236}">
                  <a16:creationId xmlns:a16="http://schemas.microsoft.com/office/drawing/2014/main" id="{C2357747-6FF4-44C0-8CC2-7B4A17BB9A1A}"/>
                </a:ext>
              </a:extLst>
            </p:cNvPr>
            <p:cNvSpPr/>
            <p:nvPr/>
          </p:nvSpPr>
          <p:spPr bwMode="auto">
            <a:xfrm>
              <a:off x="4994916" y="4198827"/>
              <a:ext cx="22080" cy="32539"/>
            </a:xfrm>
            <a:custGeom>
              <a:avLst/>
              <a:gdLst>
                <a:gd name="T0" fmla="*/ 11 w 11"/>
                <a:gd name="T1" fmla="*/ 8 h 16"/>
                <a:gd name="T2" fmla="*/ 6 w 11"/>
                <a:gd name="T3" fmla="*/ 16 h 16"/>
                <a:gd name="T4" fmla="*/ 0 w 11"/>
                <a:gd name="T5" fmla="*/ 9 h 16"/>
                <a:gd name="T6" fmla="*/ 5 w 11"/>
                <a:gd name="T7" fmla="*/ 1 h 16"/>
                <a:gd name="T8" fmla="*/ 11 w 11"/>
                <a:gd name="T9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6">
                  <a:moveTo>
                    <a:pt x="11" y="8"/>
                  </a:moveTo>
                  <a:cubicBezTo>
                    <a:pt x="11" y="12"/>
                    <a:pt x="9" y="15"/>
                    <a:pt x="6" y="16"/>
                  </a:cubicBezTo>
                  <a:cubicBezTo>
                    <a:pt x="3" y="16"/>
                    <a:pt x="0" y="13"/>
                    <a:pt x="0" y="9"/>
                  </a:cubicBezTo>
                  <a:cubicBezTo>
                    <a:pt x="0" y="4"/>
                    <a:pt x="2" y="1"/>
                    <a:pt x="5" y="1"/>
                  </a:cubicBezTo>
                  <a:cubicBezTo>
                    <a:pt x="8" y="0"/>
                    <a:pt x="10" y="4"/>
                    <a:pt x="11" y="8"/>
                  </a:cubicBez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9" name="îŝľïde">
              <a:extLst>
                <a:ext uri="{FF2B5EF4-FFF2-40B4-BE49-F238E27FC236}">
                  <a16:creationId xmlns:a16="http://schemas.microsoft.com/office/drawing/2014/main" id="{1D490EFF-136D-4022-8851-7747C8C60E86}"/>
                </a:ext>
              </a:extLst>
            </p:cNvPr>
            <p:cNvSpPr/>
            <p:nvPr/>
          </p:nvSpPr>
          <p:spPr bwMode="auto">
            <a:xfrm>
              <a:off x="5121584" y="4188368"/>
              <a:ext cx="23242" cy="32539"/>
            </a:xfrm>
            <a:custGeom>
              <a:avLst/>
              <a:gdLst>
                <a:gd name="T0" fmla="*/ 11 w 11"/>
                <a:gd name="T1" fmla="*/ 8 h 16"/>
                <a:gd name="T2" fmla="*/ 6 w 11"/>
                <a:gd name="T3" fmla="*/ 16 h 16"/>
                <a:gd name="T4" fmla="*/ 0 w 11"/>
                <a:gd name="T5" fmla="*/ 9 h 16"/>
                <a:gd name="T6" fmla="*/ 5 w 11"/>
                <a:gd name="T7" fmla="*/ 1 h 16"/>
                <a:gd name="T8" fmla="*/ 11 w 11"/>
                <a:gd name="T9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6">
                  <a:moveTo>
                    <a:pt x="11" y="8"/>
                  </a:moveTo>
                  <a:cubicBezTo>
                    <a:pt x="11" y="12"/>
                    <a:pt x="9" y="15"/>
                    <a:pt x="6" y="16"/>
                  </a:cubicBezTo>
                  <a:cubicBezTo>
                    <a:pt x="3" y="16"/>
                    <a:pt x="0" y="13"/>
                    <a:pt x="0" y="9"/>
                  </a:cubicBezTo>
                  <a:cubicBezTo>
                    <a:pt x="0" y="5"/>
                    <a:pt x="2" y="1"/>
                    <a:pt x="5" y="1"/>
                  </a:cubicBezTo>
                  <a:cubicBezTo>
                    <a:pt x="8" y="0"/>
                    <a:pt x="11" y="4"/>
                    <a:pt x="11" y="8"/>
                  </a:cubicBez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0" name="îs1îḑe">
              <a:extLst>
                <a:ext uri="{FF2B5EF4-FFF2-40B4-BE49-F238E27FC236}">
                  <a16:creationId xmlns:a16="http://schemas.microsoft.com/office/drawing/2014/main" id="{ECBBBA81-CB29-4590-A845-0B420228EB57}"/>
                </a:ext>
              </a:extLst>
            </p:cNvPr>
            <p:cNvSpPr/>
            <p:nvPr/>
          </p:nvSpPr>
          <p:spPr bwMode="auto">
            <a:xfrm>
              <a:off x="5105315" y="4133750"/>
              <a:ext cx="61591" cy="31377"/>
            </a:xfrm>
            <a:custGeom>
              <a:avLst/>
              <a:gdLst>
                <a:gd name="T0" fmla="*/ 28 w 30"/>
                <a:gd name="T1" fmla="*/ 9 h 15"/>
                <a:gd name="T2" fmla="*/ 1 w 30"/>
                <a:gd name="T3" fmla="*/ 11 h 15"/>
                <a:gd name="T4" fmla="*/ 5 w 30"/>
                <a:gd name="T5" fmla="*/ 13 h 15"/>
                <a:gd name="T6" fmla="*/ 25 w 30"/>
                <a:gd name="T7" fmla="*/ 12 h 15"/>
                <a:gd name="T8" fmla="*/ 28 w 30"/>
                <a:gd name="T9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5">
                  <a:moveTo>
                    <a:pt x="28" y="9"/>
                  </a:moveTo>
                  <a:cubicBezTo>
                    <a:pt x="20" y="0"/>
                    <a:pt x="8" y="1"/>
                    <a:pt x="1" y="11"/>
                  </a:cubicBezTo>
                  <a:cubicBezTo>
                    <a:pt x="0" y="13"/>
                    <a:pt x="4" y="15"/>
                    <a:pt x="5" y="13"/>
                  </a:cubicBezTo>
                  <a:cubicBezTo>
                    <a:pt x="10" y="5"/>
                    <a:pt x="19" y="5"/>
                    <a:pt x="25" y="12"/>
                  </a:cubicBezTo>
                  <a:cubicBezTo>
                    <a:pt x="27" y="14"/>
                    <a:pt x="30" y="11"/>
                    <a:pt x="28" y="9"/>
                  </a:cubicBezTo>
                  <a:close/>
                </a:path>
              </a:pathLst>
            </a:custGeom>
            <a:solidFill>
              <a:srgbClr val="7743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1" name="išḷïďé">
              <a:extLst>
                <a:ext uri="{FF2B5EF4-FFF2-40B4-BE49-F238E27FC236}">
                  <a16:creationId xmlns:a16="http://schemas.microsoft.com/office/drawing/2014/main" id="{08C4CACA-0D8E-4DAB-8ED5-321FDE2E30B5}"/>
                </a:ext>
              </a:extLst>
            </p:cNvPr>
            <p:cNvSpPr/>
            <p:nvPr/>
          </p:nvSpPr>
          <p:spPr bwMode="auto">
            <a:xfrm>
              <a:off x="4977485" y="4141884"/>
              <a:ext cx="62753" cy="36025"/>
            </a:xfrm>
            <a:custGeom>
              <a:avLst/>
              <a:gdLst>
                <a:gd name="T0" fmla="*/ 5 w 30"/>
                <a:gd name="T1" fmla="*/ 14 h 17"/>
                <a:gd name="T2" fmla="*/ 25 w 30"/>
                <a:gd name="T3" fmla="*/ 13 h 17"/>
                <a:gd name="T4" fmla="*/ 28 w 30"/>
                <a:gd name="T5" fmla="*/ 10 h 17"/>
                <a:gd name="T6" fmla="*/ 1 w 30"/>
                <a:gd name="T7" fmla="*/ 12 h 17"/>
                <a:gd name="T8" fmla="*/ 5 w 30"/>
                <a:gd name="T9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7">
                  <a:moveTo>
                    <a:pt x="5" y="14"/>
                  </a:moveTo>
                  <a:cubicBezTo>
                    <a:pt x="10" y="7"/>
                    <a:pt x="19" y="6"/>
                    <a:pt x="25" y="13"/>
                  </a:cubicBezTo>
                  <a:cubicBezTo>
                    <a:pt x="27" y="15"/>
                    <a:pt x="30" y="12"/>
                    <a:pt x="28" y="10"/>
                  </a:cubicBezTo>
                  <a:cubicBezTo>
                    <a:pt x="20" y="0"/>
                    <a:pt x="8" y="2"/>
                    <a:pt x="1" y="12"/>
                  </a:cubicBezTo>
                  <a:cubicBezTo>
                    <a:pt x="0" y="15"/>
                    <a:pt x="4" y="17"/>
                    <a:pt x="5" y="14"/>
                  </a:cubicBezTo>
                  <a:close/>
                </a:path>
              </a:pathLst>
            </a:custGeom>
            <a:solidFill>
              <a:srgbClr val="7743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2" name="íslïḓè">
              <a:extLst>
                <a:ext uri="{FF2B5EF4-FFF2-40B4-BE49-F238E27FC236}">
                  <a16:creationId xmlns:a16="http://schemas.microsoft.com/office/drawing/2014/main" id="{7DE6376D-0578-497A-AB4A-C486006C6FEF}"/>
                </a:ext>
              </a:extLst>
            </p:cNvPr>
            <p:cNvSpPr/>
            <p:nvPr/>
          </p:nvSpPr>
          <p:spPr bwMode="auto">
            <a:xfrm>
              <a:off x="4858951" y="3972218"/>
              <a:ext cx="335845" cy="226609"/>
            </a:xfrm>
            <a:custGeom>
              <a:avLst/>
              <a:gdLst>
                <a:gd name="T0" fmla="*/ 160 w 161"/>
                <a:gd name="T1" fmla="*/ 16 h 109"/>
                <a:gd name="T2" fmla="*/ 160 w 161"/>
                <a:gd name="T3" fmla="*/ 16 h 109"/>
                <a:gd name="T4" fmla="*/ 101 w 161"/>
                <a:gd name="T5" fmla="*/ 47 h 109"/>
                <a:gd name="T6" fmla="*/ 26 w 161"/>
                <a:gd name="T7" fmla="*/ 66 h 109"/>
                <a:gd name="T8" fmla="*/ 19 w 161"/>
                <a:gd name="T9" fmla="*/ 109 h 109"/>
                <a:gd name="T10" fmla="*/ 54 w 161"/>
                <a:gd name="T11" fmla="*/ 13 h 109"/>
                <a:gd name="T12" fmla="*/ 160 w 161"/>
                <a:gd name="T13" fmla="*/ 11 h 109"/>
                <a:gd name="T14" fmla="*/ 160 w 161"/>
                <a:gd name="T15" fmla="*/ 1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09">
                  <a:moveTo>
                    <a:pt x="160" y="16"/>
                  </a:moveTo>
                  <a:cubicBezTo>
                    <a:pt x="160" y="16"/>
                    <a:pt x="160" y="16"/>
                    <a:pt x="160" y="16"/>
                  </a:cubicBezTo>
                  <a:cubicBezTo>
                    <a:pt x="157" y="26"/>
                    <a:pt x="147" y="44"/>
                    <a:pt x="101" y="47"/>
                  </a:cubicBezTo>
                  <a:cubicBezTo>
                    <a:pt x="61" y="51"/>
                    <a:pt x="37" y="51"/>
                    <a:pt x="26" y="66"/>
                  </a:cubicBezTo>
                  <a:cubicBezTo>
                    <a:pt x="20" y="74"/>
                    <a:pt x="17" y="87"/>
                    <a:pt x="19" y="109"/>
                  </a:cubicBezTo>
                  <a:cubicBezTo>
                    <a:pt x="19" y="109"/>
                    <a:pt x="0" y="25"/>
                    <a:pt x="54" y="13"/>
                  </a:cubicBezTo>
                  <a:cubicBezTo>
                    <a:pt x="109" y="0"/>
                    <a:pt x="130" y="26"/>
                    <a:pt x="160" y="11"/>
                  </a:cubicBezTo>
                  <a:cubicBezTo>
                    <a:pt x="160" y="11"/>
                    <a:pt x="161" y="13"/>
                    <a:pt x="160" y="16"/>
                  </a:cubicBezTo>
                  <a:close/>
                </a:path>
              </a:pathLst>
            </a:custGeom>
            <a:solidFill>
              <a:srgbClr val="823D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3" name="ísļiḓe">
              <a:extLst>
                <a:ext uri="{FF2B5EF4-FFF2-40B4-BE49-F238E27FC236}">
                  <a16:creationId xmlns:a16="http://schemas.microsoft.com/office/drawing/2014/main" id="{DEC0C7F4-F3D6-42FE-B8F9-03CAC8034234}"/>
                </a:ext>
              </a:extLst>
            </p:cNvPr>
            <p:cNvSpPr/>
            <p:nvPr/>
          </p:nvSpPr>
          <p:spPr bwMode="auto">
            <a:xfrm>
              <a:off x="5008862" y="4288308"/>
              <a:ext cx="128993" cy="58105"/>
            </a:xfrm>
            <a:custGeom>
              <a:avLst/>
              <a:gdLst>
                <a:gd name="T0" fmla="*/ 3 w 62"/>
                <a:gd name="T1" fmla="*/ 13 h 28"/>
                <a:gd name="T2" fmla="*/ 60 w 62"/>
                <a:gd name="T3" fmla="*/ 8 h 28"/>
                <a:gd name="T4" fmla="*/ 55 w 62"/>
                <a:gd name="T5" fmla="*/ 3 h 28"/>
                <a:gd name="T6" fmla="*/ 8 w 62"/>
                <a:gd name="T7" fmla="*/ 8 h 28"/>
                <a:gd name="T8" fmla="*/ 3 w 62"/>
                <a:gd name="T9" fmla="*/ 1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8">
                  <a:moveTo>
                    <a:pt x="3" y="13"/>
                  </a:moveTo>
                  <a:cubicBezTo>
                    <a:pt x="21" y="28"/>
                    <a:pt x="44" y="24"/>
                    <a:pt x="60" y="8"/>
                  </a:cubicBezTo>
                  <a:cubicBezTo>
                    <a:pt x="62" y="4"/>
                    <a:pt x="58" y="0"/>
                    <a:pt x="55" y="3"/>
                  </a:cubicBezTo>
                  <a:cubicBezTo>
                    <a:pt x="42" y="17"/>
                    <a:pt x="23" y="21"/>
                    <a:pt x="8" y="8"/>
                  </a:cubicBezTo>
                  <a:cubicBezTo>
                    <a:pt x="5" y="6"/>
                    <a:pt x="0" y="10"/>
                    <a:pt x="3" y="13"/>
                  </a:cubicBezTo>
                  <a:close/>
                </a:path>
              </a:pathLst>
            </a:custGeom>
            <a:solidFill>
              <a:srgbClr val="ED8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4" name="îşḻiḑè">
              <a:extLst>
                <a:ext uri="{FF2B5EF4-FFF2-40B4-BE49-F238E27FC236}">
                  <a16:creationId xmlns:a16="http://schemas.microsoft.com/office/drawing/2014/main" id="{CFD9BFAF-BDD1-4E17-B0B9-304F11B4600D}"/>
                </a:ext>
              </a:extLst>
            </p:cNvPr>
            <p:cNvSpPr/>
            <p:nvPr/>
          </p:nvSpPr>
          <p:spPr bwMode="auto">
            <a:xfrm>
              <a:off x="4957729" y="5198228"/>
              <a:ext cx="122020" cy="149910"/>
            </a:xfrm>
            <a:custGeom>
              <a:avLst/>
              <a:gdLst>
                <a:gd name="T0" fmla="*/ 55 w 59"/>
                <a:gd name="T1" fmla="*/ 0 h 72"/>
                <a:gd name="T2" fmla="*/ 0 w 59"/>
                <a:gd name="T3" fmla="*/ 35 h 72"/>
                <a:gd name="T4" fmla="*/ 3 w 59"/>
                <a:gd name="T5" fmla="*/ 64 h 72"/>
                <a:gd name="T6" fmla="*/ 30 w 59"/>
                <a:gd name="T7" fmla="*/ 71 h 72"/>
                <a:gd name="T8" fmla="*/ 50 w 59"/>
                <a:gd name="T9" fmla="*/ 14 h 72"/>
                <a:gd name="T10" fmla="*/ 54 w 59"/>
                <a:gd name="T11" fmla="*/ 64 h 72"/>
                <a:gd name="T12" fmla="*/ 59 w 59"/>
                <a:gd name="T13" fmla="*/ 61 h 72"/>
                <a:gd name="T14" fmla="*/ 55 w 59"/>
                <a:gd name="T1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72">
                  <a:moveTo>
                    <a:pt x="55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3" y="64"/>
                    <a:pt x="3" y="64"/>
                    <a:pt x="3" y="64"/>
                  </a:cubicBezTo>
                  <a:cubicBezTo>
                    <a:pt x="3" y="64"/>
                    <a:pt x="15" y="72"/>
                    <a:pt x="30" y="71"/>
                  </a:cubicBezTo>
                  <a:cubicBezTo>
                    <a:pt x="30" y="71"/>
                    <a:pt x="20" y="26"/>
                    <a:pt x="50" y="14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9" y="61"/>
                    <a:pt x="59" y="61"/>
                    <a:pt x="59" y="61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rgbClr val="191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5" name="íş1îďè">
              <a:extLst>
                <a:ext uri="{FF2B5EF4-FFF2-40B4-BE49-F238E27FC236}">
                  <a16:creationId xmlns:a16="http://schemas.microsoft.com/office/drawing/2014/main" id="{415E3927-84D8-4DD9-AC81-6182A129A565}"/>
                </a:ext>
              </a:extLst>
            </p:cNvPr>
            <p:cNvSpPr/>
            <p:nvPr/>
          </p:nvSpPr>
          <p:spPr bwMode="auto">
            <a:xfrm>
              <a:off x="4942622" y="5026238"/>
              <a:ext cx="118534" cy="105751"/>
            </a:xfrm>
            <a:custGeom>
              <a:avLst/>
              <a:gdLst>
                <a:gd name="T0" fmla="*/ 2 w 102"/>
                <a:gd name="T1" fmla="*/ 91 h 91"/>
                <a:gd name="T2" fmla="*/ 0 w 102"/>
                <a:gd name="T3" fmla="*/ 73 h 91"/>
                <a:gd name="T4" fmla="*/ 102 w 102"/>
                <a:gd name="T5" fmla="*/ 0 h 91"/>
                <a:gd name="T6" fmla="*/ 102 w 102"/>
                <a:gd name="T7" fmla="*/ 17 h 91"/>
                <a:gd name="T8" fmla="*/ 2 w 102"/>
                <a:gd name="T9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91">
                  <a:moveTo>
                    <a:pt x="2" y="91"/>
                  </a:moveTo>
                  <a:lnTo>
                    <a:pt x="0" y="73"/>
                  </a:lnTo>
                  <a:lnTo>
                    <a:pt x="102" y="0"/>
                  </a:lnTo>
                  <a:lnTo>
                    <a:pt x="102" y="17"/>
                  </a:lnTo>
                  <a:lnTo>
                    <a:pt x="2" y="91"/>
                  </a:lnTo>
                  <a:close/>
                </a:path>
              </a:pathLst>
            </a:custGeom>
            <a:solidFill>
              <a:srgbClr val="191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6" name="ïsļïḋe">
              <a:extLst>
                <a:ext uri="{FF2B5EF4-FFF2-40B4-BE49-F238E27FC236}">
                  <a16:creationId xmlns:a16="http://schemas.microsoft.com/office/drawing/2014/main" id="{A2318AF1-B0FD-4AC2-9EE6-DD8E36585B82}"/>
                </a:ext>
              </a:extLst>
            </p:cNvPr>
            <p:cNvSpPr/>
            <p:nvPr/>
          </p:nvSpPr>
          <p:spPr bwMode="auto">
            <a:xfrm>
              <a:off x="4984457" y="5400432"/>
              <a:ext cx="155721" cy="29053"/>
            </a:xfrm>
            <a:custGeom>
              <a:avLst/>
              <a:gdLst>
                <a:gd name="T0" fmla="*/ 6 w 75"/>
                <a:gd name="T1" fmla="*/ 0 h 14"/>
                <a:gd name="T2" fmla="*/ 68 w 75"/>
                <a:gd name="T3" fmla="*/ 0 h 14"/>
                <a:gd name="T4" fmla="*/ 75 w 75"/>
                <a:gd name="T5" fmla="*/ 7 h 14"/>
                <a:gd name="T6" fmla="*/ 75 w 75"/>
                <a:gd name="T7" fmla="*/ 8 h 14"/>
                <a:gd name="T8" fmla="*/ 68 w 75"/>
                <a:gd name="T9" fmla="*/ 14 h 14"/>
                <a:gd name="T10" fmla="*/ 6 w 75"/>
                <a:gd name="T11" fmla="*/ 14 h 14"/>
                <a:gd name="T12" fmla="*/ 0 w 75"/>
                <a:gd name="T13" fmla="*/ 8 h 14"/>
                <a:gd name="T14" fmla="*/ 0 w 75"/>
                <a:gd name="T15" fmla="*/ 7 h 14"/>
                <a:gd name="T16" fmla="*/ 6 w 75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14">
                  <a:moveTo>
                    <a:pt x="6" y="0"/>
                  </a:moveTo>
                  <a:cubicBezTo>
                    <a:pt x="68" y="0"/>
                    <a:pt x="68" y="0"/>
                    <a:pt x="68" y="0"/>
                  </a:cubicBezTo>
                  <a:cubicBezTo>
                    <a:pt x="72" y="0"/>
                    <a:pt x="75" y="3"/>
                    <a:pt x="75" y="7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5" y="11"/>
                    <a:pt x="72" y="14"/>
                    <a:pt x="68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3" y="14"/>
                    <a:pt x="0" y="11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lose/>
                </a:path>
              </a:pathLst>
            </a:custGeom>
            <a:solidFill>
              <a:srgbClr val="6B2A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7" name="iṣḷîḍe">
              <a:extLst>
                <a:ext uri="{FF2B5EF4-FFF2-40B4-BE49-F238E27FC236}">
                  <a16:creationId xmlns:a16="http://schemas.microsoft.com/office/drawing/2014/main" id="{A4E787A8-CDC9-403A-884D-8056D90873FB}"/>
                </a:ext>
              </a:extLst>
            </p:cNvPr>
            <p:cNvSpPr/>
            <p:nvPr/>
          </p:nvSpPr>
          <p:spPr bwMode="auto">
            <a:xfrm>
              <a:off x="4997241" y="5348137"/>
              <a:ext cx="142938" cy="68564"/>
            </a:xfrm>
            <a:custGeom>
              <a:avLst/>
              <a:gdLst>
                <a:gd name="T0" fmla="*/ 69 w 69"/>
                <a:gd name="T1" fmla="*/ 33 h 33"/>
                <a:gd name="T2" fmla="*/ 69 w 69"/>
                <a:gd name="T3" fmla="*/ 30 h 33"/>
                <a:gd name="T4" fmla="*/ 38 w 69"/>
                <a:gd name="T5" fmla="*/ 0 h 33"/>
                <a:gd name="T6" fmla="*/ 31 w 69"/>
                <a:gd name="T7" fmla="*/ 0 h 33"/>
                <a:gd name="T8" fmla="*/ 0 w 69"/>
                <a:gd name="T9" fmla="*/ 30 h 33"/>
                <a:gd name="T10" fmla="*/ 0 w 69"/>
                <a:gd name="T11" fmla="*/ 33 h 33"/>
                <a:gd name="T12" fmla="*/ 69 w 69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33">
                  <a:moveTo>
                    <a:pt x="69" y="33"/>
                  </a:moveTo>
                  <a:cubicBezTo>
                    <a:pt x="69" y="30"/>
                    <a:pt x="69" y="30"/>
                    <a:pt x="69" y="30"/>
                  </a:cubicBezTo>
                  <a:cubicBezTo>
                    <a:pt x="69" y="14"/>
                    <a:pt x="55" y="0"/>
                    <a:pt x="3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0"/>
                  </a:cubicBezTo>
                  <a:cubicBezTo>
                    <a:pt x="0" y="33"/>
                    <a:pt x="0" y="33"/>
                    <a:pt x="0" y="33"/>
                  </a:cubicBezTo>
                  <a:lnTo>
                    <a:pt x="69" y="33"/>
                  </a:lnTo>
                  <a:close/>
                </a:path>
              </a:pathLst>
            </a:custGeom>
            <a:solidFill>
              <a:srgbClr val="6B2A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8" name="îṧḻiḍe">
              <a:extLst>
                <a:ext uri="{FF2B5EF4-FFF2-40B4-BE49-F238E27FC236}">
                  <a16:creationId xmlns:a16="http://schemas.microsoft.com/office/drawing/2014/main" id="{2FFD4BE9-65C4-406F-8B09-02BDAF27CFDB}"/>
                </a:ext>
              </a:extLst>
            </p:cNvPr>
            <p:cNvSpPr/>
            <p:nvPr/>
          </p:nvSpPr>
          <p:spPr bwMode="auto">
            <a:xfrm>
              <a:off x="5021644" y="5351624"/>
              <a:ext cx="97616" cy="49970"/>
            </a:xfrm>
            <a:prstGeom prst="ellipse">
              <a:avLst/>
            </a:prstGeom>
            <a:solidFill>
              <a:srgbClr val="8436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9" name="îṡlïďé">
              <a:extLst>
                <a:ext uri="{FF2B5EF4-FFF2-40B4-BE49-F238E27FC236}">
                  <a16:creationId xmlns:a16="http://schemas.microsoft.com/office/drawing/2014/main" id="{2CE62A6B-8ECD-4A3E-A9A0-A0357791249A}"/>
                </a:ext>
              </a:extLst>
            </p:cNvPr>
            <p:cNvSpPr/>
            <p:nvPr/>
          </p:nvSpPr>
          <p:spPr bwMode="auto">
            <a:xfrm>
              <a:off x="5097181" y="5366731"/>
              <a:ext cx="10459" cy="5811"/>
            </a:xfrm>
            <a:custGeom>
              <a:avLst/>
              <a:gdLst>
                <a:gd name="T0" fmla="*/ 5 w 5"/>
                <a:gd name="T1" fmla="*/ 3 h 3"/>
                <a:gd name="T2" fmla="*/ 0 w 5"/>
                <a:gd name="T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" h="3">
                  <a:moveTo>
                    <a:pt x="5" y="3"/>
                  </a:moveTo>
                  <a:cubicBezTo>
                    <a:pt x="4" y="2"/>
                    <a:pt x="2" y="1"/>
                    <a:pt x="0" y="0"/>
                  </a:cubicBezTo>
                </a:path>
              </a:pathLst>
            </a:custGeom>
            <a:solidFill>
              <a:srgbClr val="FC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0" name="iSľíḍe">
              <a:extLst>
                <a:ext uri="{FF2B5EF4-FFF2-40B4-BE49-F238E27FC236}">
                  <a16:creationId xmlns:a16="http://schemas.microsoft.com/office/drawing/2014/main" id="{AD3FE17F-173B-4176-88CC-7CDBFD7654D1}"/>
                </a:ext>
              </a:extLst>
            </p:cNvPr>
            <p:cNvSpPr/>
            <p:nvPr/>
          </p:nvSpPr>
          <p:spPr bwMode="auto">
            <a:xfrm>
              <a:off x="5090208" y="5360921"/>
              <a:ext cx="23242" cy="16269"/>
            </a:xfrm>
            <a:custGeom>
              <a:avLst/>
              <a:gdLst>
                <a:gd name="T0" fmla="*/ 9 w 11"/>
                <a:gd name="T1" fmla="*/ 4 h 8"/>
                <a:gd name="T2" fmla="*/ 4 w 11"/>
                <a:gd name="T3" fmla="*/ 1 h 8"/>
                <a:gd name="T4" fmla="*/ 2 w 11"/>
                <a:gd name="T5" fmla="*/ 4 h 8"/>
                <a:gd name="T6" fmla="*/ 7 w 11"/>
                <a:gd name="T7" fmla="*/ 8 h 8"/>
                <a:gd name="T8" fmla="*/ 10 w 11"/>
                <a:gd name="T9" fmla="*/ 7 h 8"/>
                <a:gd name="T10" fmla="*/ 9 w 11"/>
                <a:gd name="T1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8">
                  <a:moveTo>
                    <a:pt x="9" y="4"/>
                  </a:moveTo>
                  <a:cubicBezTo>
                    <a:pt x="8" y="3"/>
                    <a:pt x="6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4" y="5"/>
                    <a:pt x="6" y="6"/>
                    <a:pt x="7" y="8"/>
                  </a:cubicBezTo>
                  <a:cubicBezTo>
                    <a:pt x="8" y="8"/>
                    <a:pt x="9" y="8"/>
                    <a:pt x="10" y="7"/>
                  </a:cubicBezTo>
                  <a:cubicBezTo>
                    <a:pt x="11" y="6"/>
                    <a:pt x="10" y="5"/>
                    <a:pt x="9" y="4"/>
                  </a:cubicBezTo>
                  <a:close/>
                </a:path>
              </a:pathLst>
            </a:custGeom>
            <a:solidFill>
              <a:srgbClr val="FC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1" name="îṥlïďé">
              <a:extLst>
                <a:ext uri="{FF2B5EF4-FFF2-40B4-BE49-F238E27FC236}">
                  <a16:creationId xmlns:a16="http://schemas.microsoft.com/office/drawing/2014/main" id="{F1E41EDB-EAFD-4E8D-85BC-B1C9B306E62E}"/>
                </a:ext>
              </a:extLst>
            </p:cNvPr>
            <p:cNvSpPr/>
            <p:nvPr/>
          </p:nvSpPr>
          <p:spPr bwMode="auto">
            <a:xfrm>
              <a:off x="4971675" y="5414377"/>
              <a:ext cx="170828" cy="18594"/>
            </a:xfrm>
            <a:custGeom>
              <a:avLst/>
              <a:gdLst>
                <a:gd name="T0" fmla="*/ 1 w 82"/>
                <a:gd name="T1" fmla="*/ 9 h 9"/>
                <a:gd name="T2" fmla="*/ 80 w 82"/>
                <a:gd name="T3" fmla="*/ 9 h 9"/>
                <a:gd name="T4" fmla="*/ 82 w 82"/>
                <a:gd name="T5" fmla="*/ 7 h 9"/>
                <a:gd name="T6" fmla="*/ 82 w 82"/>
                <a:gd name="T7" fmla="*/ 2 h 9"/>
                <a:gd name="T8" fmla="*/ 80 w 82"/>
                <a:gd name="T9" fmla="*/ 0 h 9"/>
                <a:gd name="T10" fmla="*/ 1 w 82"/>
                <a:gd name="T11" fmla="*/ 0 h 9"/>
                <a:gd name="T12" fmla="*/ 0 w 82"/>
                <a:gd name="T13" fmla="*/ 2 h 9"/>
                <a:gd name="T14" fmla="*/ 0 w 82"/>
                <a:gd name="T15" fmla="*/ 7 h 9"/>
                <a:gd name="T16" fmla="*/ 1 w 82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9">
                  <a:moveTo>
                    <a:pt x="1" y="9"/>
                  </a:moveTo>
                  <a:cubicBezTo>
                    <a:pt x="80" y="9"/>
                    <a:pt x="80" y="9"/>
                    <a:pt x="80" y="9"/>
                  </a:cubicBezTo>
                  <a:cubicBezTo>
                    <a:pt x="81" y="9"/>
                    <a:pt x="82" y="8"/>
                    <a:pt x="82" y="7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82" y="1"/>
                    <a:pt x="81" y="0"/>
                    <a:pt x="8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9"/>
                    <a:pt x="1" y="9"/>
                  </a:cubicBezTo>
                  <a:close/>
                </a:path>
              </a:pathLst>
            </a:custGeom>
            <a:solidFill>
              <a:srgbClr val="4D1C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2" name="ïṣḷíde">
              <a:extLst>
                <a:ext uri="{FF2B5EF4-FFF2-40B4-BE49-F238E27FC236}">
                  <a16:creationId xmlns:a16="http://schemas.microsoft.com/office/drawing/2014/main" id="{4AD397F4-C1E9-4FBD-A1B3-8B4047F6B839}"/>
                </a:ext>
              </a:extLst>
            </p:cNvPr>
            <p:cNvSpPr/>
            <p:nvPr/>
          </p:nvSpPr>
          <p:spPr bwMode="auto">
            <a:xfrm>
              <a:off x="5057669" y="4940243"/>
              <a:ext cx="11621" cy="105751"/>
            </a:xfrm>
            <a:custGeom>
              <a:avLst/>
              <a:gdLst>
                <a:gd name="T0" fmla="*/ 5 w 6"/>
                <a:gd name="T1" fmla="*/ 27 h 51"/>
                <a:gd name="T2" fmla="*/ 3 w 6"/>
                <a:gd name="T3" fmla="*/ 0 h 51"/>
                <a:gd name="T4" fmla="*/ 0 w 6"/>
                <a:gd name="T5" fmla="*/ 0 h 51"/>
                <a:gd name="T6" fmla="*/ 2 w 6"/>
                <a:gd name="T7" fmla="*/ 51 h 51"/>
                <a:gd name="T8" fmla="*/ 5 w 6"/>
                <a:gd name="T9" fmla="*/ 2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1">
                  <a:moveTo>
                    <a:pt x="5" y="27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6" y="45"/>
                    <a:pt x="5" y="34"/>
                    <a:pt x="5" y="27"/>
                  </a:cubicBezTo>
                  <a:close/>
                </a:path>
              </a:pathLst>
            </a:custGeom>
            <a:solidFill>
              <a:srgbClr val="191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3" name="íSľïḑé">
              <a:extLst>
                <a:ext uri="{FF2B5EF4-FFF2-40B4-BE49-F238E27FC236}">
                  <a16:creationId xmlns:a16="http://schemas.microsoft.com/office/drawing/2014/main" id="{7981D437-E154-4EBD-B0F1-1DB8E123CE39}"/>
                </a:ext>
              </a:extLst>
            </p:cNvPr>
            <p:cNvSpPr/>
            <p:nvPr/>
          </p:nvSpPr>
          <p:spPr bwMode="auto">
            <a:xfrm>
              <a:off x="5197121" y="4549779"/>
              <a:ext cx="0" cy="8135"/>
            </a:xfrm>
            <a:custGeom>
              <a:avLst/>
              <a:gdLst>
                <a:gd name="T0" fmla="*/ 0 h 4"/>
                <a:gd name="T1" fmla="*/ 4 h 4"/>
                <a:gd name="T2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cubicBezTo>
                    <a:pt x="0" y="1"/>
                    <a:pt x="0" y="2"/>
                    <a:pt x="0" y="4"/>
                  </a:cubicBezTo>
                  <a:cubicBezTo>
                    <a:pt x="0" y="4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191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4" name="íṡľidè">
              <a:extLst>
                <a:ext uri="{FF2B5EF4-FFF2-40B4-BE49-F238E27FC236}">
                  <a16:creationId xmlns:a16="http://schemas.microsoft.com/office/drawing/2014/main" id="{EAE575CF-8A04-40D3-BB0F-29E55F0F0811}"/>
                </a:ext>
              </a:extLst>
            </p:cNvPr>
            <p:cNvSpPr/>
            <p:nvPr/>
          </p:nvSpPr>
          <p:spPr bwMode="auto">
            <a:xfrm>
              <a:off x="5197121" y="4481215"/>
              <a:ext cx="287038" cy="171990"/>
            </a:xfrm>
            <a:custGeom>
              <a:avLst/>
              <a:gdLst>
                <a:gd name="T0" fmla="*/ 138 w 138"/>
                <a:gd name="T1" fmla="*/ 76 h 83"/>
                <a:gd name="T2" fmla="*/ 124 w 138"/>
                <a:gd name="T3" fmla="*/ 83 h 83"/>
                <a:gd name="T4" fmla="*/ 124 w 138"/>
                <a:gd name="T5" fmla="*/ 83 h 83"/>
                <a:gd name="T6" fmla="*/ 11 w 138"/>
                <a:gd name="T7" fmla="*/ 27 h 83"/>
                <a:gd name="T8" fmla="*/ 0 w 138"/>
                <a:gd name="T9" fmla="*/ 33 h 83"/>
                <a:gd name="T10" fmla="*/ 0 w 138"/>
                <a:gd name="T11" fmla="*/ 28 h 83"/>
                <a:gd name="T12" fmla="*/ 5 w 138"/>
                <a:gd name="T13" fmla="*/ 5 h 83"/>
                <a:gd name="T14" fmla="*/ 11 w 138"/>
                <a:gd name="T15" fmla="*/ 19 h 83"/>
                <a:gd name="T16" fmla="*/ 138 w 138"/>
                <a:gd name="T17" fmla="*/ 76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8" h="83">
                  <a:moveTo>
                    <a:pt x="138" y="76"/>
                  </a:moveTo>
                  <a:cubicBezTo>
                    <a:pt x="134" y="79"/>
                    <a:pt x="130" y="81"/>
                    <a:pt x="124" y="83"/>
                  </a:cubicBezTo>
                  <a:cubicBezTo>
                    <a:pt x="124" y="83"/>
                    <a:pt x="124" y="83"/>
                    <a:pt x="124" y="83"/>
                  </a:cubicBezTo>
                  <a:cubicBezTo>
                    <a:pt x="117" y="80"/>
                    <a:pt x="24" y="34"/>
                    <a:pt x="11" y="27"/>
                  </a:cubicBezTo>
                  <a:cubicBezTo>
                    <a:pt x="3" y="23"/>
                    <a:pt x="1" y="29"/>
                    <a:pt x="0" y="33"/>
                  </a:cubicBezTo>
                  <a:cubicBezTo>
                    <a:pt x="0" y="31"/>
                    <a:pt x="0" y="29"/>
                    <a:pt x="0" y="28"/>
                  </a:cubicBezTo>
                  <a:cubicBezTo>
                    <a:pt x="1" y="0"/>
                    <a:pt x="5" y="5"/>
                    <a:pt x="5" y="5"/>
                  </a:cubicBezTo>
                  <a:cubicBezTo>
                    <a:pt x="11" y="19"/>
                    <a:pt x="11" y="19"/>
                    <a:pt x="11" y="19"/>
                  </a:cubicBezTo>
                  <a:lnTo>
                    <a:pt x="138" y="76"/>
                  </a:lnTo>
                  <a:close/>
                </a:path>
              </a:pathLst>
            </a:custGeom>
            <a:solidFill>
              <a:srgbClr val="191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5" name="işlïḑè">
              <a:extLst>
                <a:ext uri="{FF2B5EF4-FFF2-40B4-BE49-F238E27FC236}">
                  <a16:creationId xmlns:a16="http://schemas.microsoft.com/office/drawing/2014/main" id="{E39CE061-E69B-453E-A61C-1DA43E020C6A}"/>
                </a:ext>
              </a:extLst>
            </p:cNvPr>
            <p:cNvSpPr/>
            <p:nvPr/>
          </p:nvSpPr>
          <p:spPr bwMode="auto">
            <a:xfrm>
              <a:off x="4858951" y="4040782"/>
              <a:ext cx="75536" cy="227770"/>
            </a:xfrm>
            <a:custGeom>
              <a:avLst/>
              <a:gdLst>
                <a:gd name="T0" fmla="*/ 25 w 36"/>
                <a:gd name="T1" fmla="*/ 95 h 110"/>
                <a:gd name="T2" fmla="*/ 5 w 36"/>
                <a:gd name="T3" fmla="*/ 96 h 110"/>
                <a:gd name="T4" fmla="*/ 2 w 36"/>
                <a:gd name="T5" fmla="*/ 56 h 110"/>
                <a:gd name="T6" fmla="*/ 19 w 36"/>
                <a:gd name="T7" fmla="*/ 0 h 110"/>
                <a:gd name="T8" fmla="*/ 36 w 36"/>
                <a:gd name="T9" fmla="*/ 12 h 110"/>
                <a:gd name="T10" fmla="*/ 25 w 36"/>
                <a:gd name="T11" fmla="*/ 9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110">
                  <a:moveTo>
                    <a:pt x="25" y="95"/>
                  </a:moveTo>
                  <a:cubicBezTo>
                    <a:pt x="26" y="108"/>
                    <a:pt x="6" y="110"/>
                    <a:pt x="5" y="96"/>
                  </a:cubicBezTo>
                  <a:cubicBezTo>
                    <a:pt x="4" y="83"/>
                    <a:pt x="3" y="69"/>
                    <a:pt x="2" y="56"/>
                  </a:cubicBezTo>
                  <a:cubicBezTo>
                    <a:pt x="0" y="35"/>
                    <a:pt x="5" y="15"/>
                    <a:pt x="19" y="0"/>
                  </a:cubicBezTo>
                  <a:cubicBezTo>
                    <a:pt x="23" y="4"/>
                    <a:pt x="29" y="9"/>
                    <a:pt x="36" y="12"/>
                  </a:cubicBezTo>
                  <a:cubicBezTo>
                    <a:pt x="14" y="33"/>
                    <a:pt x="23" y="67"/>
                    <a:pt x="25" y="95"/>
                  </a:cubicBezTo>
                  <a:close/>
                </a:path>
              </a:pathLst>
            </a:custGeom>
            <a:solidFill>
              <a:srgbClr val="723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6" name="ïṣlîďê">
              <a:extLst>
                <a:ext uri="{FF2B5EF4-FFF2-40B4-BE49-F238E27FC236}">
                  <a16:creationId xmlns:a16="http://schemas.microsoft.com/office/drawing/2014/main" id="{AA70A093-770A-4B00-B480-2825DACFA3E0}"/>
                </a:ext>
              </a:extLst>
            </p:cNvPr>
            <p:cNvSpPr/>
            <p:nvPr/>
          </p:nvSpPr>
          <p:spPr bwMode="auto">
            <a:xfrm>
              <a:off x="4827575" y="4023350"/>
              <a:ext cx="73212" cy="73212"/>
            </a:xfrm>
            <a:custGeom>
              <a:avLst/>
              <a:gdLst>
                <a:gd name="T0" fmla="*/ 31 w 35"/>
                <a:gd name="T1" fmla="*/ 31 h 35"/>
                <a:gd name="T2" fmla="*/ 19 w 35"/>
                <a:gd name="T3" fmla="*/ 34 h 35"/>
                <a:gd name="T4" fmla="*/ 0 w 35"/>
                <a:gd name="T5" fmla="*/ 23 h 35"/>
                <a:gd name="T6" fmla="*/ 19 w 35"/>
                <a:gd name="T7" fmla="*/ 0 h 35"/>
                <a:gd name="T8" fmla="*/ 29 w 35"/>
                <a:gd name="T9" fmla="*/ 14 h 35"/>
                <a:gd name="T10" fmla="*/ 31 w 35"/>
                <a:gd name="T11" fmla="*/ 3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35">
                  <a:moveTo>
                    <a:pt x="31" y="31"/>
                  </a:moveTo>
                  <a:cubicBezTo>
                    <a:pt x="28" y="34"/>
                    <a:pt x="24" y="35"/>
                    <a:pt x="19" y="34"/>
                  </a:cubicBezTo>
                  <a:cubicBezTo>
                    <a:pt x="13" y="33"/>
                    <a:pt x="6" y="28"/>
                    <a:pt x="0" y="23"/>
                  </a:cubicBezTo>
                  <a:cubicBezTo>
                    <a:pt x="3" y="14"/>
                    <a:pt x="9" y="6"/>
                    <a:pt x="19" y="0"/>
                  </a:cubicBezTo>
                  <a:cubicBezTo>
                    <a:pt x="22" y="4"/>
                    <a:pt x="26" y="9"/>
                    <a:pt x="29" y="14"/>
                  </a:cubicBezTo>
                  <a:cubicBezTo>
                    <a:pt x="33" y="21"/>
                    <a:pt x="35" y="27"/>
                    <a:pt x="31" y="31"/>
                  </a:cubicBezTo>
                  <a:close/>
                </a:path>
              </a:pathLst>
            </a:custGeom>
            <a:solidFill>
              <a:srgbClr val="823D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7" name="iṣḻídê">
              <a:extLst>
                <a:ext uri="{FF2B5EF4-FFF2-40B4-BE49-F238E27FC236}">
                  <a16:creationId xmlns:a16="http://schemas.microsoft.com/office/drawing/2014/main" id="{EF442B3F-37CB-4561-8563-A06B0D171CFA}"/>
                </a:ext>
              </a:extLst>
            </p:cNvPr>
            <p:cNvSpPr/>
            <p:nvPr/>
          </p:nvSpPr>
          <p:spPr bwMode="auto">
            <a:xfrm>
              <a:off x="4903111" y="4513754"/>
              <a:ext cx="29053" cy="70888"/>
            </a:xfrm>
            <a:custGeom>
              <a:avLst/>
              <a:gdLst>
                <a:gd name="T0" fmla="*/ 14 w 14"/>
                <a:gd name="T1" fmla="*/ 0 h 34"/>
                <a:gd name="T2" fmla="*/ 0 w 14"/>
                <a:gd name="T3" fmla="*/ 34 h 34"/>
                <a:gd name="T4" fmla="*/ 0 w 14"/>
                <a:gd name="T5" fmla="*/ 4 h 34"/>
                <a:gd name="T6" fmla="*/ 1 w 14"/>
                <a:gd name="T7" fmla="*/ 4 h 34"/>
                <a:gd name="T8" fmla="*/ 14 w 14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4">
                  <a:moveTo>
                    <a:pt x="14" y="0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7" y="2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191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8" name="i$liḑê">
              <a:extLst>
                <a:ext uri="{FF2B5EF4-FFF2-40B4-BE49-F238E27FC236}">
                  <a16:creationId xmlns:a16="http://schemas.microsoft.com/office/drawing/2014/main" id="{182FC1F1-ABA5-4FD7-8C47-38058EC385F6}"/>
                </a:ext>
              </a:extLst>
            </p:cNvPr>
            <p:cNvSpPr/>
            <p:nvPr/>
          </p:nvSpPr>
          <p:spPr bwMode="auto">
            <a:xfrm>
              <a:off x="6154686" y="3229641"/>
              <a:ext cx="55780" cy="292848"/>
            </a:xfrm>
            <a:prstGeom prst="rect">
              <a:avLst/>
            </a:prstGeom>
            <a:solidFill>
              <a:srgbClr val="E58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9" name="iṡľîďe">
              <a:extLst>
                <a:ext uri="{FF2B5EF4-FFF2-40B4-BE49-F238E27FC236}">
                  <a16:creationId xmlns:a16="http://schemas.microsoft.com/office/drawing/2014/main" id="{38E44831-B1E8-4B42-AC98-D48AC9A0A8AF}"/>
                </a:ext>
              </a:extLst>
            </p:cNvPr>
            <p:cNvSpPr/>
            <p:nvPr/>
          </p:nvSpPr>
          <p:spPr bwMode="auto">
            <a:xfrm>
              <a:off x="6154686" y="3229641"/>
              <a:ext cx="55780" cy="292848"/>
            </a:xfrm>
            <a:custGeom>
              <a:avLst/>
              <a:gdLst>
                <a:gd name="T0" fmla="*/ 0 w 48"/>
                <a:gd name="T1" fmla="*/ 0 h 252"/>
                <a:gd name="T2" fmla="*/ 0 w 48"/>
                <a:gd name="T3" fmla="*/ 252 h 252"/>
                <a:gd name="T4" fmla="*/ 48 w 48"/>
                <a:gd name="T5" fmla="*/ 252 h 252"/>
                <a:gd name="T6" fmla="*/ 48 w 48"/>
                <a:gd name="T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252">
                  <a:moveTo>
                    <a:pt x="0" y="0"/>
                  </a:moveTo>
                  <a:lnTo>
                    <a:pt x="0" y="252"/>
                  </a:lnTo>
                  <a:lnTo>
                    <a:pt x="48" y="252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0" name="îṥľîḓê">
              <a:extLst>
                <a:ext uri="{FF2B5EF4-FFF2-40B4-BE49-F238E27FC236}">
                  <a16:creationId xmlns:a16="http://schemas.microsoft.com/office/drawing/2014/main" id="{CBAAA743-7890-4F30-949B-150E580C3343}"/>
                </a:ext>
              </a:extLst>
            </p:cNvPr>
            <p:cNvSpPr/>
            <p:nvPr/>
          </p:nvSpPr>
          <p:spPr bwMode="auto">
            <a:xfrm>
              <a:off x="6096581" y="3208723"/>
              <a:ext cx="171990" cy="55781"/>
            </a:xfrm>
            <a:prstGeom prst="rect">
              <a:avLst/>
            </a:prstGeom>
            <a:solidFill>
              <a:srgbClr val="E58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1" name="íšḻíḑè">
              <a:extLst>
                <a:ext uri="{FF2B5EF4-FFF2-40B4-BE49-F238E27FC236}">
                  <a16:creationId xmlns:a16="http://schemas.microsoft.com/office/drawing/2014/main" id="{0A12E548-B199-4ADA-8456-CE5B00931C4E}"/>
                </a:ext>
              </a:extLst>
            </p:cNvPr>
            <p:cNvSpPr/>
            <p:nvPr/>
          </p:nvSpPr>
          <p:spPr bwMode="auto">
            <a:xfrm>
              <a:off x="6096581" y="3208723"/>
              <a:ext cx="171990" cy="55781"/>
            </a:xfrm>
            <a:custGeom>
              <a:avLst/>
              <a:gdLst>
                <a:gd name="T0" fmla="*/ 148 w 148"/>
                <a:gd name="T1" fmla="*/ 0 h 48"/>
                <a:gd name="T2" fmla="*/ 0 w 148"/>
                <a:gd name="T3" fmla="*/ 0 h 48"/>
                <a:gd name="T4" fmla="*/ 0 w 148"/>
                <a:gd name="T5" fmla="*/ 48 h 48"/>
                <a:gd name="T6" fmla="*/ 148 w 148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8" h="48">
                  <a:moveTo>
                    <a:pt x="148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148" y="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2" name="ïṥ1îḓê">
              <a:extLst>
                <a:ext uri="{FF2B5EF4-FFF2-40B4-BE49-F238E27FC236}">
                  <a16:creationId xmlns:a16="http://schemas.microsoft.com/office/drawing/2014/main" id="{7E09C3AC-B716-4D4F-99BB-B202FD343176}"/>
                </a:ext>
              </a:extLst>
            </p:cNvPr>
            <p:cNvSpPr/>
            <p:nvPr/>
          </p:nvSpPr>
          <p:spPr bwMode="auto">
            <a:xfrm>
              <a:off x="6096581" y="3487626"/>
              <a:ext cx="171990" cy="58105"/>
            </a:xfrm>
            <a:prstGeom prst="rect">
              <a:avLst/>
            </a:prstGeom>
            <a:solidFill>
              <a:srgbClr val="E58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3" name="îslîḓê">
              <a:extLst>
                <a:ext uri="{FF2B5EF4-FFF2-40B4-BE49-F238E27FC236}">
                  <a16:creationId xmlns:a16="http://schemas.microsoft.com/office/drawing/2014/main" id="{76F69851-0E88-451D-8EE8-E991182725CC}"/>
                </a:ext>
              </a:extLst>
            </p:cNvPr>
            <p:cNvSpPr/>
            <p:nvPr/>
          </p:nvSpPr>
          <p:spPr bwMode="auto">
            <a:xfrm>
              <a:off x="6096581" y="3487626"/>
              <a:ext cx="171990" cy="58105"/>
            </a:xfrm>
            <a:custGeom>
              <a:avLst/>
              <a:gdLst>
                <a:gd name="T0" fmla="*/ 148 w 148"/>
                <a:gd name="T1" fmla="*/ 0 h 50"/>
                <a:gd name="T2" fmla="*/ 0 w 148"/>
                <a:gd name="T3" fmla="*/ 0 h 50"/>
                <a:gd name="T4" fmla="*/ 0 w 148"/>
                <a:gd name="T5" fmla="*/ 50 h 50"/>
                <a:gd name="T6" fmla="*/ 148 w 14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8" h="50">
                  <a:moveTo>
                    <a:pt x="148" y="0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148" y="5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4" name="iSlíḓe">
              <a:extLst>
                <a:ext uri="{FF2B5EF4-FFF2-40B4-BE49-F238E27FC236}">
                  <a16:creationId xmlns:a16="http://schemas.microsoft.com/office/drawing/2014/main" id="{CA9E7835-D46E-4C91-818C-7781D6C95BD3}"/>
                </a:ext>
              </a:extLst>
            </p:cNvPr>
            <p:cNvSpPr/>
            <p:nvPr/>
          </p:nvSpPr>
          <p:spPr bwMode="auto">
            <a:xfrm>
              <a:off x="6344107" y="3618942"/>
              <a:ext cx="133641" cy="61591"/>
            </a:xfrm>
            <a:custGeom>
              <a:avLst/>
              <a:gdLst>
                <a:gd name="T0" fmla="*/ 64 w 64"/>
                <a:gd name="T1" fmla="*/ 2 h 30"/>
                <a:gd name="T2" fmla="*/ 57 w 64"/>
                <a:gd name="T3" fmla="*/ 1 h 30"/>
                <a:gd name="T4" fmla="*/ 13 w 64"/>
                <a:gd name="T5" fmla="*/ 8 h 30"/>
                <a:gd name="T6" fmla="*/ 0 w 64"/>
                <a:gd name="T7" fmla="*/ 21 h 30"/>
                <a:gd name="T8" fmla="*/ 2 w 64"/>
                <a:gd name="T9" fmla="*/ 26 h 30"/>
                <a:gd name="T10" fmla="*/ 17 w 64"/>
                <a:gd name="T11" fmla="*/ 30 h 30"/>
                <a:gd name="T12" fmla="*/ 49 w 64"/>
                <a:gd name="T13" fmla="*/ 17 h 30"/>
                <a:gd name="T14" fmla="*/ 64 w 64"/>
                <a:gd name="T15" fmla="*/ 4 h 30"/>
                <a:gd name="T16" fmla="*/ 64 w 64"/>
                <a:gd name="T17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30">
                  <a:moveTo>
                    <a:pt x="64" y="2"/>
                  </a:moveTo>
                  <a:cubicBezTo>
                    <a:pt x="62" y="2"/>
                    <a:pt x="59" y="1"/>
                    <a:pt x="57" y="1"/>
                  </a:cubicBezTo>
                  <a:cubicBezTo>
                    <a:pt x="42" y="0"/>
                    <a:pt x="27" y="1"/>
                    <a:pt x="13" y="8"/>
                  </a:cubicBezTo>
                  <a:cubicBezTo>
                    <a:pt x="7" y="11"/>
                    <a:pt x="2" y="15"/>
                    <a:pt x="0" y="21"/>
                  </a:cubicBezTo>
                  <a:cubicBezTo>
                    <a:pt x="0" y="23"/>
                    <a:pt x="0" y="25"/>
                    <a:pt x="2" y="26"/>
                  </a:cubicBezTo>
                  <a:cubicBezTo>
                    <a:pt x="6" y="29"/>
                    <a:pt x="11" y="30"/>
                    <a:pt x="17" y="30"/>
                  </a:cubicBezTo>
                  <a:cubicBezTo>
                    <a:pt x="29" y="29"/>
                    <a:pt x="39" y="24"/>
                    <a:pt x="49" y="17"/>
                  </a:cubicBezTo>
                  <a:cubicBezTo>
                    <a:pt x="54" y="13"/>
                    <a:pt x="59" y="8"/>
                    <a:pt x="64" y="4"/>
                  </a:cubicBezTo>
                  <a:cubicBezTo>
                    <a:pt x="64" y="3"/>
                    <a:pt x="64" y="3"/>
                    <a:pt x="64" y="2"/>
                  </a:cubicBezTo>
                  <a:close/>
                </a:path>
              </a:pathLst>
            </a:custGeom>
            <a:solidFill>
              <a:srgbClr val="E58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5" name="ïsļiḋè">
              <a:extLst>
                <a:ext uri="{FF2B5EF4-FFF2-40B4-BE49-F238E27FC236}">
                  <a16:creationId xmlns:a16="http://schemas.microsoft.com/office/drawing/2014/main" id="{F9AF5ABC-CF30-4239-AD16-E116D68F3CD4}"/>
                </a:ext>
              </a:extLst>
            </p:cNvPr>
            <p:cNvSpPr/>
            <p:nvPr/>
          </p:nvSpPr>
          <p:spPr bwMode="auto">
            <a:xfrm>
              <a:off x="6225573" y="3667750"/>
              <a:ext cx="124344" cy="52295"/>
            </a:xfrm>
            <a:custGeom>
              <a:avLst/>
              <a:gdLst>
                <a:gd name="T0" fmla="*/ 60 w 60"/>
                <a:gd name="T1" fmla="*/ 17 h 25"/>
                <a:gd name="T2" fmla="*/ 49 w 60"/>
                <a:gd name="T3" fmla="*/ 10 h 25"/>
                <a:gd name="T4" fmla="*/ 18 w 60"/>
                <a:gd name="T5" fmla="*/ 0 h 25"/>
                <a:gd name="T6" fmla="*/ 2 w 60"/>
                <a:gd name="T7" fmla="*/ 6 h 25"/>
                <a:gd name="T8" fmla="*/ 1 w 60"/>
                <a:gd name="T9" fmla="*/ 10 h 25"/>
                <a:gd name="T10" fmla="*/ 18 w 60"/>
                <a:gd name="T11" fmla="*/ 21 h 25"/>
                <a:gd name="T12" fmla="*/ 59 w 60"/>
                <a:gd name="T13" fmla="*/ 18 h 25"/>
                <a:gd name="T14" fmla="*/ 60 w 60"/>
                <a:gd name="T15" fmla="*/ 17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25">
                  <a:moveTo>
                    <a:pt x="60" y="17"/>
                  </a:moveTo>
                  <a:cubicBezTo>
                    <a:pt x="56" y="14"/>
                    <a:pt x="53" y="12"/>
                    <a:pt x="49" y="10"/>
                  </a:cubicBezTo>
                  <a:cubicBezTo>
                    <a:pt x="39" y="4"/>
                    <a:pt x="29" y="1"/>
                    <a:pt x="18" y="0"/>
                  </a:cubicBezTo>
                  <a:cubicBezTo>
                    <a:pt x="12" y="0"/>
                    <a:pt x="6" y="1"/>
                    <a:pt x="2" y="6"/>
                  </a:cubicBezTo>
                  <a:cubicBezTo>
                    <a:pt x="0" y="7"/>
                    <a:pt x="0" y="9"/>
                    <a:pt x="1" y="10"/>
                  </a:cubicBezTo>
                  <a:cubicBezTo>
                    <a:pt x="5" y="17"/>
                    <a:pt x="11" y="20"/>
                    <a:pt x="18" y="21"/>
                  </a:cubicBezTo>
                  <a:cubicBezTo>
                    <a:pt x="32" y="25"/>
                    <a:pt x="46" y="23"/>
                    <a:pt x="59" y="18"/>
                  </a:cubicBezTo>
                  <a:cubicBezTo>
                    <a:pt x="60" y="18"/>
                    <a:pt x="60" y="17"/>
                    <a:pt x="60" y="17"/>
                  </a:cubicBezTo>
                  <a:close/>
                </a:path>
              </a:pathLst>
            </a:custGeom>
            <a:solidFill>
              <a:srgbClr val="E58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6" name="îśḻiďè">
              <a:extLst>
                <a:ext uri="{FF2B5EF4-FFF2-40B4-BE49-F238E27FC236}">
                  <a16:creationId xmlns:a16="http://schemas.microsoft.com/office/drawing/2014/main" id="{E70E7F6A-620B-44E8-BCD2-57C29F623824}"/>
                </a:ext>
              </a:extLst>
            </p:cNvPr>
            <p:cNvSpPr/>
            <p:nvPr/>
          </p:nvSpPr>
          <p:spPr bwMode="auto">
            <a:xfrm>
              <a:off x="6420805" y="3516678"/>
              <a:ext cx="96454" cy="81347"/>
            </a:xfrm>
            <a:custGeom>
              <a:avLst/>
              <a:gdLst>
                <a:gd name="T0" fmla="*/ 46 w 46"/>
                <a:gd name="T1" fmla="*/ 0 h 39"/>
                <a:gd name="T2" fmla="*/ 35 w 46"/>
                <a:gd name="T3" fmla="*/ 3 h 39"/>
                <a:gd name="T4" fmla="*/ 5 w 46"/>
                <a:gd name="T5" fmla="*/ 22 h 39"/>
                <a:gd name="T6" fmla="*/ 0 w 46"/>
                <a:gd name="T7" fmla="*/ 35 h 39"/>
                <a:gd name="T8" fmla="*/ 3 w 46"/>
                <a:gd name="T9" fmla="*/ 38 h 39"/>
                <a:gd name="T10" fmla="*/ 20 w 46"/>
                <a:gd name="T11" fmla="*/ 34 h 39"/>
                <a:gd name="T12" fmla="*/ 45 w 46"/>
                <a:gd name="T13" fmla="*/ 3 h 39"/>
                <a:gd name="T14" fmla="*/ 46 w 46"/>
                <a:gd name="T1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39">
                  <a:moveTo>
                    <a:pt x="46" y="0"/>
                  </a:moveTo>
                  <a:cubicBezTo>
                    <a:pt x="42" y="1"/>
                    <a:pt x="38" y="2"/>
                    <a:pt x="35" y="3"/>
                  </a:cubicBezTo>
                  <a:cubicBezTo>
                    <a:pt x="24" y="7"/>
                    <a:pt x="13" y="12"/>
                    <a:pt x="5" y="22"/>
                  </a:cubicBezTo>
                  <a:cubicBezTo>
                    <a:pt x="2" y="26"/>
                    <a:pt x="0" y="30"/>
                    <a:pt x="0" y="35"/>
                  </a:cubicBezTo>
                  <a:cubicBezTo>
                    <a:pt x="0" y="37"/>
                    <a:pt x="1" y="38"/>
                    <a:pt x="3" y="38"/>
                  </a:cubicBezTo>
                  <a:cubicBezTo>
                    <a:pt x="9" y="39"/>
                    <a:pt x="15" y="38"/>
                    <a:pt x="20" y="34"/>
                  </a:cubicBezTo>
                  <a:cubicBezTo>
                    <a:pt x="32" y="27"/>
                    <a:pt x="40" y="16"/>
                    <a:pt x="45" y="3"/>
                  </a:cubicBezTo>
                  <a:cubicBezTo>
                    <a:pt x="46" y="3"/>
                    <a:pt x="46" y="2"/>
                    <a:pt x="46" y="0"/>
                  </a:cubicBezTo>
                  <a:close/>
                </a:path>
              </a:pathLst>
            </a:custGeom>
            <a:solidFill>
              <a:srgbClr val="E58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7" name="ïŝļïde">
              <a:extLst>
                <a:ext uri="{FF2B5EF4-FFF2-40B4-BE49-F238E27FC236}">
                  <a16:creationId xmlns:a16="http://schemas.microsoft.com/office/drawing/2014/main" id="{F608CBAA-6043-42D1-BA53-A4816C9727F8}"/>
                </a:ext>
              </a:extLst>
            </p:cNvPr>
            <p:cNvSpPr/>
            <p:nvPr/>
          </p:nvSpPr>
          <p:spPr bwMode="auto">
            <a:xfrm>
              <a:off x="6289489" y="3582917"/>
              <a:ext cx="77861" cy="76698"/>
            </a:xfrm>
            <a:custGeom>
              <a:avLst/>
              <a:gdLst>
                <a:gd name="T0" fmla="*/ 37 w 37"/>
                <a:gd name="T1" fmla="*/ 1 h 37"/>
                <a:gd name="T2" fmla="*/ 36 w 37"/>
                <a:gd name="T3" fmla="*/ 0 h 37"/>
                <a:gd name="T4" fmla="*/ 3 w 37"/>
                <a:gd name="T5" fmla="*/ 19 h 37"/>
                <a:gd name="T6" fmla="*/ 1 w 37"/>
                <a:gd name="T7" fmla="*/ 32 h 37"/>
                <a:gd name="T8" fmla="*/ 4 w 37"/>
                <a:gd name="T9" fmla="*/ 34 h 37"/>
                <a:gd name="T10" fmla="*/ 19 w 37"/>
                <a:gd name="T11" fmla="*/ 32 h 37"/>
                <a:gd name="T12" fmla="*/ 34 w 37"/>
                <a:gd name="T13" fmla="*/ 11 h 37"/>
                <a:gd name="T14" fmla="*/ 37 w 37"/>
                <a:gd name="T1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7">
                  <a:moveTo>
                    <a:pt x="37" y="1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22" y="2"/>
                    <a:pt x="10" y="7"/>
                    <a:pt x="3" y="19"/>
                  </a:cubicBezTo>
                  <a:cubicBezTo>
                    <a:pt x="1" y="23"/>
                    <a:pt x="0" y="27"/>
                    <a:pt x="1" y="32"/>
                  </a:cubicBezTo>
                  <a:cubicBezTo>
                    <a:pt x="2" y="33"/>
                    <a:pt x="3" y="34"/>
                    <a:pt x="4" y="34"/>
                  </a:cubicBezTo>
                  <a:cubicBezTo>
                    <a:pt x="9" y="37"/>
                    <a:pt x="15" y="36"/>
                    <a:pt x="19" y="32"/>
                  </a:cubicBezTo>
                  <a:cubicBezTo>
                    <a:pt x="26" y="26"/>
                    <a:pt x="31" y="19"/>
                    <a:pt x="34" y="11"/>
                  </a:cubicBezTo>
                  <a:cubicBezTo>
                    <a:pt x="35" y="7"/>
                    <a:pt x="36" y="4"/>
                    <a:pt x="37" y="1"/>
                  </a:cubicBezTo>
                  <a:close/>
                </a:path>
              </a:pathLst>
            </a:custGeom>
            <a:solidFill>
              <a:srgbClr val="E58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8" name="îṣļîďê">
              <a:extLst>
                <a:ext uri="{FF2B5EF4-FFF2-40B4-BE49-F238E27FC236}">
                  <a16:creationId xmlns:a16="http://schemas.microsoft.com/office/drawing/2014/main" id="{65C5273A-4242-4CD8-B325-D490ABD474B5}"/>
                </a:ext>
              </a:extLst>
            </p:cNvPr>
            <p:cNvSpPr/>
            <p:nvPr/>
          </p:nvSpPr>
          <p:spPr bwMode="auto">
            <a:xfrm>
              <a:off x="6417319" y="3352823"/>
              <a:ext cx="40674" cy="109237"/>
            </a:xfrm>
            <a:custGeom>
              <a:avLst/>
              <a:gdLst>
                <a:gd name="T0" fmla="*/ 7 w 20"/>
                <a:gd name="T1" fmla="*/ 0 h 53"/>
                <a:gd name="T2" fmla="*/ 3 w 20"/>
                <a:gd name="T3" fmla="*/ 13 h 53"/>
                <a:gd name="T4" fmla="*/ 2 w 20"/>
                <a:gd name="T5" fmla="*/ 39 h 53"/>
                <a:gd name="T6" fmla="*/ 9 w 20"/>
                <a:gd name="T7" fmla="*/ 52 h 53"/>
                <a:gd name="T8" fmla="*/ 15 w 20"/>
                <a:gd name="T9" fmla="*/ 51 h 53"/>
                <a:gd name="T10" fmla="*/ 20 w 20"/>
                <a:gd name="T11" fmla="*/ 37 h 53"/>
                <a:gd name="T12" fmla="*/ 8 w 20"/>
                <a:gd name="T13" fmla="*/ 2 h 53"/>
                <a:gd name="T14" fmla="*/ 7 w 20"/>
                <a:gd name="T1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53">
                  <a:moveTo>
                    <a:pt x="7" y="0"/>
                  </a:moveTo>
                  <a:cubicBezTo>
                    <a:pt x="5" y="5"/>
                    <a:pt x="4" y="9"/>
                    <a:pt x="3" y="13"/>
                  </a:cubicBezTo>
                  <a:cubicBezTo>
                    <a:pt x="1" y="21"/>
                    <a:pt x="0" y="30"/>
                    <a:pt x="2" y="39"/>
                  </a:cubicBezTo>
                  <a:cubicBezTo>
                    <a:pt x="3" y="44"/>
                    <a:pt x="5" y="48"/>
                    <a:pt x="9" y="52"/>
                  </a:cubicBezTo>
                  <a:cubicBezTo>
                    <a:pt x="11" y="53"/>
                    <a:pt x="13" y="53"/>
                    <a:pt x="15" y="51"/>
                  </a:cubicBezTo>
                  <a:cubicBezTo>
                    <a:pt x="18" y="47"/>
                    <a:pt x="20" y="42"/>
                    <a:pt x="20" y="37"/>
                  </a:cubicBezTo>
                  <a:cubicBezTo>
                    <a:pt x="20" y="24"/>
                    <a:pt x="15" y="13"/>
                    <a:pt x="8" y="2"/>
                  </a:cubicBezTo>
                  <a:cubicBezTo>
                    <a:pt x="8" y="2"/>
                    <a:pt x="8" y="1"/>
                    <a:pt x="7" y="0"/>
                  </a:cubicBezTo>
                  <a:close/>
                </a:path>
              </a:pathLst>
            </a:custGeom>
            <a:solidFill>
              <a:srgbClr val="E58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9" name="ïšḷíḍé">
              <a:extLst>
                <a:ext uri="{FF2B5EF4-FFF2-40B4-BE49-F238E27FC236}">
                  <a16:creationId xmlns:a16="http://schemas.microsoft.com/office/drawing/2014/main" id="{9B0018A4-1CBB-4640-90B7-26183B7D0A68}"/>
                </a:ext>
              </a:extLst>
            </p:cNvPr>
            <p:cNvSpPr/>
            <p:nvPr/>
          </p:nvSpPr>
          <p:spPr bwMode="auto">
            <a:xfrm>
              <a:off x="6378970" y="3480653"/>
              <a:ext cx="46484" cy="106913"/>
            </a:xfrm>
            <a:custGeom>
              <a:avLst/>
              <a:gdLst>
                <a:gd name="T0" fmla="*/ 18 w 22"/>
                <a:gd name="T1" fmla="*/ 0 h 51"/>
                <a:gd name="T2" fmla="*/ 6 w 22"/>
                <a:gd name="T3" fmla="*/ 17 h 51"/>
                <a:gd name="T4" fmla="*/ 0 w 22"/>
                <a:gd name="T5" fmla="*/ 36 h 51"/>
                <a:gd name="T6" fmla="*/ 4 w 22"/>
                <a:gd name="T7" fmla="*/ 49 h 51"/>
                <a:gd name="T8" fmla="*/ 7 w 22"/>
                <a:gd name="T9" fmla="*/ 50 h 51"/>
                <a:gd name="T10" fmla="*/ 16 w 22"/>
                <a:gd name="T11" fmla="*/ 42 h 51"/>
                <a:gd name="T12" fmla="*/ 21 w 22"/>
                <a:gd name="T13" fmla="*/ 17 h 51"/>
                <a:gd name="T14" fmla="*/ 19 w 22"/>
                <a:gd name="T15" fmla="*/ 0 h 51"/>
                <a:gd name="T16" fmla="*/ 18 w 22"/>
                <a:gd name="T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51">
                  <a:moveTo>
                    <a:pt x="18" y="0"/>
                  </a:moveTo>
                  <a:cubicBezTo>
                    <a:pt x="13" y="5"/>
                    <a:pt x="9" y="11"/>
                    <a:pt x="6" y="17"/>
                  </a:cubicBezTo>
                  <a:cubicBezTo>
                    <a:pt x="3" y="23"/>
                    <a:pt x="1" y="29"/>
                    <a:pt x="0" y="36"/>
                  </a:cubicBezTo>
                  <a:cubicBezTo>
                    <a:pt x="0" y="40"/>
                    <a:pt x="1" y="45"/>
                    <a:pt x="4" y="49"/>
                  </a:cubicBezTo>
                  <a:cubicBezTo>
                    <a:pt x="5" y="50"/>
                    <a:pt x="6" y="51"/>
                    <a:pt x="7" y="50"/>
                  </a:cubicBezTo>
                  <a:cubicBezTo>
                    <a:pt x="11" y="48"/>
                    <a:pt x="14" y="46"/>
                    <a:pt x="16" y="42"/>
                  </a:cubicBezTo>
                  <a:cubicBezTo>
                    <a:pt x="20" y="34"/>
                    <a:pt x="22" y="26"/>
                    <a:pt x="21" y="17"/>
                  </a:cubicBezTo>
                  <a:cubicBezTo>
                    <a:pt x="21" y="11"/>
                    <a:pt x="20" y="5"/>
                    <a:pt x="19" y="0"/>
                  </a:cubicBezTo>
                  <a:cubicBezTo>
                    <a:pt x="19" y="0"/>
                    <a:pt x="19" y="0"/>
                    <a:pt x="18" y="0"/>
                  </a:cubicBezTo>
                  <a:close/>
                </a:path>
              </a:pathLst>
            </a:custGeom>
            <a:solidFill>
              <a:srgbClr val="E58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0" name="îs1îḑè">
              <a:extLst>
                <a:ext uri="{FF2B5EF4-FFF2-40B4-BE49-F238E27FC236}">
                  <a16:creationId xmlns:a16="http://schemas.microsoft.com/office/drawing/2014/main" id="{7303D3F3-34FF-47EF-8AD4-1158C294FB6F}"/>
                </a:ext>
              </a:extLst>
            </p:cNvPr>
            <p:cNvSpPr/>
            <p:nvPr/>
          </p:nvSpPr>
          <p:spPr bwMode="auto">
            <a:xfrm>
              <a:off x="6441723" y="3429521"/>
              <a:ext cx="58105" cy="90643"/>
            </a:xfrm>
            <a:custGeom>
              <a:avLst/>
              <a:gdLst>
                <a:gd name="T0" fmla="*/ 27 w 28"/>
                <a:gd name="T1" fmla="*/ 0 h 44"/>
                <a:gd name="T2" fmla="*/ 19 w 28"/>
                <a:gd name="T3" fmla="*/ 6 h 44"/>
                <a:gd name="T4" fmla="*/ 4 w 28"/>
                <a:gd name="T5" fmla="*/ 24 h 44"/>
                <a:gd name="T6" fmla="*/ 1 w 28"/>
                <a:gd name="T7" fmla="*/ 40 h 44"/>
                <a:gd name="T8" fmla="*/ 7 w 28"/>
                <a:gd name="T9" fmla="*/ 43 h 44"/>
                <a:gd name="T10" fmla="*/ 20 w 28"/>
                <a:gd name="T11" fmla="*/ 31 h 44"/>
                <a:gd name="T12" fmla="*/ 28 w 28"/>
                <a:gd name="T13" fmla="*/ 2 h 44"/>
                <a:gd name="T14" fmla="*/ 27 w 28"/>
                <a:gd name="T1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44">
                  <a:moveTo>
                    <a:pt x="27" y="0"/>
                  </a:moveTo>
                  <a:cubicBezTo>
                    <a:pt x="24" y="2"/>
                    <a:pt x="22" y="4"/>
                    <a:pt x="19" y="6"/>
                  </a:cubicBezTo>
                  <a:cubicBezTo>
                    <a:pt x="13" y="11"/>
                    <a:pt x="8" y="17"/>
                    <a:pt x="4" y="24"/>
                  </a:cubicBezTo>
                  <a:cubicBezTo>
                    <a:pt x="1" y="29"/>
                    <a:pt x="0" y="34"/>
                    <a:pt x="1" y="40"/>
                  </a:cubicBezTo>
                  <a:cubicBezTo>
                    <a:pt x="2" y="44"/>
                    <a:pt x="3" y="44"/>
                    <a:pt x="7" y="43"/>
                  </a:cubicBezTo>
                  <a:cubicBezTo>
                    <a:pt x="13" y="41"/>
                    <a:pt x="17" y="37"/>
                    <a:pt x="20" y="31"/>
                  </a:cubicBezTo>
                  <a:cubicBezTo>
                    <a:pt x="25" y="22"/>
                    <a:pt x="27" y="12"/>
                    <a:pt x="28" y="2"/>
                  </a:cubicBezTo>
                  <a:cubicBezTo>
                    <a:pt x="28" y="1"/>
                    <a:pt x="27" y="1"/>
                    <a:pt x="27" y="0"/>
                  </a:cubicBezTo>
                  <a:close/>
                </a:path>
              </a:pathLst>
            </a:custGeom>
            <a:solidFill>
              <a:srgbClr val="E58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1" name="ïšľïdè">
              <a:extLst>
                <a:ext uri="{FF2B5EF4-FFF2-40B4-BE49-F238E27FC236}">
                  <a16:creationId xmlns:a16="http://schemas.microsoft.com/office/drawing/2014/main" id="{EE483D81-1F8F-4514-ADAF-F0B6E0B92921}"/>
                </a:ext>
              </a:extLst>
            </p:cNvPr>
            <p:cNvSpPr/>
            <p:nvPr/>
          </p:nvSpPr>
          <p:spPr bwMode="auto">
            <a:xfrm>
              <a:off x="5894377" y="3618942"/>
              <a:ext cx="133641" cy="61591"/>
            </a:xfrm>
            <a:custGeom>
              <a:avLst/>
              <a:gdLst>
                <a:gd name="T0" fmla="*/ 0 w 64"/>
                <a:gd name="T1" fmla="*/ 2 h 30"/>
                <a:gd name="T2" fmla="*/ 7 w 64"/>
                <a:gd name="T3" fmla="*/ 1 h 30"/>
                <a:gd name="T4" fmla="*/ 51 w 64"/>
                <a:gd name="T5" fmla="*/ 8 h 30"/>
                <a:gd name="T6" fmla="*/ 64 w 64"/>
                <a:gd name="T7" fmla="*/ 21 h 30"/>
                <a:gd name="T8" fmla="*/ 62 w 64"/>
                <a:gd name="T9" fmla="*/ 26 h 30"/>
                <a:gd name="T10" fmla="*/ 47 w 64"/>
                <a:gd name="T11" fmla="*/ 30 h 30"/>
                <a:gd name="T12" fmla="*/ 15 w 64"/>
                <a:gd name="T13" fmla="*/ 17 h 30"/>
                <a:gd name="T14" fmla="*/ 0 w 64"/>
                <a:gd name="T15" fmla="*/ 4 h 30"/>
                <a:gd name="T16" fmla="*/ 0 w 64"/>
                <a:gd name="T17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30">
                  <a:moveTo>
                    <a:pt x="0" y="2"/>
                  </a:moveTo>
                  <a:cubicBezTo>
                    <a:pt x="2" y="2"/>
                    <a:pt x="5" y="1"/>
                    <a:pt x="7" y="1"/>
                  </a:cubicBezTo>
                  <a:cubicBezTo>
                    <a:pt x="22" y="0"/>
                    <a:pt x="37" y="1"/>
                    <a:pt x="51" y="8"/>
                  </a:cubicBezTo>
                  <a:cubicBezTo>
                    <a:pt x="57" y="11"/>
                    <a:pt x="62" y="15"/>
                    <a:pt x="64" y="21"/>
                  </a:cubicBezTo>
                  <a:cubicBezTo>
                    <a:pt x="64" y="23"/>
                    <a:pt x="64" y="25"/>
                    <a:pt x="62" y="26"/>
                  </a:cubicBezTo>
                  <a:cubicBezTo>
                    <a:pt x="58" y="29"/>
                    <a:pt x="53" y="30"/>
                    <a:pt x="47" y="30"/>
                  </a:cubicBezTo>
                  <a:cubicBezTo>
                    <a:pt x="35" y="29"/>
                    <a:pt x="25" y="24"/>
                    <a:pt x="15" y="17"/>
                  </a:cubicBezTo>
                  <a:cubicBezTo>
                    <a:pt x="10" y="13"/>
                    <a:pt x="5" y="8"/>
                    <a:pt x="0" y="4"/>
                  </a:cubicBezTo>
                  <a:cubicBezTo>
                    <a:pt x="0" y="3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E58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2" name="iŝlïḓe">
              <a:extLst>
                <a:ext uri="{FF2B5EF4-FFF2-40B4-BE49-F238E27FC236}">
                  <a16:creationId xmlns:a16="http://schemas.microsoft.com/office/drawing/2014/main" id="{BB7883F1-0BA0-4D8C-8D38-5779E0E510CE}"/>
                </a:ext>
              </a:extLst>
            </p:cNvPr>
            <p:cNvSpPr/>
            <p:nvPr/>
          </p:nvSpPr>
          <p:spPr bwMode="auto">
            <a:xfrm>
              <a:off x="6021045" y="3667750"/>
              <a:ext cx="125506" cy="52295"/>
            </a:xfrm>
            <a:custGeom>
              <a:avLst/>
              <a:gdLst>
                <a:gd name="T0" fmla="*/ 0 w 60"/>
                <a:gd name="T1" fmla="*/ 17 h 25"/>
                <a:gd name="T2" fmla="*/ 11 w 60"/>
                <a:gd name="T3" fmla="*/ 10 h 25"/>
                <a:gd name="T4" fmla="*/ 42 w 60"/>
                <a:gd name="T5" fmla="*/ 0 h 25"/>
                <a:gd name="T6" fmla="*/ 58 w 60"/>
                <a:gd name="T7" fmla="*/ 6 h 25"/>
                <a:gd name="T8" fmla="*/ 59 w 60"/>
                <a:gd name="T9" fmla="*/ 10 h 25"/>
                <a:gd name="T10" fmla="*/ 42 w 60"/>
                <a:gd name="T11" fmla="*/ 21 h 25"/>
                <a:gd name="T12" fmla="*/ 0 w 60"/>
                <a:gd name="T13" fmla="*/ 18 h 25"/>
                <a:gd name="T14" fmla="*/ 0 w 60"/>
                <a:gd name="T15" fmla="*/ 17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25">
                  <a:moveTo>
                    <a:pt x="0" y="17"/>
                  </a:moveTo>
                  <a:cubicBezTo>
                    <a:pt x="4" y="14"/>
                    <a:pt x="7" y="12"/>
                    <a:pt x="11" y="10"/>
                  </a:cubicBezTo>
                  <a:cubicBezTo>
                    <a:pt x="21" y="4"/>
                    <a:pt x="31" y="1"/>
                    <a:pt x="42" y="0"/>
                  </a:cubicBezTo>
                  <a:cubicBezTo>
                    <a:pt x="48" y="0"/>
                    <a:pt x="54" y="1"/>
                    <a:pt x="58" y="6"/>
                  </a:cubicBezTo>
                  <a:cubicBezTo>
                    <a:pt x="60" y="7"/>
                    <a:pt x="60" y="9"/>
                    <a:pt x="59" y="10"/>
                  </a:cubicBezTo>
                  <a:cubicBezTo>
                    <a:pt x="55" y="17"/>
                    <a:pt x="49" y="20"/>
                    <a:pt x="42" y="21"/>
                  </a:cubicBezTo>
                  <a:cubicBezTo>
                    <a:pt x="28" y="25"/>
                    <a:pt x="14" y="23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E58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3" name="íṡḻiḑe">
              <a:extLst>
                <a:ext uri="{FF2B5EF4-FFF2-40B4-BE49-F238E27FC236}">
                  <a16:creationId xmlns:a16="http://schemas.microsoft.com/office/drawing/2014/main" id="{280AC836-EA43-4260-B67D-BBF8481CCE26}"/>
                </a:ext>
              </a:extLst>
            </p:cNvPr>
            <p:cNvSpPr/>
            <p:nvPr/>
          </p:nvSpPr>
          <p:spPr bwMode="auto">
            <a:xfrm>
              <a:off x="5854866" y="3516678"/>
              <a:ext cx="95292" cy="81347"/>
            </a:xfrm>
            <a:custGeom>
              <a:avLst/>
              <a:gdLst>
                <a:gd name="T0" fmla="*/ 0 w 46"/>
                <a:gd name="T1" fmla="*/ 0 h 39"/>
                <a:gd name="T2" fmla="*/ 11 w 46"/>
                <a:gd name="T3" fmla="*/ 3 h 39"/>
                <a:gd name="T4" fmla="*/ 41 w 46"/>
                <a:gd name="T5" fmla="*/ 22 h 39"/>
                <a:gd name="T6" fmla="*/ 46 w 46"/>
                <a:gd name="T7" fmla="*/ 35 h 39"/>
                <a:gd name="T8" fmla="*/ 43 w 46"/>
                <a:gd name="T9" fmla="*/ 38 h 39"/>
                <a:gd name="T10" fmla="*/ 26 w 46"/>
                <a:gd name="T11" fmla="*/ 34 h 39"/>
                <a:gd name="T12" fmla="*/ 1 w 46"/>
                <a:gd name="T13" fmla="*/ 3 h 39"/>
                <a:gd name="T14" fmla="*/ 0 w 46"/>
                <a:gd name="T1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39">
                  <a:moveTo>
                    <a:pt x="0" y="0"/>
                  </a:moveTo>
                  <a:cubicBezTo>
                    <a:pt x="4" y="1"/>
                    <a:pt x="7" y="2"/>
                    <a:pt x="11" y="3"/>
                  </a:cubicBezTo>
                  <a:cubicBezTo>
                    <a:pt x="22" y="7"/>
                    <a:pt x="33" y="12"/>
                    <a:pt x="41" y="22"/>
                  </a:cubicBezTo>
                  <a:cubicBezTo>
                    <a:pt x="44" y="26"/>
                    <a:pt x="46" y="30"/>
                    <a:pt x="46" y="35"/>
                  </a:cubicBezTo>
                  <a:cubicBezTo>
                    <a:pt x="46" y="37"/>
                    <a:pt x="45" y="38"/>
                    <a:pt x="43" y="38"/>
                  </a:cubicBezTo>
                  <a:cubicBezTo>
                    <a:pt x="37" y="39"/>
                    <a:pt x="31" y="38"/>
                    <a:pt x="26" y="34"/>
                  </a:cubicBezTo>
                  <a:cubicBezTo>
                    <a:pt x="14" y="27"/>
                    <a:pt x="6" y="16"/>
                    <a:pt x="1" y="3"/>
                  </a:cubicBezTo>
                  <a:cubicBezTo>
                    <a:pt x="0" y="3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E58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4" name="îślîḋè">
              <a:extLst>
                <a:ext uri="{FF2B5EF4-FFF2-40B4-BE49-F238E27FC236}">
                  <a16:creationId xmlns:a16="http://schemas.microsoft.com/office/drawing/2014/main" id="{5D368A9C-AC7E-45B3-81F3-86DA86CB946F}"/>
                </a:ext>
              </a:extLst>
            </p:cNvPr>
            <p:cNvSpPr/>
            <p:nvPr/>
          </p:nvSpPr>
          <p:spPr bwMode="auto">
            <a:xfrm>
              <a:off x="6004775" y="3582917"/>
              <a:ext cx="76698" cy="76698"/>
            </a:xfrm>
            <a:custGeom>
              <a:avLst/>
              <a:gdLst>
                <a:gd name="T0" fmla="*/ 0 w 37"/>
                <a:gd name="T1" fmla="*/ 1 h 37"/>
                <a:gd name="T2" fmla="*/ 1 w 37"/>
                <a:gd name="T3" fmla="*/ 0 h 37"/>
                <a:gd name="T4" fmla="*/ 34 w 37"/>
                <a:gd name="T5" fmla="*/ 19 h 37"/>
                <a:gd name="T6" fmla="*/ 36 w 37"/>
                <a:gd name="T7" fmla="*/ 32 h 37"/>
                <a:gd name="T8" fmla="*/ 33 w 37"/>
                <a:gd name="T9" fmla="*/ 34 h 37"/>
                <a:gd name="T10" fmla="*/ 18 w 37"/>
                <a:gd name="T11" fmla="*/ 32 h 37"/>
                <a:gd name="T12" fmla="*/ 3 w 37"/>
                <a:gd name="T13" fmla="*/ 11 h 37"/>
                <a:gd name="T14" fmla="*/ 0 w 37"/>
                <a:gd name="T1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7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5" y="2"/>
                    <a:pt x="26" y="7"/>
                    <a:pt x="34" y="19"/>
                  </a:cubicBezTo>
                  <a:cubicBezTo>
                    <a:pt x="36" y="23"/>
                    <a:pt x="37" y="27"/>
                    <a:pt x="36" y="32"/>
                  </a:cubicBezTo>
                  <a:cubicBezTo>
                    <a:pt x="35" y="33"/>
                    <a:pt x="34" y="34"/>
                    <a:pt x="33" y="34"/>
                  </a:cubicBezTo>
                  <a:cubicBezTo>
                    <a:pt x="28" y="37"/>
                    <a:pt x="22" y="36"/>
                    <a:pt x="18" y="32"/>
                  </a:cubicBezTo>
                  <a:cubicBezTo>
                    <a:pt x="11" y="26"/>
                    <a:pt x="6" y="19"/>
                    <a:pt x="3" y="11"/>
                  </a:cubicBezTo>
                  <a:cubicBezTo>
                    <a:pt x="2" y="7"/>
                    <a:pt x="1" y="4"/>
                    <a:pt x="0" y="1"/>
                  </a:cubicBezTo>
                  <a:close/>
                </a:path>
              </a:pathLst>
            </a:custGeom>
            <a:solidFill>
              <a:srgbClr val="E58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5" name="îSḷiḍê">
              <a:extLst>
                <a:ext uri="{FF2B5EF4-FFF2-40B4-BE49-F238E27FC236}">
                  <a16:creationId xmlns:a16="http://schemas.microsoft.com/office/drawing/2014/main" id="{83F0D0B8-FD57-46D0-97E4-C2F0A9B68DA9}"/>
                </a:ext>
              </a:extLst>
            </p:cNvPr>
            <p:cNvSpPr/>
            <p:nvPr/>
          </p:nvSpPr>
          <p:spPr bwMode="auto">
            <a:xfrm>
              <a:off x="5912970" y="3352823"/>
              <a:ext cx="41835" cy="109237"/>
            </a:xfrm>
            <a:custGeom>
              <a:avLst/>
              <a:gdLst>
                <a:gd name="T0" fmla="*/ 13 w 20"/>
                <a:gd name="T1" fmla="*/ 0 h 53"/>
                <a:gd name="T2" fmla="*/ 17 w 20"/>
                <a:gd name="T3" fmla="*/ 13 h 53"/>
                <a:gd name="T4" fmla="*/ 18 w 20"/>
                <a:gd name="T5" fmla="*/ 39 h 53"/>
                <a:gd name="T6" fmla="*/ 11 w 20"/>
                <a:gd name="T7" fmla="*/ 52 h 53"/>
                <a:gd name="T8" fmla="*/ 5 w 20"/>
                <a:gd name="T9" fmla="*/ 51 h 53"/>
                <a:gd name="T10" fmla="*/ 0 w 20"/>
                <a:gd name="T11" fmla="*/ 37 h 53"/>
                <a:gd name="T12" fmla="*/ 12 w 20"/>
                <a:gd name="T13" fmla="*/ 2 h 53"/>
                <a:gd name="T14" fmla="*/ 13 w 20"/>
                <a:gd name="T1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53">
                  <a:moveTo>
                    <a:pt x="13" y="0"/>
                  </a:moveTo>
                  <a:cubicBezTo>
                    <a:pt x="15" y="5"/>
                    <a:pt x="16" y="9"/>
                    <a:pt x="17" y="13"/>
                  </a:cubicBezTo>
                  <a:cubicBezTo>
                    <a:pt x="19" y="21"/>
                    <a:pt x="20" y="30"/>
                    <a:pt x="18" y="39"/>
                  </a:cubicBezTo>
                  <a:cubicBezTo>
                    <a:pt x="17" y="44"/>
                    <a:pt x="15" y="48"/>
                    <a:pt x="11" y="52"/>
                  </a:cubicBezTo>
                  <a:cubicBezTo>
                    <a:pt x="8" y="53"/>
                    <a:pt x="7" y="53"/>
                    <a:pt x="5" y="51"/>
                  </a:cubicBezTo>
                  <a:cubicBezTo>
                    <a:pt x="2" y="47"/>
                    <a:pt x="0" y="42"/>
                    <a:pt x="0" y="37"/>
                  </a:cubicBezTo>
                  <a:cubicBezTo>
                    <a:pt x="0" y="24"/>
                    <a:pt x="5" y="13"/>
                    <a:pt x="12" y="2"/>
                  </a:cubicBezTo>
                  <a:cubicBezTo>
                    <a:pt x="12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E58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6" name="is1iďè">
              <a:extLst>
                <a:ext uri="{FF2B5EF4-FFF2-40B4-BE49-F238E27FC236}">
                  <a16:creationId xmlns:a16="http://schemas.microsoft.com/office/drawing/2014/main" id="{801B53CF-9ED3-455B-A376-C64B1C487162}"/>
                </a:ext>
              </a:extLst>
            </p:cNvPr>
            <p:cNvSpPr/>
            <p:nvPr/>
          </p:nvSpPr>
          <p:spPr bwMode="auto">
            <a:xfrm>
              <a:off x="5946671" y="3480653"/>
              <a:ext cx="45322" cy="106913"/>
            </a:xfrm>
            <a:custGeom>
              <a:avLst/>
              <a:gdLst>
                <a:gd name="T0" fmla="*/ 4 w 22"/>
                <a:gd name="T1" fmla="*/ 0 h 51"/>
                <a:gd name="T2" fmla="*/ 16 w 22"/>
                <a:gd name="T3" fmla="*/ 17 h 51"/>
                <a:gd name="T4" fmla="*/ 22 w 22"/>
                <a:gd name="T5" fmla="*/ 36 h 51"/>
                <a:gd name="T6" fmla="*/ 18 w 22"/>
                <a:gd name="T7" fmla="*/ 49 h 51"/>
                <a:gd name="T8" fmla="*/ 15 w 22"/>
                <a:gd name="T9" fmla="*/ 50 h 51"/>
                <a:gd name="T10" fmla="*/ 6 w 22"/>
                <a:gd name="T11" fmla="*/ 42 h 51"/>
                <a:gd name="T12" fmla="*/ 1 w 22"/>
                <a:gd name="T13" fmla="*/ 17 h 51"/>
                <a:gd name="T14" fmla="*/ 2 w 22"/>
                <a:gd name="T15" fmla="*/ 0 h 51"/>
                <a:gd name="T16" fmla="*/ 4 w 22"/>
                <a:gd name="T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51">
                  <a:moveTo>
                    <a:pt x="4" y="0"/>
                  </a:moveTo>
                  <a:cubicBezTo>
                    <a:pt x="9" y="5"/>
                    <a:pt x="13" y="11"/>
                    <a:pt x="16" y="17"/>
                  </a:cubicBezTo>
                  <a:cubicBezTo>
                    <a:pt x="19" y="23"/>
                    <a:pt x="21" y="29"/>
                    <a:pt x="22" y="36"/>
                  </a:cubicBezTo>
                  <a:cubicBezTo>
                    <a:pt x="22" y="40"/>
                    <a:pt x="21" y="45"/>
                    <a:pt x="18" y="49"/>
                  </a:cubicBezTo>
                  <a:cubicBezTo>
                    <a:pt x="17" y="50"/>
                    <a:pt x="16" y="51"/>
                    <a:pt x="15" y="50"/>
                  </a:cubicBezTo>
                  <a:cubicBezTo>
                    <a:pt x="11" y="48"/>
                    <a:pt x="8" y="46"/>
                    <a:pt x="6" y="42"/>
                  </a:cubicBezTo>
                  <a:cubicBezTo>
                    <a:pt x="2" y="34"/>
                    <a:pt x="0" y="26"/>
                    <a:pt x="1" y="17"/>
                  </a:cubicBezTo>
                  <a:cubicBezTo>
                    <a:pt x="1" y="11"/>
                    <a:pt x="2" y="5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E58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7" name="îşļiḑe">
              <a:extLst>
                <a:ext uri="{FF2B5EF4-FFF2-40B4-BE49-F238E27FC236}">
                  <a16:creationId xmlns:a16="http://schemas.microsoft.com/office/drawing/2014/main" id="{0CC419AA-4E90-4140-A6C5-324A858D1662}"/>
                </a:ext>
              </a:extLst>
            </p:cNvPr>
            <p:cNvSpPr/>
            <p:nvPr/>
          </p:nvSpPr>
          <p:spPr bwMode="auto">
            <a:xfrm>
              <a:off x="5871135" y="3429521"/>
              <a:ext cx="58105" cy="90643"/>
            </a:xfrm>
            <a:custGeom>
              <a:avLst/>
              <a:gdLst>
                <a:gd name="T0" fmla="*/ 1 w 28"/>
                <a:gd name="T1" fmla="*/ 0 h 44"/>
                <a:gd name="T2" fmla="*/ 9 w 28"/>
                <a:gd name="T3" fmla="*/ 6 h 44"/>
                <a:gd name="T4" fmla="*/ 24 w 28"/>
                <a:gd name="T5" fmla="*/ 24 h 44"/>
                <a:gd name="T6" fmla="*/ 27 w 28"/>
                <a:gd name="T7" fmla="*/ 40 h 44"/>
                <a:gd name="T8" fmla="*/ 21 w 28"/>
                <a:gd name="T9" fmla="*/ 43 h 44"/>
                <a:gd name="T10" fmla="*/ 8 w 28"/>
                <a:gd name="T11" fmla="*/ 31 h 44"/>
                <a:gd name="T12" fmla="*/ 0 w 28"/>
                <a:gd name="T13" fmla="*/ 2 h 44"/>
                <a:gd name="T14" fmla="*/ 1 w 28"/>
                <a:gd name="T1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44">
                  <a:moveTo>
                    <a:pt x="1" y="0"/>
                  </a:moveTo>
                  <a:cubicBezTo>
                    <a:pt x="4" y="2"/>
                    <a:pt x="6" y="4"/>
                    <a:pt x="9" y="6"/>
                  </a:cubicBezTo>
                  <a:cubicBezTo>
                    <a:pt x="15" y="11"/>
                    <a:pt x="20" y="17"/>
                    <a:pt x="24" y="24"/>
                  </a:cubicBezTo>
                  <a:cubicBezTo>
                    <a:pt x="27" y="29"/>
                    <a:pt x="28" y="34"/>
                    <a:pt x="27" y="40"/>
                  </a:cubicBezTo>
                  <a:cubicBezTo>
                    <a:pt x="26" y="44"/>
                    <a:pt x="25" y="44"/>
                    <a:pt x="21" y="43"/>
                  </a:cubicBezTo>
                  <a:cubicBezTo>
                    <a:pt x="15" y="41"/>
                    <a:pt x="11" y="37"/>
                    <a:pt x="8" y="31"/>
                  </a:cubicBezTo>
                  <a:cubicBezTo>
                    <a:pt x="3" y="22"/>
                    <a:pt x="1" y="1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E58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5" name="îš1îde">
            <a:extLst>
              <a:ext uri="{FF2B5EF4-FFF2-40B4-BE49-F238E27FC236}">
                <a16:creationId xmlns:a16="http://schemas.microsoft.com/office/drawing/2014/main" id="{5CB8A4C1-F5F7-4F34-A738-8C290CE8EFF3}"/>
              </a:ext>
            </a:extLst>
          </p:cNvPr>
          <p:cNvSpPr txBox="1"/>
          <p:nvPr/>
        </p:nvSpPr>
        <p:spPr>
          <a:xfrm>
            <a:off x="3460323" y="1388046"/>
            <a:ext cx="3900023" cy="918102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此部分内容作为文字排版占位显示</a:t>
            </a:r>
            <a:br>
              <a:rPr lang="zh-CN" altLang="en-US" sz="1400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</a:br>
            <a:r>
              <a:rPr lang="zh-CN" altLang="en-US" sz="1400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（建议使用主题字体）</a:t>
            </a:r>
            <a:endParaRPr lang="en-US" altLang="zh-CN" sz="1600" b="1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15BEB902-D3D5-4901-8075-F38CE80B0738}"/>
              </a:ext>
            </a:extLst>
          </p:cNvPr>
          <p:cNvCxnSpPr>
            <a:cxnSpLocks/>
          </p:cNvCxnSpPr>
          <p:nvPr/>
        </p:nvCxnSpPr>
        <p:spPr>
          <a:xfrm>
            <a:off x="3524251" y="2133064"/>
            <a:ext cx="5116115" cy="0"/>
          </a:xfrm>
          <a:prstGeom prst="line">
            <a:avLst/>
          </a:prstGeom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iś1íḓé">
            <a:extLst>
              <a:ext uri="{FF2B5EF4-FFF2-40B4-BE49-F238E27FC236}">
                <a16:creationId xmlns:a16="http://schemas.microsoft.com/office/drawing/2014/main" id="{CA100790-1F89-473C-80D6-B2671C72E6CB}"/>
              </a:ext>
            </a:extLst>
          </p:cNvPr>
          <p:cNvGrpSpPr/>
          <p:nvPr/>
        </p:nvGrpSpPr>
        <p:grpSpPr>
          <a:xfrm>
            <a:off x="3467281" y="2738794"/>
            <a:ext cx="2376384" cy="1942790"/>
            <a:chOff x="670968" y="3651726"/>
            <a:chExt cx="3168512" cy="2590387"/>
          </a:xfrm>
        </p:grpSpPr>
        <p:sp>
          <p:nvSpPr>
            <p:cNvPr id="13" name="ïṡļïdè">
              <a:extLst>
                <a:ext uri="{FF2B5EF4-FFF2-40B4-BE49-F238E27FC236}">
                  <a16:creationId xmlns:a16="http://schemas.microsoft.com/office/drawing/2014/main" id="{70B84BE5-DB78-4EDC-A32D-E5D07DAC0E49}"/>
                </a:ext>
              </a:extLst>
            </p:cNvPr>
            <p:cNvSpPr txBox="1"/>
            <p:nvPr/>
          </p:nvSpPr>
          <p:spPr>
            <a:xfrm>
              <a:off x="670968" y="4330900"/>
              <a:ext cx="3168512" cy="588331"/>
            </a:xfrm>
            <a:prstGeom prst="rect">
              <a:avLst/>
            </a:prstGeom>
            <a:noFill/>
          </p:spPr>
          <p:txBody>
            <a:bodyPr wrap="none" lIns="90000" tIns="46800" rIns="90000" bIns="46800" rtlCol="0" anchor="ctr" anchorCtr="0">
              <a:normAutofit/>
            </a:bodyPr>
            <a:lstStyle/>
            <a:p>
              <a:r>
                <a:rPr lang="zh-CN" altLang="en-US" b="1" dirty="0">
                  <a:solidFill>
                    <a:schemeClr val="accent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标题文本预设</a:t>
              </a:r>
              <a:endParaRPr lang="en-US" altLang="zh-CN" b="1" dirty="0">
                <a:solidFill>
                  <a:schemeClr val="accent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ísļidê">
              <a:extLst>
                <a:ext uri="{FF2B5EF4-FFF2-40B4-BE49-F238E27FC236}">
                  <a16:creationId xmlns:a16="http://schemas.microsoft.com/office/drawing/2014/main" id="{5E2BB856-FA4E-4BF0-8B40-35030E4C4AD9}"/>
                </a:ext>
              </a:extLst>
            </p:cNvPr>
            <p:cNvSpPr txBox="1"/>
            <p:nvPr/>
          </p:nvSpPr>
          <p:spPr>
            <a:xfrm>
              <a:off x="670968" y="4919232"/>
              <a:ext cx="3168511" cy="1322881"/>
            </a:xfrm>
            <a:prstGeom prst="rect">
              <a:avLst/>
            </a:prstGeom>
            <a:noFill/>
          </p:spPr>
          <p:txBody>
            <a:bodyPr wrap="square" lIns="90000" tIns="46800" rIns="90000" bIns="46800" rtlCol="0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0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此部分内容作为文字排版占位显示</a:t>
              </a:r>
              <a:br>
                <a:rPr lang="zh-CN" altLang="en-US" sz="10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</a:br>
              <a:r>
                <a:rPr lang="zh-CN" altLang="en-US" sz="10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（建议使用主题字体）</a:t>
              </a:r>
              <a:endParaRPr lang="en-US" altLang="zh-CN" sz="1000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îṧlíḓé">
              <a:extLst>
                <a:ext uri="{FF2B5EF4-FFF2-40B4-BE49-F238E27FC236}">
                  <a16:creationId xmlns:a16="http://schemas.microsoft.com/office/drawing/2014/main" id="{DA6ECE9A-9CCB-4E63-87E3-C011DE2751BA}"/>
                </a:ext>
              </a:extLst>
            </p:cNvPr>
            <p:cNvSpPr/>
            <p:nvPr/>
          </p:nvSpPr>
          <p:spPr bwMode="auto">
            <a:xfrm>
              <a:off x="803458" y="3651726"/>
              <a:ext cx="609685" cy="493484"/>
            </a:xfrm>
            <a:custGeom>
              <a:avLst/>
              <a:gdLst>
                <a:gd name="connsiteX0" fmla="*/ 355420 w 607568"/>
                <a:gd name="connsiteY0" fmla="*/ 250307 h 491771"/>
                <a:gd name="connsiteX1" fmla="*/ 352312 w 607568"/>
                <a:gd name="connsiteY1" fmla="*/ 251812 h 491771"/>
                <a:gd name="connsiteX2" fmla="*/ 321042 w 607568"/>
                <a:gd name="connsiteY2" fmla="*/ 289814 h 491771"/>
                <a:gd name="connsiteX3" fmla="*/ 321513 w 607568"/>
                <a:gd name="connsiteY3" fmla="*/ 295364 h 491771"/>
                <a:gd name="connsiteX4" fmla="*/ 369736 w 607568"/>
                <a:gd name="connsiteY4" fmla="*/ 338257 h 491771"/>
                <a:gd name="connsiteX5" fmla="*/ 371997 w 607568"/>
                <a:gd name="connsiteY5" fmla="*/ 339104 h 491771"/>
                <a:gd name="connsiteX6" fmla="*/ 373127 w 607568"/>
                <a:gd name="connsiteY6" fmla="*/ 338916 h 491771"/>
                <a:gd name="connsiteX7" fmla="*/ 375293 w 607568"/>
                <a:gd name="connsiteY7" fmla="*/ 336282 h 491771"/>
                <a:gd name="connsiteX8" fmla="*/ 383676 w 607568"/>
                <a:gd name="connsiteY8" fmla="*/ 279467 h 491771"/>
                <a:gd name="connsiteX9" fmla="*/ 376424 w 607568"/>
                <a:gd name="connsiteY9" fmla="*/ 263287 h 491771"/>
                <a:gd name="connsiteX10" fmla="*/ 357681 w 607568"/>
                <a:gd name="connsiteY10" fmla="*/ 250965 h 491771"/>
                <a:gd name="connsiteX11" fmla="*/ 355420 w 607568"/>
                <a:gd name="connsiteY11" fmla="*/ 250307 h 491771"/>
                <a:gd name="connsiteX12" fmla="*/ 258879 w 607568"/>
                <a:gd name="connsiteY12" fmla="*/ 250307 h 491771"/>
                <a:gd name="connsiteX13" fmla="*/ 256712 w 607568"/>
                <a:gd name="connsiteY13" fmla="*/ 250965 h 491771"/>
                <a:gd name="connsiteX14" fmla="*/ 237969 w 607568"/>
                <a:gd name="connsiteY14" fmla="*/ 263287 h 491771"/>
                <a:gd name="connsiteX15" fmla="*/ 230717 w 607568"/>
                <a:gd name="connsiteY15" fmla="*/ 279467 h 491771"/>
                <a:gd name="connsiteX16" fmla="*/ 239100 w 607568"/>
                <a:gd name="connsiteY16" fmla="*/ 336282 h 491771"/>
                <a:gd name="connsiteX17" fmla="*/ 241266 w 607568"/>
                <a:gd name="connsiteY17" fmla="*/ 338916 h 491771"/>
                <a:gd name="connsiteX18" fmla="*/ 242396 w 607568"/>
                <a:gd name="connsiteY18" fmla="*/ 339104 h 491771"/>
                <a:gd name="connsiteX19" fmla="*/ 244657 w 607568"/>
                <a:gd name="connsiteY19" fmla="*/ 338257 h 491771"/>
                <a:gd name="connsiteX20" fmla="*/ 292880 w 607568"/>
                <a:gd name="connsiteY20" fmla="*/ 295364 h 491771"/>
                <a:gd name="connsiteX21" fmla="*/ 293351 w 607568"/>
                <a:gd name="connsiteY21" fmla="*/ 289814 h 491771"/>
                <a:gd name="connsiteX22" fmla="*/ 261987 w 607568"/>
                <a:gd name="connsiteY22" fmla="*/ 251812 h 491771"/>
                <a:gd name="connsiteX23" fmla="*/ 258879 w 607568"/>
                <a:gd name="connsiteY23" fmla="*/ 250307 h 491771"/>
                <a:gd name="connsiteX24" fmla="*/ 500465 w 607568"/>
                <a:gd name="connsiteY24" fmla="*/ 66049 h 491771"/>
                <a:gd name="connsiteX25" fmla="*/ 565743 w 607568"/>
                <a:gd name="connsiteY25" fmla="*/ 130673 h 491771"/>
                <a:gd name="connsiteX26" fmla="*/ 566120 w 607568"/>
                <a:gd name="connsiteY26" fmla="*/ 130673 h 491771"/>
                <a:gd name="connsiteX27" fmla="*/ 580250 w 607568"/>
                <a:gd name="connsiteY27" fmla="*/ 160962 h 491771"/>
                <a:gd name="connsiteX28" fmla="*/ 560939 w 607568"/>
                <a:gd name="connsiteY28" fmla="*/ 182503 h 491771"/>
                <a:gd name="connsiteX29" fmla="*/ 531927 w 607568"/>
                <a:gd name="connsiteY29" fmla="*/ 223799 h 491771"/>
                <a:gd name="connsiteX30" fmla="*/ 528253 w 607568"/>
                <a:gd name="connsiteY30" fmla="*/ 234240 h 491771"/>
                <a:gd name="connsiteX31" fmla="*/ 530797 w 607568"/>
                <a:gd name="connsiteY31" fmla="*/ 246281 h 491771"/>
                <a:gd name="connsiteX32" fmla="*/ 545868 w 607568"/>
                <a:gd name="connsiteY32" fmla="*/ 261143 h 491771"/>
                <a:gd name="connsiteX33" fmla="*/ 558961 w 607568"/>
                <a:gd name="connsiteY33" fmla="*/ 263777 h 491771"/>
                <a:gd name="connsiteX34" fmla="*/ 597299 w 607568"/>
                <a:gd name="connsiteY34" fmla="*/ 301968 h 491771"/>
                <a:gd name="connsiteX35" fmla="*/ 607002 w 607568"/>
                <a:gd name="connsiteY35" fmla="*/ 350788 h 491771"/>
                <a:gd name="connsiteX36" fmla="*/ 601256 w 607568"/>
                <a:gd name="connsiteY36" fmla="*/ 373835 h 491771"/>
                <a:gd name="connsiteX37" fmla="*/ 579685 w 607568"/>
                <a:gd name="connsiteY37" fmla="*/ 384088 h 491771"/>
                <a:gd name="connsiteX38" fmla="*/ 490386 w 607568"/>
                <a:gd name="connsiteY38" fmla="*/ 384088 h 491771"/>
                <a:gd name="connsiteX39" fmla="*/ 467685 w 607568"/>
                <a:gd name="connsiteY39" fmla="*/ 310058 h 491771"/>
                <a:gd name="connsiteX40" fmla="*/ 431702 w 607568"/>
                <a:gd name="connsiteY40" fmla="*/ 267445 h 491771"/>
                <a:gd name="connsiteX41" fmla="*/ 441969 w 607568"/>
                <a:gd name="connsiteY41" fmla="*/ 263777 h 491771"/>
                <a:gd name="connsiteX42" fmla="*/ 455157 w 607568"/>
                <a:gd name="connsiteY42" fmla="*/ 261237 h 491771"/>
                <a:gd name="connsiteX43" fmla="*/ 470228 w 607568"/>
                <a:gd name="connsiteY43" fmla="*/ 246281 h 491771"/>
                <a:gd name="connsiteX44" fmla="*/ 472677 w 607568"/>
                <a:gd name="connsiteY44" fmla="*/ 234240 h 491771"/>
                <a:gd name="connsiteX45" fmla="*/ 469098 w 607568"/>
                <a:gd name="connsiteY45" fmla="*/ 223893 h 491771"/>
                <a:gd name="connsiteX46" fmla="*/ 439991 w 607568"/>
                <a:gd name="connsiteY46" fmla="*/ 182503 h 491771"/>
                <a:gd name="connsiteX47" fmla="*/ 426144 w 607568"/>
                <a:gd name="connsiteY47" fmla="*/ 172720 h 491771"/>
                <a:gd name="connsiteX48" fmla="*/ 441404 w 607568"/>
                <a:gd name="connsiteY48" fmla="*/ 143278 h 491771"/>
                <a:gd name="connsiteX49" fmla="*/ 439708 w 607568"/>
                <a:gd name="connsiteY49" fmla="*/ 107438 h 491771"/>
                <a:gd name="connsiteX50" fmla="*/ 500465 w 607568"/>
                <a:gd name="connsiteY50" fmla="*/ 66049 h 491771"/>
                <a:gd name="connsiteX51" fmla="*/ 107100 w 607568"/>
                <a:gd name="connsiteY51" fmla="*/ 66049 h 491771"/>
                <a:gd name="connsiteX52" fmla="*/ 171341 w 607568"/>
                <a:gd name="connsiteY52" fmla="*/ 123618 h 491771"/>
                <a:gd name="connsiteX53" fmla="*/ 172849 w 607568"/>
                <a:gd name="connsiteY53" fmla="*/ 143278 h 491771"/>
                <a:gd name="connsiteX54" fmla="*/ 184246 w 607568"/>
                <a:gd name="connsiteY54" fmla="*/ 168205 h 491771"/>
                <a:gd name="connsiteX55" fmla="*/ 167574 w 607568"/>
                <a:gd name="connsiteY55" fmla="*/ 182503 h 491771"/>
                <a:gd name="connsiteX56" fmla="*/ 138468 w 607568"/>
                <a:gd name="connsiteY56" fmla="*/ 223799 h 491771"/>
                <a:gd name="connsiteX57" fmla="*/ 134794 w 607568"/>
                <a:gd name="connsiteY57" fmla="*/ 234240 h 491771"/>
                <a:gd name="connsiteX58" fmla="*/ 137337 w 607568"/>
                <a:gd name="connsiteY58" fmla="*/ 246281 h 491771"/>
                <a:gd name="connsiteX59" fmla="*/ 152408 w 607568"/>
                <a:gd name="connsiteY59" fmla="*/ 261143 h 491771"/>
                <a:gd name="connsiteX60" fmla="*/ 165596 w 607568"/>
                <a:gd name="connsiteY60" fmla="*/ 263777 h 491771"/>
                <a:gd name="connsiteX61" fmla="*/ 179442 w 607568"/>
                <a:gd name="connsiteY61" fmla="*/ 268856 h 491771"/>
                <a:gd name="connsiteX62" fmla="*/ 146662 w 607568"/>
                <a:gd name="connsiteY62" fmla="*/ 310058 h 491771"/>
                <a:gd name="connsiteX63" fmla="*/ 123867 w 607568"/>
                <a:gd name="connsiteY63" fmla="*/ 384088 h 491771"/>
                <a:gd name="connsiteX64" fmla="*/ 27883 w 607568"/>
                <a:gd name="connsiteY64" fmla="*/ 384088 h 491771"/>
                <a:gd name="connsiteX65" fmla="*/ 6312 w 607568"/>
                <a:gd name="connsiteY65" fmla="*/ 373835 h 491771"/>
                <a:gd name="connsiteX66" fmla="*/ 566 w 607568"/>
                <a:gd name="connsiteY66" fmla="*/ 350788 h 491771"/>
                <a:gd name="connsiteX67" fmla="*/ 10268 w 607568"/>
                <a:gd name="connsiteY67" fmla="*/ 301968 h 491771"/>
                <a:gd name="connsiteX68" fmla="*/ 48606 w 607568"/>
                <a:gd name="connsiteY68" fmla="*/ 263777 h 491771"/>
                <a:gd name="connsiteX69" fmla="*/ 61699 w 607568"/>
                <a:gd name="connsiteY69" fmla="*/ 261237 h 491771"/>
                <a:gd name="connsiteX70" fmla="*/ 76770 w 607568"/>
                <a:gd name="connsiteY70" fmla="*/ 246281 h 491771"/>
                <a:gd name="connsiteX71" fmla="*/ 79313 w 607568"/>
                <a:gd name="connsiteY71" fmla="*/ 234240 h 491771"/>
                <a:gd name="connsiteX72" fmla="*/ 75639 w 607568"/>
                <a:gd name="connsiteY72" fmla="*/ 223893 h 491771"/>
                <a:gd name="connsiteX73" fmla="*/ 46628 w 607568"/>
                <a:gd name="connsiteY73" fmla="*/ 182503 h 491771"/>
                <a:gd name="connsiteX74" fmla="*/ 27318 w 607568"/>
                <a:gd name="connsiteY74" fmla="*/ 160962 h 491771"/>
                <a:gd name="connsiteX75" fmla="*/ 41447 w 607568"/>
                <a:gd name="connsiteY75" fmla="*/ 130673 h 491771"/>
                <a:gd name="connsiteX76" fmla="*/ 41824 w 607568"/>
                <a:gd name="connsiteY76" fmla="*/ 130673 h 491771"/>
                <a:gd name="connsiteX77" fmla="*/ 107100 w 607568"/>
                <a:gd name="connsiteY77" fmla="*/ 66049 h 491771"/>
                <a:gd name="connsiteX78" fmla="*/ 298626 w 607568"/>
                <a:gd name="connsiteY78" fmla="*/ 0 h 491771"/>
                <a:gd name="connsiteX79" fmla="*/ 315956 w 607568"/>
                <a:gd name="connsiteY79" fmla="*/ 0 h 491771"/>
                <a:gd name="connsiteX80" fmla="*/ 401854 w 607568"/>
                <a:gd name="connsiteY80" fmla="*/ 85787 h 491771"/>
                <a:gd name="connsiteX81" fmla="*/ 401854 w 607568"/>
                <a:gd name="connsiteY81" fmla="*/ 95476 h 491771"/>
                <a:gd name="connsiteX82" fmla="*/ 421633 w 607568"/>
                <a:gd name="connsiteY82" fmla="*/ 138840 h 491771"/>
                <a:gd name="connsiteX83" fmla="*/ 417960 w 607568"/>
                <a:gd name="connsiteY83" fmla="*/ 149281 h 491771"/>
                <a:gd name="connsiteX84" fmla="*/ 417112 w 607568"/>
                <a:gd name="connsiteY84" fmla="*/ 151068 h 491771"/>
                <a:gd name="connsiteX85" fmla="*/ 411273 w 607568"/>
                <a:gd name="connsiteY85" fmla="*/ 159534 h 491771"/>
                <a:gd name="connsiteX86" fmla="*/ 410896 w 607568"/>
                <a:gd name="connsiteY86" fmla="*/ 159910 h 491771"/>
                <a:gd name="connsiteX87" fmla="*/ 394037 w 607568"/>
                <a:gd name="connsiteY87" fmla="*/ 169787 h 491771"/>
                <a:gd name="connsiteX88" fmla="*/ 384900 w 607568"/>
                <a:gd name="connsiteY88" fmla="*/ 189541 h 491771"/>
                <a:gd name="connsiteX89" fmla="*/ 384712 w 607568"/>
                <a:gd name="connsiteY89" fmla="*/ 189823 h 491771"/>
                <a:gd name="connsiteX90" fmla="*/ 373316 w 607568"/>
                <a:gd name="connsiteY90" fmla="*/ 207131 h 491771"/>
                <a:gd name="connsiteX91" fmla="*/ 372750 w 607568"/>
                <a:gd name="connsiteY91" fmla="*/ 207789 h 491771"/>
                <a:gd name="connsiteX92" fmla="*/ 359847 w 607568"/>
                <a:gd name="connsiteY92" fmla="*/ 222275 h 491771"/>
                <a:gd name="connsiteX93" fmla="*/ 359188 w 607568"/>
                <a:gd name="connsiteY93" fmla="*/ 222934 h 491771"/>
                <a:gd name="connsiteX94" fmla="*/ 345154 w 607568"/>
                <a:gd name="connsiteY94" fmla="*/ 234598 h 491771"/>
                <a:gd name="connsiteX95" fmla="*/ 345625 w 607568"/>
                <a:gd name="connsiteY95" fmla="*/ 236855 h 491771"/>
                <a:gd name="connsiteX96" fmla="*/ 348639 w 607568"/>
                <a:gd name="connsiteY96" fmla="*/ 235538 h 491771"/>
                <a:gd name="connsiteX97" fmla="*/ 355514 w 607568"/>
                <a:gd name="connsiteY97" fmla="*/ 234033 h 491771"/>
                <a:gd name="connsiteX98" fmla="*/ 366628 w 607568"/>
                <a:gd name="connsiteY98" fmla="*/ 237326 h 491771"/>
                <a:gd name="connsiteX99" fmla="*/ 385371 w 607568"/>
                <a:gd name="connsiteY99" fmla="*/ 249648 h 491771"/>
                <a:gd name="connsiteX100" fmla="*/ 399876 w 607568"/>
                <a:gd name="connsiteY100" fmla="*/ 279373 h 491771"/>
                <a:gd name="connsiteX101" fmla="*/ 430016 w 607568"/>
                <a:gd name="connsiteY101" fmla="*/ 289814 h 491771"/>
                <a:gd name="connsiteX102" fmla="*/ 448382 w 607568"/>
                <a:gd name="connsiteY102" fmla="*/ 316058 h 491771"/>
                <a:gd name="connsiteX103" fmla="*/ 481630 w 607568"/>
                <a:gd name="connsiteY103" fmla="*/ 424515 h 491771"/>
                <a:gd name="connsiteX104" fmla="*/ 483891 w 607568"/>
                <a:gd name="connsiteY104" fmla="*/ 436461 h 491771"/>
                <a:gd name="connsiteX105" fmla="*/ 473718 w 607568"/>
                <a:gd name="connsiteY105" fmla="*/ 470700 h 491771"/>
                <a:gd name="connsiteX106" fmla="*/ 443956 w 607568"/>
                <a:gd name="connsiteY106" fmla="*/ 490360 h 491771"/>
                <a:gd name="connsiteX107" fmla="*/ 431805 w 607568"/>
                <a:gd name="connsiteY107" fmla="*/ 491771 h 491771"/>
                <a:gd name="connsiteX108" fmla="*/ 325375 w 607568"/>
                <a:gd name="connsiteY108" fmla="*/ 491771 h 491771"/>
                <a:gd name="connsiteX109" fmla="*/ 337430 w 607568"/>
                <a:gd name="connsiteY109" fmla="*/ 415296 h 491771"/>
                <a:gd name="connsiteX110" fmla="*/ 334605 w 607568"/>
                <a:gd name="connsiteY110" fmla="*/ 389052 h 491771"/>
                <a:gd name="connsiteX111" fmla="*/ 323962 w 607568"/>
                <a:gd name="connsiteY111" fmla="*/ 360927 h 491771"/>
                <a:gd name="connsiteX112" fmla="*/ 337430 w 607568"/>
                <a:gd name="connsiteY112" fmla="*/ 347476 h 491771"/>
                <a:gd name="connsiteX113" fmla="*/ 307196 w 607568"/>
                <a:gd name="connsiteY113" fmla="*/ 317281 h 491771"/>
                <a:gd name="connsiteX114" fmla="*/ 276868 w 607568"/>
                <a:gd name="connsiteY114" fmla="*/ 347476 h 491771"/>
                <a:gd name="connsiteX115" fmla="*/ 290337 w 607568"/>
                <a:gd name="connsiteY115" fmla="*/ 360927 h 491771"/>
                <a:gd name="connsiteX116" fmla="*/ 279694 w 607568"/>
                <a:gd name="connsiteY116" fmla="*/ 389052 h 491771"/>
                <a:gd name="connsiteX117" fmla="*/ 276963 w 607568"/>
                <a:gd name="connsiteY117" fmla="*/ 415296 h 491771"/>
                <a:gd name="connsiteX118" fmla="*/ 288736 w 607568"/>
                <a:gd name="connsiteY118" fmla="*/ 491771 h 491771"/>
                <a:gd name="connsiteX119" fmla="*/ 182493 w 607568"/>
                <a:gd name="connsiteY119" fmla="*/ 491771 h 491771"/>
                <a:gd name="connsiteX120" fmla="*/ 170437 w 607568"/>
                <a:gd name="connsiteY120" fmla="*/ 490360 h 491771"/>
                <a:gd name="connsiteX121" fmla="*/ 140675 w 607568"/>
                <a:gd name="connsiteY121" fmla="*/ 470700 h 491771"/>
                <a:gd name="connsiteX122" fmla="*/ 132669 w 607568"/>
                <a:gd name="connsiteY122" fmla="*/ 424515 h 491771"/>
                <a:gd name="connsiteX123" fmla="*/ 166011 w 607568"/>
                <a:gd name="connsiteY123" fmla="*/ 316058 h 491771"/>
                <a:gd name="connsiteX124" fmla="*/ 184377 w 607568"/>
                <a:gd name="connsiteY124" fmla="*/ 289814 h 491771"/>
                <a:gd name="connsiteX125" fmla="*/ 214517 w 607568"/>
                <a:gd name="connsiteY125" fmla="*/ 279373 h 491771"/>
                <a:gd name="connsiteX126" fmla="*/ 214517 w 607568"/>
                <a:gd name="connsiteY126" fmla="*/ 279279 h 491771"/>
                <a:gd name="connsiteX127" fmla="*/ 229022 w 607568"/>
                <a:gd name="connsiteY127" fmla="*/ 249648 h 491771"/>
                <a:gd name="connsiteX128" fmla="*/ 247765 w 607568"/>
                <a:gd name="connsiteY128" fmla="*/ 237326 h 491771"/>
                <a:gd name="connsiteX129" fmla="*/ 258879 w 607568"/>
                <a:gd name="connsiteY129" fmla="*/ 234033 h 491771"/>
                <a:gd name="connsiteX130" fmla="*/ 265754 w 607568"/>
                <a:gd name="connsiteY130" fmla="*/ 235538 h 491771"/>
                <a:gd name="connsiteX131" fmla="*/ 268768 w 607568"/>
                <a:gd name="connsiteY131" fmla="*/ 236855 h 491771"/>
                <a:gd name="connsiteX132" fmla="*/ 269239 w 607568"/>
                <a:gd name="connsiteY132" fmla="*/ 234598 h 491771"/>
                <a:gd name="connsiteX133" fmla="*/ 255205 w 607568"/>
                <a:gd name="connsiteY133" fmla="*/ 222934 h 491771"/>
                <a:gd name="connsiteX134" fmla="*/ 254546 w 607568"/>
                <a:gd name="connsiteY134" fmla="*/ 222275 h 491771"/>
                <a:gd name="connsiteX135" fmla="*/ 241548 w 607568"/>
                <a:gd name="connsiteY135" fmla="*/ 207789 h 491771"/>
                <a:gd name="connsiteX136" fmla="*/ 241077 w 607568"/>
                <a:gd name="connsiteY136" fmla="*/ 207225 h 491771"/>
                <a:gd name="connsiteX137" fmla="*/ 229681 w 607568"/>
                <a:gd name="connsiteY137" fmla="*/ 189823 h 491771"/>
                <a:gd name="connsiteX138" fmla="*/ 229493 w 607568"/>
                <a:gd name="connsiteY138" fmla="*/ 189635 h 491771"/>
                <a:gd name="connsiteX139" fmla="*/ 220356 w 607568"/>
                <a:gd name="connsiteY139" fmla="*/ 169787 h 491771"/>
                <a:gd name="connsiteX140" fmla="*/ 203497 w 607568"/>
                <a:gd name="connsiteY140" fmla="*/ 159910 h 491771"/>
                <a:gd name="connsiteX141" fmla="*/ 203120 w 607568"/>
                <a:gd name="connsiteY141" fmla="*/ 159534 h 491771"/>
                <a:gd name="connsiteX142" fmla="*/ 197281 w 607568"/>
                <a:gd name="connsiteY142" fmla="*/ 151068 h 491771"/>
                <a:gd name="connsiteX143" fmla="*/ 196433 w 607568"/>
                <a:gd name="connsiteY143" fmla="*/ 149281 h 491771"/>
                <a:gd name="connsiteX144" fmla="*/ 192666 w 607568"/>
                <a:gd name="connsiteY144" fmla="*/ 138840 h 491771"/>
                <a:gd name="connsiteX145" fmla="*/ 212727 w 607568"/>
                <a:gd name="connsiteY145" fmla="*/ 95476 h 491771"/>
                <a:gd name="connsiteX146" fmla="*/ 212727 w 607568"/>
                <a:gd name="connsiteY146" fmla="*/ 85787 h 491771"/>
                <a:gd name="connsiteX147" fmla="*/ 298626 w 607568"/>
                <a:gd name="connsiteY147" fmla="*/ 0 h 49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607568" h="491771">
                  <a:moveTo>
                    <a:pt x="355420" y="250307"/>
                  </a:moveTo>
                  <a:cubicBezTo>
                    <a:pt x="354290" y="250307"/>
                    <a:pt x="353160" y="250871"/>
                    <a:pt x="352312" y="251812"/>
                  </a:cubicBezTo>
                  <a:lnTo>
                    <a:pt x="321042" y="289814"/>
                  </a:lnTo>
                  <a:cubicBezTo>
                    <a:pt x="319723" y="291507"/>
                    <a:pt x="319912" y="293953"/>
                    <a:pt x="321513" y="295364"/>
                  </a:cubicBezTo>
                  <a:lnTo>
                    <a:pt x="369736" y="338257"/>
                  </a:lnTo>
                  <a:cubicBezTo>
                    <a:pt x="370396" y="338822"/>
                    <a:pt x="371149" y="339104"/>
                    <a:pt x="371997" y="339104"/>
                  </a:cubicBezTo>
                  <a:cubicBezTo>
                    <a:pt x="372374" y="339104"/>
                    <a:pt x="372750" y="339010"/>
                    <a:pt x="373127" y="338916"/>
                  </a:cubicBezTo>
                  <a:cubicBezTo>
                    <a:pt x="374257" y="338539"/>
                    <a:pt x="375105" y="337505"/>
                    <a:pt x="375293" y="336282"/>
                  </a:cubicBezTo>
                  <a:lnTo>
                    <a:pt x="383676" y="279467"/>
                  </a:lnTo>
                  <a:cubicBezTo>
                    <a:pt x="384618" y="273164"/>
                    <a:pt x="381792" y="266768"/>
                    <a:pt x="376424" y="263287"/>
                  </a:cubicBezTo>
                  <a:lnTo>
                    <a:pt x="357681" y="250965"/>
                  </a:lnTo>
                  <a:cubicBezTo>
                    <a:pt x="357021" y="250495"/>
                    <a:pt x="356174" y="250307"/>
                    <a:pt x="355420" y="250307"/>
                  </a:cubicBezTo>
                  <a:close/>
                  <a:moveTo>
                    <a:pt x="258879" y="250307"/>
                  </a:moveTo>
                  <a:cubicBezTo>
                    <a:pt x="258125" y="250307"/>
                    <a:pt x="257372" y="250495"/>
                    <a:pt x="256712" y="250965"/>
                  </a:cubicBezTo>
                  <a:lnTo>
                    <a:pt x="237969" y="263287"/>
                  </a:lnTo>
                  <a:cubicBezTo>
                    <a:pt x="232601" y="266768"/>
                    <a:pt x="229775" y="273164"/>
                    <a:pt x="230717" y="279467"/>
                  </a:cubicBezTo>
                  <a:lnTo>
                    <a:pt x="239100" y="336282"/>
                  </a:lnTo>
                  <a:cubicBezTo>
                    <a:pt x="239288" y="337505"/>
                    <a:pt x="240136" y="338539"/>
                    <a:pt x="241266" y="338916"/>
                  </a:cubicBezTo>
                  <a:cubicBezTo>
                    <a:pt x="241643" y="339010"/>
                    <a:pt x="242019" y="339104"/>
                    <a:pt x="242396" y="339104"/>
                  </a:cubicBezTo>
                  <a:cubicBezTo>
                    <a:pt x="243244" y="339104"/>
                    <a:pt x="243997" y="338822"/>
                    <a:pt x="244657" y="338257"/>
                  </a:cubicBezTo>
                  <a:lnTo>
                    <a:pt x="292880" y="295364"/>
                  </a:lnTo>
                  <a:cubicBezTo>
                    <a:pt x="294481" y="293953"/>
                    <a:pt x="294670" y="291507"/>
                    <a:pt x="293351" y="289814"/>
                  </a:cubicBezTo>
                  <a:lnTo>
                    <a:pt x="261987" y="251812"/>
                  </a:lnTo>
                  <a:cubicBezTo>
                    <a:pt x="261233" y="250871"/>
                    <a:pt x="260103" y="250307"/>
                    <a:pt x="258879" y="250307"/>
                  </a:cubicBezTo>
                  <a:close/>
                  <a:moveTo>
                    <a:pt x="500465" y="66049"/>
                  </a:moveTo>
                  <a:cubicBezTo>
                    <a:pt x="548129" y="66049"/>
                    <a:pt x="562447" y="93516"/>
                    <a:pt x="565743" y="130673"/>
                  </a:cubicBezTo>
                  <a:cubicBezTo>
                    <a:pt x="565932" y="130673"/>
                    <a:pt x="566026" y="130673"/>
                    <a:pt x="566120" y="130673"/>
                  </a:cubicBezTo>
                  <a:cubicBezTo>
                    <a:pt x="577141" y="133118"/>
                    <a:pt x="583358" y="146664"/>
                    <a:pt x="580250" y="160962"/>
                  </a:cubicBezTo>
                  <a:cubicBezTo>
                    <a:pt x="577706" y="172532"/>
                    <a:pt x="569700" y="180904"/>
                    <a:pt x="560939" y="182503"/>
                  </a:cubicBezTo>
                  <a:cubicBezTo>
                    <a:pt x="554628" y="199529"/>
                    <a:pt x="543796" y="214016"/>
                    <a:pt x="531927" y="223799"/>
                  </a:cubicBezTo>
                  <a:cubicBezTo>
                    <a:pt x="528913" y="226338"/>
                    <a:pt x="527500" y="230383"/>
                    <a:pt x="528253" y="234240"/>
                  </a:cubicBezTo>
                  <a:lnTo>
                    <a:pt x="530797" y="246281"/>
                  </a:lnTo>
                  <a:cubicBezTo>
                    <a:pt x="532304" y="253806"/>
                    <a:pt x="538238" y="259732"/>
                    <a:pt x="545868" y="261143"/>
                  </a:cubicBezTo>
                  <a:lnTo>
                    <a:pt x="558961" y="263777"/>
                  </a:lnTo>
                  <a:cubicBezTo>
                    <a:pt x="578366" y="267634"/>
                    <a:pt x="593437" y="282684"/>
                    <a:pt x="597299" y="301968"/>
                  </a:cubicBezTo>
                  <a:lnTo>
                    <a:pt x="607002" y="350788"/>
                  </a:lnTo>
                  <a:cubicBezTo>
                    <a:pt x="608697" y="358972"/>
                    <a:pt x="606531" y="367438"/>
                    <a:pt x="601256" y="373835"/>
                  </a:cubicBezTo>
                  <a:cubicBezTo>
                    <a:pt x="595981" y="380325"/>
                    <a:pt x="588068" y="384088"/>
                    <a:pt x="579685" y="384088"/>
                  </a:cubicBezTo>
                  <a:lnTo>
                    <a:pt x="490386" y="384088"/>
                  </a:lnTo>
                  <a:lnTo>
                    <a:pt x="467685" y="310058"/>
                  </a:lnTo>
                  <a:cubicBezTo>
                    <a:pt x="461845" y="291150"/>
                    <a:pt x="448563" y="276194"/>
                    <a:pt x="431702" y="267445"/>
                  </a:cubicBezTo>
                  <a:cubicBezTo>
                    <a:pt x="434999" y="265940"/>
                    <a:pt x="438295" y="264529"/>
                    <a:pt x="441969" y="263777"/>
                  </a:cubicBezTo>
                  <a:lnTo>
                    <a:pt x="455157" y="261237"/>
                  </a:lnTo>
                  <a:cubicBezTo>
                    <a:pt x="462692" y="259732"/>
                    <a:pt x="468627" y="253806"/>
                    <a:pt x="470228" y="246281"/>
                  </a:cubicBezTo>
                  <a:lnTo>
                    <a:pt x="472677" y="234240"/>
                  </a:lnTo>
                  <a:cubicBezTo>
                    <a:pt x="473525" y="230383"/>
                    <a:pt x="472112" y="226338"/>
                    <a:pt x="469098" y="223893"/>
                  </a:cubicBezTo>
                  <a:cubicBezTo>
                    <a:pt x="457229" y="214016"/>
                    <a:pt x="446302" y="199529"/>
                    <a:pt x="439991" y="182503"/>
                  </a:cubicBezTo>
                  <a:cubicBezTo>
                    <a:pt x="434716" y="181563"/>
                    <a:pt x="429818" y="177894"/>
                    <a:pt x="426144" y="172720"/>
                  </a:cubicBezTo>
                  <a:cubicBezTo>
                    <a:pt x="433303" y="164725"/>
                    <a:pt x="438861" y="154754"/>
                    <a:pt x="441404" y="143278"/>
                  </a:cubicBezTo>
                  <a:cubicBezTo>
                    <a:pt x="444324" y="130485"/>
                    <a:pt x="443476" y="118068"/>
                    <a:pt x="439708" y="107438"/>
                  </a:cubicBezTo>
                  <a:cubicBezTo>
                    <a:pt x="447244" y="82699"/>
                    <a:pt x="464200" y="66049"/>
                    <a:pt x="500465" y="66049"/>
                  </a:cubicBezTo>
                  <a:close/>
                  <a:moveTo>
                    <a:pt x="107100" y="66049"/>
                  </a:moveTo>
                  <a:cubicBezTo>
                    <a:pt x="151561" y="66049"/>
                    <a:pt x="166820" y="90130"/>
                    <a:pt x="171341" y="123618"/>
                  </a:cubicBezTo>
                  <a:cubicBezTo>
                    <a:pt x="170965" y="129920"/>
                    <a:pt x="171436" y="136505"/>
                    <a:pt x="172849" y="143278"/>
                  </a:cubicBezTo>
                  <a:cubicBezTo>
                    <a:pt x="174921" y="152590"/>
                    <a:pt x="178971" y="161056"/>
                    <a:pt x="184246" y="168205"/>
                  </a:cubicBezTo>
                  <a:cubicBezTo>
                    <a:pt x="180573" y="175919"/>
                    <a:pt x="174356" y="181281"/>
                    <a:pt x="167574" y="182503"/>
                  </a:cubicBezTo>
                  <a:cubicBezTo>
                    <a:pt x="161263" y="199529"/>
                    <a:pt x="150336" y="214016"/>
                    <a:pt x="138468" y="223799"/>
                  </a:cubicBezTo>
                  <a:cubicBezTo>
                    <a:pt x="135453" y="226338"/>
                    <a:pt x="134040" y="230383"/>
                    <a:pt x="134794" y="234240"/>
                  </a:cubicBezTo>
                  <a:lnTo>
                    <a:pt x="137337" y="246281"/>
                  </a:lnTo>
                  <a:cubicBezTo>
                    <a:pt x="138939" y="253806"/>
                    <a:pt x="144873" y="259732"/>
                    <a:pt x="152408" y="261143"/>
                  </a:cubicBezTo>
                  <a:lnTo>
                    <a:pt x="165596" y="263777"/>
                  </a:lnTo>
                  <a:cubicBezTo>
                    <a:pt x="170494" y="264812"/>
                    <a:pt x="175203" y="266505"/>
                    <a:pt x="179442" y="268856"/>
                  </a:cubicBezTo>
                  <a:cubicBezTo>
                    <a:pt x="164088" y="277793"/>
                    <a:pt x="152126" y="292279"/>
                    <a:pt x="146662" y="310058"/>
                  </a:cubicBezTo>
                  <a:lnTo>
                    <a:pt x="123867" y="384088"/>
                  </a:lnTo>
                  <a:lnTo>
                    <a:pt x="27883" y="384088"/>
                  </a:lnTo>
                  <a:cubicBezTo>
                    <a:pt x="19499" y="384088"/>
                    <a:pt x="11587" y="380325"/>
                    <a:pt x="6312" y="373835"/>
                  </a:cubicBezTo>
                  <a:cubicBezTo>
                    <a:pt x="1037" y="367438"/>
                    <a:pt x="-1129" y="358972"/>
                    <a:pt x="566" y="350788"/>
                  </a:cubicBezTo>
                  <a:lnTo>
                    <a:pt x="10268" y="301968"/>
                  </a:lnTo>
                  <a:cubicBezTo>
                    <a:pt x="14130" y="282684"/>
                    <a:pt x="29202" y="267634"/>
                    <a:pt x="48606" y="263777"/>
                  </a:cubicBezTo>
                  <a:lnTo>
                    <a:pt x="61699" y="261237"/>
                  </a:lnTo>
                  <a:cubicBezTo>
                    <a:pt x="69328" y="259732"/>
                    <a:pt x="75263" y="253806"/>
                    <a:pt x="76770" y="246281"/>
                  </a:cubicBezTo>
                  <a:lnTo>
                    <a:pt x="79313" y="234240"/>
                  </a:lnTo>
                  <a:cubicBezTo>
                    <a:pt x="80067" y="230383"/>
                    <a:pt x="78654" y="226338"/>
                    <a:pt x="75639" y="223893"/>
                  </a:cubicBezTo>
                  <a:cubicBezTo>
                    <a:pt x="63771" y="214016"/>
                    <a:pt x="52939" y="199623"/>
                    <a:pt x="46628" y="182503"/>
                  </a:cubicBezTo>
                  <a:cubicBezTo>
                    <a:pt x="37867" y="180904"/>
                    <a:pt x="29861" y="172532"/>
                    <a:pt x="27318" y="160962"/>
                  </a:cubicBezTo>
                  <a:cubicBezTo>
                    <a:pt x="24115" y="146664"/>
                    <a:pt x="30426" y="133118"/>
                    <a:pt x="41447" y="130673"/>
                  </a:cubicBezTo>
                  <a:cubicBezTo>
                    <a:pt x="41541" y="130673"/>
                    <a:pt x="41729" y="130673"/>
                    <a:pt x="41824" y="130673"/>
                  </a:cubicBezTo>
                  <a:cubicBezTo>
                    <a:pt x="45403" y="93516"/>
                    <a:pt x="60192" y="66049"/>
                    <a:pt x="107100" y="66049"/>
                  </a:cubicBezTo>
                  <a:close/>
                  <a:moveTo>
                    <a:pt x="298626" y="0"/>
                  </a:moveTo>
                  <a:lnTo>
                    <a:pt x="315956" y="0"/>
                  </a:lnTo>
                  <a:cubicBezTo>
                    <a:pt x="363426" y="0"/>
                    <a:pt x="401854" y="38378"/>
                    <a:pt x="401854" y="85787"/>
                  </a:cubicBezTo>
                  <a:lnTo>
                    <a:pt x="401854" y="95476"/>
                  </a:lnTo>
                  <a:cubicBezTo>
                    <a:pt x="417301" y="99238"/>
                    <a:pt x="426154" y="118522"/>
                    <a:pt x="421633" y="138840"/>
                  </a:cubicBezTo>
                  <a:cubicBezTo>
                    <a:pt x="420880" y="142602"/>
                    <a:pt x="419467" y="146083"/>
                    <a:pt x="417960" y="149281"/>
                  </a:cubicBezTo>
                  <a:cubicBezTo>
                    <a:pt x="417677" y="149939"/>
                    <a:pt x="417395" y="150504"/>
                    <a:pt x="417112" y="151068"/>
                  </a:cubicBezTo>
                  <a:cubicBezTo>
                    <a:pt x="415417" y="154172"/>
                    <a:pt x="413533" y="157088"/>
                    <a:pt x="411273" y="159534"/>
                  </a:cubicBezTo>
                  <a:cubicBezTo>
                    <a:pt x="411179" y="159628"/>
                    <a:pt x="410990" y="159816"/>
                    <a:pt x="410896" y="159910"/>
                  </a:cubicBezTo>
                  <a:cubicBezTo>
                    <a:pt x="406092" y="165084"/>
                    <a:pt x="400159" y="168658"/>
                    <a:pt x="394037" y="169787"/>
                  </a:cubicBezTo>
                  <a:cubicBezTo>
                    <a:pt x="391494" y="176654"/>
                    <a:pt x="388385" y="183332"/>
                    <a:pt x="384900" y="189541"/>
                  </a:cubicBezTo>
                  <a:cubicBezTo>
                    <a:pt x="384806" y="189635"/>
                    <a:pt x="384806" y="189729"/>
                    <a:pt x="384712" y="189823"/>
                  </a:cubicBezTo>
                  <a:cubicBezTo>
                    <a:pt x="381227" y="196031"/>
                    <a:pt x="377460" y="201769"/>
                    <a:pt x="373316" y="207131"/>
                  </a:cubicBezTo>
                  <a:cubicBezTo>
                    <a:pt x="373127" y="207413"/>
                    <a:pt x="372939" y="207601"/>
                    <a:pt x="372750" y="207789"/>
                  </a:cubicBezTo>
                  <a:cubicBezTo>
                    <a:pt x="368700" y="213057"/>
                    <a:pt x="364368" y="217948"/>
                    <a:pt x="359847" y="222275"/>
                  </a:cubicBezTo>
                  <a:cubicBezTo>
                    <a:pt x="359658" y="222463"/>
                    <a:pt x="359376" y="222651"/>
                    <a:pt x="359188" y="222934"/>
                  </a:cubicBezTo>
                  <a:cubicBezTo>
                    <a:pt x="354667" y="227261"/>
                    <a:pt x="349957" y="231211"/>
                    <a:pt x="345154" y="234598"/>
                  </a:cubicBezTo>
                  <a:lnTo>
                    <a:pt x="345625" y="236855"/>
                  </a:lnTo>
                  <a:cubicBezTo>
                    <a:pt x="346567" y="236385"/>
                    <a:pt x="347603" y="235915"/>
                    <a:pt x="348639" y="235538"/>
                  </a:cubicBezTo>
                  <a:cubicBezTo>
                    <a:pt x="350899" y="234786"/>
                    <a:pt x="353065" y="234033"/>
                    <a:pt x="355514" y="234033"/>
                  </a:cubicBezTo>
                  <a:cubicBezTo>
                    <a:pt x="359470" y="234033"/>
                    <a:pt x="363238" y="235162"/>
                    <a:pt x="366628" y="237326"/>
                  </a:cubicBezTo>
                  <a:cubicBezTo>
                    <a:pt x="366628" y="237326"/>
                    <a:pt x="380756" y="246450"/>
                    <a:pt x="385371" y="249648"/>
                  </a:cubicBezTo>
                  <a:cubicBezTo>
                    <a:pt x="401854" y="261030"/>
                    <a:pt x="399876" y="279373"/>
                    <a:pt x="399876" y="279373"/>
                  </a:cubicBezTo>
                  <a:cubicBezTo>
                    <a:pt x="410990" y="279655"/>
                    <a:pt x="421822" y="283041"/>
                    <a:pt x="430016" y="289814"/>
                  </a:cubicBezTo>
                  <a:cubicBezTo>
                    <a:pt x="445180" y="302324"/>
                    <a:pt x="447535" y="313330"/>
                    <a:pt x="448382" y="316058"/>
                  </a:cubicBezTo>
                  <a:lnTo>
                    <a:pt x="481630" y="424515"/>
                  </a:lnTo>
                  <a:cubicBezTo>
                    <a:pt x="482855" y="428371"/>
                    <a:pt x="483608" y="432416"/>
                    <a:pt x="483891" y="436461"/>
                  </a:cubicBezTo>
                  <a:cubicBezTo>
                    <a:pt x="484644" y="448595"/>
                    <a:pt x="481159" y="460730"/>
                    <a:pt x="473718" y="470700"/>
                  </a:cubicBezTo>
                  <a:cubicBezTo>
                    <a:pt x="466372" y="480671"/>
                    <a:pt x="455823" y="487538"/>
                    <a:pt x="443956" y="490360"/>
                  </a:cubicBezTo>
                  <a:cubicBezTo>
                    <a:pt x="440000" y="491301"/>
                    <a:pt x="435950" y="491771"/>
                    <a:pt x="431805" y="491771"/>
                  </a:cubicBezTo>
                  <a:lnTo>
                    <a:pt x="325375" y="491771"/>
                  </a:lnTo>
                  <a:lnTo>
                    <a:pt x="337430" y="415296"/>
                  </a:lnTo>
                  <a:cubicBezTo>
                    <a:pt x="338749" y="406454"/>
                    <a:pt x="337807" y="397424"/>
                    <a:pt x="334605" y="389052"/>
                  </a:cubicBezTo>
                  <a:lnTo>
                    <a:pt x="323962" y="360927"/>
                  </a:lnTo>
                  <a:lnTo>
                    <a:pt x="337430" y="347476"/>
                  </a:lnTo>
                  <a:lnTo>
                    <a:pt x="307196" y="317281"/>
                  </a:lnTo>
                  <a:lnTo>
                    <a:pt x="276868" y="347476"/>
                  </a:lnTo>
                  <a:lnTo>
                    <a:pt x="290337" y="360927"/>
                  </a:lnTo>
                  <a:lnTo>
                    <a:pt x="279694" y="389052"/>
                  </a:lnTo>
                  <a:cubicBezTo>
                    <a:pt x="276586" y="397424"/>
                    <a:pt x="275644" y="406454"/>
                    <a:pt x="276963" y="415296"/>
                  </a:cubicBezTo>
                  <a:lnTo>
                    <a:pt x="288736" y="491771"/>
                  </a:lnTo>
                  <a:lnTo>
                    <a:pt x="182493" y="491771"/>
                  </a:lnTo>
                  <a:cubicBezTo>
                    <a:pt x="178443" y="491771"/>
                    <a:pt x="174299" y="491301"/>
                    <a:pt x="170437" y="490360"/>
                  </a:cubicBezTo>
                  <a:cubicBezTo>
                    <a:pt x="158570" y="487538"/>
                    <a:pt x="148021" y="480671"/>
                    <a:pt x="140675" y="470700"/>
                  </a:cubicBezTo>
                  <a:cubicBezTo>
                    <a:pt x="130785" y="457343"/>
                    <a:pt x="127865" y="440223"/>
                    <a:pt x="132669" y="424515"/>
                  </a:cubicBezTo>
                  <a:lnTo>
                    <a:pt x="166011" y="316058"/>
                  </a:lnTo>
                  <a:cubicBezTo>
                    <a:pt x="166858" y="313330"/>
                    <a:pt x="170908" y="300631"/>
                    <a:pt x="184377" y="289814"/>
                  </a:cubicBezTo>
                  <a:cubicBezTo>
                    <a:pt x="192666" y="283229"/>
                    <a:pt x="203403" y="279655"/>
                    <a:pt x="214517" y="279373"/>
                  </a:cubicBezTo>
                  <a:lnTo>
                    <a:pt x="214517" y="279279"/>
                  </a:lnTo>
                  <a:cubicBezTo>
                    <a:pt x="214140" y="273447"/>
                    <a:pt x="211880" y="260654"/>
                    <a:pt x="229022" y="249648"/>
                  </a:cubicBezTo>
                  <a:cubicBezTo>
                    <a:pt x="233731" y="246638"/>
                    <a:pt x="247765" y="237326"/>
                    <a:pt x="247765" y="237326"/>
                  </a:cubicBezTo>
                  <a:cubicBezTo>
                    <a:pt x="251061" y="235162"/>
                    <a:pt x="254923" y="234033"/>
                    <a:pt x="258879" y="234033"/>
                  </a:cubicBezTo>
                  <a:cubicBezTo>
                    <a:pt x="261328" y="234033"/>
                    <a:pt x="263494" y="234786"/>
                    <a:pt x="265754" y="235538"/>
                  </a:cubicBezTo>
                  <a:cubicBezTo>
                    <a:pt x="266790" y="236009"/>
                    <a:pt x="267826" y="236385"/>
                    <a:pt x="268768" y="236855"/>
                  </a:cubicBezTo>
                  <a:lnTo>
                    <a:pt x="269239" y="234598"/>
                  </a:lnTo>
                  <a:cubicBezTo>
                    <a:pt x="264436" y="231211"/>
                    <a:pt x="259726" y="227261"/>
                    <a:pt x="255205" y="222934"/>
                  </a:cubicBezTo>
                  <a:cubicBezTo>
                    <a:pt x="254923" y="222651"/>
                    <a:pt x="254735" y="222463"/>
                    <a:pt x="254546" y="222275"/>
                  </a:cubicBezTo>
                  <a:cubicBezTo>
                    <a:pt x="250025" y="217948"/>
                    <a:pt x="245693" y="213057"/>
                    <a:pt x="241548" y="207789"/>
                  </a:cubicBezTo>
                  <a:cubicBezTo>
                    <a:pt x="241454" y="207601"/>
                    <a:pt x="241266" y="207413"/>
                    <a:pt x="241077" y="207225"/>
                  </a:cubicBezTo>
                  <a:cubicBezTo>
                    <a:pt x="236933" y="201769"/>
                    <a:pt x="233072" y="196031"/>
                    <a:pt x="229681" y="189823"/>
                  </a:cubicBezTo>
                  <a:cubicBezTo>
                    <a:pt x="229587" y="189729"/>
                    <a:pt x="229587" y="189635"/>
                    <a:pt x="229493" y="189635"/>
                  </a:cubicBezTo>
                  <a:cubicBezTo>
                    <a:pt x="226008" y="183332"/>
                    <a:pt x="222899" y="176654"/>
                    <a:pt x="220356" y="169787"/>
                  </a:cubicBezTo>
                  <a:cubicBezTo>
                    <a:pt x="214140" y="168658"/>
                    <a:pt x="208301" y="165084"/>
                    <a:pt x="203497" y="159910"/>
                  </a:cubicBezTo>
                  <a:cubicBezTo>
                    <a:pt x="203309" y="159722"/>
                    <a:pt x="203214" y="159628"/>
                    <a:pt x="203120" y="159534"/>
                  </a:cubicBezTo>
                  <a:cubicBezTo>
                    <a:pt x="200860" y="157088"/>
                    <a:pt x="198976" y="154172"/>
                    <a:pt x="197281" y="151068"/>
                  </a:cubicBezTo>
                  <a:cubicBezTo>
                    <a:pt x="196998" y="150504"/>
                    <a:pt x="196716" y="149939"/>
                    <a:pt x="196433" y="149281"/>
                  </a:cubicBezTo>
                  <a:cubicBezTo>
                    <a:pt x="194832" y="146083"/>
                    <a:pt x="193513" y="142602"/>
                    <a:pt x="192666" y="138840"/>
                  </a:cubicBezTo>
                  <a:cubicBezTo>
                    <a:pt x="188145" y="118428"/>
                    <a:pt x="197092" y="99050"/>
                    <a:pt x="212727" y="95476"/>
                  </a:cubicBezTo>
                  <a:lnTo>
                    <a:pt x="212727" y="85787"/>
                  </a:lnTo>
                  <a:cubicBezTo>
                    <a:pt x="212727" y="38378"/>
                    <a:pt x="251155" y="0"/>
                    <a:pt x="2986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8" name="îśḻïḍé">
            <a:extLst>
              <a:ext uri="{FF2B5EF4-FFF2-40B4-BE49-F238E27FC236}">
                <a16:creationId xmlns:a16="http://schemas.microsoft.com/office/drawing/2014/main" id="{28C1F347-1EE3-460C-853C-DC719A0D11BD}"/>
              </a:ext>
            </a:extLst>
          </p:cNvPr>
          <p:cNvGrpSpPr/>
          <p:nvPr/>
        </p:nvGrpSpPr>
        <p:grpSpPr>
          <a:xfrm>
            <a:off x="6286993" y="2738794"/>
            <a:ext cx="2376384" cy="1942790"/>
            <a:chOff x="670968" y="3651726"/>
            <a:chExt cx="3168512" cy="2590387"/>
          </a:xfrm>
        </p:grpSpPr>
        <p:sp>
          <p:nvSpPr>
            <p:cNvPr id="10" name="ïśľîḍé">
              <a:extLst>
                <a:ext uri="{FF2B5EF4-FFF2-40B4-BE49-F238E27FC236}">
                  <a16:creationId xmlns:a16="http://schemas.microsoft.com/office/drawing/2014/main" id="{F9C0C7E5-085E-499F-811D-1237B828DE17}"/>
                </a:ext>
              </a:extLst>
            </p:cNvPr>
            <p:cNvSpPr txBox="1"/>
            <p:nvPr/>
          </p:nvSpPr>
          <p:spPr>
            <a:xfrm>
              <a:off x="670968" y="4330900"/>
              <a:ext cx="3168512" cy="588331"/>
            </a:xfrm>
            <a:prstGeom prst="rect">
              <a:avLst/>
            </a:prstGeom>
            <a:noFill/>
          </p:spPr>
          <p:txBody>
            <a:bodyPr wrap="none" lIns="90000" tIns="46800" rIns="90000" bIns="46800" rtlCol="0" anchor="ctr" anchorCtr="0">
              <a:normAutofit/>
            </a:bodyPr>
            <a:lstStyle/>
            <a:p>
              <a:r>
                <a:rPr lang="zh-CN" altLang="en-US" b="1" dirty="0">
                  <a:solidFill>
                    <a:schemeClr val="accent3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标题文本预设</a:t>
              </a:r>
              <a:endParaRPr lang="en-US" altLang="zh-CN" b="1" dirty="0">
                <a:solidFill>
                  <a:schemeClr val="accent3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îṩḷïdè">
              <a:extLst>
                <a:ext uri="{FF2B5EF4-FFF2-40B4-BE49-F238E27FC236}">
                  <a16:creationId xmlns:a16="http://schemas.microsoft.com/office/drawing/2014/main" id="{F3B97D9E-6FDF-4905-A87F-D7025B425435}"/>
                </a:ext>
              </a:extLst>
            </p:cNvPr>
            <p:cNvSpPr txBox="1"/>
            <p:nvPr/>
          </p:nvSpPr>
          <p:spPr>
            <a:xfrm>
              <a:off x="670968" y="4919232"/>
              <a:ext cx="3168511" cy="1322881"/>
            </a:xfrm>
            <a:prstGeom prst="rect">
              <a:avLst/>
            </a:prstGeom>
            <a:noFill/>
          </p:spPr>
          <p:txBody>
            <a:bodyPr wrap="square" lIns="90000" tIns="46800" rIns="90000" bIns="46800" rtlCol="0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0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此部分内容作为文字排版占位显示</a:t>
              </a:r>
              <a:br>
                <a:rPr lang="zh-CN" altLang="en-US" sz="10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</a:br>
              <a:r>
                <a:rPr lang="zh-CN" altLang="en-US" sz="10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（建议使用主题字体）</a:t>
              </a:r>
              <a:endParaRPr lang="en-US" altLang="zh-CN" sz="1000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iş1îḍe">
              <a:extLst>
                <a:ext uri="{FF2B5EF4-FFF2-40B4-BE49-F238E27FC236}">
                  <a16:creationId xmlns:a16="http://schemas.microsoft.com/office/drawing/2014/main" id="{A500AF89-4CB8-421B-8B94-AB7BD0BCB823}"/>
                </a:ext>
              </a:extLst>
            </p:cNvPr>
            <p:cNvSpPr/>
            <p:nvPr/>
          </p:nvSpPr>
          <p:spPr bwMode="auto">
            <a:xfrm>
              <a:off x="803458" y="3651726"/>
              <a:ext cx="609685" cy="493484"/>
            </a:xfrm>
            <a:custGeom>
              <a:avLst/>
              <a:gdLst>
                <a:gd name="connsiteX0" fmla="*/ 355420 w 607568"/>
                <a:gd name="connsiteY0" fmla="*/ 250307 h 491771"/>
                <a:gd name="connsiteX1" fmla="*/ 352312 w 607568"/>
                <a:gd name="connsiteY1" fmla="*/ 251812 h 491771"/>
                <a:gd name="connsiteX2" fmla="*/ 321042 w 607568"/>
                <a:gd name="connsiteY2" fmla="*/ 289814 h 491771"/>
                <a:gd name="connsiteX3" fmla="*/ 321513 w 607568"/>
                <a:gd name="connsiteY3" fmla="*/ 295364 h 491771"/>
                <a:gd name="connsiteX4" fmla="*/ 369736 w 607568"/>
                <a:gd name="connsiteY4" fmla="*/ 338257 h 491771"/>
                <a:gd name="connsiteX5" fmla="*/ 371997 w 607568"/>
                <a:gd name="connsiteY5" fmla="*/ 339104 h 491771"/>
                <a:gd name="connsiteX6" fmla="*/ 373127 w 607568"/>
                <a:gd name="connsiteY6" fmla="*/ 338916 h 491771"/>
                <a:gd name="connsiteX7" fmla="*/ 375293 w 607568"/>
                <a:gd name="connsiteY7" fmla="*/ 336282 h 491771"/>
                <a:gd name="connsiteX8" fmla="*/ 383676 w 607568"/>
                <a:gd name="connsiteY8" fmla="*/ 279467 h 491771"/>
                <a:gd name="connsiteX9" fmla="*/ 376424 w 607568"/>
                <a:gd name="connsiteY9" fmla="*/ 263287 h 491771"/>
                <a:gd name="connsiteX10" fmla="*/ 357681 w 607568"/>
                <a:gd name="connsiteY10" fmla="*/ 250965 h 491771"/>
                <a:gd name="connsiteX11" fmla="*/ 355420 w 607568"/>
                <a:gd name="connsiteY11" fmla="*/ 250307 h 491771"/>
                <a:gd name="connsiteX12" fmla="*/ 258879 w 607568"/>
                <a:gd name="connsiteY12" fmla="*/ 250307 h 491771"/>
                <a:gd name="connsiteX13" fmla="*/ 256712 w 607568"/>
                <a:gd name="connsiteY13" fmla="*/ 250965 h 491771"/>
                <a:gd name="connsiteX14" fmla="*/ 237969 w 607568"/>
                <a:gd name="connsiteY14" fmla="*/ 263287 h 491771"/>
                <a:gd name="connsiteX15" fmla="*/ 230717 w 607568"/>
                <a:gd name="connsiteY15" fmla="*/ 279467 h 491771"/>
                <a:gd name="connsiteX16" fmla="*/ 239100 w 607568"/>
                <a:gd name="connsiteY16" fmla="*/ 336282 h 491771"/>
                <a:gd name="connsiteX17" fmla="*/ 241266 w 607568"/>
                <a:gd name="connsiteY17" fmla="*/ 338916 h 491771"/>
                <a:gd name="connsiteX18" fmla="*/ 242396 w 607568"/>
                <a:gd name="connsiteY18" fmla="*/ 339104 h 491771"/>
                <a:gd name="connsiteX19" fmla="*/ 244657 w 607568"/>
                <a:gd name="connsiteY19" fmla="*/ 338257 h 491771"/>
                <a:gd name="connsiteX20" fmla="*/ 292880 w 607568"/>
                <a:gd name="connsiteY20" fmla="*/ 295364 h 491771"/>
                <a:gd name="connsiteX21" fmla="*/ 293351 w 607568"/>
                <a:gd name="connsiteY21" fmla="*/ 289814 h 491771"/>
                <a:gd name="connsiteX22" fmla="*/ 261987 w 607568"/>
                <a:gd name="connsiteY22" fmla="*/ 251812 h 491771"/>
                <a:gd name="connsiteX23" fmla="*/ 258879 w 607568"/>
                <a:gd name="connsiteY23" fmla="*/ 250307 h 491771"/>
                <a:gd name="connsiteX24" fmla="*/ 500465 w 607568"/>
                <a:gd name="connsiteY24" fmla="*/ 66049 h 491771"/>
                <a:gd name="connsiteX25" fmla="*/ 565743 w 607568"/>
                <a:gd name="connsiteY25" fmla="*/ 130673 h 491771"/>
                <a:gd name="connsiteX26" fmla="*/ 566120 w 607568"/>
                <a:gd name="connsiteY26" fmla="*/ 130673 h 491771"/>
                <a:gd name="connsiteX27" fmla="*/ 580250 w 607568"/>
                <a:gd name="connsiteY27" fmla="*/ 160962 h 491771"/>
                <a:gd name="connsiteX28" fmla="*/ 560939 w 607568"/>
                <a:gd name="connsiteY28" fmla="*/ 182503 h 491771"/>
                <a:gd name="connsiteX29" fmla="*/ 531927 w 607568"/>
                <a:gd name="connsiteY29" fmla="*/ 223799 h 491771"/>
                <a:gd name="connsiteX30" fmla="*/ 528253 w 607568"/>
                <a:gd name="connsiteY30" fmla="*/ 234240 h 491771"/>
                <a:gd name="connsiteX31" fmla="*/ 530797 w 607568"/>
                <a:gd name="connsiteY31" fmla="*/ 246281 h 491771"/>
                <a:gd name="connsiteX32" fmla="*/ 545868 w 607568"/>
                <a:gd name="connsiteY32" fmla="*/ 261143 h 491771"/>
                <a:gd name="connsiteX33" fmla="*/ 558961 w 607568"/>
                <a:gd name="connsiteY33" fmla="*/ 263777 h 491771"/>
                <a:gd name="connsiteX34" fmla="*/ 597299 w 607568"/>
                <a:gd name="connsiteY34" fmla="*/ 301968 h 491771"/>
                <a:gd name="connsiteX35" fmla="*/ 607002 w 607568"/>
                <a:gd name="connsiteY35" fmla="*/ 350788 h 491771"/>
                <a:gd name="connsiteX36" fmla="*/ 601256 w 607568"/>
                <a:gd name="connsiteY36" fmla="*/ 373835 h 491771"/>
                <a:gd name="connsiteX37" fmla="*/ 579685 w 607568"/>
                <a:gd name="connsiteY37" fmla="*/ 384088 h 491771"/>
                <a:gd name="connsiteX38" fmla="*/ 490386 w 607568"/>
                <a:gd name="connsiteY38" fmla="*/ 384088 h 491771"/>
                <a:gd name="connsiteX39" fmla="*/ 467685 w 607568"/>
                <a:gd name="connsiteY39" fmla="*/ 310058 h 491771"/>
                <a:gd name="connsiteX40" fmla="*/ 431702 w 607568"/>
                <a:gd name="connsiteY40" fmla="*/ 267445 h 491771"/>
                <a:gd name="connsiteX41" fmla="*/ 441969 w 607568"/>
                <a:gd name="connsiteY41" fmla="*/ 263777 h 491771"/>
                <a:gd name="connsiteX42" fmla="*/ 455157 w 607568"/>
                <a:gd name="connsiteY42" fmla="*/ 261237 h 491771"/>
                <a:gd name="connsiteX43" fmla="*/ 470228 w 607568"/>
                <a:gd name="connsiteY43" fmla="*/ 246281 h 491771"/>
                <a:gd name="connsiteX44" fmla="*/ 472677 w 607568"/>
                <a:gd name="connsiteY44" fmla="*/ 234240 h 491771"/>
                <a:gd name="connsiteX45" fmla="*/ 469098 w 607568"/>
                <a:gd name="connsiteY45" fmla="*/ 223893 h 491771"/>
                <a:gd name="connsiteX46" fmla="*/ 439991 w 607568"/>
                <a:gd name="connsiteY46" fmla="*/ 182503 h 491771"/>
                <a:gd name="connsiteX47" fmla="*/ 426144 w 607568"/>
                <a:gd name="connsiteY47" fmla="*/ 172720 h 491771"/>
                <a:gd name="connsiteX48" fmla="*/ 441404 w 607568"/>
                <a:gd name="connsiteY48" fmla="*/ 143278 h 491771"/>
                <a:gd name="connsiteX49" fmla="*/ 439708 w 607568"/>
                <a:gd name="connsiteY49" fmla="*/ 107438 h 491771"/>
                <a:gd name="connsiteX50" fmla="*/ 500465 w 607568"/>
                <a:gd name="connsiteY50" fmla="*/ 66049 h 491771"/>
                <a:gd name="connsiteX51" fmla="*/ 107100 w 607568"/>
                <a:gd name="connsiteY51" fmla="*/ 66049 h 491771"/>
                <a:gd name="connsiteX52" fmla="*/ 171341 w 607568"/>
                <a:gd name="connsiteY52" fmla="*/ 123618 h 491771"/>
                <a:gd name="connsiteX53" fmla="*/ 172849 w 607568"/>
                <a:gd name="connsiteY53" fmla="*/ 143278 h 491771"/>
                <a:gd name="connsiteX54" fmla="*/ 184246 w 607568"/>
                <a:gd name="connsiteY54" fmla="*/ 168205 h 491771"/>
                <a:gd name="connsiteX55" fmla="*/ 167574 w 607568"/>
                <a:gd name="connsiteY55" fmla="*/ 182503 h 491771"/>
                <a:gd name="connsiteX56" fmla="*/ 138468 w 607568"/>
                <a:gd name="connsiteY56" fmla="*/ 223799 h 491771"/>
                <a:gd name="connsiteX57" fmla="*/ 134794 w 607568"/>
                <a:gd name="connsiteY57" fmla="*/ 234240 h 491771"/>
                <a:gd name="connsiteX58" fmla="*/ 137337 w 607568"/>
                <a:gd name="connsiteY58" fmla="*/ 246281 h 491771"/>
                <a:gd name="connsiteX59" fmla="*/ 152408 w 607568"/>
                <a:gd name="connsiteY59" fmla="*/ 261143 h 491771"/>
                <a:gd name="connsiteX60" fmla="*/ 165596 w 607568"/>
                <a:gd name="connsiteY60" fmla="*/ 263777 h 491771"/>
                <a:gd name="connsiteX61" fmla="*/ 179442 w 607568"/>
                <a:gd name="connsiteY61" fmla="*/ 268856 h 491771"/>
                <a:gd name="connsiteX62" fmla="*/ 146662 w 607568"/>
                <a:gd name="connsiteY62" fmla="*/ 310058 h 491771"/>
                <a:gd name="connsiteX63" fmla="*/ 123867 w 607568"/>
                <a:gd name="connsiteY63" fmla="*/ 384088 h 491771"/>
                <a:gd name="connsiteX64" fmla="*/ 27883 w 607568"/>
                <a:gd name="connsiteY64" fmla="*/ 384088 h 491771"/>
                <a:gd name="connsiteX65" fmla="*/ 6312 w 607568"/>
                <a:gd name="connsiteY65" fmla="*/ 373835 h 491771"/>
                <a:gd name="connsiteX66" fmla="*/ 566 w 607568"/>
                <a:gd name="connsiteY66" fmla="*/ 350788 h 491771"/>
                <a:gd name="connsiteX67" fmla="*/ 10268 w 607568"/>
                <a:gd name="connsiteY67" fmla="*/ 301968 h 491771"/>
                <a:gd name="connsiteX68" fmla="*/ 48606 w 607568"/>
                <a:gd name="connsiteY68" fmla="*/ 263777 h 491771"/>
                <a:gd name="connsiteX69" fmla="*/ 61699 w 607568"/>
                <a:gd name="connsiteY69" fmla="*/ 261237 h 491771"/>
                <a:gd name="connsiteX70" fmla="*/ 76770 w 607568"/>
                <a:gd name="connsiteY70" fmla="*/ 246281 h 491771"/>
                <a:gd name="connsiteX71" fmla="*/ 79313 w 607568"/>
                <a:gd name="connsiteY71" fmla="*/ 234240 h 491771"/>
                <a:gd name="connsiteX72" fmla="*/ 75639 w 607568"/>
                <a:gd name="connsiteY72" fmla="*/ 223893 h 491771"/>
                <a:gd name="connsiteX73" fmla="*/ 46628 w 607568"/>
                <a:gd name="connsiteY73" fmla="*/ 182503 h 491771"/>
                <a:gd name="connsiteX74" fmla="*/ 27318 w 607568"/>
                <a:gd name="connsiteY74" fmla="*/ 160962 h 491771"/>
                <a:gd name="connsiteX75" fmla="*/ 41447 w 607568"/>
                <a:gd name="connsiteY75" fmla="*/ 130673 h 491771"/>
                <a:gd name="connsiteX76" fmla="*/ 41824 w 607568"/>
                <a:gd name="connsiteY76" fmla="*/ 130673 h 491771"/>
                <a:gd name="connsiteX77" fmla="*/ 107100 w 607568"/>
                <a:gd name="connsiteY77" fmla="*/ 66049 h 491771"/>
                <a:gd name="connsiteX78" fmla="*/ 298626 w 607568"/>
                <a:gd name="connsiteY78" fmla="*/ 0 h 491771"/>
                <a:gd name="connsiteX79" fmla="*/ 315956 w 607568"/>
                <a:gd name="connsiteY79" fmla="*/ 0 h 491771"/>
                <a:gd name="connsiteX80" fmla="*/ 401854 w 607568"/>
                <a:gd name="connsiteY80" fmla="*/ 85787 h 491771"/>
                <a:gd name="connsiteX81" fmla="*/ 401854 w 607568"/>
                <a:gd name="connsiteY81" fmla="*/ 95476 h 491771"/>
                <a:gd name="connsiteX82" fmla="*/ 421633 w 607568"/>
                <a:gd name="connsiteY82" fmla="*/ 138840 h 491771"/>
                <a:gd name="connsiteX83" fmla="*/ 417960 w 607568"/>
                <a:gd name="connsiteY83" fmla="*/ 149281 h 491771"/>
                <a:gd name="connsiteX84" fmla="*/ 417112 w 607568"/>
                <a:gd name="connsiteY84" fmla="*/ 151068 h 491771"/>
                <a:gd name="connsiteX85" fmla="*/ 411273 w 607568"/>
                <a:gd name="connsiteY85" fmla="*/ 159534 h 491771"/>
                <a:gd name="connsiteX86" fmla="*/ 410896 w 607568"/>
                <a:gd name="connsiteY86" fmla="*/ 159910 h 491771"/>
                <a:gd name="connsiteX87" fmla="*/ 394037 w 607568"/>
                <a:gd name="connsiteY87" fmla="*/ 169787 h 491771"/>
                <a:gd name="connsiteX88" fmla="*/ 384900 w 607568"/>
                <a:gd name="connsiteY88" fmla="*/ 189541 h 491771"/>
                <a:gd name="connsiteX89" fmla="*/ 384712 w 607568"/>
                <a:gd name="connsiteY89" fmla="*/ 189823 h 491771"/>
                <a:gd name="connsiteX90" fmla="*/ 373316 w 607568"/>
                <a:gd name="connsiteY90" fmla="*/ 207131 h 491771"/>
                <a:gd name="connsiteX91" fmla="*/ 372750 w 607568"/>
                <a:gd name="connsiteY91" fmla="*/ 207789 h 491771"/>
                <a:gd name="connsiteX92" fmla="*/ 359847 w 607568"/>
                <a:gd name="connsiteY92" fmla="*/ 222275 h 491771"/>
                <a:gd name="connsiteX93" fmla="*/ 359188 w 607568"/>
                <a:gd name="connsiteY93" fmla="*/ 222934 h 491771"/>
                <a:gd name="connsiteX94" fmla="*/ 345154 w 607568"/>
                <a:gd name="connsiteY94" fmla="*/ 234598 h 491771"/>
                <a:gd name="connsiteX95" fmla="*/ 345625 w 607568"/>
                <a:gd name="connsiteY95" fmla="*/ 236855 h 491771"/>
                <a:gd name="connsiteX96" fmla="*/ 348639 w 607568"/>
                <a:gd name="connsiteY96" fmla="*/ 235538 h 491771"/>
                <a:gd name="connsiteX97" fmla="*/ 355514 w 607568"/>
                <a:gd name="connsiteY97" fmla="*/ 234033 h 491771"/>
                <a:gd name="connsiteX98" fmla="*/ 366628 w 607568"/>
                <a:gd name="connsiteY98" fmla="*/ 237326 h 491771"/>
                <a:gd name="connsiteX99" fmla="*/ 385371 w 607568"/>
                <a:gd name="connsiteY99" fmla="*/ 249648 h 491771"/>
                <a:gd name="connsiteX100" fmla="*/ 399876 w 607568"/>
                <a:gd name="connsiteY100" fmla="*/ 279373 h 491771"/>
                <a:gd name="connsiteX101" fmla="*/ 430016 w 607568"/>
                <a:gd name="connsiteY101" fmla="*/ 289814 h 491771"/>
                <a:gd name="connsiteX102" fmla="*/ 448382 w 607568"/>
                <a:gd name="connsiteY102" fmla="*/ 316058 h 491771"/>
                <a:gd name="connsiteX103" fmla="*/ 481630 w 607568"/>
                <a:gd name="connsiteY103" fmla="*/ 424515 h 491771"/>
                <a:gd name="connsiteX104" fmla="*/ 483891 w 607568"/>
                <a:gd name="connsiteY104" fmla="*/ 436461 h 491771"/>
                <a:gd name="connsiteX105" fmla="*/ 473718 w 607568"/>
                <a:gd name="connsiteY105" fmla="*/ 470700 h 491771"/>
                <a:gd name="connsiteX106" fmla="*/ 443956 w 607568"/>
                <a:gd name="connsiteY106" fmla="*/ 490360 h 491771"/>
                <a:gd name="connsiteX107" fmla="*/ 431805 w 607568"/>
                <a:gd name="connsiteY107" fmla="*/ 491771 h 491771"/>
                <a:gd name="connsiteX108" fmla="*/ 325375 w 607568"/>
                <a:gd name="connsiteY108" fmla="*/ 491771 h 491771"/>
                <a:gd name="connsiteX109" fmla="*/ 337430 w 607568"/>
                <a:gd name="connsiteY109" fmla="*/ 415296 h 491771"/>
                <a:gd name="connsiteX110" fmla="*/ 334605 w 607568"/>
                <a:gd name="connsiteY110" fmla="*/ 389052 h 491771"/>
                <a:gd name="connsiteX111" fmla="*/ 323962 w 607568"/>
                <a:gd name="connsiteY111" fmla="*/ 360927 h 491771"/>
                <a:gd name="connsiteX112" fmla="*/ 337430 w 607568"/>
                <a:gd name="connsiteY112" fmla="*/ 347476 h 491771"/>
                <a:gd name="connsiteX113" fmla="*/ 307196 w 607568"/>
                <a:gd name="connsiteY113" fmla="*/ 317281 h 491771"/>
                <a:gd name="connsiteX114" fmla="*/ 276868 w 607568"/>
                <a:gd name="connsiteY114" fmla="*/ 347476 h 491771"/>
                <a:gd name="connsiteX115" fmla="*/ 290337 w 607568"/>
                <a:gd name="connsiteY115" fmla="*/ 360927 h 491771"/>
                <a:gd name="connsiteX116" fmla="*/ 279694 w 607568"/>
                <a:gd name="connsiteY116" fmla="*/ 389052 h 491771"/>
                <a:gd name="connsiteX117" fmla="*/ 276963 w 607568"/>
                <a:gd name="connsiteY117" fmla="*/ 415296 h 491771"/>
                <a:gd name="connsiteX118" fmla="*/ 288736 w 607568"/>
                <a:gd name="connsiteY118" fmla="*/ 491771 h 491771"/>
                <a:gd name="connsiteX119" fmla="*/ 182493 w 607568"/>
                <a:gd name="connsiteY119" fmla="*/ 491771 h 491771"/>
                <a:gd name="connsiteX120" fmla="*/ 170437 w 607568"/>
                <a:gd name="connsiteY120" fmla="*/ 490360 h 491771"/>
                <a:gd name="connsiteX121" fmla="*/ 140675 w 607568"/>
                <a:gd name="connsiteY121" fmla="*/ 470700 h 491771"/>
                <a:gd name="connsiteX122" fmla="*/ 132669 w 607568"/>
                <a:gd name="connsiteY122" fmla="*/ 424515 h 491771"/>
                <a:gd name="connsiteX123" fmla="*/ 166011 w 607568"/>
                <a:gd name="connsiteY123" fmla="*/ 316058 h 491771"/>
                <a:gd name="connsiteX124" fmla="*/ 184377 w 607568"/>
                <a:gd name="connsiteY124" fmla="*/ 289814 h 491771"/>
                <a:gd name="connsiteX125" fmla="*/ 214517 w 607568"/>
                <a:gd name="connsiteY125" fmla="*/ 279373 h 491771"/>
                <a:gd name="connsiteX126" fmla="*/ 214517 w 607568"/>
                <a:gd name="connsiteY126" fmla="*/ 279279 h 491771"/>
                <a:gd name="connsiteX127" fmla="*/ 229022 w 607568"/>
                <a:gd name="connsiteY127" fmla="*/ 249648 h 491771"/>
                <a:gd name="connsiteX128" fmla="*/ 247765 w 607568"/>
                <a:gd name="connsiteY128" fmla="*/ 237326 h 491771"/>
                <a:gd name="connsiteX129" fmla="*/ 258879 w 607568"/>
                <a:gd name="connsiteY129" fmla="*/ 234033 h 491771"/>
                <a:gd name="connsiteX130" fmla="*/ 265754 w 607568"/>
                <a:gd name="connsiteY130" fmla="*/ 235538 h 491771"/>
                <a:gd name="connsiteX131" fmla="*/ 268768 w 607568"/>
                <a:gd name="connsiteY131" fmla="*/ 236855 h 491771"/>
                <a:gd name="connsiteX132" fmla="*/ 269239 w 607568"/>
                <a:gd name="connsiteY132" fmla="*/ 234598 h 491771"/>
                <a:gd name="connsiteX133" fmla="*/ 255205 w 607568"/>
                <a:gd name="connsiteY133" fmla="*/ 222934 h 491771"/>
                <a:gd name="connsiteX134" fmla="*/ 254546 w 607568"/>
                <a:gd name="connsiteY134" fmla="*/ 222275 h 491771"/>
                <a:gd name="connsiteX135" fmla="*/ 241548 w 607568"/>
                <a:gd name="connsiteY135" fmla="*/ 207789 h 491771"/>
                <a:gd name="connsiteX136" fmla="*/ 241077 w 607568"/>
                <a:gd name="connsiteY136" fmla="*/ 207225 h 491771"/>
                <a:gd name="connsiteX137" fmla="*/ 229681 w 607568"/>
                <a:gd name="connsiteY137" fmla="*/ 189823 h 491771"/>
                <a:gd name="connsiteX138" fmla="*/ 229493 w 607568"/>
                <a:gd name="connsiteY138" fmla="*/ 189635 h 491771"/>
                <a:gd name="connsiteX139" fmla="*/ 220356 w 607568"/>
                <a:gd name="connsiteY139" fmla="*/ 169787 h 491771"/>
                <a:gd name="connsiteX140" fmla="*/ 203497 w 607568"/>
                <a:gd name="connsiteY140" fmla="*/ 159910 h 491771"/>
                <a:gd name="connsiteX141" fmla="*/ 203120 w 607568"/>
                <a:gd name="connsiteY141" fmla="*/ 159534 h 491771"/>
                <a:gd name="connsiteX142" fmla="*/ 197281 w 607568"/>
                <a:gd name="connsiteY142" fmla="*/ 151068 h 491771"/>
                <a:gd name="connsiteX143" fmla="*/ 196433 w 607568"/>
                <a:gd name="connsiteY143" fmla="*/ 149281 h 491771"/>
                <a:gd name="connsiteX144" fmla="*/ 192666 w 607568"/>
                <a:gd name="connsiteY144" fmla="*/ 138840 h 491771"/>
                <a:gd name="connsiteX145" fmla="*/ 212727 w 607568"/>
                <a:gd name="connsiteY145" fmla="*/ 95476 h 491771"/>
                <a:gd name="connsiteX146" fmla="*/ 212727 w 607568"/>
                <a:gd name="connsiteY146" fmla="*/ 85787 h 491771"/>
                <a:gd name="connsiteX147" fmla="*/ 298626 w 607568"/>
                <a:gd name="connsiteY147" fmla="*/ 0 h 49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607568" h="491771">
                  <a:moveTo>
                    <a:pt x="355420" y="250307"/>
                  </a:moveTo>
                  <a:cubicBezTo>
                    <a:pt x="354290" y="250307"/>
                    <a:pt x="353160" y="250871"/>
                    <a:pt x="352312" y="251812"/>
                  </a:cubicBezTo>
                  <a:lnTo>
                    <a:pt x="321042" y="289814"/>
                  </a:lnTo>
                  <a:cubicBezTo>
                    <a:pt x="319723" y="291507"/>
                    <a:pt x="319912" y="293953"/>
                    <a:pt x="321513" y="295364"/>
                  </a:cubicBezTo>
                  <a:lnTo>
                    <a:pt x="369736" y="338257"/>
                  </a:lnTo>
                  <a:cubicBezTo>
                    <a:pt x="370396" y="338822"/>
                    <a:pt x="371149" y="339104"/>
                    <a:pt x="371997" y="339104"/>
                  </a:cubicBezTo>
                  <a:cubicBezTo>
                    <a:pt x="372374" y="339104"/>
                    <a:pt x="372750" y="339010"/>
                    <a:pt x="373127" y="338916"/>
                  </a:cubicBezTo>
                  <a:cubicBezTo>
                    <a:pt x="374257" y="338539"/>
                    <a:pt x="375105" y="337505"/>
                    <a:pt x="375293" y="336282"/>
                  </a:cubicBezTo>
                  <a:lnTo>
                    <a:pt x="383676" y="279467"/>
                  </a:lnTo>
                  <a:cubicBezTo>
                    <a:pt x="384618" y="273164"/>
                    <a:pt x="381792" y="266768"/>
                    <a:pt x="376424" y="263287"/>
                  </a:cubicBezTo>
                  <a:lnTo>
                    <a:pt x="357681" y="250965"/>
                  </a:lnTo>
                  <a:cubicBezTo>
                    <a:pt x="357021" y="250495"/>
                    <a:pt x="356174" y="250307"/>
                    <a:pt x="355420" y="250307"/>
                  </a:cubicBezTo>
                  <a:close/>
                  <a:moveTo>
                    <a:pt x="258879" y="250307"/>
                  </a:moveTo>
                  <a:cubicBezTo>
                    <a:pt x="258125" y="250307"/>
                    <a:pt x="257372" y="250495"/>
                    <a:pt x="256712" y="250965"/>
                  </a:cubicBezTo>
                  <a:lnTo>
                    <a:pt x="237969" y="263287"/>
                  </a:lnTo>
                  <a:cubicBezTo>
                    <a:pt x="232601" y="266768"/>
                    <a:pt x="229775" y="273164"/>
                    <a:pt x="230717" y="279467"/>
                  </a:cubicBezTo>
                  <a:lnTo>
                    <a:pt x="239100" y="336282"/>
                  </a:lnTo>
                  <a:cubicBezTo>
                    <a:pt x="239288" y="337505"/>
                    <a:pt x="240136" y="338539"/>
                    <a:pt x="241266" y="338916"/>
                  </a:cubicBezTo>
                  <a:cubicBezTo>
                    <a:pt x="241643" y="339010"/>
                    <a:pt x="242019" y="339104"/>
                    <a:pt x="242396" y="339104"/>
                  </a:cubicBezTo>
                  <a:cubicBezTo>
                    <a:pt x="243244" y="339104"/>
                    <a:pt x="243997" y="338822"/>
                    <a:pt x="244657" y="338257"/>
                  </a:cubicBezTo>
                  <a:lnTo>
                    <a:pt x="292880" y="295364"/>
                  </a:lnTo>
                  <a:cubicBezTo>
                    <a:pt x="294481" y="293953"/>
                    <a:pt x="294670" y="291507"/>
                    <a:pt x="293351" y="289814"/>
                  </a:cubicBezTo>
                  <a:lnTo>
                    <a:pt x="261987" y="251812"/>
                  </a:lnTo>
                  <a:cubicBezTo>
                    <a:pt x="261233" y="250871"/>
                    <a:pt x="260103" y="250307"/>
                    <a:pt x="258879" y="250307"/>
                  </a:cubicBezTo>
                  <a:close/>
                  <a:moveTo>
                    <a:pt x="500465" y="66049"/>
                  </a:moveTo>
                  <a:cubicBezTo>
                    <a:pt x="548129" y="66049"/>
                    <a:pt x="562447" y="93516"/>
                    <a:pt x="565743" y="130673"/>
                  </a:cubicBezTo>
                  <a:cubicBezTo>
                    <a:pt x="565932" y="130673"/>
                    <a:pt x="566026" y="130673"/>
                    <a:pt x="566120" y="130673"/>
                  </a:cubicBezTo>
                  <a:cubicBezTo>
                    <a:pt x="577141" y="133118"/>
                    <a:pt x="583358" y="146664"/>
                    <a:pt x="580250" y="160962"/>
                  </a:cubicBezTo>
                  <a:cubicBezTo>
                    <a:pt x="577706" y="172532"/>
                    <a:pt x="569700" y="180904"/>
                    <a:pt x="560939" y="182503"/>
                  </a:cubicBezTo>
                  <a:cubicBezTo>
                    <a:pt x="554628" y="199529"/>
                    <a:pt x="543796" y="214016"/>
                    <a:pt x="531927" y="223799"/>
                  </a:cubicBezTo>
                  <a:cubicBezTo>
                    <a:pt x="528913" y="226338"/>
                    <a:pt x="527500" y="230383"/>
                    <a:pt x="528253" y="234240"/>
                  </a:cubicBezTo>
                  <a:lnTo>
                    <a:pt x="530797" y="246281"/>
                  </a:lnTo>
                  <a:cubicBezTo>
                    <a:pt x="532304" y="253806"/>
                    <a:pt x="538238" y="259732"/>
                    <a:pt x="545868" y="261143"/>
                  </a:cubicBezTo>
                  <a:lnTo>
                    <a:pt x="558961" y="263777"/>
                  </a:lnTo>
                  <a:cubicBezTo>
                    <a:pt x="578366" y="267634"/>
                    <a:pt x="593437" y="282684"/>
                    <a:pt x="597299" y="301968"/>
                  </a:cubicBezTo>
                  <a:lnTo>
                    <a:pt x="607002" y="350788"/>
                  </a:lnTo>
                  <a:cubicBezTo>
                    <a:pt x="608697" y="358972"/>
                    <a:pt x="606531" y="367438"/>
                    <a:pt x="601256" y="373835"/>
                  </a:cubicBezTo>
                  <a:cubicBezTo>
                    <a:pt x="595981" y="380325"/>
                    <a:pt x="588068" y="384088"/>
                    <a:pt x="579685" y="384088"/>
                  </a:cubicBezTo>
                  <a:lnTo>
                    <a:pt x="490386" y="384088"/>
                  </a:lnTo>
                  <a:lnTo>
                    <a:pt x="467685" y="310058"/>
                  </a:lnTo>
                  <a:cubicBezTo>
                    <a:pt x="461845" y="291150"/>
                    <a:pt x="448563" y="276194"/>
                    <a:pt x="431702" y="267445"/>
                  </a:cubicBezTo>
                  <a:cubicBezTo>
                    <a:pt x="434999" y="265940"/>
                    <a:pt x="438295" y="264529"/>
                    <a:pt x="441969" y="263777"/>
                  </a:cubicBezTo>
                  <a:lnTo>
                    <a:pt x="455157" y="261237"/>
                  </a:lnTo>
                  <a:cubicBezTo>
                    <a:pt x="462692" y="259732"/>
                    <a:pt x="468627" y="253806"/>
                    <a:pt x="470228" y="246281"/>
                  </a:cubicBezTo>
                  <a:lnTo>
                    <a:pt x="472677" y="234240"/>
                  </a:lnTo>
                  <a:cubicBezTo>
                    <a:pt x="473525" y="230383"/>
                    <a:pt x="472112" y="226338"/>
                    <a:pt x="469098" y="223893"/>
                  </a:cubicBezTo>
                  <a:cubicBezTo>
                    <a:pt x="457229" y="214016"/>
                    <a:pt x="446302" y="199529"/>
                    <a:pt x="439991" y="182503"/>
                  </a:cubicBezTo>
                  <a:cubicBezTo>
                    <a:pt x="434716" y="181563"/>
                    <a:pt x="429818" y="177894"/>
                    <a:pt x="426144" y="172720"/>
                  </a:cubicBezTo>
                  <a:cubicBezTo>
                    <a:pt x="433303" y="164725"/>
                    <a:pt x="438861" y="154754"/>
                    <a:pt x="441404" y="143278"/>
                  </a:cubicBezTo>
                  <a:cubicBezTo>
                    <a:pt x="444324" y="130485"/>
                    <a:pt x="443476" y="118068"/>
                    <a:pt x="439708" y="107438"/>
                  </a:cubicBezTo>
                  <a:cubicBezTo>
                    <a:pt x="447244" y="82699"/>
                    <a:pt x="464200" y="66049"/>
                    <a:pt x="500465" y="66049"/>
                  </a:cubicBezTo>
                  <a:close/>
                  <a:moveTo>
                    <a:pt x="107100" y="66049"/>
                  </a:moveTo>
                  <a:cubicBezTo>
                    <a:pt x="151561" y="66049"/>
                    <a:pt x="166820" y="90130"/>
                    <a:pt x="171341" y="123618"/>
                  </a:cubicBezTo>
                  <a:cubicBezTo>
                    <a:pt x="170965" y="129920"/>
                    <a:pt x="171436" y="136505"/>
                    <a:pt x="172849" y="143278"/>
                  </a:cubicBezTo>
                  <a:cubicBezTo>
                    <a:pt x="174921" y="152590"/>
                    <a:pt x="178971" y="161056"/>
                    <a:pt x="184246" y="168205"/>
                  </a:cubicBezTo>
                  <a:cubicBezTo>
                    <a:pt x="180573" y="175919"/>
                    <a:pt x="174356" y="181281"/>
                    <a:pt x="167574" y="182503"/>
                  </a:cubicBezTo>
                  <a:cubicBezTo>
                    <a:pt x="161263" y="199529"/>
                    <a:pt x="150336" y="214016"/>
                    <a:pt x="138468" y="223799"/>
                  </a:cubicBezTo>
                  <a:cubicBezTo>
                    <a:pt x="135453" y="226338"/>
                    <a:pt x="134040" y="230383"/>
                    <a:pt x="134794" y="234240"/>
                  </a:cubicBezTo>
                  <a:lnTo>
                    <a:pt x="137337" y="246281"/>
                  </a:lnTo>
                  <a:cubicBezTo>
                    <a:pt x="138939" y="253806"/>
                    <a:pt x="144873" y="259732"/>
                    <a:pt x="152408" y="261143"/>
                  </a:cubicBezTo>
                  <a:lnTo>
                    <a:pt x="165596" y="263777"/>
                  </a:lnTo>
                  <a:cubicBezTo>
                    <a:pt x="170494" y="264812"/>
                    <a:pt x="175203" y="266505"/>
                    <a:pt x="179442" y="268856"/>
                  </a:cubicBezTo>
                  <a:cubicBezTo>
                    <a:pt x="164088" y="277793"/>
                    <a:pt x="152126" y="292279"/>
                    <a:pt x="146662" y="310058"/>
                  </a:cubicBezTo>
                  <a:lnTo>
                    <a:pt x="123867" y="384088"/>
                  </a:lnTo>
                  <a:lnTo>
                    <a:pt x="27883" y="384088"/>
                  </a:lnTo>
                  <a:cubicBezTo>
                    <a:pt x="19499" y="384088"/>
                    <a:pt x="11587" y="380325"/>
                    <a:pt x="6312" y="373835"/>
                  </a:cubicBezTo>
                  <a:cubicBezTo>
                    <a:pt x="1037" y="367438"/>
                    <a:pt x="-1129" y="358972"/>
                    <a:pt x="566" y="350788"/>
                  </a:cubicBezTo>
                  <a:lnTo>
                    <a:pt x="10268" y="301968"/>
                  </a:lnTo>
                  <a:cubicBezTo>
                    <a:pt x="14130" y="282684"/>
                    <a:pt x="29202" y="267634"/>
                    <a:pt x="48606" y="263777"/>
                  </a:cubicBezTo>
                  <a:lnTo>
                    <a:pt x="61699" y="261237"/>
                  </a:lnTo>
                  <a:cubicBezTo>
                    <a:pt x="69328" y="259732"/>
                    <a:pt x="75263" y="253806"/>
                    <a:pt x="76770" y="246281"/>
                  </a:cubicBezTo>
                  <a:lnTo>
                    <a:pt x="79313" y="234240"/>
                  </a:lnTo>
                  <a:cubicBezTo>
                    <a:pt x="80067" y="230383"/>
                    <a:pt x="78654" y="226338"/>
                    <a:pt x="75639" y="223893"/>
                  </a:cubicBezTo>
                  <a:cubicBezTo>
                    <a:pt x="63771" y="214016"/>
                    <a:pt x="52939" y="199623"/>
                    <a:pt x="46628" y="182503"/>
                  </a:cubicBezTo>
                  <a:cubicBezTo>
                    <a:pt x="37867" y="180904"/>
                    <a:pt x="29861" y="172532"/>
                    <a:pt x="27318" y="160962"/>
                  </a:cubicBezTo>
                  <a:cubicBezTo>
                    <a:pt x="24115" y="146664"/>
                    <a:pt x="30426" y="133118"/>
                    <a:pt x="41447" y="130673"/>
                  </a:cubicBezTo>
                  <a:cubicBezTo>
                    <a:pt x="41541" y="130673"/>
                    <a:pt x="41729" y="130673"/>
                    <a:pt x="41824" y="130673"/>
                  </a:cubicBezTo>
                  <a:cubicBezTo>
                    <a:pt x="45403" y="93516"/>
                    <a:pt x="60192" y="66049"/>
                    <a:pt x="107100" y="66049"/>
                  </a:cubicBezTo>
                  <a:close/>
                  <a:moveTo>
                    <a:pt x="298626" y="0"/>
                  </a:moveTo>
                  <a:lnTo>
                    <a:pt x="315956" y="0"/>
                  </a:lnTo>
                  <a:cubicBezTo>
                    <a:pt x="363426" y="0"/>
                    <a:pt x="401854" y="38378"/>
                    <a:pt x="401854" y="85787"/>
                  </a:cubicBezTo>
                  <a:lnTo>
                    <a:pt x="401854" y="95476"/>
                  </a:lnTo>
                  <a:cubicBezTo>
                    <a:pt x="417301" y="99238"/>
                    <a:pt x="426154" y="118522"/>
                    <a:pt x="421633" y="138840"/>
                  </a:cubicBezTo>
                  <a:cubicBezTo>
                    <a:pt x="420880" y="142602"/>
                    <a:pt x="419467" y="146083"/>
                    <a:pt x="417960" y="149281"/>
                  </a:cubicBezTo>
                  <a:cubicBezTo>
                    <a:pt x="417677" y="149939"/>
                    <a:pt x="417395" y="150504"/>
                    <a:pt x="417112" y="151068"/>
                  </a:cubicBezTo>
                  <a:cubicBezTo>
                    <a:pt x="415417" y="154172"/>
                    <a:pt x="413533" y="157088"/>
                    <a:pt x="411273" y="159534"/>
                  </a:cubicBezTo>
                  <a:cubicBezTo>
                    <a:pt x="411179" y="159628"/>
                    <a:pt x="410990" y="159816"/>
                    <a:pt x="410896" y="159910"/>
                  </a:cubicBezTo>
                  <a:cubicBezTo>
                    <a:pt x="406092" y="165084"/>
                    <a:pt x="400159" y="168658"/>
                    <a:pt x="394037" y="169787"/>
                  </a:cubicBezTo>
                  <a:cubicBezTo>
                    <a:pt x="391494" y="176654"/>
                    <a:pt x="388385" y="183332"/>
                    <a:pt x="384900" y="189541"/>
                  </a:cubicBezTo>
                  <a:cubicBezTo>
                    <a:pt x="384806" y="189635"/>
                    <a:pt x="384806" y="189729"/>
                    <a:pt x="384712" y="189823"/>
                  </a:cubicBezTo>
                  <a:cubicBezTo>
                    <a:pt x="381227" y="196031"/>
                    <a:pt x="377460" y="201769"/>
                    <a:pt x="373316" y="207131"/>
                  </a:cubicBezTo>
                  <a:cubicBezTo>
                    <a:pt x="373127" y="207413"/>
                    <a:pt x="372939" y="207601"/>
                    <a:pt x="372750" y="207789"/>
                  </a:cubicBezTo>
                  <a:cubicBezTo>
                    <a:pt x="368700" y="213057"/>
                    <a:pt x="364368" y="217948"/>
                    <a:pt x="359847" y="222275"/>
                  </a:cubicBezTo>
                  <a:cubicBezTo>
                    <a:pt x="359658" y="222463"/>
                    <a:pt x="359376" y="222651"/>
                    <a:pt x="359188" y="222934"/>
                  </a:cubicBezTo>
                  <a:cubicBezTo>
                    <a:pt x="354667" y="227261"/>
                    <a:pt x="349957" y="231211"/>
                    <a:pt x="345154" y="234598"/>
                  </a:cubicBezTo>
                  <a:lnTo>
                    <a:pt x="345625" y="236855"/>
                  </a:lnTo>
                  <a:cubicBezTo>
                    <a:pt x="346567" y="236385"/>
                    <a:pt x="347603" y="235915"/>
                    <a:pt x="348639" y="235538"/>
                  </a:cubicBezTo>
                  <a:cubicBezTo>
                    <a:pt x="350899" y="234786"/>
                    <a:pt x="353065" y="234033"/>
                    <a:pt x="355514" y="234033"/>
                  </a:cubicBezTo>
                  <a:cubicBezTo>
                    <a:pt x="359470" y="234033"/>
                    <a:pt x="363238" y="235162"/>
                    <a:pt x="366628" y="237326"/>
                  </a:cubicBezTo>
                  <a:cubicBezTo>
                    <a:pt x="366628" y="237326"/>
                    <a:pt x="380756" y="246450"/>
                    <a:pt x="385371" y="249648"/>
                  </a:cubicBezTo>
                  <a:cubicBezTo>
                    <a:pt x="401854" y="261030"/>
                    <a:pt x="399876" y="279373"/>
                    <a:pt x="399876" y="279373"/>
                  </a:cubicBezTo>
                  <a:cubicBezTo>
                    <a:pt x="410990" y="279655"/>
                    <a:pt x="421822" y="283041"/>
                    <a:pt x="430016" y="289814"/>
                  </a:cubicBezTo>
                  <a:cubicBezTo>
                    <a:pt x="445180" y="302324"/>
                    <a:pt x="447535" y="313330"/>
                    <a:pt x="448382" y="316058"/>
                  </a:cubicBezTo>
                  <a:lnTo>
                    <a:pt x="481630" y="424515"/>
                  </a:lnTo>
                  <a:cubicBezTo>
                    <a:pt x="482855" y="428371"/>
                    <a:pt x="483608" y="432416"/>
                    <a:pt x="483891" y="436461"/>
                  </a:cubicBezTo>
                  <a:cubicBezTo>
                    <a:pt x="484644" y="448595"/>
                    <a:pt x="481159" y="460730"/>
                    <a:pt x="473718" y="470700"/>
                  </a:cubicBezTo>
                  <a:cubicBezTo>
                    <a:pt x="466372" y="480671"/>
                    <a:pt x="455823" y="487538"/>
                    <a:pt x="443956" y="490360"/>
                  </a:cubicBezTo>
                  <a:cubicBezTo>
                    <a:pt x="440000" y="491301"/>
                    <a:pt x="435950" y="491771"/>
                    <a:pt x="431805" y="491771"/>
                  </a:cubicBezTo>
                  <a:lnTo>
                    <a:pt x="325375" y="491771"/>
                  </a:lnTo>
                  <a:lnTo>
                    <a:pt x="337430" y="415296"/>
                  </a:lnTo>
                  <a:cubicBezTo>
                    <a:pt x="338749" y="406454"/>
                    <a:pt x="337807" y="397424"/>
                    <a:pt x="334605" y="389052"/>
                  </a:cubicBezTo>
                  <a:lnTo>
                    <a:pt x="323962" y="360927"/>
                  </a:lnTo>
                  <a:lnTo>
                    <a:pt x="337430" y="347476"/>
                  </a:lnTo>
                  <a:lnTo>
                    <a:pt x="307196" y="317281"/>
                  </a:lnTo>
                  <a:lnTo>
                    <a:pt x="276868" y="347476"/>
                  </a:lnTo>
                  <a:lnTo>
                    <a:pt x="290337" y="360927"/>
                  </a:lnTo>
                  <a:lnTo>
                    <a:pt x="279694" y="389052"/>
                  </a:lnTo>
                  <a:cubicBezTo>
                    <a:pt x="276586" y="397424"/>
                    <a:pt x="275644" y="406454"/>
                    <a:pt x="276963" y="415296"/>
                  </a:cubicBezTo>
                  <a:lnTo>
                    <a:pt x="288736" y="491771"/>
                  </a:lnTo>
                  <a:lnTo>
                    <a:pt x="182493" y="491771"/>
                  </a:lnTo>
                  <a:cubicBezTo>
                    <a:pt x="178443" y="491771"/>
                    <a:pt x="174299" y="491301"/>
                    <a:pt x="170437" y="490360"/>
                  </a:cubicBezTo>
                  <a:cubicBezTo>
                    <a:pt x="158570" y="487538"/>
                    <a:pt x="148021" y="480671"/>
                    <a:pt x="140675" y="470700"/>
                  </a:cubicBezTo>
                  <a:cubicBezTo>
                    <a:pt x="130785" y="457343"/>
                    <a:pt x="127865" y="440223"/>
                    <a:pt x="132669" y="424515"/>
                  </a:cubicBezTo>
                  <a:lnTo>
                    <a:pt x="166011" y="316058"/>
                  </a:lnTo>
                  <a:cubicBezTo>
                    <a:pt x="166858" y="313330"/>
                    <a:pt x="170908" y="300631"/>
                    <a:pt x="184377" y="289814"/>
                  </a:cubicBezTo>
                  <a:cubicBezTo>
                    <a:pt x="192666" y="283229"/>
                    <a:pt x="203403" y="279655"/>
                    <a:pt x="214517" y="279373"/>
                  </a:cubicBezTo>
                  <a:lnTo>
                    <a:pt x="214517" y="279279"/>
                  </a:lnTo>
                  <a:cubicBezTo>
                    <a:pt x="214140" y="273447"/>
                    <a:pt x="211880" y="260654"/>
                    <a:pt x="229022" y="249648"/>
                  </a:cubicBezTo>
                  <a:cubicBezTo>
                    <a:pt x="233731" y="246638"/>
                    <a:pt x="247765" y="237326"/>
                    <a:pt x="247765" y="237326"/>
                  </a:cubicBezTo>
                  <a:cubicBezTo>
                    <a:pt x="251061" y="235162"/>
                    <a:pt x="254923" y="234033"/>
                    <a:pt x="258879" y="234033"/>
                  </a:cubicBezTo>
                  <a:cubicBezTo>
                    <a:pt x="261328" y="234033"/>
                    <a:pt x="263494" y="234786"/>
                    <a:pt x="265754" y="235538"/>
                  </a:cubicBezTo>
                  <a:cubicBezTo>
                    <a:pt x="266790" y="236009"/>
                    <a:pt x="267826" y="236385"/>
                    <a:pt x="268768" y="236855"/>
                  </a:cubicBezTo>
                  <a:lnTo>
                    <a:pt x="269239" y="234598"/>
                  </a:lnTo>
                  <a:cubicBezTo>
                    <a:pt x="264436" y="231211"/>
                    <a:pt x="259726" y="227261"/>
                    <a:pt x="255205" y="222934"/>
                  </a:cubicBezTo>
                  <a:cubicBezTo>
                    <a:pt x="254923" y="222651"/>
                    <a:pt x="254735" y="222463"/>
                    <a:pt x="254546" y="222275"/>
                  </a:cubicBezTo>
                  <a:cubicBezTo>
                    <a:pt x="250025" y="217948"/>
                    <a:pt x="245693" y="213057"/>
                    <a:pt x="241548" y="207789"/>
                  </a:cubicBezTo>
                  <a:cubicBezTo>
                    <a:pt x="241454" y="207601"/>
                    <a:pt x="241266" y="207413"/>
                    <a:pt x="241077" y="207225"/>
                  </a:cubicBezTo>
                  <a:cubicBezTo>
                    <a:pt x="236933" y="201769"/>
                    <a:pt x="233072" y="196031"/>
                    <a:pt x="229681" y="189823"/>
                  </a:cubicBezTo>
                  <a:cubicBezTo>
                    <a:pt x="229587" y="189729"/>
                    <a:pt x="229587" y="189635"/>
                    <a:pt x="229493" y="189635"/>
                  </a:cubicBezTo>
                  <a:cubicBezTo>
                    <a:pt x="226008" y="183332"/>
                    <a:pt x="222899" y="176654"/>
                    <a:pt x="220356" y="169787"/>
                  </a:cubicBezTo>
                  <a:cubicBezTo>
                    <a:pt x="214140" y="168658"/>
                    <a:pt x="208301" y="165084"/>
                    <a:pt x="203497" y="159910"/>
                  </a:cubicBezTo>
                  <a:cubicBezTo>
                    <a:pt x="203309" y="159722"/>
                    <a:pt x="203214" y="159628"/>
                    <a:pt x="203120" y="159534"/>
                  </a:cubicBezTo>
                  <a:cubicBezTo>
                    <a:pt x="200860" y="157088"/>
                    <a:pt x="198976" y="154172"/>
                    <a:pt x="197281" y="151068"/>
                  </a:cubicBezTo>
                  <a:cubicBezTo>
                    <a:pt x="196998" y="150504"/>
                    <a:pt x="196716" y="149939"/>
                    <a:pt x="196433" y="149281"/>
                  </a:cubicBezTo>
                  <a:cubicBezTo>
                    <a:pt x="194832" y="146083"/>
                    <a:pt x="193513" y="142602"/>
                    <a:pt x="192666" y="138840"/>
                  </a:cubicBezTo>
                  <a:cubicBezTo>
                    <a:pt x="188145" y="118428"/>
                    <a:pt x="197092" y="99050"/>
                    <a:pt x="212727" y="95476"/>
                  </a:cubicBezTo>
                  <a:lnTo>
                    <a:pt x="212727" y="85787"/>
                  </a:lnTo>
                  <a:cubicBezTo>
                    <a:pt x="212727" y="38378"/>
                    <a:pt x="251155" y="0"/>
                    <a:pt x="298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28BAFD89-91E1-45AD-8453-631D1530C434}"/>
              </a:ext>
            </a:extLst>
          </p:cNvPr>
          <p:cNvCxnSpPr>
            <a:cxnSpLocks/>
          </p:cNvCxnSpPr>
          <p:nvPr/>
        </p:nvCxnSpPr>
        <p:spPr>
          <a:xfrm>
            <a:off x="6059791" y="3381750"/>
            <a:ext cx="0" cy="1225968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8" name="组合 317"/>
          <p:cNvGrpSpPr/>
          <p:nvPr/>
        </p:nvGrpSpPr>
        <p:grpSpPr>
          <a:xfrm rot="1622053">
            <a:off x="-90320" y="3123"/>
            <a:ext cx="1053401" cy="949368"/>
            <a:chOff x="5768771" y="-2536259"/>
            <a:chExt cx="3314711" cy="2987351"/>
          </a:xfrm>
        </p:grpSpPr>
        <p:grpSp>
          <p:nvGrpSpPr>
            <p:cNvPr id="319" name="íŝļïďe"/>
            <p:cNvGrpSpPr/>
            <p:nvPr/>
          </p:nvGrpSpPr>
          <p:grpSpPr>
            <a:xfrm>
              <a:off x="5768771" y="-1627875"/>
              <a:ext cx="3314711" cy="2078967"/>
              <a:chOff x="5870825" y="2615179"/>
              <a:chExt cx="5481759" cy="3421323"/>
            </a:xfrm>
          </p:grpSpPr>
          <p:grpSp>
            <p:nvGrpSpPr>
              <p:cNvPr id="389" name="ïṥlíďê"/>
              <p:cNvGrpSpPr/>
              <p:nvPr/>
            </p:nvGrpSpPr>
            <p:grpSpPr>
              <a:xfrm>
                <a:off x="5870825" y="2615179"/>
                <a:ext cx="5481759" cy="3421323"/>
                <a:chOff x="2814974" y="2799077"/>
                <a:chExt cx="5481759" cy="3421323"/>
              </a:xfrm>
            </p:grpSpPr>
            <p:sp>
              <p:nvSpPr>
                <p:cNvPr id="397" name="î$ḷïďê"/>
                <p:cNvSpPr>
                  <a:spLocks/>
                </p:cNvSpPr>
                <p:nvPr/>
              </p:nvSpPr>
              <p:spPr bwMode="auto">
                <a:xfrm>
                  <a:off x="2814974" y="2799077"/>
                  <a:ext cx="5481759" cy="3332403"/>
                </a:xfrm>
                <a:custGeom>
                  <a:avLst/>
                  <a:gdLst>
                    <a:gd name="T0" fmla="*/ 0 w 7891"/>
                    <a:gd name="T1" fmla="*/ 3956 h 4797"/>
                    <a:gd name="T2" fmla="*/ 2655 w 7891"/>
                    <a:gd name="T3" fmla="*/ 2237 h 4797"/>
                    <a:gd name="T4" fmla="*/ 3513 w 7891"/>
                    <a:gd name="T5" fmla="*/ 2965 h 4797"/>
                    <a:gd name="T6" fmla="*/ 5274 w 7891"/>
                    <a:gd name="T7" fmla="*/ 1265 h 4797"/>
                    <a:gd name="T8" fmla="*/ 5728 w 7891"/>
                    <a:gd name="T9" fmla="*/ 1639 h 4797"/>
                    <a:gd name="T10" fmla="*/ 6751 w 7891"/>
                    <a:gd name="T11" fmla="*/ 759 h 4797"/>
                    <a:gd name="T12" fmla="*/ 6560 w 7891"/>
                    <a:gd name="T13" fmla="*/ 807 h 4797"/>
                    <a:gd name="T14" fmla="*/ 6560 w 7891"/>
                    <a:gd name="T15" fmla="*/ 480 h 4797"/>
                    <a:gd name="T16" fmla="*/ 7891 w 7891"/>
                    <a:gd name="T17" fmla="*/ 0 h 4797"/>
                    <a:gd name="T18" fmla="*/ 7891 w 7891"/>
                    <a:gd name="T19" fmla="*/ 327 h 4797"/>
                    <a:gd name="T20" fmla="*/ 7621 w 7891"/>
                    <a:gd name="T21" fmla="*/ 1497 h 4797"/>
                    <a:gd name="T22" fmla="*/ 7163 w 7891"/>
                    <a:gd name="T23" fmla="*/ 1062 h 4797"/>
                    <a:gd name="T24" fmla="*/ 5728 w 7891"/>
                    <a:gd name="T25" fmla="*/ 2480 h 4797"/>
                    <a:gd name="T26" fmla="*/ 5279 w 7891"/>
                    <a:gd name="T27" fmla="*/ 2045 h 4797"/>
                    <a:gd name="T28" fmla="*/ 3626 w 7891"/>
                    <a:gd name="T29" fmla="*/ 3731 h 4797"/>
                    <a:gd name="T30" fmla="*/ 2692 w 7891"/>
                    <a:gd name="T31" fmla="*/ 3067 h 4797"/>
                    <a:gd name="T32" fmla="*/ 515 w 7891"/>
                    <a:gd name="T33" fmla="*/ 4797 h 4797"/>
                    <a:gd name="T34" fmla="*/ 0 w 7891"/>
                    <a:gd name="T35" fmla="*/ 4282 h 4797"/>
                    <a:gd name="T36" fmla="*/ 0 w 7891"/>
                    <a:gd name="T37" fmla="*/ 3956 h 47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891" h="4797">
                      <a:moveTo>
                        <a:pt x="0" y="3956"/>
                      </a:moveTo>
                      <a:lnTo>
                        <a:pt x="2655" y="2237"/>
                      </a:lnTo>
                      <a:lnTo>
                        <a:pt x="3513" y="2965"/>
                      </a:lnTo>
                      <a:lnTo>
                        <a:pt x="5274" y="1265"/>
                      </a:lnTo>
                      <a:lnTo>
                        <a:pt x="5728" y="1639"/>
                      </a:lnTo>
                      <a:lnTo>
                        <a:pt x="6751" y="759"/>
                      </a:lnTo>
                      <a:lnTo>
                        <a:pt x="6560" y="807"/>
                      </a:lnTo>
                      <a:lnTo>
                        <a:pt x="6560" y="480"/>
                      </a:lnTo>
                      <a:lnTo>
                        <a:pt x="7891" y="0"/>
                      </a:lnTo>
                      <a:lnTo>
                        <a:pt x="7891" y="327"/>
                      </a:lnTo>
                      <a:lnTo>
                        <a:pt x="7621" y="1497"/>
                      </a:lnTo>
                      <a:lnTo>
                        <a:pt x="7163" y="1062"/>
                      </a:lnTo>
                      <a:lnTo>
                        <a:pt x="5728" y="2480"/>
                      </a:lnTo>
                      <a:lnTo>
                        <a:pt x="5279" y="2045"/>
                      </a:lnTo>
                      <a:lnTo>
                        <a:pt x="3626" y="3731"/>
                      </a:lnTo>
                      <a:lnTo>
                        <a:pt x="2692" y="3067"/>
                      </a:lnTo>
                      <a:lnTo>
                        <a:pt x="515" y="4797"/>
                      </a:lnTo>
                      <a:lnTo>
                        <a:pt x="0" y="4282"/>
                      </a:lnTo>
                      <a:lnTo>
                        <a:pt x="0" y="3956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98" name="íŝ1iḓé"/>
                <p:cNvSpPr>
                  <a:spLocks/>
                </p:cNvSpPr>
                <p:nvPr/>
              </p:nvSpPr>
              <p:spPr bwMode="auto">
                <a:xfrm>
                  <a:off x="2814974" y="3026239"/>
                  <a:ext cx="5481759" cy="3194161"/>
                </a:xfrm>
                <a:custGeom>
                  <a:avLst/>
                  <a:gdLst>
                    <a:gd name="T0" fmla="*/ 0 w 7891"/>
                    <a:gd name="T1" fmla="*/ 3955 h 4598"/>
                    <a:gd name="T2" fmla="*/ 2655 w 7891"/>
                    <a:gd name="T3" fmla="*/ 2236 h 4598"/>
                    <a:gd name="T4" fmla="*/ 3513 w 7891"/>
                    <a:gd name="T5" fmla="*/ 2964 h 4598"/>
                    <a:gd name="T6" fmla="*/ 5274 w 7891"/>
                    <a:gd name="T7" fmla="*/ 1264 h 4598"/>
                    <a:gd name="T8" fmla="*/ 5728 w 7891"/>
                    <a:gd name="T9" fmla="*/ 1638 h 4598"/>
                    <a:gd name="T10" fmla="*/ 6829 w 7891"/>
                    <a:gd name="T11" fmla="*/ 692 h 4598"/>
                    <a:gd name="T12" fmla="*/ 6560 w 7891"/>
                    <a:gd name="T13" fmla="*/ 480 h 4598"/>
                    <a:gd name="T14" fmla="*/ 7891 w 7891"/>
                    <a:gd name="T15" fmla="*/ 0 h 4598"/>
                    <a:gd name="T16" fmla="*/ 7621 w 7891"/>
                    <a:gd name="T17" fmla="*/ 1496 h 4598"/>
                    <a:gd name="T18" fmla="*/ 7163 w 7891"/>
                    <a:gd name="T19" fmla="*/ 1061 h 4598"/>
                    <a:gd name="T20" fmla="*/ 5728 w 7891"/>
                    <a:gd name="T21" fmla="*/ 2480 h 4598"/>
                    <a:gd name="T22" fmla="*/ 5279 w 7891"/>
                    <a:gd name="T23" fmla="*/ 2045 h 4598"/>
                    <a:gd name="T24" fmla="*/ 3626 w 7891"/>
                    <a:gd name="T25" fmla="*/ 3730 h 4598"/>
                    <a:gd name="T26" fmla="*/ 2621 w 7891"/>
                    <a:gd name="T27" fmla="*/ 2950 h 4598"/>
                    <a:gd name="T28" fmla="*/ 392 w 7891"/>
                    <a:gd name="T29" fmla="*/ 4598 h 4598"/>
                    <a:gd name="T30" fmla="*/ 0 w 7891"/>
                    <a:gd name="T31" fmla="*/ 3955 h 4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7891" h="4598">
                      <a:moveTo>
                        <a:pt x="0" y="3955"/>
                      </a:moveTo>
                      <a:lnTo>
                        <a:pt x="2655" y="2236"/>
                      </a:lnTo>
                      <a:lnTo>
                        <a:pt x="3513" y="2964"/>
                      </a:lnTo>
                      <a:lnTo>
                        <a:pt x="5274" y="1264"/>
                      </a:lnTo>
                      <a:lnTo>
                        <a:pt x="5728" y="1638"/>
                      </a:lnTo>
                      <a:lnTo>
                        <a:pt x="6829" y="692"/>
                      </a:lnTo>
                      <a:lnTo>
                        <a:pt x="6560" y="480"/>
                      </a:lnTo>
                      <a:lnTo>
                        <a:pt x="7891" y="0"/>
                      </a:lnTo>
                      <a:lnTo>
                        <a:pt x="7621" y="1496"/>
                      </a:lnTo>
                      <a:lnTo>
                        <a:pt x="7163" y="1061"/>
                      </a:lnTo>
                      <a:lnTo>
                        <a:pt x="5728" y="2480"/>
                      </a:lnTo>
                      <a:lnTo>
                        <a:pt x="5279" y="2045"/>
                      </a:lnTo>
                      <a:lnTo>
                        <a:pt x="3626" y="3730"/>
                      </a:lnTo>
                      <a:lnTo>
                        <a:pt x="2621" y="2950"/>
                      </a:lnTo>
                      <a:lnTo>
                        <a:pt x="392" y="4598"/>
                      </a:lnTo>
                      <a:lnTo>
                        <a:pt x="0" y="3955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390" name="î$ḷidè"/>
              <p:cNvGrpSpPr/>
              <p:nvPr/>
            </p:nvGrpSpPr>
            <p:grpSpPr>
              <a:xfrm>
                <a:off x="9227543" y="2881243"/>
                <a:ext cx="1506076" cy="1025356"/>
                <a:chOff x="6171692" y="3065141"/>
                <a:chExt cx="1506076" cy="1025356"/>
              </a:xfrm>
            </p:grpSpPr>
            <p:sp>
              <p:nvSpPr>
                <p:cNvPr id="395" name="iṩlïḓe"/>
                <p:cNvSpPr>
                  <a:spLocks/>
                </p:cNvSpPr>
                <p:nvPr/>
              </p:nvSpPr>
              <p:spPr bwMode="auto">
                <a:xfrm>
                  <a:off x="6171692" y="3408316"/>
                  <a:ext cx="1377560" cy="682181"/>
                </a:xfrm>
                <a:custGeom>
                  <a:avLst/>
                  <a:gdLst>
                    <a:gd name="T0" fmla="*/ 0 w 839"/>
                    <a:gd name="T1" fmla="*/ 394 h 415"/>
                    <a:gd name="T2" fmla="*/ 205 w 839"/>
                    <a:gd name="T3" fmla="*/ 190 h 415"/>
                    <a:gd name="T4" fmla="*/ 379 w 839"/>
                    <a:gd name="T5" fmla="*/ 343 h 415"/>
                    <a:gd name="T6" fmla="*/ 770 w 839"/>
                    <a:gd name="T7" fmla="*/ 0 h 415"/>
                    <a:gd name="T8" fmla="*/ 839 w 839"/>
                    <a:gd name="T9" fmla="*/ 54 h 415"/>
                    <a:gd name="T10" fmla="*/ 379 w 839"/>
                    <a:gd name="T11" fmla="*/ 415 h 415"/>
                    <a:gd name="T12" fmla="*/ 187 w 839"/>
                    <a:gd name="T13" fmla="*/ 275 h 415"/>
                    <a:gd name="T14" fmla="*/ 0 w 839"/>
                    <a:gd name="T15" fmla="*/ 394 h 4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39" h="415">
                      <a:moveTo>
                        <a:pt x="0" y="394"/>
                      </a:moveTo>
                      <a:cubicBezTo>
                        <a:pt x="0" y="394"/>
                        <a:pt x="184" y="184"/>
                        <a:pt x="205" y="190"/>
                      </a:cubicBezTo>
                      <a:cubicBezTo>
                        <a:pt x="225" y="195"/>
                        <a:pt x="353" y="366"/>
                        <a:pt x="379" y="343"/>
                      </a:cubicBezTo>
                      <a:cubicBezTo>
                        <a:pt x="406" y="320"/>
                        <a:pt x="770" y="0"/>
                        <a:pt x="770" y="0"/>
                      </a:cubicBezTo>
                      <a:cubicBezTo>
                        <a:pt x="839" y="54"/>
                        <a:pt x="839" y="54"/>
                        <a:pt x="839" y="54"/>
                      </a:cubicBezTo>
                      <a:cubicBezTo>
                        <a:pt x="839" y="54"/>
                        <a:pt x="429" y="390"/>
                        <a:pt x="379" y="415"/>
                      </a:cubicBezTo>
                      <a:cubicBezTo>
                        <a:pt x="379" y="415"/>
                        <a:pt x="217" y="271"/>
                        <a:pt x="187" y="275"/>
                      </a:cubicBezTo>
                      <a:cubicBezTo>
                        <a:pt x="157" y="279"/>
                        <a:pt x="38" y="407"/>
                        <a:pt x="0" y="394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96" name="íşḷíde"/>
                <p:cNvSpPr>
                  <a:spLocks/>
                </p:cNvSpPr>
                <p:nvPr/>
              </p:nvSpPr>
              <p:spPr bwMode="auto">
                <a:xfrm>
                  <a:off x="7372107" y="3065141"/>
                  <a:ext cx="305661" cy="223689"/>
                </a:xfrm>
                <a:custGeom>
                  <a:avLst/>
                  <a:gdLst>
                    <a:gd name="T0" fmla="*/ 0 w 186"/>
                    <a:gd name="T1" fmla="*/ 136 h 136"/>
                    <a:gd name="T2" fmla="*/ 182 w 186"/>
                    <a:gd name="T3" fmla="*/ 43 h 136"/>
                    <a:gd name="T4" fmla="*/ 0 w 186"/>
                    <a:gd name="T5" fmla="*/ 41 h 136"/>
                    <a:gd name="T6" fmla="*/ 0 w 186"/>
                    <a:gd name="T7" fmla="*/ 136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6" h="136">
                      <a:moveTo>
                        <a:pt x="0" y="136"/>
                      </a:moveTo>
                      <a:cubicBezTo>
                        <a:pt x="0" y="136"/>
                        <a:pt x="186" y="87"/>
                        <a:pt x="182" y="43"/>
                      </a:cubicBezTo>
                      <a:cubicBezTo>
                        <a:pt x="178" y="0"/>
                        <a:pt x="0" y="41"/>
                        <a:pt x="0" y="41"/>
                      </a:cubicBezTo>
                      <a:lnTo>
                        <a:pt x="0" y="136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391" name="íṥḻîďê"/>
              <p:cNvGrpSpPr/>
              <p:nvPr/>
            </p:nvGrpSpPr>
            <p:grpSpPr>
              <a:xfrm>
                <a:off x="6754464" y="3303612"/>
                <a:ext cx="2168806" cy="1235149"/>
                <a:chOff x="6667100" y="3917001"/>
                <a:chExt cx="2168806" cy="1235149"/>
              </a:xfrm>
            </p:grpSpPr>
            <p:sp>
              <p:nvSpPr>
                <p:cNvPr id="392" name="îṩlîḋê"/>
                <p:cNvSpPr>
                  <a:spLocks/>
                </p:cNvSpPr>
                <p:nvPr/>
              </p:nvSpPr>
              <p:spPr bwMode="auto">
                <a:xfrm>
                  <a:off x="8184292" y="4565836"/>
                  <a:ext cx="651614" cy="586314"/>
                </a:xfrm>
                <a:custGeom>
                  <a:avLst/>
                  <a:gdLst>
                    <a:gd name="T0" fmla="*/ 428 w 938"/>
                    <a:gd name="T1" fmla="*/ 844 h 844"/>
                    <a:gd name="T2" fmla="*/ 0 w 938"/>
                    <a:gd name="T3" fmla="*/ 782 h 844"/>
                    <a:gd name="T4" fmla="*/ 324 w 938"/>
                    <a:gd name="T5" fmla="*/ 648 h 844"/>
                    <a:gd name="T6" fmla="*/ 194 w 938"/>
                    <a:gd name="T7" fmla="*/ 203 h 844"/>
                    <a:gd name="T8" fmla="*/ 508 w 938"/>
                    <a:gd name="T9" fmla="*/ 451 h 844"/>
                    <a:gd name="T10" fmla="*/ 551 w 938"/>
                    <a:gd name="T11" fmla="*/ 0 h 844"/>
                    <a:gd name="T12" fmla="*/ 655 w 938"/>
                    <a:gd name="T13" fmla="*/ 340 h 844"/>
                    <a:gd name="T14" fmla="*/ 938 w 938"/>
                    <a:gd name="T15" fmla="*/ 0 h 844"/>
                    <a:gd name="T16" fmla="*/ 794 w 938"/>
                    <a:gd name="T17" fmla="*/ 527 h 844"/>
                    <a:gd name="T18" fmla="*/ 428 w 938"/>
                    <a:gd name="T19" fmla="*/ 844 h 8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38" h="844">
                      <a:moveTo>
                        <a:pt x="428" y="844"/>
                      </a:moveTo>
                      <a:lnTo>
                        <a:pt x="0" y="782"/>
                      </a:lnTo>
                      <a:lnTo>
                        <a:pt x="324" y="648"/>
                      </a:lnTo>
                      <a:lnTo>
                        <a:pt x="194" y="203"/>
                      </a:lnTo>
                      <a:lnTo>
                        <a:pt x="508" y="451"/>
                      </a:lnTo>
                      <a:lnTo>
                        <a:pt x="551" y="0"/>
                      </a:lnTo>
                      <a:lnTo>
                        <a:pt x="655" y="340"/>
                      </a:lnTo>
                      <a:lnTo>
                        <a:pt x="938" y="0"/>
                      </a:lnTo>
                      <a:lnTo>
                        <a:pt x="794" y="527"/>
                      </a:lnTo>
                      <a:lnTo>
                        <a:pt x="428" y="844"/>
                      </a:lnTo>
                      <a:close/>
                    </a:path>
                  </a:pathLst>
                </a:cu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93" name="iśḻîḍè"/>
                <p:cNvSpPr>
                  <a:spLocks/>
                </p:cNvSpPr>
                <p:nvPr/>
              </p:nvSpPr>
              <p:spPr bwMode="auto">
                <a:xfrm>
                  <a:off x="6667100" y="4201127"/>
                  <a:ext cx="1585966" cy="577978"/>
                </a:xfrm>
                <a:custGeom>
                  <a:avLst/>
                  <a:gdLst>
                    <a:gd name="T0" fmla="*/ 0 w 966"/>
                    <a:gd name="T1" fmla="*/ 352 h 352"/>
                    <a:gd name="T2" fmla="*/ 966 w 966"/>
                    <a:gd name="T3" fmla="*/ 276 h 3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966" h="352">
                      <a:moveTo>
                        <a:pt x="0" y="352"/>
                      </a:moveTo>
                      <a:cubicBezTo>
                        <a:pt x="539" y="0"/>
                        <a:pt x="805" y="152"/>
                        <a:pt x="966" y="276"/>
                      </a:cubicBezTo>
                    </a:path>
                  </a:pathLst>
                </a:custGeom>
                <a:noFill/>
                <a:ln w="44450" cap="flat">
                  <a:solidFill>
                    <a:schemeClr val="tx2">
                      <a:lumMod val="40000"/>
                      <a:lumOff val="60000"/>
                    </a:schemeClr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94" name="işļîdê"/>
                <p:cNvSpPr>
                  <a:spLocks/>
                </p:cNvSpPr>
                <p:nvPr/>
              </p:nvSpPr>
              <p:spPr bwMode="auto">
                <a:xfrm>
                  <a:off x="8253066" y="3917001"/>
                  <a:ext cx="322334" cy="671760"/>
                </a:xfrm>
                <a:custGeom>
                  <a:avLst/>
                  <a:gdLst>
                    <a:gd name="T0" fmla="*/ 56 w 196"/>
                    <a:gd name="T1" fmla="*/ 409 h 409"/>
                    <a:gd name="T2" fmla="*/ 196 w 196"/>
                    <a:gd name="T3" fmla="*/ 0 h 4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96" h="409">
                      <a:moveTo>
                        <a:pt x="56" y="409"/>
                      </a:moveTo>
                      <a:cubicBezTo>
                        <a:pt x="0" y="227"/>
                        <a:pt x="131" y="62"/>
                        <a:pt x="196" y="0"/>
                      </a:cubicBezTo>
                    </a:path>
                  </a:pathLst>
                </a:custGeom>
                <a:noFill/>
                <a:ln w="44450" cap="flat">
                  <a:solidFill>
                    <a:schemeClr val="tx2">
                      <a:lumMod val="40000"/>
                      <a:lumOff val="60000"/>
                    </a:schemeClr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</p:grpSp>
        <p:grpSp>
          <p:nvGrpSpPr>
            <p:cNvPr id="320" name="îṩḻïḋé"/>
            <p:cNvGrpSpPr/>
            <p:nvPr/>
          </p:nvGrpSpPr>
          <p:grpSpPr>
            <a:xfrm>
              <a:off x="6227796" y="-2536259"/>
              <a:ext cx="2423755" cy="1735496"/>
              <a:chOff x="7358312" y="1846145"/>
              <a:chExt cx="3231674" cy="2313995"/>
            </a:xfrm>
          </p:grpSpPr>
          <p:grpSp>
            <p:nvGrpSpPr>
              <p:cNvPr id="321" name="iṩḷïḋê"/>
              <p:cNvGrpSpPr/>
              <p:nvPr/>
            </p:nvGrpSpPr>
            <p:grpSpPr>
              <a:xfrm>
                <a:off x="8409370" y="1846145"/>
                <a:ext cx="2180616" cy="2313995"/>
                <a:chOff x="5440883" y="1416654"/>
                <a:chExt cx="2180616" cy="2313995"/>
              </a:xfrm>
            </p:grpSpPr>
            <p:sp>
              <p:nvSpPr>
                <p:cNvPr id="334" name="íšľïďè"/>
                <p:cNvSpPr>
                  <a:spLocks/>
                </p:cNvSpPr>
                <p:nvPr/>
              </p:nvSpPr>
              <p:spPr bwMode="auto">
                <a:xfrm>
                  <a:off x="6590587" y="2225962"/>
                  <a:ext cx="408475" cy="274401"/>
                </a:xfrm>
                <a:custGeom>
                  <a:avLst/>
                  <a:gdLst>
                    <a:gd name="T0" fmla="*/ 0 w 249"/>
                    <a:gd name="T1" fmla="*/ 0 h 167"/>
                    <a:gd name="T2" fmla="*/ 249 w 249"/>
                    <a:gd name="T3" fmla="*/ 109 h 167"/>
                    <a:gd name="T4" fmla="*/ 171 w 249"/>
                    <a:gd name="T5" fmla="*/ 142 h 167"/>
                    <a:gd name="T6" fmla="*/ 0 w 249"/>
                    <a:gd name="T7" fmla="*/ 0 h 1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9" h="167">
                      <a:moveTo>
                        <a:pt x="0" y="0"/>
                      </a:moveTo>
                      <a:cubicBezTo>
                        <a:pt x="0" y="0"/>
                        <a:pt x="187" y="44"/>
                        <a:pt x="249" y="109"/>
                      </a:cubicBezTo>
                      <a:cubicBezTo>
                        <a:pt x="249" y="109"/>
                        <a:pt x="210" y="167"/>
                        <a:pt x="171" y="142"/>
                      </a:cubicBezTo>
                      <a:cubicBezTo>
                        <a:pt x="132" y="117"/>
                        <a:pt x="0" y="28"/>
                        <a:pt x="0" y="0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35" name="ïṧliḍê"/>
                <p:cNvSpPr>
                  <a:spLocks/>
                </p:cNvSpPr>
                <p:nvPr/>
              </p:nvSpPr>
              <p:spPr bwMode="auto">
                <a:xfrm>
                  <a:off x="6444008" y="2007831"/>
                  <a:ext cx="297325" cy="272316"/>
                </a:xfrm>
                <a:custGeom>
                  <a:avLst/>
                  <a:gdLst>
                    <a:gd name="T0" fmla="*/ 0 w 181"/>
                    <a:gd name="T1" fmla="*/ 136 h 166"/>
                    <a:gd name="T2" fmla="*/ 27 w 181"/>
                    <a:gd name="T3" fmla="*/ 53 h 166"/>
                    <a:gd name="T4" fmla="*/ 114 w 181"/>
                    <a:gd name="T5" fmla="*/ 0 h 166"/>
                    <a:gd name="T6" fmla="*/ 181 w 181"/>
                    <a:gd name="T7" fmla="*/ 103 h 166"/>
                    <a:gd name="T8" fmla="*/ 69 w 181"/>
                    <a:gd name="T9" fmla="*/ 162 h 166"/>
                    <a:gd name="T10" fmla="*/ 0 w 181"/>
                    <a:gd name="T11" fmla="*/ 13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1" h="166">
                      <a:moveTo>
                        <a:pt x="0" y="136"/>
                      </a:moveTo>
                      <a:cubicBezTo>
                        <a:pt x="0" y="136"/>
                        <a:pt x="7" y="76"/>
                        <a:pt x="27" y="53"/>
                      </a:cubicBezTo>
                      <a:cubicBezTo>
                        <a:pt x="47" y="30"/>
                        <a:pt x="114" y="0"/>
                        <a:pt x="114" y="0"/>
                      </a:cubicBezTo>
                      <a:cubicBezTo>
                        <a:pt x="114" y="0"/>
                        <a:pt x="167" y="75"/>
                        <a:pt x="181" y="103"/>
                      </a:cubicBezTo>
                      <a:cubicBezTo>
                        <a:pt x="181" y="103"/>
                        <a:pt x="106" y="157"/>
                        <a:pt x="69" y="162"/>
                      </a:cubicBezTo>
                      <a:cubicBezTo>
                        <a:pt x="32" y="166"/>
                        <a:pt x="0" y="136"/>
                        <a:pt x="0" y="136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36" name="î$1ïḋè"/>
                <p:cNvSpPr>
                  <a:spLocks/>
                </p:cNvSpPr>
                <p:nvPr/>
              </p:nvSpPr>
              <p:spPr bwMode="auto">
                <a:xfrm>
                  <a:off x="6482216" y="2025893"/>
                  <a:ext cx="218131" cy="200069"/>
                </a:xfrm>
                <a:custGeom>
                  <a:avLst/>
                  <a:gdLst>
                    <a:gd name="T0" fmla="*/ 0 w 133"/>
                    <a:gd name="T1" fmla="*/ 100 h 122"/>
                    <a:gd name="T2" fmla="*/ 20 w 133"/>
                    <a:gd name="T3" fmla="*/ 39 h 122"/>
                    <a:gd name="T4" fmla="*/ 83 w 133"/>
                    <a:gd name="T5" fmla="*/ 0 h 122"/>
                    <a:gd name="T6" fmla="*/ 133 w 133"/>
                    <a:gd name="T7" fmla="*/ 75 h 122"/>
                    <a:gd name="T8" fmla="*/ 51 w 133"/>
                    <a:gd name="T9" fmla="*/ 119 h 122"/>
                    <a:gd name="T10" fmla="*/ 0 w 133"/>
                    <a:gd name="T11" fmla="*/ 100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3" h="122">
                      <a:moveTo>
                        <a:pt x="0" y="100"/>
                      </a:moveTo>
                      <a:cubicBezTo>
                        <a:pt x="0" y="100"/>
                        <a:pt x="5" y="56"/>
                        <a:pt x="20" y="39"/>
                      </a:cubicBezTo>
                      <a:cubicBezTo>
                        <a:pt x="35" y="22"/>
                        <a:pt x="83" y="0"/>
                        <a:pt x="83" y="0"/>
                      </a:cubicBezTo>
                      <a:cubicBezTo>
                        <a:pt x="83" y="0"/>
                        <a:pt x="122" y="55"/>
                        <a:pt x="133" y="75"/>
                      </a:cubicBezTo>
                      <a:cubicBezTo>
                        <a:pt x="133" y="75"/>
                        <a:pt x="77" y="115"/>
                        <a:pt x="51" y="119"/>
                      </a:cubicBezTo>
                      <a:cubicBezTo>
                        <a:pt x="24" y="122"/>
                        <a:pt x="0" y="100"/>
                        <a:pt x="0" y="10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37" name="îṣľidè"/>
                <p:cNvSpPr>
                  <a:spLocks/>
                </p:cNvSpPr>
                <p:nvPr/>
              </p:nvSpPr>
              <p:spPr bwMode="auto">
                <a:xfrm>
                  <a:off x="6569052" y="2039092"/>
                  <a:ext cx="125043" cy="168808"/>
                </a:xfrm>
                <a:custGeom>
                  <a:avLst/>
                  <a:gdLst>
                    <a:gd name="T0" fmla="*/ 0 w 76"/>
                    <a:gd name="T1" fmla="*/ 0 h 103"/>
                    <a:gd name="T2" fmla="*/ 76 w 76"/>
                    <a:gd name="T3" fmla="*/ 103 h 103"/>
                    <a:gd name="T4" fmla="*/ 0 w 76"/>
                    <a:gd name="T5" fmla="*/ 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6" h="103">
                      <a:moveTo>
                        <a:pt x="0" y="0"/>
                      </a:moveTo>
                      <a:cubicBezTo>
                        <a:pt x="0" y="0"/>
                        <a:pt x="53" y="82"/>
                        <a:pt x="76" y="103"/>
                      </a:cubicBezTo>
                      <a:cubicBezTo>
                        <a:pt x="76" y="103"/>
                        <a:pt x="12" y="50"/>
                        <a:pt x="0" y="0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38" name="îṩ1iḓê"/>
                <p:cNvSpPr>
                  <a:spLocks/>
                </p:cNvSpPr>
                <p:nvPr/>
              </p:nvSpPr>
              <p:spPr bwMode="auto">
                <a:xfrm>
                  <a:off x="5800730" y="3124189"/>
                  <a:ext cx="605765" cy="606460"/>
                </a:xfrm>
                <a:custGeom>
                  <a:avLst/>
                  <a:gdLst>
                    <a:gd name="T0" fmla="*/ 362 w 369"/>
                    <a:gd name="T1" fmla="*/ 198 h 369"/>
                    <a:gd name="T2" fmla="*/ 172 w 369"/>
                    <a:gd name="T3" fmla="*/ 362 h 369"/>
                    <a:gd name="T4" fmla="*/ 8 w 369"/>
                    <a:gd name="T5" fmla="*/ 172 h 369"/>
                    <a:gd name="T6" fmla="*/ 198 w 369"/>
                    <a:gd name="T7" fmla="*/ 8 h 369"/>
                    <a:gd name="T8" fmla="*/ 362 w 369"/>
                    <a:gd name="T9" fmla="*/ 198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9" h="369">
                      <a:moveTo>
                        <a:pt x="362" y="198"/>
                      </a:moveTo>
                      <a:cubicBezTo>
                        <a:pt x="355" y="296"/>
                        <a:pt x="269" y="369"/>
                        <a:pt x="172" y="362"/>
                      </a:cubicBezTo>
                      <a:cubicBezTo>
                        <a:pt x="74" y="355"/>
                        <a:pt x="0" y="270"/>
                        <a:pt x="8" y="172"/>
                      </a:cubicBezTo>
                      <a:cubicBezTo>
                        <a:pt x="15" y="74"/>
                        <a:pt x="100" y="0"/>
                        <a:pt x="198" y="8"/>
                      </a:cubicBezTo>
                      <a:cubicBezTo>
                        <a:pt x="296" y="15"/>
                        <a:pt x="369" y="100"/>
                        <a:pt x="362" y="19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39" name="îṧḻïde"/>
                <p:cNvSpPr>
                  <a:spLocks/>
                </p:cNvSpPr>
                <p:nvPr/>
              </p:nvSpPr>
              <p:spPr bwMode="auto">
                <a:xfrm>
                  <a:off x="5879229" y="3203384"/>
                  <a:ext cx="450156" cy="450156"/>
                </a:xfrm>
                <a:custGeom>
                  <a:avLst/>
                  <a:gdLst>
                    <a:gd name="T0" fmla="*/ 268 w 274"/>
                    <a:gd name="T1" fmla="*/ 147 h 274"/>
                    <a:gd name="T2" fmla="*/ 127 w 274"/>
                    <a:gd name="T3" fmla="*/ 268 h 274"/>
                    <a:gd name="T4" fmla="*/ 5 w 274"/>
                    <a:gd name="T5" fmla="*/ 127 h 274"/>
                    <a:gd name="T6" fmla="*/ 147 w 274"/>
                    <a:gd name="T7" fmla="*/ 5 h 274"/>
                    <a:gd name="T8" fmla="*/ 268 w 274"/>
                    <a:gd name="T9" fmla="*/ 147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4" h="274">
                      <a:moveTo>
                        <a:pt x="268" y="147"/>
                      </a:moveTo>
                      <a:cubicBezTo>
                        <a:pt x="263" y="219"/>
                        <a:pt x="200" y="274"/>
                        <a:pt x="127" y="268"/>
                      </a:cubicBezTo>
                      <a:cubicBezTo>
                        <a:pt x="54" y="263"/>
                        <a:pt x="0" y="200"/>
                        <a:pt x="5" y="127"/>
                      </a:cubicBezTo>
                      <a:cubicBezTo>
                        <a:pt x="11" y="54"/>
                        <a:pt x="74" y="0"/>
                        <a:pt x="147" y="5"/>
                      </a:cubicBezTo>
                      <a:cubicBezTo>
                        <a:pt x="219" y="11"/>
                        <a:pt x="274" y="74"/>
                        <a:pt x="268" y="14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40" name="îṣļïḓè"/>
                <p:cNvSpPr>
                  <a:spLocks/>
                </p:cNvSpPr>
                <p:nvPr/>
              </p:nvSpPr>
              <p:spPr bwMode="auto">
                <a:xfrm>
                  <a:off x="5910490" y="3236034"/>
                  <a:ext cx="385550" cy="384161"/>
                </a:xfrm>
                <a:custGeom>
                  <a:avLst/>
                  <a:gdLst>
                    <a:gd name="T0" fmla="*/ 231 w 235"/>
                    <a:gd name="T1" fmla="*/ 125 h 234"/>
                    <a:gd name="T2" fmla="*/ 109 w 235"/>
                    <a:gd name="T3" fmla="*/ 230 h 234"/>
                    <a:gd name="T4" fmla="*/ 5 w 235"/>
                    <a:gd name="T5" fmla="*/ 108 h 234"/>
                    <a:gd name="T6" fmla="*/ 126 w 235"/>
                    <a:gd name="T7" fmla="*/ 4 h 234"/>
                    <a:gd name="T8" fmla="*/ 231 w 235"/>
                    <a:gd name="T9" fmla="*/ 125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5" h="234">
                      <a:moveTo>
                        <a:pt x="231" y="125"/>
                      </a:moveTo>
                      <a:cubicBezTo>
                        <a:pt x="226" y="188"/>
                        <a:pt x="172" y="234"/>
                        <a:pt x="109" y="230"/>
                      </a:cubicBezTo>
                      <a:cubicBezTo>
                        <a:pt x="47" y="225"/>
                        <a:pt x="0" y="171"/>
                        <a:pt x="5" y="108"/>
                      </a:cubicBezTo>
                      <a:cubicBezTo>
                        <a:pt x="10" y="46"/>
                        <a:pt x="64" y="0"/>
                        <a:pt x="126" y="4"/>
                      </a:cubicBezTo>
                      <a:cubicBezTo>
                        <a:pt x="189" y="9"/>
                        <a:pt x="235" y="63"/>
                        <a:pt x="231" y="125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41" name="ïṧḻïde"/>
                <p:cNvSpPr>
                  <a:spLocks/>
                </p:cNvSpPr>
                <p:nvPr/>
              </p:nvSpPr>
              <p:spPr bwMode="auto">
                <a:xfrm>
                  <a:off x="6032060" y="3356214"/>
                  <a:ext cx="144494" cy="144494"/>
                </a:xfrm>
                <a:custGeom>
                  <a:avLst/>
                  <a:gdLst>
                    <a:gd name="T0" fmla="*/ 86 w 88"/>
                    <a:gd name="T1" fmla="*/ 47 h 88"/>
                    <a:gd name="T2" fmla="*/ 41 w 88"/>
                    <a:gd name="T3" fmla="*/ 86 h 88"/>
                    <a:gd name="T4" fmla="*/ 2 w 88"/>
                    <a:gd name="T5" fmla="*/ 41 h 88"/>
                    <a:gd name="T6" fmla="*/ 47 w 88"/>
                    <a:gd name="T7" fmla="*/ 2 h 88"/>
                    <a:gd name="T8" fmla="*/ 86 w 88"/>
                    <a:gd name="T9" fmla="*/ 47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88">
                      <a:moveTo>
                        <a:pt x="86" y="47"/>
                      </a:moveTo>
                      <a:cubicBezTo>
                        <a:pt x="84" y="70"/>
                        <a:pt x="64" y="88"/>
                        <a:pt x="41" y="86"/>
                      </a:cubicBezTo>
                      <a:cubicBezTo>
                        <a:pt x="17" y="84"/>
                        <a:pt x="0" y="64"/>
                        <a:pt x="2" y="41"/>
                      </a:cubicBezTo>
                      <a:cubicBezTo>
                        <a:pt x="3" y="17"/>
                        <a:pt x="24" y="0"/>
                        <a:pt x="47" y="2"/>
                      </a:cubicBezTo>
                      <a:cubicBezTo>
                        <a:pt x="70" y="3"/>
                        <a:pt x="88" y="24"/>
                        <a:pt x="86" y="47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42" name="iśḷiďè"/>
                <p:cNvSpPr>
                  <a:spLocks/>
                </p:cNvSpPr>
                <p:nvPr/>
              </p:nvSpPr>
              <p:spPr bwMode="auto">
                <a:xfrm>
                  <a:off x="5932025" y="3242981"/>
                  <a:ext cx="204932" cy="209795"/>
                </a:xfrm>
                <a:custGeom>
                  <a:avLst/>
                  <a:gdLst>
                    <a:gd name="T0" fmla="*/ 0 w 295"/>
                    <a:gd name="T1" fmla="*/ 59 h 302"/>
                    <a:gd name="T2" fmla="*/ 231 w 295"/>
                    <a:gd name="T3" fmla="*/ 302 h 302"/>
                    <a:gd name="T4" fmla="*/ 295 w 295"/>
                    <a:gd name="T5" fmla="*/ 248 h 302"/>
                    <a:gd name="T6" fmla="*/ 71 w 295"/>
                    <a:gd name="T7" fmla="*/ 0 h 302"/>
                    <a:gd name="T8" fmla="*/ 0 w 295"/>
                    <a:gd name="T9" fmla="*/ 59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5" h="302">
                      <a:moveTo>
                        <a:pt x="0" y="59"/>
                      </a:moveTo>
                      <a:lnTo>
                        <a:pt x="231" y="302"/>
                      </a:lnTo>
                      <a:lnTo>
                        <a:pt x="295" y="248"/>
                      </a:lnTo>
                      <a:lnTo>
                        <a:pt x="71" y="0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43" name="ísḷïḋè"/>
                <p:cNvSpPr>
                  <a:spLocks/>
                </p:cNvSpPr>
                <p:nvPr/>
              </p:nvSpPr>
              <p:spPr bwMode="auto">
                <a:xfrm>
                  <a:off x="6063321" y="3387475"/>
                  <a:ext cx="81973" cy="81973"/>
                </a:xfrm>
                <a:custGeom>
                  <a:avLst/>
                  <a:gdLst>
                    <a:gd name="T0" fmla="*/ 49 w 50"/>
                    <a:gd name="T1" fmla="*/ 27 h 50"/>
                    <a:gd name="T2" fmla="*/ 23 w 50"/>
                    <a:gd name="T3" fmla="*/ 49 h 50"/>
                    <a:gd name="T4" fmla="*/ 1 w 50"/>
                    <a:gd name="T5" fmla="*/ 23 h 50"/>
                    <a:gd name="T6" fmla="*/ 27 w 50"/>
                    <a:gd name="T7" fmla="*/ 1 h 50"/>
                    <a:gd name="T8" fmla="*/ 49 w 50"/>
                    <a:gd name="T9" fmla="*/ 2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49" y="27"/>
                      </a:moveTo>
                      <a:cubicBezTo>
                        <a:pt x="48" y="40"/>
                        <a:pt x="36" y="50"/>
                        <a:pt x="23" y="49"/>
                      </a:cubicBezTo>
                      <a:cubicBezTo>
                        <a:pt x="10" y="48"/>
                        <a:pt x="0" y="36"/>
                        <a:pt x="1" y="23"/>
                      </a:cubicBezTo>
                      <a:cubicBezTo>
                        <a:pt x="2" y="10"/>
                        <a:pt x="13" y="0"/>
                        <a:pt x="27" y="1"/>
                      </a:cubicBezTo>
                      <a:cubicBezTo>
                        <a:pt x="40" y="2"/>
                        <a:pt x="50" y="13"/>
                        <a:pt x="49" y="2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44" name="íş1íḓé"/>
                <p:cNvSpPr>
                  <a:spLocks/>
                </p:cNvSpPr>
                <p:nvPr/>
              </p:nvSpPr>
              <p:spPr bwMode="auto">
                <a:xfrm>
                  <a:off x="6917089" y="2318355"/>
                  <a:ext cx="604376" cy="605765"/>
                </a:xfrm>
                <a:custGeom>
                  <a:avLst/>
                  <a:gdLst>
                    <a:gd name="T0" fmla="*/ 361 w 368"/>
                    <a:gd name="T1" fmla="*/ 198 h 369"/>
                    <a:gd name="T2" fmla="*/ 171 w 368"/>
                    <a:gd name="T3" fmla="*/ 362 h 369"/>
                    <a:gd name="T4" fmla="*/ 7 w 368"/>
                    <a:gd name="T5" fmla="*/ 171 h 369"/>
                    <a:gd name="T6" fmla="*/ 197 w 368"/>
                    <a:gd name="T7" fmla="*/ 7 h 369"/>
                    <a:gd name="T8" fmla="*/ 361 w 368"/>
                    <a:gd name="T9" fmla="*/ 198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8" h="369">
                      <a:moveTo>
                        <a:pt x="361" y="198"/>
                      </a:moveTo>
                      <a:cubicBezTo>
                        <a:pt x="354" y="295"/>
                        <a:pt x="269" y="369"/>
                        <a:pt x="171" y="362"/>
                      </a:cubicBezTo>
                      <a:cubicBezTo>
                        <a:pt x="73" y="354"/>
                        <a:pt x="0" y="269"/>
                        <a:pt x="7" y="171"/>
                      </a:cubicBezTo>
                      <a:cubicBezTo>
                        <a:pt x="14" y="73"/>
                        <a:pt x="99" y="0"/>
                        <a:pt x="197" y="7"/>
                      </a:cubicBezTo>
                      <a:cubicBezTo>
                        <a:pt x="295" y="15"/>
                        <a:pt x="368" y="100"/>
                        <a:pt x="361" y="19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45" name="iṣ1ïḋé"/>
                <p:cNvSpPr>
                  <a:spLocks/>
                </p:cNvSpPr>
                <p:nvPr/>
              </p:nvSpPr>
              <p:spPr bwMode="auto">
                <a:xfrm>
                  <a:off x="6994199" y="2395465"/>
                  <a:ext cx="450156" cy="450156"/>
                </a:xfrm>
                <a:custGeom>
                  <a:avLst/>
                  <a:gdLst>
                    <a:gd name="T0" fmla="*/ 269 w 274"/>
                    <a:gd name="T1" fmla="*/ 147 h 274"/>
                    <a:gd name="T2" fmla="*/ 127 w 274"/>
                    <a:gd name="T3" fmla="*/ 269 h 274"/>
                    <a:gd name="T4" fmla="*/ 6 w 274"/>
                    <a:gd name="T5" fmla="*/ 128 h 274"/>
                    <a:gd name="T6" fmla="*/ 147 w 274"/>
                    <a:gd name="T7" fmla="*/ 6 h 274"/>
                    <a:gd name="T8" fmla="*/ 269 w 274"/>
                    <a:gd name="T9" fmla="*/ 147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4" h="274">
                      <a:moveTo>
                        <a:pt x="269" y="147"/>
                      </a:moveTo>
                      <a:cubicBezTo>
                        <a:pt x="263" y="220"/>
                        <a:pt x="200" y="274"/>
                        <a:pt x="127" y="269"/>
                      </a:cubicBezTo>
                      <a:cubicBezTo>
                        <a:pt x="55" y="263"/>
                        <a:pt x="0" y="200"/>
                        <a:pt x="6" y="128"/>
                      </a:cubicBezTo>
                      <a:cubicBezTo>
                        <a:pt x="11" y="55"/>
                        <a:pt x="74" y="0"/>
                        <a:pt x="147" y="6"/>
                      </a:cubicBezTo>
                      <a:cubicBezTo>
                        <a:pt x="219" y="11"/>
                        <a:pt x="274" y="75"/>
                        <a:pt x="269" y="14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46" name="ïŝḻiḍè"/>
                <p:cNvSpPr>
                  <a:spLocks/>
                </p:cNvSpPr>
                <p:nvPr/>
              </p:nvSpPr>
              <p:spPr bwMode="auto">
                <a:xfrm>
                  <a:off x="7027544" y="2428115"/>
                  <a:ext cx="384161" cy="386245"/>
                </a:xfrm>
                <a:custGeom>
                  <a:avLst/>
                  <a:gdLst>
                    <a:gd name="T0" fmla="*/ 230 w 234"/>
                    <a:gd name="T1" fmla="*/ 126 h 235"/>
                    <a:gd name="T2" fmla="*/ 109 w 234"/>
                    <a:gd name="T3" fmla="*/ 230 h 235"/>
                    <a:gd name="T4" fmla="*/ 4 w 234"/>
                    <a:gd name="T5" fmla="*/ 109 h 235"/>
                    <a:gd name="T6" fmla="*/ 125 w 234"/>
                    <a:gd name="T7" fmla="*/ 5 h 235"/>
                    <a:gd name="T8" fmla="*/ 230 w 234"/>
                    <a:gd name="T9" fmla="*/ 126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4" h="235">
                      <a:moveTo>
                        <a:pt x="230" y="126"/>
                      </a:moveTo>
                      <a:cubicBezTo>
                        <a:pt x="225" y="188"/>
                        <a:pt x="171" y="235"/>
                        <a:pt x="109" y="230"/>
                      </a:cubicBezTo>
                      <a:cubicBezTo>
                        <a:pt x="46" y="225"/>
                        <a:pt x="0" y="171"/>
                        <a:pt x="4" y="109"/>
                      </a:cubicBezTo>
                      <a:cubicBezTo>
                        <a:pt x="9" y="47"/>
                        <a:pt x="63" y="0"/>
                        <a:pt x="125" y="5"/>
                      </a:cubicBezTo>
                      <a:cubicBezTo>
                        <a:pt x="188" y="9"/>
                        <a:pt x="234" y="64"/>
                        <a:pt x="230" y="12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47" name="îŝľïďè"/>
                <p:cNvSpPr>
                  <a:spLocks/>
                </p:cNvSpPr>
                <p:nvPr/>
              </p:nvSpPr>
              <p:spPr bwMode="auto">
                <a:xfrm>
                  <a:off x="7147029" y="2548296"/>
                  <a:ext cx="144494" cy="144494"/>
                </a:xfrm>
                <a:custGeom>
                  <a:avLst/>
                  <a:gdLst>
                    <a:gd name="T0" fmla="*/ 86 w 88"/>
                    <a:gd name="T1" fmla="*/ 48 h 88"/>
                    <a:gd name="T2" fmla="*/ 41 w 88"/>
                    <a:gd name="T3" fmla="*/ 87 h 88"/>
                    <a:gd name="T4" fmla="*/ 2 w 88"/>
                    <a:gd name="T5" fmla="*/ 41 h 88"/>
                    <a:gd name="T6" fmla="*/ 47 w 88"/>
                    <a:gd name="T7" fmla="*/ 2 h 88"/>
                    <a:gd name="T8" fmla="*/ 86 w 88"/>
                    <a:gd name="T9" fmla="*/ 4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88">
                      <a:moveTo>
                        <a:pt x="86" y="48"/>
                      </a:moveTo>
                      <a:cubicBezTo>
                        <a:pt x="85" y="71"/>
                        <a:pt x="64" y="88"/>
                        <a:pt x="41" y="87"/>
                      </a:cubicBezTo>
                      <a:cubicBezTo>
                        <a:pt x="18" y="85"/>
                        <a:pt x="0" y="65"/>
                        <a:pt x="2" y="41"/>
                      </a:cubicBezTo>
                      <a:cubicBezTo>
                        <a:pt x="3" y="18"/>
                        <a:pt x="24" y="0"/>
                        <a:pt x="47" y="2"/>
                      </a:cubicBezTo>
                      <a:cubicBezTo>
                        <a:pt x="71" y="4"/>
                        <a:pt x="88" y="24"/>
                        <a:pt x="86" y="48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48" name="iṥḻíḍê"/>
                <p:cNvSpPr>
                  <a:spLocks/>
                </p:cNvSpPr>
                <p:nvPr/>
              </p:nvSpPr>
              <p:spPr bwMode="auto">
                <a:xfrm>
                  <a:off x="7048384" y="2436451"/>
                  <a:ext cx="203543" cy="209795"/>
                </a:xfrm>
                <a:custGeom>
                  <a:avLst/>
                  <a:gdLst>
                    <a:gd name="T0" fmla="*/ 0 w 293"/>
                    <a:gd name="T1" fmla="*/ 59 h 302"/>
                    <a:gd name="T2" fmla="*/ 230 w 293"/>
                    <a:gd name="T3" fmla="*/ 302 h 302"/>
                    <a:gd name="T4" fmla="*/ 293 w 293"/>
                    <a:gd name="T5" fmla="*/ 248 h 302"/>
                    <a:gd name="T6" fmla="*/ 71 w 293"/>
                    <a:gd name="T7" fmla="*/ 0 h 302"/>
                    <a:gd name="T8" fmla="*/ 0 w 293"/>
                    <a:gd name="T9" fmla="*/ 59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3" h="302">
                      <a:moveTo>
                        <a:pt x="0" y="59"/>
                      </a:moveTo>
                      <a:lnTo>
                        <a:pt x="230" y="302"/>
                      </a:lnTo>
                      <a:lnTo>
                        <a:pt x="293" y="248"/>
                      </a:lnTo>
                      <a:lnTo>
                        <a:pt x="71" y="0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49" name="íŝľiḑê"/>
                <p:cNvSpPr>
                  <a:spLocks/>
                </p:cNvSpPr>
                <p:nvPr/>
              </p:nvSpPr>
              <p:spPr bwMode="auto">
                <a:xfrm>
                  <a:off x="7178290" y="2579556"/>
                  <a:ext cx="81973" cy="81973"/>
                </a:xfrm>
                <a:custGeom>
                  <a:avLst/>
                  <a:gdLst>
                    <a:gd name="T0" fmla="*/ 49 w 50"/>
                    <a:gd name="T1" fmla="*/ 27 h 50"/>
                    <a:gd name="T2" fmla="*/ 23 w 50"/>
                    <a:gd name="T3" fmla="*/ 49 h 50"/>
                    <a:gd name="T4" fmla="*/ 1 w 50"/>
                    <a:gd name="T5" fmla="*/ 24 h 50"/>
                    <a:gd name="T6" fmla="*/ 27 w 50"/>
                    <a:gd name="T7" fmla="*/ 1 h 50"/>
                    <a:gd name="T8" fmla="*/ 49 w 50"/>
                    <a:gd name="T9" fmla="*/ 2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49" y="27"/>
                      </a:moveTo>
                      <a:cubicBezTo>
                        <a:pt x="48" y="40"/>
                        <a:pt x="37" y="50"/>
                        <a:pt x="23" y="49"/>
                      </a:cubicBezTo>
                      <a:cubicBezTo>
                        <a:pt x="10" y="48"/>
                        <a:pt x="0" y="37"/>
                        <a:pt x="1" y="24"/>
                      </a:cubicBezTo>
                      <a:cubicBezTo>
                        <a:pt x="2" y="10"/>
                        <a:pt x="13" y="0"/>
                        <a:pt x="27" y="1"/>
                      </a:cubicBezTo>
                      <a:cubicBezTo>
                        <a:pt x="40" y="2"/>
                        <a:pt x="50" y="14"/>
                        <a:pt x="49" y="2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50" name="íṩ1iďè"/>
                <p:cNvSpPr>
                  <a:spLocks/>
                </p:cNvSpPr>
                <p:nvPr/>
              </p:nvSpPr>
              <p:spPr bwMode="auto">
                <a:xfrm>
                  <a:off x="5631227" y="2155799"/>
                  <a:ext cx="1344910" cy="1139283"/>
                </a:xfrm>
                <a:custGeom>
                  <a:avLst/>
                  <a:gdLst>
                    <a:gd name="T0" fmla="*/ 255 w 819"/>
                    <a:gd name="T1" fmla="*/ 419 h 694"/>
                    <a:gd name="T2" fmla="*/ 329 w 819"/>
                    <a:gd name="T3" fmla="*/ 449 h 694"/>
                    <a:gd name="T4" fmla="*/ 473 w 819"/>
                    <a:gd name="T5" fmla="*/ 612 h 694"/>
                    <a:gd name="T6" fmla="*/ 713 w 819"/>
                    <a:gd name="T7" fmla="*/ 428 h 694"/>
                    <a:gd name="T8" fmla="*/ 459 w 819"/>
                    <a:gd name="T9" fmla="*/ 62 h 694"/>
                    <a:gd name="T10" fmla="*/ 434 w 819"/>
                    <a:gd name="T11" fmla="*/ 30 h 694"/>
                    <a:gd name="T12" fmla="*/ 479 w 819"/>
                    <a:gd name="T13" fmla="*/ 33 h 694"/>
                    <a:gd name="T14" fmla="*/ 805 w 819"/>
                    <a:gd name="T15" fmla="*/ 197 h 694"/>
                    <a:gd name="T16" fmla="*/ 813 w 819"/>
                    <a:gd name="T17" fmla="*/ 406 h 694"/>
                    <a:gd name="T18" fmla="*/ 446 w 819"/>
                    <a:gd name="T19" fmla="*/ 694 h 694"/>
                    <a:gd name="T20" fmla="*/ 323 w 819"/>
                    <a:gd name="T21" fmla="*/ 651 h 694"/>
                    <a:gd name="T22" fmla="*/ 86 w 819"/>
                    <a:gd name="T23" fmla="*/ 636 h 694"/>
                    <a:gd name="T24" fmla="*/ 32 w 819"/>
                    <a:gd name="T25" fmla="*/ 457 h 694"/>
                    <a:gd name="T26" fmla="*/ 255 w 819"/>
                    <a:gd name="T27" fmla="*/ 419 h 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19" h="694">
                      <a:moveTo>
                        <a:pt x="255" y="419"/>
                      </a:moveTo>
                      <a:cubicBezTo>
                        <a:pt x="255" y="419"/>
                        <a:pt x="305" y="428"/>
                        <a:pt x="329" y="449"/>
                      </a:cubicBezTo>
                      <a:cubicBezTo>
                        <a:pt x="353" y="470"/>
                        <a:pt x="463" y="606"/>
                        <a:pt x="473" y="612"/>
                      </a:cubicBezTo>
                      <a:cubicBezTo>
                        <a:pt x="484" y="617"/>
                        <a:pt x="691" y="463"/>
                        <a:pt x="713" y="428"/>
                      </a:cubicBezTo>
                      <a:cubicBezTo>
                        <a:pt x="735" y="393"/>
                        <a:pt x="724" y="117"/>
                        <a:pt x="459" y="62"/>
                      </a:cubicBezTo>
                      <a:cubicBezTo>
                        <a:pt x="459" y="62"/>
                        <a:pt x="427" y="59"/>
                        <a:pt x="434" y="30"/>
                      </a:cubicBezTo>
                      <a:cubicBezTo>
                        <a:pt x="442" y="0"/>
                        <a:pt x="479" y="33"/>
                        <a:pt x="479" y="33"/>
                      </a:cubicBezTo>
                      <a:cubicBezTo>
                        <a:pt x="479" y="33"/>
                        <a:pt x="676" y="54"/>
                        <a:pt x="805" y="197"/>
                      </a:cubicBezTo>
                      <a:cubicBezTo>
                        <a:pt x="805" y="197"/>
                        <a:pt x="819" y="389"/>
                        <a:pt x="813" y="406"/>
                      </a:cubicBezTo>
                      <a:cubicBezTo>
                        <a:pt x="807" y="422"/>
                        <a:pt x="516" y="648"/>
                        <a:pt x="446" y="694"/>
                      </a:cubicBezTo>
                      <a:cubicBezTo>
                        <a:pt x="446" y="694"/>
                        <a:pt x="387" y="644"/>
                        <a:pt x="323" y="651"/>
                      </a:cubicBezTo>
                      <a:cubicBezTo>
                        <a:pt x="260" y="658"/>
                        <a:pt x="106" y="654"/>
                        <a:pt x="86" y="636"/>
                      </a:cubicBezTo>
                      <a:cubicBezTo>
                        <a:pt x="65" y="617"/>
                        <a:pt x="0" y="513"/>
                        <a:pt x="32" y="457"/>
                      </a:cubicBezTo>
                      <a:cubicBezTo>
                        <a:pt x="64" y="401"/>
                        <a:pt x="255" y="419"/>
                        <a:pt x="255" y="419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51" name="i$1ide"/>
                <p:cNvSpPr>
                  <a:spLocks/>
                </p:cNvSpPr>
                <p:nvPr/>
              </p:nvSpPr>
              <p:spPr bwMode="auto">
                <a:xfrm>
                  <a:off x="5596493" y="2863683"/>
                  <a:ext cx="681486" cy="656477"/>
                </a:xfrm>
                <a:custGeom>
                  <a:avLst/>
                  <a:gdLst>
                    <a:gd name="T0" fmla="*/ 138 w 415"/>
                    <a:gd name="T1" fmla="*/ 76 h 400"/>
                    <a:gd name="T2" fmla="*/ 47 w 415"/>
                    <a:gd name="T3" fmla="*/ 364 h 400"/>
                    <a:gd name="T4" fmla="*/ 106 w 415"/>
                    <a:gd name="T5" fmla="*/ 390 h 400"/>
                    <a:gd name="T6" fmla="*/ 396 w 415"/>
                    <a:gd name="T7" fmla="*/ 192 h 400"/>
                    <a:gd name="T8" fmla="*/ 138 w 415"/>
                    <a:gd name="T9" fmla="*/ 76 h 4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5" h="400">
                      <a:moveTo>
                        <a:pt x="138" y="76"/>
                      </a:moveTo>
                      <a:cubicBezTo>
                        <a:pt x="90" y="93"/>
                        <a:pt x="0" y="252"/>
                        <a:pt x="47" y="364"/>
                      </a:cubicBezTo>
                      <a:cubicBezTo>
                        <a:pt x="47" y="364"/>
                        <a:pt x="77" y="400"/>
                        <a:pt x="106" y="390"/>
                      </a:cubicBezTo>
                      <a:cubicBezTo>
                        <a:pt x="134" y="380"/>
                        <a:pt x="377" y="218"/>
                        <a:pt x="396" y="192"/>
                      </a:cubicBezTo>
                      <a:cubicBezTo>
                        <a:pt x="415" y="167"/>
                        <a:pt x="355" y="0"/>
                        <a:pt x="138" y="76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52" name="îśḷíḋé"/>
                <p:cNvSpPr>
                  <a:spLocks/>
                </p:cNvSpPr>
                <p:nvPr/>
              </p:nvSpPr>
              <p:spPr bwMode="auto">
                <a:xfrm>
                  <a:off x="5496458" y="2789351"/>
                  <a:ext cx="658561" cy="200764"/>
                </a:xfrm>
                <a:custGeom>
                  <a:avLst/>
                  <a:gdLst>
                    <a:gd name="T0" fmla="*/ 384 w 401"/>
                    <a:gd name="T1" fmla="*/ 15 h 122"/>
                    <a:gd name="T2" fmla="*/ 119 w 401"/>
                    <a:gd name="T3" fmla="*/ 17 h 122"/>
                    <a:gd name="T4" fmla="*/ 15 w 401"/>
                    <a:gd name="T5" fmla="*/ 29 h 122"/>
                    <a:gd name="T6" fmla="*/ 111 w 401"/>
                    <a:gd name="T7" fmla="*/ 114 h 122"/>
                    <a:gd name="T8" fmla="*/ 380 w 401"/>
                    <a:gd name="T9" fmla="*/ 72 h 122"/>
                    <a:gd name="T10" fmla="*/ 384 w 401"/>
                    <a:gd name="T11" fmla="*/ 15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01" h="122">
                      <a:moveTo>
                        <a:pt x="384" y="15"/>
                      </a:moveTo>
                      <a:cubicBezTo>
                        <a:pt x="371" y="0"/>
                        <a:pt x="185" y="12"/>
                        <a:pt x="119" y="17"/>
                      </a:cubicBezTo>
                      <a:cubicBezTo>
                        <a:pt x="52" y="22"/>
                        <a:pt x="26" y="5"/>
                        <a:pt x="15" y="29"/>
                      </a:cubicBezTo>
                      <a:cubicBezTo>
                        <a:pt x="0" y="58"/>
                        <a:pt x="55" y="106"/>
                        <a:pt x="111" y="114"/>
                      </a:cubicBezTo>
                      <a:cubicBezTo>
                        <a:pt x="168" y="122"/>
                        <a:pt x="361" y="84"/>
                        <a:pt x="380" y="72"/>
                      </a:cubicBezTo>
                      <a:cubicBezTo>
                        <a:pt x="399" y="60"/>
                        <a:pt x="401" y="35"/>
                        <a:pt x="384" y="15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53" name="iṥ1îḋe"/>
                <p:cNvSpPr>
                  <a:spLocks/>
                </p:cNvSpPr>
                <p:nvPr/>
              </p:nvSpPr>
              <p:spPr bwMode="auto">
                <a:xfrm>
                  <a:off x="6879576" y="2259307"/>
                  <a:ext cx="540465" cy="556443"/>
                </a:xfrm>
                <a:custGeom>
                  <a:avLst/>
                  <a:gdLst>
                    <a:gd name="T0" fmla="*/ 41 w 329"/>
                    <a:gd name="T1" fmla="*/ 339 h 339"/>
                    <a:gd name="T2" fmla="*/ 25 w 329"/>
                    <a:gd name="T3" fmla="*/ 133 h 339"/>
                    <a:gd name="T4" fmla="*/ 187 w 329"/>
                    <a:gd name="T5" fmla="*/ 5 h 339"/>
                    <a:gd name="T6" fmla="*/ 329 w 329"/>
                    <a:gd name="T7" fmla="*/ 63 h 339"/>
                    <a:gd name="T8" fmla="*/ 191 w 329"/>
                    <a:gd name="T9" fmla="*/ 167 h 339"/>
                    <a:gd name="T10" fmla="*/ 94 w 329"/>
                    <a:gd name="T11" fmla="*/ 305 h 339"/>
                    <a:gd name="T12" fmla="*/ 41 w 329"/>
                    <a:gd name="T13" fmla="*/ 339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9" h="339">
                      <a:moveTo>
                        <a:pt x="41" y="339"/>
                      </a:moveTo>
                      <a:cubicBezTo>
                        <a:pt x="41" y="339"/>
                        <a:pt x="0" y="178"/>
                        <a:pt x="25" y="133"/>
                      </a:cubicBezTo>
                      <a:cubicBezTo>
                        <a:pt x="50" y="87"/>
                        <a:pt x="94" y="12"/>
                        <a:pt x="187" y="5"/>
                      </a:cubicBezTo>
                      <a:cubicBezTo>
                        <a:pt x="249" y="0"/>
                        <a:pt x="305" y="29"/>
                        <a:pt x="329" y="63"/>
                      </a:cubicBezTo>
                      <a:cubicBezTo>
                        <a:pt x="329" y="63"/>
                        <a:pt x="239" y="136"/>
                        <a:pt x="191" y="167"/>
                      </a:cubicBezTo>
                      <a:cubicBezTo>
                        <a:pt x="143" y="198"/>
                        <a:pt x="74" y="244"/>
                        <a:pt x="94" y="305"/>
                      </a:cubicBezTo>
                      <a:cubicBezTo>
                        <a:pt x="94" y="305"/>
                        <a:pt x="82" y="325"/>
                        <a:pt x="41" y="339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54" name="ïṧlíḑè"/>
                <p:cNvSpPr>
                  <a:spLocks/>
                </p:cNvSpPr>
                <p:nvPr/>
              </p:nvSpPr>
              <p:spPr bwMode="auto">
                <a:xfrm>
                  <a:off x="6406495" y="3305502"/>
                  <a:ext cx="59048" cy="163946"/>
                </a:xfrm>
                <a:custGeom>
                  <a:avLst/>
                  <a:gdLst>
                    <a:gd name="T0" fmla="*/ 6 w 36"/>
                    <a:gd name="T1" fmla="*/ 16 h 100"/>
                    <a:gd name="T2" fmla="*/ 21 w 36"/>
                    <a:gd name="T3" fmla="*/ 90 h 100"/>
                    <a:gd name="T4" fmla="*/ 36 w 36"/>
                    <a:gd name="T5" fmla="*/ 90 h 100"/>
                    <a:gd name="T6" fmla="*/ 18 w 36"/>
                    <a:gd name="T7" fmla="*/ 8 h 100"/>
                    <a:gd name="T8" fmla="*/ 6 w 36"/>
                    <a:gd name="T9" fmla="*/ 16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00">
                      <a:moveTo>
                        <a:pt x="6" y="16"/>
                      </a:moveTo>
                      <a:cubicBezTo>
                        <a:pt x="20" y="38"/>
                        <a:pt x="20" y="64"/>
                        <a:pt x="21" y="90"/>
                      </a:cubicBezTo>
                      <a:cubicBezTo>
                        <a:pt x="21" y="100"/>
                        <a:pt x="36" y="100"/>
                        <a:pt x="36" y="90"/>
                      </a:cubicBezTo>
                      <a:cubicBezTo>
                        <a:pt x="35" y="61"/>
                        <a:pt x="35" y="33"/>
                        <a:pt x="18" y="8"/>
                      </a:cubicBezTo>
                      <a:cubicBezTo>
                        <a:pt x="13" y="0"/>
                        <a:pt x="0" y="8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55" name="iŝ1iḓê"/>
                <p:cNvSpPr>
                  <a:spLocks/>
                </p:cNvSpPr>
                <p:nvPr/>
              </p:nvSpPr>
              <p:spPr bwMode="auto">
                <a:xfrm>
                  <a:off x="6464154" y="3305502"/>
                  <a:ext cx="47239" cy="124349"/>
                </a:xfrm>
                <a:custGeom>
                  <a:avLst/>
                  <a:gdLst>
                    <a:gd name="T0" fmla="*/ 5 w 29"/>
                    <a:gd name="T1" fmla="*/ 16 h 76"/>
                    <a:gd name="T2" fmla="*/ 14 w 29"/>
                    <a:gd name="T3" fmla="*/ 66 h 76"/>
                    <a:gd name="T4" fmla="*/ 29 w 29"/>
                    <a:gd name="T5" fmla="*/ 66 h 76"/>
                    <a:gd name="T6" fmla="*/ 17 w 29"/>
                    <a:gd name="T7" fmla="*/ 8 h 76"/>
                    <a:gd name="T8" fmla="*/ 5 w 29"/>
                    <a:gd name="T9" fmla="*/ 16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76">
                      <a:moveTo>
                        <a:pt x="5" y="16"/>
                      </a:moveTo>
                      <a:cubicBezTo>
                        <a:pt x="13" y="31"/>
                        <a:pt x="13" y="49"/>
                        <a:pt x="14" y="66"/>
                      </a:cubicBezTo>
                      <a:cubicBezTo>
                        <a:pt x="14" y="76"/>
                        <a:pt x="29" y="76"/>
                        <a:pt x="29" y="66"/>
                      </a:cubicBezTo>
                      <a:cubicBezTo>
                        <a:pt x="28" y="46"/>
                        <a:pt x="28" y="26"/>
                        <a:pt x="17" y="8"/>
                      </a:cubicBezTo>
                      <a:cubicBezTo>
                        <a:pt x="13" y="0"/>
                        <a:pt x="0" y="7"/>
                        <a:pt x="5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56" name="iṡḻïḓé"/>
                <p:cNvSpPr>
                  <a:spLocks/>
                </p:cNvSpPr>
                <p:nvPr/>
              </p:nvSpPr>
              <p:spPr bwMode="auto">
                <a:xfrm>
                  <a:off x="5754186" y="3556283"/>
                  <a:ext cx="125043" cy="136853"/>
                </a:xfrm>
                <a:custGeom>
                  <a:avLst/>
                  <a:gdLst>
                    <a:gd name="T0" fmla="*/ 5 w 76"/>
                    <a:gd name="T1" fmla="*/ 17 h 83"/>
                    <a:gd name="T2" fmla="*/ 58 w 76"/>
                    <a:gd name="T3" fmla="*/ 76 h 83"/>
                    <a:gd name="T4" fmla="*/ 68 w 76"/>
                    <a:gd name="T5" fmla="*/ 66 h 83"/>
                    <a:gd name="T6" fmla="*/ 17 w 76"/>
                    <a:gd name="T7" fmla="*/ 9 h 83"/>
                    <a:gd name="T8" fmla="*/ 5 w 76"/>
                    <a:gd name="T9" fmla="*/ 17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83">
                      <a:moveTo>
                        <a:pt x="5" y="17"/>
                      </a:moveTo>
                      <a:cubicBezTo>
                        <a:pt x="17" y="41"/>
                        <a:pt x="38" y="58"/>
                        <a:pt x="58" y="76"/>
                      </a:cubicBezTo>
                      <a:cubicBezTo>
                        <a:pt x="65" y="83"/>
                        <a:pt x="76" y="72"/>
                        <a:pt x="68" y="66"/>
                      </a:cubicBezTo>
                      <a:cubicBezTo>
                        <a:pt x="49" y="49"/>
                        <a:pt x="30" y="32"/>
                        <a:pt x="17" y="9"/>
                      </a:cubicBezTo>
                      <a:cubicBezTo>
                        <a:pt x="13" y="0"/>
                        <a:pt x="0" y="8"/>
                        <a:pt x="5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57" name="íşľîḓe"/>
                <p:cNvSpPr>
                  <a:spLocks/>
                </p:cNvSpPr>
                <p:nvPr/>
              </p:nvSpPr>
              <p:spPr bwMode="auto">
                <a:xfrm>
                  <a:off x="5720146" y="3604217"/>
                  <a:ext cx="85446" cy="95172"/>
                </a:xfrm>
                <a:custGeom>
                  <a:avLst/>
                  <a:gdLst>
                    <a:gd name="T0" fmla="*/ 6 w 52"/>
                    <a:gd name="T1" fmla="*/ 16 h 58"/>
                    <a:gd name="T2" fmla="*/ 36 w 52"/>
                    <a:gd name="T3" fmla="*/ 52 h 58"/>
                    <a:gd name="T4" fmla="*/ 44 w 52"/>
                    <a:gd name="T5" fmla="*/ 39 h 58"/>
                    <a:gd name="T6" fmla="*/ 18 w 52"/>
                    <a:gd name="T7" fmla="*/ 8 h 58"/>
                    <a:gd name="T8" fmla="*/ 6 w 52"/>
                    <a:gd name="T9" fmla="*/ 16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" h="58">
                      <a:moveTo>
                        <a:pt x="6" y="16"/>
                      </a:moveTo>
                      <a:cubicBezTo>
                        <a:pt x="14" y="29"/>
                        <a:pt x="23" y="43"/>
                        <a:pt x="36" y="52"/>
                      </a:cubicBezTo>
                      <a:cubicBezTo>
                        <a:pt x="44" y="58"/>
                        <a:pt x="52" y="45"/>
                        <a:pt x="44" y="39"/>
                      </a:cubicBezTo>
                      <a:cubicBezTo>
                        <a:pt x="33" y="32"/>
                        <a:pt x="26" y="19"/>
                        <a:pt x="18" y="8"/>
                      </a:cubicBezTo>
                      <a:cubicBezTo>
                        <a:pt x="13" y="0"/>
                        <a:pt x="0" y="8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58" name="išľïde"/>
                <p:cNvSpPr>
                  <a:spLocks/>
                </p:cNvSpPr>
                <p:nvPr/>
              </p:nvSpPr>
              <p:spPr bwMode="auto">
                <a:xfrm>
                  <a:off x="7001146" y="2876187"/>
                  <a:ext cx="109760" cy="67384"/>
                </a:xfrm>
                <a:custGeom>
                  <a:avLst/>
                  <a:gdLst>
                    <a:gd name="T0" fmla="*/ 8 w 67"/>
                    <a:gd name="T1" fmla="*/ 17 h 41"/>
                    <a:gd name="T2" fmla="*/ 54 w 67"/>
                    <a:gd name="T3" fmla="*/ 38 h 41"/>
                    <a:gd name="T4" fmla="*/ 58 w 67"/>
                    <a:gd name="T5" fmla="*/ 24 h 41"/>
                    <a:gd name="T6" fmla="*/ 16 w 67"/>
                    <a:gd name="T7" fmla="*/ 4 h 41"/>
                    <a:gd name="T8" fmla="*/ 8 w 67"/>
                    <a:gd name="T9" fmla="*/ 17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41">
                      <a:moveTo>
                        <a:pt x="8" y="17"/>
                      </a:moveTo>
                      <a:cubicBezTo>
                        <a:pt x="23" y="26"/>
                        <a:pt x="38" y="34"/>
                        <a:pt x="54" y="38"/>
                      </a:cubicBezTo>
                      <a:cubicBezTo>
                        <a:pt x="63" y="41"/>
                        <a:pt x="67" y="26"/>
                        <a:pt x="58" y="24"/>
                      </a:cubicBezTo>
                      <a:cubicBezTo>
                        <a:pt x="43" y="20"/>
                        <a:pt x="29" y="12"/>
                        <a:pt x="16" y="4"/>
                      </a:cubicBezTo>
                      <a:cubicBezTo>
                        <a:pt x="7" y="0"/>
                        <a:pt x="0" y="13"/>
                        <a:pt x="8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59" name="ïšlïḍe"/>
                <p:cNvSpPr>
                  <a:spLocks/>
                </p:cNvSpPr>
                <p:nvPr/>
              </p:nvSpPr>
              <p:spPr bwMode="auto">
                <a:xfrm>
                  <a:off x="6987947" y="2932456"/>
                  <a:ext cx="90309" cy="49323"/>
                </a:xfrm>
                <a:custGeom>
                  <a:avLst/>
                  <a:gdLst>
                    <a:gd name="T0" fmla="*/ 8 w 55"/>
                    <a:gd name="T1" fmla="*/ 17 h 30"/>
                    <a:gd name="T2" fmla="*/ 42 w 55"/>
                    <a:gd name="T3" fmla="*/ 28 h 30"/>
                    <a:gd name="T4" fmla="*/ 46 w 55"/>
                    <a:gd name="T5" fmla="*/ 14 h 30"/>
                    <a:gd name="T6" fmla="*/ 16 w 55"/>
                    <a:gd name="T7" fmla="*/ 4 h 30"/>
                    <a:gd name="T8" fmla="*/ 8 w 55"/>
                    <a:gd name="T9" fmla="*/ 17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30">
                      <a:moveTo>
                        <a:pt x="8" y="17"/>
                      </a:moveTo>
                      <a:cubicBezTo>
                        <a:pt x="19" y="23"/>
                        <a:pt x="30" y="26"/>
                        <a:pt x="42" y="28"/>
                      </a:cubicBezTo>
                      <a:cubicBezTo>
                        <a:pt x="51" y="30"/>
                        <a:pt x="55" y="15"/>
                        <a:pt x="46" y="14"/>
                      </a:cubicBezTo>
                      <a:cubicBezTo>
                        <a:pt x="36" y="12"/>
                        <a:pt x="25" y="10"/>
                        <a:pt x="16" y="4"/>
                      </a:cubicBezTo>
                      <a:cubicBezTo>
                        <a:pt x="7" y="0"/>
                        <a:pt x="0" y="13"/>
                        <a:pt x="8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60" name="íṧļîdè"/>
                <p:cNvSpPr>
                  <a:spLocks/>
                </p:cNvSpPr>
                <p:nvPr/>
              </p:nvSpPr>
              <p:spPr bwMode="auto">
                <a:xfrm>
                  <a:off x="7521465" y="2471186"/>
                  <a:ext cx="47933" cy="118096"/>
                </a:xfrm>
                <a:custGeom>
                  <a:avLst/>
                  <a:gdLst>
                    <a:gd name="T0" fmla="*/ 5 w 29"/>
                    <a:gd name="T1" fmla="*/ 16 h 72"/>
                    <a:gd name="T2" fmla="*/ 14 w 29"/>
                    <a:gd name="T3" fmla="*/ 62 h 72"/>
                    <a:gd name="T4" fmla="*/ 29 w 29"/>
                    <a:gd name="T5" fmla="*/ 62 h 72"/>
                    <a:gd name="T6" fmla="*/ 17 w 29"/>
                    <a:gd name="T7" fmla="*/ 8 h 72"/>
                    <a:gd name="T8" fmla="*/ 5 w 29"/>
                    <a:gd name="T9" fmla="*/ 16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72">
                      <a:moveTo>
                        <a:pt x="5" y="16"/>
                      </a:moveTo>
                      <a:cubicBezTo>
                        <a:pt x="12" y="30"/>
                        <a:pt x="13" y="46"/>
                        <a:pt x="14" y="62"/>
                      </a:cubicBezTo>
                      <a:cubicBezTo>
                        <a:pt x="14" y="72"/>
                        <a:pt x="29" y="72"/>
                        <a:pt x="29" y="62"/>
                      </a:cubicBezTo>
                      <a:cubicBezTo>
                        <a:pt x="28" y="43"/>
                        <a:pt x="26" y="25"/>
                        <a:pt x="17" y="8"/>
                      </a:cubicBezTo>
                      <a:cubicBezTo>
                        <a:pt x="13" y="0"/>
                        <a:pt x="0" y="7"/>
                        <a:pt x="5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61" name="iṥļïḋê"/>
                <p:cNvSpPr>
                  <a:spLocks/>
                </p:cNvSpPr>
                <p:nvPr/>
              </p:nvSpPr>
              <p:spPr bwMode="auto">
                <a:xfrm>
                  <a:off x="7577039" y="2455903"/>
                  <a:ext cx="44460" cy="110455"/>
                </a:xfrm>
                <a:custGeom>
                  <a:avLst/>
                  <a:gdLst>
                    <a:gd name="T0" fmla="*/ 4 w 27"/>
                    <a:gd name="T1" fmla="*/ 13 h 67"/>
                    <a:gd name="T2" fmla="*/ 12 w 27"/>
                    <a:gd name="T3" fmla="*/ 57 h 67"/>
                    <a:gd name="T4" fmla="*/ 27 w 27"/>
                    <a:gd name="T5" fmla="*/ 57 h 67"/>
                    <a:gd name="T6" fmla="*/ 18 w 27"/>
                    <a:gd name="T7" fmla="*/ 9 h 67"/>
                    <a:gd name="T8" fmla="*/ 4 w 27"/>
                    <a:gd name="T9" fmla="*/ 1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67">
                      <a:moveTo>
                        <a:pt x="4" y="13"/>
                      </a:moveTo>
                      <a:cubicBezTo>
                        <a:pt x="9" y="27"/>
                        <a:pt x="11" y="42"/>
                        <a:pt x="12" y="57"/>
                      </a:cubicBezTo>
                      <a:cubicBezTo>
                        <a:pt x="12" y="67"/>
                        <a:pt x="27" y="67"/>
                        <a:pt x="27" y="57"/>
                      </a:cubicBezTo>
                      <a:cubicBezTo>
                        <a:pt x="26" y="40"/>
                        <a:pt x="24" y="24"/>
                        <a:pt x="18" y="9"/>
                      </a:cubicBezTo>
                      <a:cubicBezTo>
                        <a:pt x="15" y="0"/>
                        <a:pt x="0" y="4"/>
                        <a:pt x="4" y="1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62" name="îsḻíḋè"/>
                <p:cNvSpPr>
                  <a:spLocks/>
                </p:cNvSpPr>
                <p:nvPr/>
              </p:nvSpPr>
              <p:spPr bwMode="auto">
                <a:xfrm>
                  <a:off x="6335637" y="2555937"/>
                  <a:ext cx="277874" cy="187565"/>
                </a:xfrm>
                <a:custGeom>
                  <a:avLst/>
                  <a:gdLst>
                    <a:gd name="T0" fmla="*/ 39 w 169"/>
                    <a:gd name="T1" fmla="*/ 48 h 114"/>
                    <a:gd name="T2" fmla="*/ 85 w 169"/>
                    <a:gd name="T3" fmla="*/ 51 h 114"/>
                    <a:gd name="T4" fmla="*/ 135 w 169"/>
                    <a:gd name="T5" fmla="*/ 5 h 114"/>
                    <a:gd name="T6" fmla="*/ 169 w 169"/>
                    <a:gd name="T7" fmla="*/ 32 h 114"/>
                    <a:gd name="T8" fmla="*/ 75 w 169"/>
                    <a:gd name="T9" fmla="*/ 103 h 114"/>
                    <a:gd name="T10" fmla="*/ 57 w 169"/>
                    <a:gd name="T11" fmla="*/ 101 h 114"/>
                    <a:gd name="T12" fmla="*/ 46 w 169"/>
                    <a:gd name="T13" fmla="*/ 108 h 114"/>
                    <a:gd name="T14" fmla="*/ 6 w 169"/>
                    <a:gd name="T15" fmla="*/ 106 h 114"/>
                    <a:gd name="T16" fmla="*/ 9 w 169"/>
                    <a:gd name="T17" fmla="*/ 53 h 114"/>
                    <a:gd name="T18" fmla="*/ 39 w 169"/>
                    <a:gd name="T19" fmla="*/ 48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9" h="114">
                      <a:moveTo>
                        <a:pt x="39" y="48"/>
                      </a:moveTo>
                      <a:cubicBezTo>
                        <a:pt x="39" y="48"/>
                        <a:pt x="73" y="53"/>
                        <a:pt x="85" y="51"/>
                      </a:cubicBezTo>
                      <a:cubicBezTo>
                        <a:pt x="98" y="48"/>
                        <a:pt x="128" y="10"/>
                        <a:pt x="135" y="5"/>
                      </a:cubicBezTo>
                      <a:cubicBezTo>
                        <a:pt x="143" y="0"/>
                        <a:pt x="169" y="32"/>
                        <a:pt x="169" y="32"/>
                      </a:cubicBezTo>
                      <a:cubicBezTo>
                        <a:pt x="169" y="32"/>
                        <a:pt x="91" y="96"/>
                        <a:pt x="75" y="103"/>
                      </a:cubicBezTo>
                      <a:cubicBezTo>
                        <a:pt x="57" y="101"/>
                        <a:pt x="57" y="101"/>
                        <a:pt x="57" y="101"/>
                      </a:cubicBezTo>
                      <a:cubicBezTo>
                        <a:pt x="46" y="108"/>
                        <a:pt x="46" y="108"/>
                        <a:pt x="46" y="108"/>
                      </a:cubicBezTo>
                      <a:cubicBezTo>
                        <a:pt x="46" y="108"/>
                        <a:pt x="12" y="114"/>
                        <a:pt x="6" y="106"/>
                      </a:cubicBezTo>
                      <a:cubicBezTo>
                        <a:pt x="0" y="97"/>
                        <a:pt x="9" y="53"/>
                        <a:pt x="9" y="53"/>
                      </a:cubicBezTo>
                      <a:cubicBezTo>
                        <a:pt x="9" y="53"/>
                        <a:pt x="28" y="47"/>
                        <a:pt x="39" y="4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63" name="ïsḻidé"/>
                <p:cNvSpPr>
                  <a:spLocks/>
                </p:cNvSpPr>
                <p:nvPr/>
              </p:nvSpPr>
              <p:spPr bwMode="auto">
                <a:xfrm>
                  <a:off x="5644426" y="2377403"/>
                  <a:ext cx="771795" cy="288989"/>
                </a:xfrm>
                <a:custGeom>
                  <a:avLst/>
                  <a:gdLst>
                    <a:gd name="T0" fmla="*/ 161 w 470"/>
                    <a:gd name="T1" fmla="*/ 119 h 176"/>
                    <a:gd name="T2" fmla="*/ 362 w 470"/>
                    <a:gd name="T3" fmla="*/ 14 h 176"/>
                    <a:gd name="T4" fmla="*/ 470 w 470"/>
                    <a:gd name="T5" fmla="*/ 157 h 176"/>
                    <a:gd name="T6" fmla="*/ 428 w 470"/>
                    <a:gd name="T7" fmla="*/ 173 h 176"/>
                    <a:gd name="T8" fmla="*/ 360 w 470"/>
                    <a:gd name="T9" fmla="*/ 52 h 176"/>
                    <a:gd name="T10" fmla="*/ 169 w 470"/>
                    <a:gd name="T11" fmla="*/ 157 h 176"/>
                    <a:gd name="T12" fmla="*/ 161 w 470"/>
                    <a:gd name="T13" fmla="*/ 119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0" h="176">
                      <a:moveTo>
                        <a:pt x="161" y="119"/>
                      </a:moveTo>
                      <a:cubicBezTo>
                        <a:pt x="161" y="119"/>
                        <a:pt x="287" y="0"/>
                        <a:pt x="362" y="14"/>
                      </a:cubicBezTo>
                      <a:cubicBezTo>
                        <a:pt x="437" y="27"/>
                        <a:pt x="461" y="111"/>
                        <a:pt x="470" y="157"/>
                      </a:cubicBezTo>
                      <a:cubicBezTo>
                        <a:pt x="470" y="157"/>
                        <a:pt x="442" y="176"/>
                        <a:pt x="428" y="173"/>
                      </a:cubicBezTo>
                      <a:cubicBezTo>
                        <a:pt x="428" y="173"/>
                        <a:pt x="414" y="48"/>
                        <a:pt x="360" y="52"/>
                      </a:cubicBezTo>
                      <a:cubicBezTo>
                        <a:pt x="305" y="57"/>
                        <a:pt x="180" y="151"/>
                        <a:pt x="169" y="157"/>
                      </a:cubicBezTo>
                      <a:cubicBezTo>
                        <a:pt x="158" y="164"/>
                        <a:pt x="0" y="139"/>
                        <a:pt x="161" y="119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64" name="iśļïḋê"/>
                <p:cNvSpPr>
                  <a:spLocks/>
                </p:cNvSpPr>
                <p:nvPr/>
              </p:nvSpPr>
              <p:spPr bwMode="auto">
                <a:xfrm>
                  <a:off x="6437756" y="2689317"/>
                  <a:ext cx="248003" cy="336922"/>
                </a:xfrm>
                <a:custGeom>
                  <a:avLst/>
                  <a:gdLst>
                    <a:gd name="T0" fmla="*/ 43 w 151"/>
                    <a:gd name="T1" fmla="*/ 126 h 205"/>
                    <a:gd name="T2" fmla="*/ 82 w 151"/>
                    <a:gd name="T3" fmla="*/ 103 h 205"/>
                    <a:gd name="T4" fmla="*/ 87 w 151"/>
                    <a:gd name="T5" fmla="*/ 24 h 205"/>
                    <a:gd name="T6" fmla="*/ 143 w 151"/>
                    <a:gd name="T7" fmla="*/ 15 h 205"/>
                    <a:gd name="T8" fmla="*/ 113 w 151"/>
                    <a:gd name="T9" fmla="*/ 156 h 205"/>
                    <a:gd name="T10" fmla="*/ 97 w 151"/>
                    <a:gd name="T11" fmla="*/ 155 h 205"/>
                    <a:gd name="T12" fmla="*/ 95 w 151"/>
                    <a:gd name="T13" fmla="*/ 183 h 205"/>
                    <a:gd name="T14" fmla="*/ 38 w 151"/>
                    <a:gd name="T15" fmla="*/ 205 h 205"/>
                    <a:gd name="T16" fmla="*/ 6 w 151"/>
                    <a:gd name="T17" fmla="*/ 153 h 205"/>
                    <a:gd name="T18" fmla="*/ 43 w 151"/>
                    <a:gd name="T19" fmla="*/ 126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1" h="205">
                      <a:moveTo>
                        <a:pt x="43" y="126"/>
                      </a:moveTo>
                      <a:cubicBezTo>
                        <a:pt x="43" y="126"/>
                        <a:pt x="74" y="117"/>
                        <a:pt x="82" y="103"/>
                      </a:cubicBezTo>
                      <a:cubicBezTo>
                        <a:pt x="90" y="89"/>
                        <a:pt x="97" y="41"/>
                        <a:pt x="87" y="24"/>
                      </a:cubicBezTo>
                      <a:cubicBezTo>
                        <a:pt x="87" y="24"/>
                        <a:pt x="130" y="0"/>
                        <a:pt x="143" y="15"/>
                      </a:cubicBezTo>
                      <a:cubicBezTo>
                        <a:pt x="143" y="15"/>
                        <a:pt x="151" y="126"/>
                        <a:pt x="113" y="156"/>
                      </a:cubicBezTo>
                      <a:cubicBezTo>
                        <a:pt x="97" y="155"/>
                        <a:pt x="97" y="155"/>
                        <a:pt x="97" y="155"/>
                      </a:cubicBezTo>
                      <a:cubicBezTo>
                        <a:pt x="97" y="155"/>
                        <a:pt x="106" y="177"/>
                        <a:pt x="95" y="183"/>
                      </a:cubicBezTo>
                      <a:cubicBezTo>
                        <a:pt x="84" y="190"/>
                        <a:pt x="41" y="205"/>
                        <a:pt x="38" y="205"/>
                      </a:cubicBezTo>
                      <a:cubicBezTo>
                        <a:pt x="38" y="205"/>
                        <a:pt x="13" y="166"/>
                        <a:pt x="6" y="153"/>
                      </a:cubicBezTo>
                      <a:cubicBezTo>
                        <a:pt x="0" y="141"/>
                        <a:pt x="43" y="126"/>
                        <a:pt x="43" y="126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65" name="î$1îḑê"/>
                <p:cNvSpPr>
                  <a:spLocks/>
                </p:cNvSpPr>
                <p:nvPr/>
              </p:nvSpPr>
              <p:spPr bwMode="auto">
                <a:xfrm>
                  <a:off x="5558980" y="2546212"/>
                  <a:ext cx="948940" cy="409169"/>
                </a:xfrm>
                <a:custGeom>
                  <a:avLst/>
                  <a:gdLst>
                    <a:gd name="T0" fmla="*/ 176 w 578"/>
                    <a:gd name="T1" fmla="*/ 40 h 249"/>
                    <a:gd name="T2" fmla="*/ 578 w 578"/>
                    <a:gd name="T3" fmla="*/ 213 h 249"/>
                    <a:gd name="T4" fmla="*/ 545 w 578"/>
                    <a:gd name="T5" fmla="*/ 249 h 249"/>
                    <a:gd name="T6" fmla="*/ 161 w 578"/>
                    <a:gd name="T7" fmla="*/ 88 h 249"/>
                    <a:gd name="T8" fmla="*/ 34 w 578"/>
                    <a:gd name="T9" fmla="*/ 82 h 249"/>
                    <a:gd name="T10" fmla="*/ 176 w 578"/>
                    <a:gd name="T11" fmla="*/ 40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78" h="249">
                      <a:moveTo>
                        <a:pt x="176" y="40"/>
                      </a:moveTo>
                      <a:cubicBezTo>
                        <a:pt x="176" y="40"/>
                        <a:pt x="473" y="12"/>
                        <a:pt x="578" y="213"/>
                      </a:cubicBezTo>
                      <a:cubicBezTo>
                        <a:pt x="578" y="213"/>
                        <a:pt x="551" y="239"/>
                        <a:pt x="545" y="249"/>
                      </a:cubicBezTo>
                      <a:cubicBezTo>
                        <a:pt x="545" y="249"/>
                        <a:pt x="478" y="50"/>
                        <a:pt x="161" y="88"/>
                      </a:cubicBezTo>
                      <a:cubicBezTo>
                        <a:pt x="153" y="86"/>
                        <a:pt x="57" y="139"/>
                        <a:pt x="34" y="82"/>
                      </a:cubicBezTo>
                      <a:cubicBezTo>
                        <a:pt x="0" y="0"/>
                        <a:pt x="176" y="40"/>
                        <a:pt x="176" y="40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66" name="iṣḻïḑe"/>
                <p:cNvSpPr>
                  <a:spLocks/>
                </p:cNvSpPr>
                <p:nvPr/>
              </p:nvSpPr>
              <p:spPr bwMode="auto">
                <a:xfrm>
                  <a:off x="5991074" y="1477092"/>
                  <a:ext cx="390413" cy="607849"/>
                </a:xfrm>
                <a:custGeom>
                  <a:avLst/>
                  <a:gdLst>
                    <a:gd name="T0" fmla="*/ 231 w 238"/>
                    <a:gd name="T1" fmla="*/ 325 h 370"/>
                    <a:gd name="T2" fmla="*/ 222 w 238"/>
                    <a:gd name="T3" fmla="*/ 281 h 370"/>
                    <a:gd name="T4" fmla="*/ 96 w 238"/>
                    <a:gd name="T5" fmla="*/ 258 h 370"/>
                    <a:gd name="T6" fmla="*/ 207 w 238"/>
                    <a:gd name="T7" fmla="*/ 227 h 370"/>
                    <a:gd name="T8" fmla="*/ 203 w 238"/>
                    <a:gd name="T9" fmla="*/ 211 h 370"/>
                    <a:gd name="T10" fmla="*/ 216 w 238"/>
                    <a:gd name="T11" fmla="*/ 184 h 370"/>
                    <a:gd name="T12" fmla="*/ 190 w 238"/>
                    <a:gd name="T13" fmla="*/ 170 h 370"/>
                    <a:gd name="T14" fmla="*/ 189 w 238"/>
                    <a:gd name="T15" fmla="*/ 166 h 370"/>
                    <a:gd name="T16" fmla="*/ 189 w 238"/>
                    <a:gd name="T17" fmla="*/ 166 h 370"/>
                    <a:gd name="T18" fmla="*/ 168 w 238"/>
                    <a:gd name="T19" fmla="*/ 98 h 370"/>
                    <a:gd name="T20" fmla="*/ 7 w 238"/>
                    <a:gd name="T21" fmla="*/ 181 h 370"/>
                    <a:gd name="T22" fmla="*/ 73 w 238"/>
                    <a:gd name="T23" fmla="*/ 339 h 370"/>
                    <a:gd name="T24" fmla="*/ 231 w 238"/>
                    <a:gd name="T25" fmla="*/ 325 h 3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8" h="370">
                      <a:moveTo>
                        <a:pt x="231" y="325"/>
                      </a:moveTo>
                      <a:cubicBezTo>
                        <a:pt x="231" y="316"/>
                        <a:pt x="227" y="300"/>
                        <a:pt x="222" y="281"/>
                      </a:cubicBezTo>
                      <a:cubicBezTo>
                        <a:pt x="140" y="369"/>
                        <a:pt x="96" y="258"/>
                        <a:pt x="96" y="258"/>
                      </a:cubicBezTo>
                      <a:cubicBezTo>
                        <a:pt x="106" y="257"/>
                        <a:pt x="177" y="236"/>
                        <a:pt x="207" y="227"/>
                      </a:cubicBezTo>
                      <a:cubicBezTo>
                        <a:pt x="206" y="221"/>
                        <a:pt x="204" y="216"/>
                        <a:pt x="203" y="211"/>
                      </a:cubicBezTo>
                      <a:cubicBezTo>
                        <a:pt x="231" y="212"/>
                        <a:pt x="238" y="174"/>
                        <a:pt x="216" y="184"/>
                      </a:cubicBezTo>
                      <a:cubicBezTo>
                        <a:pt x="201" y="191"/>
                        <a:pt x="193" y="178"/>
                        <a:pt x="190" y="170"/>
                      </a:cubicBezTo>
                      <a:cubicBezTo>
                        <a:pt x="190" y="169"/>
                        <a:pt x="189" y="167"/>
                        <a:pt x="189" y="166"/>
                      </a:cubicBezTo>
                      <a:cubicBezTo>
                        <a:pt x="189" y="166"/>
                        <a:pt x="189" y="166"/>
                        <a:pt x="189" y="166"/>
                      </a:cubicBezTo>
                      <a:cubicBezTo>
                        <a:pt x="177" y="127"/>
                        <a:pt x="168" y="98"/>
                        <a:pt x="168" y="98"/>
                      </a:cubicBezTo>
                      <a:cubicBezTo>
                        <a:pt x="53" y="0"/>
                        <a:pt x="0" y="162"/>
                        <a:pt x="7" y="181"/>
                      </a:cubicBezTo>
                      <a:cubicBezTo>
                        <a:pt x="13" y="201"/>
                        <a:pt x="43" y="309"/>
                        <a:pt x="73" y="339"/>
                      </a:cubicBezTo>
                      <a:cubicBezTo>
                        <a:pt x="103" y="370"/>
                        <a:pt x="235" y="366"/>
                        <a:pt x="231" y="325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67" name="îṡļîdê"/>
                <p:cNvSpPr>
                  <a:spLocks/>
                </p:cNvSpPr>
                <p:nvPr/>
              </p:nvSpPr>
              <p:spPr bwMode="auto">
                <a:xfrm>
                  <a:off x="5808371" y="1416654"/>
                  <a:ext cx="522403" cy="536991"/>
                </a:xfrm>
                <a:custGeom>
                  <a:avLst/>
                  <a:gdLst>
                    <a:gd name="T0" fmla="*/ 155 w 318"/>
                    <a:gd name="T1" fmla="*/ 293 h 327"/>
                    <a:gd name="T2" fmla="*/ 127 w 318"/>
                    <a:gd name="T3" fmla="*/ 175 h 327"/>
                    <a:gd name="T4" fmla="*/ 231 w 318"/>
                    <a:gd name="T5" fmla="*/ 154 h 327"/>
                    <a:gd name="T6" fmla="*/ 201 w 318"/>
                    <a:gd name="T7" fmla="*/ 142 h 327"/>
                    <a:gd name="T8" fmla="*/ 309 w 318"/>
                    <a:gd name="T9" fmla="*/ 124 h 327"/>
                    <a:gd name="T10" fmla="*/ 290 w 318"/>
                    <a:gd name="T11" fmla="*/ 129 h 327"/>
                    <a:gd name="T12" fmla="*/ 262 w 318"/>
                    <a:gd name="T13" fmla="*/ 11 h 327"/>
                    <a:gd name="T14" fmla="*/ 245 w 318"/>
                    <a:gd name="T15" fmla="*/ 58 h 327"/>
                    <a:gd name="T16" fmla="*/ 168 w 318"/>
                    <a:gd name="T17" fmla="*/ 8 h 327"/>
                    <a:gd name="T18" fmla="*/ 162 w 318"/>
                    <a:gd name="T19" fmla="*/ 56 h 327"/>
                    <a:gd name="T20" fmla="*/ 50 w 318"/>
                    <a:gd name="T21" fmla="*/ 118 h 327"/>
                    <a:gd name="T22" fmla="*/ 3 w 318"/>
                    <a:gd name="T23" fmla="*/ 134 h 327"/>
                    <a:gd name="T24" fmla="*/ 31 w 318"/>
                    <a:gd name="T25" fmla="*/ 140 h 327"/>
                    <a:gd name="T26" fmla="*/ 15 w 318"/>
                    <a:gd name="T27" fmla="*/ 168 h 327"/>
                    <a:gd name="T28" fmla="*/ 32 w 318"/>
                    <a:gd name="T29" fmla="*/ 158 h 327"/>
                    <a:gd name="T30" fmla="*/ 93 w 318"/>
                    <a:gd name="T31" fmla="*/ 266 h 327"/>
                    <a:gd name="T32" fmla="*/ 85 w 318"/>
                    <a:gd name="T33" fmla="*/ 300 h 327"/>
                    <a:gd name="T34" fmla="*/ 102 w 318"/>
                    <a:gd name="T35" fmla="*/ 291 h 327"/>
                    <a:gd name="T36" fmla="*/ 111 w 318"/>
                    <a:gd name="T37" fmla="*/ 317 h 327"/>
                    <a:gd name="T38" fmla="*/ 155 w 318"/>
                    <a:gd name="T39" fmla="*/ 293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18" h="327">
                      <a:moveTo>
                        <a:pt x="155" y="293"/>
                      </a:moveTo>
                      <a:cubicBezTo>
                        <a:pt x="155" y="293"/>
                        <a:pt x="196" y="217"/>
                        <a:pt x="127" y="175"/>
                      </a:cubicBezTo>
                      <a:cubicBezTo>
                        <a:pt x="127" y="175"/>
                        <a:pt x="249" y="167"/>
                        <a:pt x="231" y="154"/>
                      </a:cubicBezTo>
                      <a:cubicBezTo>
                        <a:pt x="215" y="142"/>
                        <a:pt x="201" y="142"/>
                        <a:pt x="201" y="142"/>
                      </a:cubicBezTo>
                      <a:cubicBezTo>
                        <a:pt x="201" y="142"/>
                        <a:pt x="301" y="156"/>
                        <a:pt x="309" y="124"/>
                      </a:cubicBezTo>
                      <a:cubicBezTo>
                        <a:pt x="318" y="90"/>
                        <a:pt x="290" y="129"/>
                        <a:pt x="290" y="129"/>
                      </a:cubicBezTo>
                      <a:cubicBezTo>
                        <a:pt x="290" y="129"/>
                        <a:pt x="309" y="19"/>
                        <a:pt x="262" y="11"/>
                      </a:cubicBezTo>
                      <a:cubicBezTo>
                        <a:pt x="215" y="4"/>
                        <a:pt x="245" y="58"/>
                        <a:pt x="245" y="58"/>
                      </a:cubicBezTo>
                      <a:cubicBezTo>
                        <a:pt x="245" y="58"/>
                        <a:pt x="223" y="16"/>
                        <a:pt x="168" y="8"/>
                      </a:cubicBezTo>
                      <a:cubicBezTo>
                        <a:pt x="113" y="0"/>
                        <a:pt x="130" y="46"/>
                        <a:pt x="162" y="56"/>
                      </a:cubicBezTo>
                      <a:cubicBezTo>
                        <a:pt x="162" y="56"/>
                        <a:pt x="77" y="67"/>
                        <a:pt x="50" y="118"/>
                      </a:cubicBezTo>
                      <a:cubicBezTo>
                        <a:pt x="50" y="118"/>
                        <a:pt x="6" y="110"/>
                        <a:pt x="3" y="134"/>
                      </a:cubicBezTo>
                      <a:cubicBezTo>
                        <a:pt x="0" y="158"/>
                        <a:pt x="31" y="140"/>
                        <a:pt x="31" y="140"/>
                      </a:cubicBezTo>
                      <a:cubicBezTo>
                        <a:pt x="31" y="140"/>
                        <a:pt x="2" y="161"/>
                        <a:pt x="15" y="168"/>
                      </a:cubicBezTo>
                      <a:cubicBezTo>
                        <a:pt x="27" y="176"/>
                        <a:pt x="32" y="158"/>
                        <a:pt x="32" y="158"/>
                      </a:cubicBezTo>
                      <a:cubicBezTo>
                        <a:pt x="32" y="158"/>
                        <a:pt x="26" y="249"/>
                        <a:pt x="93" y="266"/>
                      </a:cubicBezTo>
                      <a:cubicBezTo>
                        <a:pt x="93" y="266"/>
                        <a:pt x="76" y="295"/>
                        <a:pt x="85" y="300"/>
                      </a:cubicBezTo>
                      <a:cubicBezTo>
                        <a:pt x="94" y="306"/>
                        <a:pt x="102" y="291"/>
                        <a:pt x="102" y="291"/>
                      </a:cubicBezTo>
                      <a:cubicBezTo>
                        <a:pt x="102" y="291"/>
                        <a:pt x="92" y="327"/>
                        <a:pt x="111" y="317"/>
                      </a:cubicBezTo>
                      <a:cubicBezTo>
                        <a:pt x="129" y="308"/>
                        <a:pt x="149" y="308"/>
                        <a:pt x="155" y="293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68" name="iṩļïḋe"/>
                <p:cNvSpPr>
                  <a:spLocks/>
                </p:cNvSpPr>
                <p:nvPr/>
              </p:nvSpPr>
              <p:spPr bwMode="auto">
                <a:xfrm>
                  <a:off x="6171692" y="1915438"/>
                  <a:ext cx="141021" cy="103508"/>
                </a:xfrm>
                <a:custGeom>
                  <a:avLst/>
                  <a:gdLst>
                    <a:gd name="T0" fmla="*/ 0 w 86"/>
                    <a:gd name="T1" fmla="*/ 16 h 63"/>
                    <a:gd name="T2" fmla="*/ 86 w 86"/>
                    <a:gd name="T3" fmla="*/ 36 h 63"/>
                    <a:gd name="T4" fmla="*/ 0 w 86"/>
                    <a:gd name="T5" fmla="*/ 16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6" h="63">
                      <a:moveTo>
                        <a:pt x="0" y="16"/>
                      </a:moveTo>
                      <a:cubicBezTo>
                        <a:pt x="16" y="38"/>
                        <a:pt x="45" y="63"/>
                        <a:pt x="86" y="36"/>
                      </a:cubicBezTo>
                      <a:cubicBezTo>
                        <a:pt x="66" y="0"/>
                        <a:pt x="23" y="8"/>
                        <a:pt x="0" y="16"/>
                      </a:cubicBezTo>
                    </a:path>
                  </a:pathLst>
                </a:custGeom>
                <a:solidFill>
                  <a:srgbClr val="DA908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69" name="i$ļïḓé"/>
                <p:cNvSpPr>
                  <a:spLocks/>
                </p:cNvSpPr>
                <p:nvPr/>
              </p:nvSpPr>
              <p:spPr bwMode="auto">
                <a:xfrm>
                  <a:off x="6148767" y="1850137"/>
                  <a:ext cx="207016" cy="125043"/>
                </a:xfrm>
                <a:custGeom>
                  <a:avLst/>
                  <a:gdLst>
                    <a:gd name="T0" fmla="*/ 111 w 126"/>
                    <a:gd name="T1" fmla="*/ 0 h 76"/>
                    <a:gd name="T2" fmla="*/ 0 w 126"/>
                    <a:gd name="T3" fmla="*/ 31 h 76"/>
                    <a:gd name="T4" fmla="*/ 14 w 126"/>
                    <a:gd name="T5" fmla="*/ 56 h 76"/>
                    <a:gd name="T6" fmla="*/ 100 w 126"/>
                    <a:gd name="T7" fmla="*/ 76 h 76"/>
                    <a:gd name="T8" fmla="*/ 126 w 126"/>
                    <a:gd name="T9" fmla="*/ 54 h 76"/>
                    <a:gd name="T10" fmla="*/ 111 w 126"/>
                    <a:gd name="T11" fmla="*/ 0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6" h="76">
                      <a:moveTo>
                        <a:pt x="111" y="0"/>
                      </a:moveTo>
                      <a:cubicBezTo>
                        <a:pt x="81" y="9"/>
                        <a:pt x="10" y="30"/>
                        <a:pt x="0" y="31"/>
                      </a:cubicBezTo>
                      <a:cubicBezTo>
                        <a:pt x="0" y="31"/>
                        <a:pt x="5" y="43"/>
                        <a:pt x="14" y="56"/>
                      </a:cubicBezTo>
                      <a:cubicBezTo>
                        <a:pt x="37" y="48"/>
                        <a:pt x="80" y="40"/>
                        <a:pt x="100" y="76"/>
                      </a:cubicBezTo>
                      <a:cubicBezTo>
                        <a:pt x="108" y="71"/>
                        <a:pt x="117" y="64"/>
                        <a:pt x="126" y="54"/>
                      </a:cubicBezTo>
                      <a:cubicBezTo>
                        <a:pt x="122" y="38"/>
                        <a:pt x="117" y="19"/>
                        <a:pt x="111" y="0"/>
                      </a:cubicBezTo>
                    </a:path>
                  </a:pathLst>
                </a:custGeom>
                <a:solidFill>
                  <a:srgbClr val="7534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70" name="ï$ľîde"/>
                <p:cNvSpPr>
                  <a:spLocks/>
                </p:cNvSpPr>
                <p:nvPr/>
              </p:nvSpPr>
              <p:spPr bwMode="auto">
                <a:xfrm>
                  <a:off x="6218930" y="1736904"/>
                  <a:ext cx="39597" cy="63911"/>
                </a:xfrm>
                <a:custGeom>
                  <a:avLst/>
                  <a:gdLst>
                    <a:gd name="T0" fmla="*/ 21 w 24"/>
                    <a:gd name="T1" fmla="*/ 17 h 39"/>
                    <a:gd name="T2" fmla="*/ 17 w 24"/>
                    <a:gd name="T3" fmla="*/ 37 h 39"/>
                    <a:gd name="T4" fmla="*/ 3 w 24"/>
                    <a:gd name="T5" fmla="*/ 22 h 39"/>
                    <a:gd name="T6" fmla="*/ 7 w 24"/>
                    <a:gd name="T7" fmla="*/ 1 h 39"/>
                    <a:gd name="T8" fmla="*/ 21 w 24"/>
                    <a:gd name="T9" fmla="*/ 17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39">
                      <a:moveTo>
                        <a:pt x="21" y="17"/>
                      </a:moveTo>
                      <a:cubicBezTo>
                        <a:pt x="24" y="27"/>
                        <a:pt x="22" y="36"/>
                        <a:pt x="17" y="37"/>
                      </a:cubicBezTo>
                      <a:cubicBezTo>
                        <a:pt x="12" y="39"/>
                        <a:pt x="6" y="32"/>
                        <a:pt x="3" y="22"/>
                      </a:cubicBezTo>
                      <a:cubicBezTo>
                        <a:pt x="0" y="11"/>
                        <a:pt x="2" y="2"/>
                        <a:pt x="7" y="1"/>
                      </a:cubicBezTo>
                      <a:cubicBezTo>
                        <a:pt x="12" y="0"/>
                        <a:pt x="18" y="7"/>
                        <a:pt x="21" y="17"/>
                      </a:cubicBezTo>
                    </a:path>
                  </a:pathLst>
                </a:custGeom>
                <a:solidFill>
                  <a:srgbClr val="190F0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71" name="ïşľïḋé"/>
                <p:cNvSpPr>
                  <a:spLocks/>
                </p:cNvSpPr>
                <p:nvPr/>
              </p:nvSpPr>
              <p:spPr bwMode="auto">
                <a:xfrm>
                  <a:off x="5974401" y="1825129"/>
                  <a:ext cx="128517" cy="129906"/>
                </a:xfrm>
                <a:custGeom>
                  <a:avLst/>
                  <a:gdLst>
                    <a:gd name="T0" fmla="*/ 75 w 78"/>
                    <a:gd name="T1" fmla="*/ 35 h 79"/>
                    <a:gd name="T2" fmla="*/ 30 w 78"/>
                    <a:gd name="T3" fmla="*/ 10 h 79"/>
                    <a:gd name="T4" fmla="*/ 28 w 78"/>
                    <a:gd name="T5" fmla="*/ 59 h 79"/>
                    <a:gd name="T6" fmla="*/ 75 w 78"/>
                    <a:gd name="T7" fmla="*/ 35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79">
                      <a:moveTo>
                        <a:pt x="75" y="35"/>
                      </a:moveTo>
                      <a:cubicBezTo>
                        <a:pt x="75" y="35"/>
                        <a:pt x="59" y="0"/>
                        <a:pt x="30" y="10"/>
                      </a:cubicBezTo>
                      <a:cubicBezTo>
                        <a:pt x="0" y="21"/>
                        <a:pt x="16" y="47"/>
                        <a:pt x="28" y="59"/>
                      </a:cubicBezTo>
                      <a:cubicBezTo>
                        <a:pt x="40" y="71"/>
                        <a:pt x="78" y="79"/>
                        <a:pt x="75" y="35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72" name="íṧļîḍê"/>
                <p:cNvSpPr>
                  <a:spLocks/>
                </p:cNvSpPr>
                <p:nvPr/>
              </p:nvSpPr>
              <p:spPr bwMode="auto">
                <a:xfrm>
                  <a:off x="6171692" y="1625059"/>
                  <a:ext cx="65300" cy="78499"/>
                </a:xfrm>
                <a:custGeom>
                  <a:avLst/>
                  <a:gdLst>
                    <a:gd name="T0" fmla="*/ 40 w 40"/>
                    <a:gd name="T1" fmla="*/ 38 h 48"/>
                    <a:gd name="T2" fmla="*/ 0 w 40"/>
                    <a:gd name="T3" fmla="*/ 48 h 48"/>
                    <a:gd name="T4" fmla="*/ 40 w 40"/>
                    <a:gd name="T5" fmla="*/ 3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" h="48">
                      <a:moveTo>
                        <a:pt x="40" y="38"/>
                      </a:moveTo>
                      <a:cubicBezTo>
                        <a:pt x="40" y="38"/>
                        <a:pt x="12" y="16"/>
                        <a:pt x="0" y="48"/>
                      </a:cubicBezTo>
                      <a:cubicBezTo>
                        <a:pt x="0" y="48"/>
                        <a:pt x="6" y="0"/>
                        <a:pt x="40" y="38"/>
                      </a:cubicBezTo>
                    </a:path>
                  </a:pathLst>
                </a:custGeom>
                <a:solidFill>
                  <a:srgbClr val="3A2B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73" name="iṩlîḓé"/>
                <p:cNvSpPr>
                  <a:spLocks/>
                </p:cNvSpPr>
                <p:nvPr/>
              </p:nvSpPr>
              <p:spPr bwMode="auto">
                <a:xfrm>
                  <a:off x="6000799" y="1943920"/>
                  <a:ext cx="180618" cy="96561"/>
                </a:xfrm>
                <a:custGeom>
                  <a:avLst/>
                  <a:gdLst>
                    <a:gd name="T0" fmla="*/ 110 w 110"/>
                    <a:gd name="T1" fmla="*/ 55 h 59"/>
                    <a:gd name="T2" fmla="*/ 30 w 110"/>
                    <a:gd name="T3" fmla="*/ 54 h 59"/>
                    <a:gd name="T4" fmla="*/ 1 w 110"/>
                    <a:gd name="T5" fmla="*/ 36 h 59"/>
                    <a:gd name="T6" fmla="*/ 71 w 110"/>
                    <a:gd name="T7" fmla="*/ 0 h 59"/>
                    <a:gd name="T8" fmla="*/ 110 w 110"/>
                    <a:gd name="T9" fmla="*/ 55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9">
                      <a:moveTo>
                        <a:pt x="110" y="55"/>
                      </a:moveTo>
                      <a:cubicBezTo>
                        <a:pt x="110" y="55"/>
                        <a:pt x="52" y="48"/>
                        <a:pt x="30" y="54"/>
                      </a:cubicBezTo>
                      <a:cubicBezTo>
                        <a:pt x="30" y="54"/>
                        <a:pt x="1" y="59"/>
                        <a:pt x="1" y="36"/>
                      </a:cubicBezTo>
                      <a:cubicBezTo>
                        <a:pt x="0" y="12"/>
                        <a:pt x="40" y="14"/>
                        <a:pt x="71" y="0"/>
                      </a:cubicBezTo>
                      <a:lnTo>
                        <a:pt x="110" y="55"/>
                      </a:lnTo>
                      <a:close/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74" name="íṧḻïḑè"/>
                <p:cNvSpPr>
                  <a:spLocks/>
                </p:cNvSpPr>
                <p:nvPr/>
              </p:nvSpPr>
              <p:spPr bwMode="auto">
                <a:xfrm>
                  <a:off x="5529108" y="1940446"/>
                  <a:ext cx="522403" cy="700937"/>
                </a:xfrm>
                <a:custGeom>
                  <a:avLst/>
                  <a:gdLst>
                    <a:gd name="T0" fmla="*/ 273 w 318"/>
                    <a:gd name="T1" fmla="*/ 18 h 427"/>
                    <a:gd name="T2" fmla="*/ 118 w 318"/>
                    <a:gd name="T3" fmla="*/ 83 h 427"/>
                    <a:gd name="T4" fmla="*/ 41 w 318"/>
                    <a:gd name="T5" fmla="*/ 427 h 427"/>
                    <a:gd name="T6" fmla="*/ 259 w 318"/>
                    <a:gd name="T7" fmla="*/ 361 h 427"/>
                    <a:gd name="T8" fmla="*/ 256 w 318"/>
                    <a:gd name="T9" fmla="*/ 184 h 427"/>
                    <a:gd name="T10" fmla="*/ 305 w 318"/>
                    <a:gd name="T11" fmla="*/ 56 h 427"/>
                    <a:gd name="T12" fmla="*/ 273 w 318"/>
                    <a:gd name="T13" fmla="*/ 18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18" h="427">
                      <a:moveTo>
                        <a:pt x="273" y="18"/>
                      </a:moveTo>
                      <a:cubicBezTo>
                        <a:pt x="273" y="18"/>
                        <a:pt x="198" y="0"/>
                        <a:pt x="118" y="83"/>
                      </a:cubicBezTo>
                      <a:cubicBezTo>
                        <a:pt x="37" y="166"/>
                        <a:pt x="0" y="359"/>
                        <a:pt x="41" y="427"/>
                      </a:cubicBezTo>
                      <a:cubicBezTo>
                        <a:pt x="41" y="427"/>
                        <a:pt x="240" y="407"/>
                        <a:pt x="259" y="361"/>
                      </a:cubicBezTo>
                      <a:cubicBezTo>
                        <a:pt x="259" y="361"/>
                        <a:pt x="203" y="254"/>
                        <a:pt x="256" y="184"/>
                      </a:cubicBezTo>
                      <a:cubicBezTo>
                        <a:pt x="318" y="101"/>
                        <a:pt x="298" y="78"/>
                        <a:pt x="305" y="56"/>
                      </a:cubicBezTo>
                      <a:cubicBezTo>
                        <a:pt x="298" y="30"/>
                        <a:pt x="310" y="30"/>
                        <a:pt x="273" y="18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75" name="i$ḻíḋè"/>
                <p:cNvSpPr>
                  <a:spLocks/>
                </p:cNvSpPr>
                <p:nvPr/>
              </p:nvSpPr>
              <p:spPr bwMode="auto">
                <a:xfrm>
                  <a:off x="5921605" y="1956424"/>
                  <a:ext cx="131990" cy="368183"/>
                </a:xfrm>
                <a:custGeom>
                  <a:avLst/>
                  <a:gdLst>
                    <a:gd name="T0" fmla="*/ 43 w 80"/>
                    <a:gd name="T1" fmla="*/ 0 h 224"/>
                    <a:gd name="T2" fmla="*/ 33 w 80"/>
                    <a:gd name="T3" fmla="*/ 122 h 224"/>
                    <a:gd name="T4" fmla="*/ 22 w 80"/>
                    <a:gd name="T5" fmla="*/ 141 h 224"/>
                    <a:gd name="T6" fmla="*/ 9 w 80"/>
                    <a:gd name="T7" fmla="*/ 203 h 224"/>
                    <a:gd name="T8" fmla="*/ 76 w 80"/>
                    <a:gd name="T9" fmla="*/ 72 h 224"/>
                    <a:gd name="T10" fmla="*/ 45 w 80"/>
                    <a:gd name="T11" fmla="*/ 0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0" h="224">
                      <a:moveTo>
                        <a:pt x="43" y="0"/>
                      </a:moveTo>
                      <a:cubicBezTo>
                        <a:pt x="43" y="0"/>
                        <a:pt x="36" y="111"/>
                        <a:pt x="33" y="122"/>
                      </a:cubicBezTo>
                      <a:cubicBezTo>
                        <a:pt x="31" y="133"/>
                        <a:pt x="22" y="141"/>
                        <a:pt x="22" y="141"/>
                      </a:cubicBezTo>
                      <a:cubicBezTo>
                        <a:pt x="22" y="141"/>
                        <a:pt x="0" y="182"/>
                        <a:pt x="9" y="203"/>
                      </a:cubicBezTo>
                      <a:cubicBezTo>
                        <a:pt x="17" y="224"/>
                        <a:pt x="80" y="100"/>
                        <a:pt x="76" y="72"/>
                      </a:cubicBezTo>
                      <a:cubicBezTo>
                        <a:pt x="72" y="44"/>
                        <a:pt x="45" y="0"/>
                        <a:pt x="45" y="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76" name="ïşlíḓe"/>
                <p:cNvSpPr>
                  <a:spLocks/>
                </p:cNvSpPr>
                <p:nvPr/>
              </p:nvSpPr>
              <p:spPr bwMode="auto">
                <a:xfrm>
                  <a:off x="5509657" y="2558021"/>
                  <a:ext cx="197291" cy="127822"/>
                </a:xfrm>
                <a:custGeom>
                  <a:avLst/>
                  <a:gdLst>
                    <a:gd name="T0" fmla="*/ 120 w 120"/>
                    <a:gd name="T1" fmla="*/ 43 h 78"/>
                    <a:gd name="T2" fmla="*/ 0 w 120"/>
                    <a:gd name="T3" fmla="*/ 21 h 78"/>
                    <a:gd name="T4" fmla="*/ 37 w 120"/>
                    <a:gd name="T5" fmla="*/ 0 h 78"/>
                    <a:gd name="T6" fmla="*/ 120 w 120"/>
                    <a:gd name="T7" fmla="*/ 43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0" h="78">
                      <a:moveTo>
                        <a:pt x="120" y="43"/>
                      </a:moveTo>
                      <a:cubicBezTo>
                        <a:pt x="120" y="43"/>
                        <a:pt x="54" y="78"/>
                        <a:pt x="0" y="21"/>
                      </a:cubicBezTo>
                      <a:cubicBezTo>
                        <a:pt x="0" y="21"/>
                        <a:pt x="39" y="40"/>
                        <a:pt x="37" y="0"/>
                      </a:cubicBezTo>
                      <a:cubicBezTo>
                        <a:pt x="37" y="0"/>
                        <a:pt x="47" y="51"/>
                        <a:pt x="120" y="4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77" name="íśliḑè"/>
                <p:cNvSpPr>
                  <a:spLocks/>
                </p:cNvSpPr>
                <p:nvPr/>
              </p:nvSpPr>
              <p:spPr bwMode="auto">
                <a:xfrm>
                  <a:off x="5440883" y="1920301"/>
                  <a:ext cx="592566" cy="228551"/>
                </a:xfrm>
                <a:custGeom>
                  <a:avLst/>
                  <a:gdLst>
                    <a:gd name="T0" fmla="*/ 361 w 361"/>
                    <a:gd name="T1" fmla="*/ 78 h 139"/>
                    <a:gd name="T2" fmla="*/ 290 w 361"/>
                    <a:gd name="T3" fmla="*/ 17 h 139"/>
                    <a:gd name="T4" fmla="*/ 83 w 361"/>
                    <a:gd name="T5" fmla="*/ 0 h 139"/>
                    <a:gd name="T6" fmla="*/ 0 w 361"/>
                    <a:gd name="T7" fmla="*/ 10 h 139"/>
                    <a:gd name="T8" fmla="*/ 23 w 361"/>
                    <a:gd name="T9" fmla="*/ 99 h 139"/>
                    <a:gd name="T10" fmla="*/ 142 w 361"/>
                    <a:gd name="T11" fmla="*/ 107 h 139"/>
                    <a:gd name="T12" fmla="*/ 361 w 361"/>
                    <a:gd name="T13" fmla="*/ 95 h 139"/>
                    <a:gd name="T14" fmla="*/ 361 w 361"/>
                    <a:gd name="T15" fmla="*/ 78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61" h="139">
                      <a:moveTo>
                        <a:pt x="361" y="78"/>
                      </a:moveTo>
                      <a:cubicBezTo>
                        <a:pt x="361" y="78"/>
                        <a:pt x="352" y="34"/>
                        <a:pt x="290" y="17"/>
                      </a:cubicBezTo>
                      <a:cubicBezTo>
                        <a:pt x="228" y="0"/>
                        <a:pt x="149" y="74"/>
                        <a:pt x="83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13" y="86"/>
                        <a:pt x="23" y="99"/>
                      </a:cubicBezTo>
                      <a:cubicBezTo>
                        <a:pt x="23" y="99"/>
                        <a:pt x="91" y="139"/>
                        <a:pt x="142" y="107"/>
                      </a:cubicBezTo>
                      <a:cubicBezTo>
                        <a:pt x="235" y="47"/>
                        <a:pt x="299" y="15"/>
                        <a:pt x="361" y="95"/>
                      </a:cubicBezTo>
                      <a:lnTo>
                        <a:pt x="361" y="78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78" name="îṡḻïḓe"/>
                <p:cNvSpPr>
                  <a:spLocks/>
                </p:cNvSpPr>
                <p:nvPr/>
              </p:nvSpPr>
              <p:spPr bwMode="auto">
                <a:xfrm>
                  <a:off x="6005662" y="2016167"/>
                  <a:ext cx="54185" cy="42376"/>
                </a:xfrm>
                <a:custGeom>
                  <a:avLst/>
                  <a:gdLst>
                    <a:gd name="T0" fmla="*/ 33 w 33"/>
                    <a:gd name="T1" fmla="*/ 10 h 26"/>
                    <a:gd name="T2" fmla="*/ 19 w 33"/>
                    <a:gd name="T3" fmla="*/ 26 h 26"/>
                    <a:gd name="T4" fmla="*/ 2 w 33"/>
                    <a:gd name="T5" fmla="*/ 10 h 26"/>
                    <a:gd name="T6" fmla="*/ 33 w 33"/>
                    <a:gd name="T7" fmla="*/ 1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26">
                      <a:moveTo>
                        <a:pt x="33" y="10"/>
                      </a:move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9" y="26"/>
                        <a:pt x="0" y="19"/>
                        <a:pt x="2" y="10"/>
                      </a:cubicBezTo>
                      <a:cubicBezTo>
                        <a:pt x="3" y="0"/>
                        <a:pt x="33" y="10"/>
                        <a:pt x="33" y="1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79" name="ísľîḍè"/>
                <p:cNvSpPr>
                  <a:spLocks/>
                </p:cNvSpPr>
                <p:nvPr/>
              </p:nvSpPr>
              <p:spPr bwMode="auto">
                <a:xfrm>
                  <a:off x="6027197" y="2048817"/>
                  <a:ext cx="14588" cy="49323"/>
                </a:xfrm>
                <a:custGeom>
                  <a:avLst/>
                  <a:gdLst>
                    <a:gd name="T0" fmla="*/ 4 w 9"/>
                    <a:gd name="T1" fmla="*/ 0 h 30"/>
                    <a:gd name="T2" fmla="*/ 6 w 9"/>
                    <a:gd name="T3" fmla="*/ 17 h 30"/>
                    <a:gd name="T4" fmla="*/ 0 w 9"/>
                    <a:gd name="T5" fmla="*/ 17 h 30"/>
                    <a:gd name="T6" fmla="*/ 4 w 9"/>
                    <a:gd name="T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" h="30">
                      <a:moveTo>
                        <a:pt x="4" y="0"/>
                      </a:moveTo>
                      <a:cubicBezTo>
                        <a:pt x="4" y="0"/>
                        <a:pt x="9" y="4"/>
                        <a:pt x="6" y="17"/>
                      </a:cubicBezTo>
                      <a:cubicBezTo>
                        <a:pt x="3" y="30"/>
                        <a:pt x="0" y="17"/>
                        <a:pt x="0" y="17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80" name="iSľiḓê"/>
                <p:cNvSpPr>
                  <a:spLocks/>
                </p:cNvSpPr>
                <p:nvPr/>
              </p:nvSpPr>
              <p:spPr bwMode="auto">
                <a:xfrm>
                  <a:off x="5847969" y="2122454"/>
                  <a:ext cx="127822" cy="311914"/>
                </a:xfrm>
                <a:custGeom>
                  <a:avLst/>
                  <a:gdLst>
                    <a:gd name="T0" fmla="*/ 78 w 78"/>
                    <a:gd name="T1" fmla="*/ 28 h 190"/>
                    <a:gd name="T2" fmla="*/ 26 w 78"/>
                    <a:gd name="T3" fmla="*/ 0 h 190"/>
                    <a:gd name="T4" fmla="*/ 44 w 78"/>
                    <a:gd name="T5" fmla="*/ 190 h 190"/>
                    <a:gd name="T6" fmla="*/ 78 w 78"/>
                    <a:gd name="T7" fmla="*/ 28 h 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190">
                      <a:moveTo>
                        <a:pt x="78" y="28"/>
                      </a:moveTo>
                      <a:cubicBezTo>
                        <a:pt x="78" y="28"/>
                        <a:pt x="51" y="21"/>
                        <a:pt x="26" y="0"/>
                      </a:cubicBezTo>
                      <a:cubicBezTo>
                        <a:pt x="26" y="0"/>
                        <a:pt x="0" y="137"/>
                        <a:pt x="44" y="190"/>
                      </a:cubicBezTo>
                      <a:cubicBezTo>
                        <a:pt x="44" y="190"/>
                        <a:pt x="33" y="121"/>
                        <a:pt x="78" y="28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81" name="îSļíďè"/>
                <p:cNvSpPr>
                  <a:spLocks/>
                </p:cNvSpPr>
                <p:nvPr/>
              </p:nvSpPr>
              <p:spPr bwMode="auto">
                <a:xfrm>
                  <a:off x="5909101" y="2002968"/>
                  <a:ext cx="118096" cy="165335"/>
                </a:xfrm>
                <a:custGeom>
                  <a:avLst/>
                  <a:gdLst>
                    <a:gd name="T0" fmla="*/ 54 w 72"/>
                    <a:gd name="T1" fmla="*/ 0 h 101"/>
                    <a:gd name="T2" fmla="*/ 0 w 72"/>
                    <a:gd name="T3" fmla="*/ 9 h 101"/>
                    <a:gd name="T4" fmla="*/ 41 w 72"/>
                    <a:gd name="T5" fmla="*/ 101 h 101"/>
                    <a:gd name="T6" fmla="*/ 54 w 72"/>
                    <a:gd name="T7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2" h="101">
                      <a:moveTo>
                        <a:pt x="54" y="0"/>
                      </a:moveTo>
                      <a:cubicBezTo>
                        <a:pt x="54" y="0"/>
                        <a:pt x="26" y="18"/>
                        <a:pt x="0" y="9"/>
                      </a:cubicBezTo>
                      <a:cubicBezTo>
                        <a:pt x="0" y="9"/>
                        <a:pt x="23" y="79"/>
                        <a:pt x="41" y="101"/>
                      </a:cubicBezTo>
                      <a:cubicBezTo>
                        <a:pt x="41" y="101"/>
                        <a:pt x="72" y="46"/>
                        <a:pt x="54" y="0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82" name="îŝḷiḋè"/>
                <p:cNvSpPr>
                  <a:spLocks/>
                </p:cNvSpPr>
                <p:nvPr/>
              </p:nvSpPr>
              <p:spPr bwMode="auto">
                <a:xfrm>
                  <a:off x="5964676" y="1955035"/>
                  <a:ext cx="95172" cy="103508"/>
                </a:xfrm>
                <a:custGeom>
                  <a:avLst/>
                  <a:gdLst>
                    <a:gd name="T0" fmla="*/ 4 w 58"/>
                    <a:gd name="T1" fmla="*/ 0 h 63"/>
                    <a:gd name="T2" fmla="*/ 32 w 58"/>
                    <a:gd name="T3" fmla="*/ 3 h 63"/>
                    <a:gd name="T4" fmla="*/ 58 w 58"/>
                    <a:gd name="T5" fmla="*/ 47 h 63"/>
                    <a:gd name="T6" fmla="*/ 21 w 58"/>
                    <a:gd name="T7" fmla="*/ 63 h 63"/>
                    <a:gd name="T8" fmla="*/ 4 w 58"/>
                    <a:gd name="T9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63">
                      <a:moveTo>
                        <a:pt x="4" y="0"/>
                      </a:move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58" y="47"/>
                        <a:pt x="58" y="47"/>
                        <a:pt x="58" y="47"/>
                      </a:cubicBezTo>
                      <a:cubicBezTo>
                        <a:pt x="21" y="63"/>
                        <a:pt x="21" y="63"/>
                        <a:pt x="21" y="63"/>
                      </a:cubicBezTo>
                      <a:cubicBezTo>
                        <a:pt x="21" y="63"/>
                        <a:pt x="0" y="22"/>
                        <a:pt x="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83" name="í$1íḋe"/>
                <p:cNvSpPr>
                  <a:spLocks/>
                </p:cNvSpPr>
                <p:nvPr/>
              </p:nvSpPr>
              <p:spPr bwMode="auto">
                <a:xfrm>
                  <a:off x="5738208" y="2514951"/>
                  <a:ext cx="216742" cy="105592"/>
                </a:xfrm>
                <a:custGeom>
                  <a:avLst/>
                  <a:gdLst>
                    <a:gd name="T0" fmla="*/ 0 w 132"/>
                    <a:gd name="T1" fmla="*/ 64 h 64"/>
                    <a:gd name="T2" fmla="*/ 127 w 132"/>
                    <a:gd name="T3" fmla="*/ 19 h 64"/>
                    <a:gd name="T4" fmla="*/ 122 w 132"/>
                    <a:gd name="T5" fmla="*/ 9 h 64"/>
                    <a:gd name="T6" fmla="*/ 132 w 132"/>
                    <a:gd name="T7" fmla="*/ 12 h 64"/>
                    <a:gd name="T8" fmla="*/ 115 w 132"/>
                    <a:gd name="T9" fmla="*/ 0 h 64"/>
                    <a:gd name="T10" fmla="*/ 115 w 132"/>
                    <a:gd name="T11" fmla="*/ 18 h 64"/>
                    <a:gd name="T12" fmla="*/ 0 w 132"/>
                    <a:gd name="T13" fmla="*/ 6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" h="64">
                      <a:moveTo>
                        <a:pt x="0" y="64"/>
                      </a:moveTo>
                      <a:cubicBezTo>
                        <a:pt x="0" y="64"/>
                        <a:pt x="114" y="34"/>
                        <a:pt x="127" y="19"/>
                      </a:cubicBezTo>
                      <a:cubicBezTo>
                        <a:pt x="122" y="9"/>
                        <a:pt x="122" y="9"/>
                        <a:pt x="122" y="9"/>
                      </a:cubicBezTo>
                      <a:cubicBezTo>
                        <a:pt x="132" y="12"/>
                        <a:pt x="132" y="12"/>
                        <a:pt x="132" y="12"/>
                      </a:cubicBezTo>
                      <a:cubicBezTo>
                        <a:pt x="132" y="12"/>
                        <a:pt x="118" y="1"/>
                        <a:pt x="115" y="0"/>
                      </a:cubicBezTo>
                      <a:cubicBezTo>
                        <a:pt x="115" y="18"/>
                        <a:pt x="115" y="18"/>
                        <a:pt x="115" y="18"/>
                      </a:cubicBezTo>
                      <a:cubicBezTo>
                        <a:pt x="115" y="18"/>
                        <a:pt x="35" y="59"/>
                        <a:pt x="0" y="64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84" name="îṡľîḓe"/>
                <p:cNvSpPr>
                  <a:spLocks/>
                </p:cNvSpPr>
                <p:nvPr/>
              </p:nvSpPr>
              <p:spPr bwMode="auto">
                <a:xfrm>
                  <a:off x="5736124" y="1991158"/>
                  <a:ext cx="606460" cy="518930"/>
                </a:xfrm>
                <a:custGeom>
                  <a:avLst/>
                  <a:gdLst>
                    <a:gd name="T0" fmla="*/ 122 w 369"/>
                    <a:gd name="T1" fmla="*/ 7 h 316"/>
                    <a:gd name="T2" fmla="*/ 112 w 369"/>
                    <a:gd name="T3" fmla="*/ 190 h 316"/>
                    <a:gd name="T4" fmla="*/ 336 w 369"/>
                    <a:gd name="T5" fmla="*/ 159 h 316"/>
                    <a:gd name="T6" fmla="*/ 369 w 369"/>
                    <a:gd name="T7" fmla="*/ 188 h 316"/>
                    <a:gd name="T8" fmla="*/ 86 w 369"/>
                    <a:gd name="T9" fmla="*/ 235 h 316"/>
                    <a:gd name="T10" fmla="*/ 122 w 369"/>
                    <a:gd name="T11" fmla="*/ 7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9" h="316">
                      <a:moveTo>
                        <a:pt x="122" y="7"/>
                      </a:moveTo>
                      <a:cubicBezTo>
                        <a:pt x="143" y="12"/>
                        <a:pt x="70" y="113"/>
                        <a:pt x="112" y="190"/>
                      </a:cubicBezTo>
                      <a:cubicBezTo>
                        <a:pt x="148" y="256"/>
                        <a:pt x="255" y="204"/>
                        <a:pt x="336" y="159"/>
                      </a:cubicBezTo>
                      <a:cubicBezTo>
                        <a:pt x="336" y="159"/>
                        <a:pt x="350" y="183"/>
                        <a:pt x="369" y="188"/>
                      </a:cubicBezTo>
                      <a:cubicBezTo>
                        <a:pt x="369" y="188"/>
                        <a:pt x="159" y="316"/>
                        <a:pt x="86" y="235"/>
                      </a:cubicBezTo>
                      <a:cubicBezTo>
                        <a:pt x="0" y="140"/>
                        <a:pt x="86" y="0"/>
                        <a:pt x="122" y="7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85" name="ï$ļïḋé"/>
                <p:cNvSpPr>
                  <a:spLocks/>
                </p:cNvSpPr>
                <p:nvPr/>
              </p:nvSpPr>
              <p:spPr bwMode="auto">
                <a:xfrm>
                  <a:off x="5706947" y="2023809"/>
                  <a:ext cx="191733" cy="371656"/>
                </a:xfrm>
                <a:custGeom>
                  <a:avLst/>
                  <a:gdLst>
                    <a:gd name="T0" fmla="*/ 110 w 117"/>
                    <a:gd name="T1" fmla="*/ 0 h 226"/>
                    <a:gd name="T2" fmla="*/ 117 w 117"/>
                    <a:gd name="T3" fmla="*/ 226 h 226"/>
                    <a:gd name="T4" fmla="*/ 110 w 117"/>
                    <a:gd name="T5" fmla="*/ 0 h 2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7" h="226">
                      <a:moveTo>
                        <a:pt x="110" y="0"/>
                      </a:moveTo>
                      <a:cubicBezTo>
                        <a:pt x="110" y="0"/>
                        <a:pt x="0" y="126"/>
                        <a:pt x="117" y="226"/>
                      </a:cubicBezTo>
                      <a:cubicBezTo>
                        <a:pt x="117" y="226"/>
                        <a:pt x="13" y="152"/>
                        <a:pt x="110" y="0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86" name="îṡļíḍé"/>
                <p:cNvSpPr>
                  <a:spLocks/>
                </p:cNvSpPr>
                <p:nvPr/>
              </p:nvSpPr>
              <p:spPr bwMode="auto">
                <a:xfrm>
                  <a:off x="6281452" y="2140516"/>
                  <a:ext cx="174366" cy="169503"/>
                </a:xfrm>
                <a:custGeom>
                  <a:avLst/>
                  <a:gdLst>
                    <a:gd name="T0" fmla="*/ 4 w 106"/>
                    <a:gd name="T1" fmla="*/ 68 h 103"/>
                    <a:gd name="T2" fmla="*/ 17 w 106"/>
                    <a:gd name="T3" fmla="*/ 8 h 103"/>
                    <a:gd name="T4" fmla="*/ 43 w 106"/>
                    <a:gd name="T5" fmla="*/ 10 h 103"/>
                    <a:gd name="T6" fmla="*/ 76 w 106"/>
                    <a:gd name="T7" fmla="*/ 20 h 103"/>
                    <a:gd name="T8" fmla="*/ 97 w 106"/>
                    <a:gd name="T9" fmla="*/ 59 h 103"/>
                    <a:gd name="T10" fmla="*/ 81 w 106"/>
                    <a:gd name="T11" fmla="*/ 56 h 103"/>
                    <a:gd name="T12" fmla="*/ 55 w 106"/>
                    <a:gd name="T13" fmla="*/ 49 h 103"/>
                    <a:gd name="T14" fmla="*/ 37 w 106"/>
                    <a:gd name="T15" fmla="*/ 97 h 103"/>
                    <a:gd name="T16" fmla="*/ 4 w 106"/>
                    <a:gd name="T17" fmla="*/ 68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103">
                      <a:moveTo>
                        <a:pt x="4" y="68"/>
                      </a:moveTo>
                      <a:cubicBezTo>
                        <a:pt x="4" y="68"/>
                        <a:pt x="0" y="19"/>
                        <a:pt x="17" y="8"/>
                      </a:cubicBezTo>
                      <a:cubicBezTo>
                        <a:pt x="17" y="8"/>
                        <a:pt x="33" y="0"/>
                        <a:pt x="43" y="10"/>
                      </a:cubicBezTo>
                      <a:cubicBezTo>
                        <a:pt x="43" y="10"/>
                        <a:pt x="72" y="3"/>
                        <a:pt x="76" y="20"/>
                      </a:cubicBezTo>
                      <a:cubicBezTo>
                        <a:pt x="76" y="20"/>
                        <a:pt x="106" y="27"/>
                        <a:pt x="97" y="59"/>
                      </a:cubicBezTo>
                      <a:cubicBezTo>
                        <a:pt x="97" y="59"/>
                        <a:pt x="88" y="67"/>
                        <a:pt x="81" y="56"/>
                      </a:cubicBezTo>
                      <a:cubicBezTo>
                        <a:pt x="75" y="45"/>
                        <a:pt x="59" y="31"/>
                        <a:pt x="55" y="49"/>
                      </a:cubicBezTo>
                      <a:cubicBezTo>
                        <a:pt x="52" y="67"/>
                        <a:pt x="61" y="91"/>
                        <a:pt x="37" y="97"/>
                      </a:cubicBezTo>
                      <a:cubicBezTo>
                        <a:pt x="13" y="103"/>
                        <a:pt x="4" y="82"/>
                        <a:pt x="4" y="68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87" name="ïśļíḍe"/>
                <p:cNvSpPr>
                  <a:spLocks/>
                </p:cNvSpPr>
                <p:nvPr/>
              </p:nvSpPr>
              <p:spPr bwMode="auto">
                <a:xfrm>
                  <a:off x="6317576" y="2171776"/>
                  <a:ext cx="106981" cy="106981"/>
                </a:xfrm>
                <a:custGeom>
                  <a:avLst/>
                  <a:gdLst>
                    <a:gd name="T0" fmla="*/ 64 w 65"/>
                    <a:gd name="T1" fmla="*/ 35 h 65"/>
                    <a:gd name="T2" fmla="*/ 30 w 65"/>
                    <a:gd name="T3" fmla="*/ 64 h 65"/>
                    <a:gd name="T4" fmla="*/ 1 w 65"/>
                    <a:gd name="T5" fmla="*/ 30 h 65"/>
                    <a:gd name="T6" fmla="*/ 35 w 65"/>
                    <a:gd name="T7" fmla="*/ 1 h 65"/>
                    <a:gd name="T8" fmla="*/ 64 w 65"/>
                    <a:gd name="T9" fmla="*/ 3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65">
                      <a:moveTo>
                        <a:pt x="64" y="35"/>
                      </a:moveTo>
                      <a:cubicBezTo>
                        <a:pt x="62" y="52"/>
                        <a:pt x="47" y="65"/>
                        <a:pt x="30" y="64"/>
                      </a:cubicBezTo>
                      <a:cubicBezTo>
                        <a:pt x="13" y="62"/>
                        <a:pt x="0" y="47"/>
                        <a:pt x="1" y="30"/>
                      </a:cubicBezTo>
                      <a:cubicBezTo>
                        <a:pt x="2" y="13"/>
                        <a:pt x="17" y="0"/>
                        <a:pt x="35" y="1"/>
                      </a:cubicBezTo>
                      <a:cubicBezTo>
                        <a:pt x="52" y="2"/>
                        <a:pt x="65" y="17"/>
                        <a:pt x="64" y="35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88" name="íṡḻïḋe"/>
                <p:cNvSpPr>
                  <a:spLocks/>
                </p:cNvSpPr>
                <p:nvPr/>
              </p:nvSpPr>
              <p:spPr bwMode="auto">
                <a:xfrm>
                  <a:off x="6337721" y="2191922"/>
                  <a:ext cx="67384" cy="67384"/>
                </a:xfrm>
                <a:custGeom>
                  <a:avLst/>
                  <a:gdLst>
                    <a:gd name="T0" fmla="*/ 40 w 41"/>
                    <a:gd name="T1" fmla="*/ 22 h 41"/>
                    <a:gd name="T2" fmla="*/ 19 w 41"/>
                    <a:gd name="T3" fmla="*/ 40 h 41"/>
                    <a:gd name="T4" fmla="*/ 1 w 41"/>
                    <a:gd name="T5" fmla="*/ 19 h 41"/>
                    <a:gd name="T6" fmla="*/ 22 w 41"/>
                    <a:gd name="T7" fmla="*/ 1 h 41"/>
                    <a:gd name="T8" fmla="*/ 40 w 41"/>
                    <a:gd name="T9" fmla="*/ 22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40" y="22"/>
                      </a:moveTo>
                      <a:cubicBezTo>
                        <a:pt x="39" y="33"/>
                        <a:pt x="30" y="41"/>
                        <a:pt x="19" y="40"/>
                      </a:cubicBezTo>
                      <a:cubicBezTo>
                        <a:pt x="8" y="39"/>
                        <a:pt x="0" y="30"/>
                        <a:pt x="1" y="19"/>
                      </a:cubicBezTo>
                      <a:cubicBezTo>
                        <a:pt x="1" y="8"/>
                        <a:pt x="11" y="0"/>
                        <a:pt x="22" y="1"/>
                      </a:cubicBezTo>
                      <a:cubicBezTo>
                        <a:pt x="33" y="2"/>
                        <a:pt x="41" y="11"/>
                        <a:pt x="40" y="22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322" name="iṣ1íḋê"/>
              <p:cNvGrpSpPr/>
              <p:nvPr/>
            </p:nvGrpSpPr>
            <p:grpSpPr>
              <a:xfrm>
                <a:off x="7358312" y="2496370"/>
                <a:ext cx="985063" cy="735671"/>
                <a:chOff x="4389825" y="2066879"/>
                <a:chExt cx="985063" cy="735671"/>
              </a:xfrm>
            </p:grpSpPr>
            <p:sp>
              <p:nvSpPr>
                <p:cNvPr id="323" name="iŝḻiḑè"/>
                <p:cNvSpPr>
                  <a:spLocks/>
                </p:cNvSpPr>
                <p:nvPr/>
              </p:nvSpPr>
              <p:spPr bwMode="auto">
                <a:xfrm>
                  <a:off x="4942794" y="2147462"/>
                  <a:ext cx="182702" cy="167419"/>
                </a:xfrm>
                <a:custGeom>
                  <a:avLst/>
                  <a:gdLst>
                    <a:gd name="T0" fmla="*/ 104 w 111"/>
                    <a:gd name="T1" fmla="*/ 57 h 102"/>
                    <a:gd name="T2" fmla="*/ 39 w 111"/>
                    <a:gd name="T3" fmla="*/ 6 h 102"/>
                    <a:gd name="T4" fmla="*/ 18 w 111"/>
                    <a:gd name="T5" fmla="*/ 8 h 102"/>
                    <a:gd name="T6" fmla="*/ 6 w 111"/>
                    <a:gd name="T7" fmla="*/ 23 h 102"/>
                    <a:gd name="T8" fmla="*/ 8 w 111"/>
                    <a:gd name="T9" fmla="*/ 45 h 102"/>
                    <a:gd name="T10" fmla="*/ 9 w 111"/>
                    <a:gd name="T11" fmla="*/ 46 h 102"/>
                    <a:gd name="T12" fmla="*/ 12 w 111"/>
                    <a:gd name="T13" fmla="*/ 38 h 102"/>
                    <a:gd name="T14" fmla="*/ 23 w 111"/>
                    <a:gd name="T15" fmla="*/ 24 h 102"/>
                    <a:gd name="T16" fmla="*/ 40 w 111"/>
                    <a:gd name="T17" fmla="*/ 21 h 102"/>
                    <a:gd name="T18" fmla="*/ 89 w 111"/>
                    <a:gd name="T19" fmla="*/ 59 h 102"/>
                    <a:gd name="T20" fmla="*/ 89 w 111"/>
                    <a:gd name="T21" fmla="*/ 77 h 102"/>
                    <a:gd name="T22" fmla="*/ 79 w 111"/>
                    <a:gd name="T23" fmla="*/ 91 h 102"/>
                    <a:gd name="T24" fmla="*/ 72 w 111"/>
                    <a:gd name="T25" fmla="*/ 96 h 102"/>
                    <a:gd name="T26" fmla="*/ 72 w 111"/>
                    <a:gd name="T27" fmla="*/ 96 h 102"/>
                    <a:gd name="T28" fmla="*/ 94 w 111"/>
                    <a:gd name="T29" fmla="*/ 94 h 102"/>
                    <a:gd name="T30" fmla="*/ 106 w 111"/>
                    <a:gd name="T31" fmla="*/ 79 h 102"/>
                    <a:gd name="T32" fmla="*/ 104 w 111"/>
                    <a:gd name="T33" fmla="*/ 57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" h="102">
                      <a:moveTo>
                        <a:pt x="104" y="57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3" y="0"/>
                        <a:pt x="23" y="2"/>
                        <a:pt x="18" y="8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0" y="30"/>
                        <a:pt x="1" y="40"/>
                        <a:pt x="8" y="45"/>
                      </a:cubicBezTo>
                      <a:cubicBezTo>
                        <a:pt x="9" y="46"/>
                        <a:pt x="9" y="46"/>
                        <a:pt x="9" y="46"/>
                      </a:cubicBezTo>
                      <a:cubicBezTo>
                        <a:pt x="9" y="43"/>
                        <a:pt x="10" y="40"/>
                        <a:pt x="12" y="38"/>
                      </a:cubicBezTo>
                      <a:cubicBezTo>
                        <a:pt x="23" y="24"/>
                        <a:pt x="23" y="24"/>
                        <a:pt x="23" y="24"/>
                      </a:cubicBezTo>
                      <a:cubicBezTo>
                        <a:pt x="27" y="18"/>
                        <a:pt x="35" y="17"/>
                        <a:pt x="40" y="21"/>
                      </a:cubicBezTo>
                      <a:cubicBezTo>
                        <a:pt x="89" y="59"/>
                        <a:pt x="89" y="59"/>
                        <a:pt x="89" y="59"/>
                      </a:cubicBezTo>
                      <a:cubicBezTo>
                        <a:pt x="94" y="63"/>
                        <a:pt x="94" y="72"/>
                        <a:pt x="89" y="77"/>
                      </a:cubicBezTo>
                      <a:cubicBezTo>
                        <a:pt x="79" y="91"/>
                        <a:pt x="79" y="91"/>
                        <a:pt x="79" y="91"/>
                      </a:cubicBezTo>
                      <a:cubicBezTo>
                        <a:pt x="77" y="93"/>
                        <a:pt x="74" y="95"/>
                        <a:pt x="72" y="96"/>
                      </a:cubicBezTo>
                      <a:cubicBezTo>
                        <a:pt x="72" y="96"/>
                        <a:pt x="72" y="96"/>
                        <a:pt x="72" y="96"/>
                      </a:cubicBezTo>
                      <a:cubicBezTo>
                        <a:pt x="79" y="102"/>
                        <a:pt x="89" y="101"/>
                        <a:pt x="94" y="94"/>
                      </a:cubicBezTo>
                      <a:cubicBezTo>
                        <a:pt x="106" y="79"/>
                        <a:pt x="106" y="79"/>
                        <a:pt x="106" y="79"/>
                      </a:cubicBezTo>
                      <a:cubicBezTo>
                        <a:pt x="111" y="72"/>
                        <a:pt x="110" y="62"/>
                        <a:pt x="104" y="57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24" name="íšlîḍé"/>
                <p:cNvSpPr>
                  <a:spLocks/>
                </p:cNvSpPr>
                <p:nvPr/>
              </p:nvSpPr>
              <p:spPr bwMode="auto">
                <a:xfrm>
                  <a:off x="4931679" y="2139126"/>
                  <a:ext cx="182007" cy="166030"/>
                </a:xfrm>
                <a:custGeom>
                  <a:avLst/>
                  <a:gdLst>
                    <a:gd name="T0" fmla="*/ 103 w 111"/>
                    <a:gd name="T1" fmla="*/ 56 h 101"/>
                    <a:gd name="T2" fmla="*/ 39 w 111"/>
                    <a:gd name="T3" fmla="*/ 5 h 101"/>
                    <a:gd name="T4" fmla="*/ 17 w 111"/>
                    <a:gd name="T5" fmla="*/ 7 h 101"/>
                    <a:gd name="T6" fmla="*/ 5 w 111"/>
                    <a:gd name="T7" fmla="*/ 23 h 101"/>
                    <a:gd name="T8" fmla="*/ 8 w 111"/>
                    <a:gd name="T9" fmla="*/ 44 h 101"/>
                    <a:gd name="T10" fmla="*/ 8 w 111"/>
                    <a:gd name="T11" fmla="*/ 45 h 101"/>
                    <a:gd name="T12" fmla="*/ 12 w 111"/>
                    <a:gd name="T13" fmla="*/ 37 h 101"/>
                    <a:gd name="T14" fmla="*/ 22 w 111"/>
                    <a:gd name="T15" fmla="*/ 24 h 101"/>
                    <a:gd name="T16" fmla="*/ 40 w 111"/>
                    <a:gd name="T17" fmla="*/ 20 h 101"/>
                    <a:gd name="T18" fmla="*/ 88 w 111"/>
                    <a:gd name="T19" fmla="*/ 59 h 101"/>
                    <a:gd name="T20" fmla="*/ 89 w 111"/>
                    <a:gd name="T21" fmla="*/ 77 h 101"/>
                    <a:gd name="T22" fmla="*/ 78 w 111"/>
                    <a:gd name="T23" fmla="*/ 90 h 101"/>
                    <a:gd name="T24" fmla="*/ 71 w 111"/>
                    <a:gd name="T25" fmla="*/ 95 h 101"/>
                    <a:gd name="T26" fmla="*/ 72 w 111"/>
                    <a:gd name="T27" fmla="*/ 96 h 101"/>
                    <a:gd name="T28" fmla="*/ 94 w 111"/>
                    <a:gd name="T29" fmla="*/ 93 h 101"/>
                    <a:gd name="T30" fmla="*/ 106 w 111"/>
                    <a:gd name="T31" fmla="*/ 78 h 101"/>
                    <a:gd name="T32" fmla="*/ 103 w 111"/>
                    <a:gd name="T33" fmla="*/ 56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" h="101">
                      <a:moveTo>
                        <a:pt x="103" y="56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32" y="0"/>
                        <a:pt x="23" y="1"/>
                        <a:pt x="17" y="7"/>
                      </a:cubicBezTo>
                      <a:cubicBezTo>
                        <a:pt x="5" y="23"/>
                        <a:pt x="5" y="23"/>
                        <a:pt x="5" y="23"/>
                      </a:cubicBezTo>
                      <a:cubicBezTo>
                        <a:pt x="0" y="29"/>
                        <a:pt x="1" y="39"/>
                        <a:pt x="8" y="44"/>
                      </a:cubicBezTo>
                      <a:cubicBezTo>
                        <a:pt x="8" y="45"/>
                        <a:pt x="8" y="45"/>
                        <a:pt x="8" y="45"/>
                      </a:cubicBezTo>
                      <a:cubicBezTo>
                        <a:pt x="9" y="42"/>
                        <a:pt x="10" y="39"/>
                        <a:pt x="12" y="37"/>
                      </a:cubicBezTo>
                      <a:cubicBezTo>
                        <a:pt x="22" y="24"/>
                        <a:pt x="22" y="24"/>
                        <a:pt x="22" y="24"/>
                      </a:cubicBezTo>
                      <a:cubicBezTo>
                        <a:pt x="27" y="18"/>
                        <a:pt x="35" y="16"/>
                        <a:pt x="40" y="20"/>
                      </a:cubicBezTo>
                      <a:cubicBezTo>
                        <a:pt x="88" y="59"/>
                        <a:pt x="88" y="59"/>
                        <a:pt x="88" y="59"/>
                      </a:cubicBezTo>
                      <a:cubicBezTo>
                        <a:pt x="93" y="63"/>
                        <a:pt x="94" y="71"/>
                        <a:pt x="89" y="77"/>
                      </a:cubicBezTo>
                      <a:cubicBezTo>
                        <a:pt x="78" y="90"/>
                        <a:pt x="78" y="90"/>
                        <a:pt x="78" y="90"/>
                      </a:cubicBezTo>
                      <a:cubicBezTo>
                        <a:pt x="76" y="93"/>
                        <a:pt x="74" y="94"/>
                        <a:pt x="71" y="95"/>
                      </a:cubicBezTo>
                      <a:cubicBezTo>
                        <a:pt x="72" y="96"/>
                        <a:pt x="72" y="96"/>
                        <a:pt x="72" y="96"/>
                      </a:cubicBezTo>
                      <a:cubicBezTo>
                        <a:pt x="79" y="101"/>
                        <a:pt x="88" y="100"/>
                        <a:pt x="94" y="93"/>
                      </a:cubicBezTo>
                      <a:cubicBezTo>
                        <a:pt x="106" y="78"/>
                        <a:pt x="106" y="78"/>
                        <a:pt x="106" y="78"/>
                      </a:cubicBezTo>
                      <a:cubicBezTo>
                        <a:pt x="111" y="71"/>
                        <a:pt x="110" y="61"/>
                        <a:pt x="103" y="56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25" name="ïṥļiḍê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724556" cy="700937"/>
                </a:xfrm>
                <a:custGeom>
                  <a:avLst/>
                  <a:gdLst>
                    <a:gd name="T0" fmla="*/ 286 w 441"/>
                    <a:gd name="T1" fmla="*/ 419 h 427"/>
                    <a:gd name="T2" fmla="*/ 264 w 441"/>
                    <a:gd name="T3" fmla="*/ 422 h 427"/>
                    <a:gd name="T4" fmla="*/ 8 w 441"/>
                    <a:gd name="T5" fmla="*/ 219 h 427"/>
                    <a:gd name="T6" fmla="*/ 6 w 441"/>
                    <a:gd name="T7" fmla="*/ 197 h 427"/>
                    <a:gd name="T8" fmla="*/ 156 w 441"/>
                    <a:gd name="T9" fmla="*/ 8 h 427"/>
                    <a:gd name="T10" fmla="*/ 178 w 441"/>
                    <a:gd name="T11" fmla="*/ 5 h 427"/>
                    <a:gd name="T12" fmla="*/ 434 w 441"/>
                    <a:gd name="T13" fmla="*/ 208 h 427"/>
                    <a:gd name="T14" fmla="*/ 436 w 441"/>
                    <a:gd name="T15" fmla="*/ 230 h 427"/>
                    <a:gd name="T16" fmla="*/ 286 w 441"/>
                    <a:gd name="T17" fmla="*/ 419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1" h="427">
                      <a:moveTo>
                        <a:pt x="286" y="419"/>
                      </a:moveTo>
                      <a:cubicBezTo>
                        <a:pt x="280" y="426"/>
                        <a:pt x="270" y="427"/>
                        <a:pt x="264" y="422"/>
                      </a:cubicBezTo>
                      <a:cubicBezTo>
                        <a:pt x="8" y="219"/>
                        <a:pt x="8" y="219"/>
                        <a:pt x="8" y="219"/>
                      </a:cubicBezTo>
                      <a:cubicBezTo>
                        <a:pt x="2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8" y="5"/>
                      </a:cubicBezTo>
                      <a:cubicBezTo>
                        <a:pt x="434" y="208"/>
                        <a:pt x="434" y="208"/>
                        <a:pt x="434" y="208"/>
                      </a:cubicBezTo>
                      <a:cubicBezTo>
                        <a:pt x="440" y="214"/>
                        <a:pt x="441" y="223"/>
                        <a:pt x="436" y="230"/>
                      </a:cubicBezTo>
                      <a:lnTo>
                        <a:pt x="286" y="419"/>
                      </a:ln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26" name="ïsḷîḑê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694685" cy="676623"/>
                </a:xfrm>
                <a:custGeom>
                  <a:avLst/>
                  <a:gdLst>
                    <a:gd name="T0" fmla="*/ 267 w 423"/>
                    <a:gd name="T1" fmla="*/ 404 h 412"/>
                    <a:gd name="T2" fmla="*/ 246 w 423"/>
                    <a:gd name="T3" fmla="*/ 407 h 412"/>
                    <a:gd name="T4" fmla="*/ 8 w 423"/>
                    <a:gd name="T5" fmla="*/ 218 h 412"/>
                    <a:gd name="T6" fmla="*/ 6 w 423"/>
                    <a:gd name="T7" fmla="*/ 197 h 412"/>
                    <a:gd name="T8" fmla="*/ 156 w 423"/>
                    <a:gd name="T9" fmla="*/ 8 h 412"/>
                    <a:gd name="T10" fmla="*/ 177 w 423"/>
                    <a:gd name="T11" fmla="*/ 5 h 412"/>
                    <a:gd name="T12" fmla="*/ 415 w 423"/>
                    <a:gd name="T13" fmla="*/ 194 h 412"/>
                    <a:gd name="T14" fmla="*/ 417 w 423"/>
                    <a:gd name="T15" fmla="*/ 215 h 412"/>
                    <a:gd name="T16" fmla="*/ 267 w 423"/>
                    <a:gd name="T17" fmla="*/ 404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3" h="412">
                      <a:moveTo>
                        <a:pt x="267" y="404"/>
                      </a:moveTo>
                      <a:cubicBezTo>
                        <a:pt x="261" y="411"/>
                        <a:pt x="252" y="412"/>
                        <a:pt x="246" y="407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5" y="194"/>
                        <a:pt x="415" y="194"/>
                        <a:pt x="415" y="194"/>
                      </a:cubicBezTo>
                      <a:cubicBezTo>
                        <a:pt x="422" y="199"/>
                        <a:pt x="423" y="209"/>
                        <a:pt x="417" y="215"/>
                      </a:cubicBezTo>
                      <a:lnTo>
                        <a:pt x="267" y="404"/>
                      </a:ln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27" name="îSḻíḋè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694685" cy="676623"/>
                </a:xfrm>
                <a:custGeom>
                  <a:avLst/>
                  <a:gdLst>
                    <a:gd name="T0" fmla="*/ 267 w 423"/>
                    <a:gd name="T1" fmla="*/ 404 h 412"/>
                    <a:gd name="T2" fmla="*/ 246 w 423"/>
                    <a:gd name="T3" fmla="*/ 407 h 412"/>
                    <a:gd name="T4" fmla="*/ 8 w 423"/>
                    <a:gd name="T5" fmla="*/ 218 h 412"/>
                    <a:gd name="T6" fmla="*/ 6 w 423"/>
                    <a:gd name="T7" fmla="*/ 197 h 412"/>
                    <a:gd name="T8" fmla="*/ 156 w 423"/>
                    <a:gd name="T9" fmla="*/ 8 h 412"/>
                    <a:gd name="T10" fmla="*/ 177 w 423"/>
                    <a:gd name="T11" fmla="*/ 5 h 412"/>
                    <a:gd name="T12" fmla="*/ 415 w 423"/>
                    <a:gd name="T13" fmla="*/ 194 h 412"/>
                    <a:gd name="T14" fmla="*/ 417 w 423"/>
                    <a:gd name="T15" fmla="*/ 215 h 412"/>
                    <a:gd name="T16" fmla="*/ 267 w 423"/>
                    <a:gd name="T17" fmla="*/ 404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3" h="412">
                      <a:moveTo>
                        <a:pt x="267" y="404"/>
                      </a:moveTo>
                      <a:cubicBezTo>
                        <a:pt x="261" y="411"/>
                        <a:pt x="252" y="412"/>
                        <a:pt x="246" y="407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5" y="194"/>
                        <a:pt x="415" y="194"/>
                        <a:pt x="415" y="194"/>
                      </a:cubicBezTo>
                      <a:cubicBezTo>
                        <a:pt x="422" y="199"/>
                        <a:pt x="423" y="209"/>
                        <a:pt x="417" y="215"/>
                      </a:cubicBezTo>
                      <a:lnTo>
                        <a:pt x="267" y="404"/>
                      </a:lnTo>
                      <a:close/>
                    </a:path>
                  </a:pathLst>
                </a:custGeom>
                <a:noFill/>
                <a:ln w="14288" cap="flat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28" name="iš1íḓé"/>
                <p:cNvSpPr>
                  <a:spLocks/>
                </p:cNvSpPr>
                <p:nvPr/>
              </p:nvSpPr>
              <p:spPr bwMode="auto">
                <a:xfrm>
                  <a:off x="4521120" y="2066879"/>
                  <a:ext cx="698158" cy="681486"/>
                </a:xfrm>
                <a:custGeom>
                  <a:avLst/>
                  <a:gdLst>
                    <a:gd name="T0" fmla="*/ 269 w 425"/>
                    <a:gd name="T1" fmla="*/ 406 h 415"/>
                    <a:gd name="T2" fmla="*/ 248 w 425"/>
                    <a:gd name="T3" fmla="*/ 409 h 415"/>
                    <a:gd name="T4" fmla="*/ 8 w 425"/>
                    <a:gd name="T5" fmla="*/ 218 h 415"/>
                    <a:gd name="T6" fmla="*/ 6 w 425"/>
                    <a:gd name="T7" fmla="*/ 197 h 415"/>
                    <a:gd name="T8" fmla="*/ 156 w 425"/>
                    <a:gd name="T9" fmla="*/ 8 h 415"/>
                    <a:gd name="T10" fmla="*/ 177 w 425"/>
                    <a:gd name="T11" fmla="*/ 5 h 415"/>
                    <a:gd name="T12" fmla="*/ 418 w 425"/>
                    <a:gd name="T13" fmla="*/ 196 h 415"/>
                    <a:gd name="T14" fmla="*/ 419 w 425"/>
                    <a:gd name="T15" fmla="*/ 217 h 415"/>
                    <a:gd name="T16" fmla="*/ 269 w 425"/>
                    <a:gd name="T17" fmla="*/ 406 h 4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5" h="415">
                      <a:moveTo>
                        <a:pt x="269" y="406"/>
                      </a:moveTo>
                      <a:cubicBezTo>
                        <a:pt x="264" y="413"/>
                        <a:pt x="254" y="415"/>
                        <a:pt x="248" y="409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8" y="196"/>
                        <a:pt x="418" y="196"/>
                        <a:pt x="418" y="196"/>
                      </a:cubicBezTo>
                      <a:cubicBezTo>
                        <a:pt x="424" y="201"/>
                        <a:pt x="425" y="211"/>
                        <a:pt x="419" y="217"/>
                      </a:cubicBezTo>
                      <a:lnTo>
                        <a:pt x="269" y="406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29" name="ïṥḻiḓé"/>
                <p:cNvSpPr>
                  <a:spLocks/>
                </p:cNvSpPr>
                <p:nvPr/>
              </p:nvSpPr>
              <p:spPr bwMode="auto">
                <a:xfrm>
                  <a:off x="4553770" y="2099529"/>
                  <a:ext cx="617575" cy="602986"/>
                </a:xfrm>
                <a:custGeom>
                  <a:avLst/>
                  <a:gdLst>
                    <a:gd name="T0" fmla="*/ 237 w 376"/>
                    <a:gd name="T1" fmla="*/ 360 h 367"/>
                    <a:gd name="T2" fmla="*/ 218 w 376"/>
                    <a:gd name="T3" fmla="*/ 363 h 367"/>
                    <a:gd name="T4" fmla="*/ 6 w 376"/>
                    <a:gd name="T5" fmla="*/ 194 h 367"/>
                    <a:gd name="T6" fmla="*/ 5 w 376"/>
                    <a:gd name="T7" fmla="*/ 175 h 367"/>
                    <a:gd name="T8" fmla="*/ 139 w 376"/>
                    <a:gd name="T9" fmla="*/ 7 h 367"/>
                    <a:gd name="T10" fmla="*/ 158 w 376"/>
                    <a:gd name="T11" fmla="*/ 4 h 367"/>
                    <a:gd name="T12" fmla="*/ 369 w 376"/>
                    <a:gd name="T13" fmla="*/ 172 h 367"/>
                    <a:gd name="T14" fmla="*/ 371 w 376"/>
                    <a:gd name="T15" fmla="*/ 191 h 367"/>
                    <a:gd name="T16" fmla="*/ 237 w 376"/>
                    <a:gd name="T17" fmla="*/ 360 h 3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6" h="367">
                      <a:moveTo>
                        <a:pt x="237" y="360"/>
                      </a:moveTo>
                      <a:cubicBezTo>
                        <a:pt x="232" y="366"/>
                        <a:pt x="223" y="367"/>
                        <a:pt x="218" y="363"/>
                      </a:cubicBezTo>
                      <a:cubicBezTo>
                        <a:pt x="6" y="194"/>
                        <a:pt x="6" y="194"/>
                        <a:pt x="6" y="194"/>
                      </a:cubicBezTo>
                      <a:cubicBezTo>
                        <a:pt x="1" y="190"/>
                        <a:pt x="0" y="181"/>
                        <a:pt x="5" y="175"/>
                      </a:cubicBezTo>
                      <a:cubicBezTo>
                        <a:pt x="139" y="7"/>
                        <a:pt x="139" y="7"/>
                        <a:pt x="139" y="7"/>
                      </a:cubicBezTo>
                      <a:cubicBezTo>
                        <a:pt x="144" y="1"/>
                        <a:pt x="152" y="0"/>
                        <a:pt x="158" y="4"/>
                      </a:cubicBezTo>
                      <a:cubicBezTo>
                        <a:pt x="369" y="172"/>
                        <a:pt x="369" y="172"/>
                        <a:pt x="369" y="172"/>
                      </a:cubicBezTo>
                      <a:cubicBezTo>
                        <a:pt x="375" y="177"/>
                        <a:pt x="376" y="185"/>
                        <a:pt x="371" y="191"/>
                      </a:cubicBezTo>
                      <a:lnTo>
                        <a:pt x="237" y="36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30" name="íṡḷïḓê"/>
                <p:cNvSpPr>
                  <a:spLocks/>
                </p:cNvSpPr>
                <p:nvPr/>
              </p:nvSpPr>
              <p:spPr bwMode="auto">
                <a:xfrm>
                  <a:off x="5296389" y="2401717"/>
                  <a:ext cx="42376" cy="72247"/>
                </a:xfrm>
                <a:custGeom>
                  <a:avLst/>
                  <a:gdLst>
                    <a:gd name="T0" fmla="*/ 6 w 26"/>
                    <a:gd name="T1" fmla="*/ 16 h 44"/>
                    <a:gd name="T2" fmla="*/ 11 w 26"/>
                    <a:gd name="T3" fmla="*/ 34 h 44"/>
                    <a:gd name="T4" fmla="*/ 26 w 26"/>
                    <a:gd name="T5" fmla="*/ 34 h 44"/>
                    <a:gd name="T6" fmla="*/ 18 w 26"/>
                    <a:gd name="T7" fmla="*/ 8 h 44"/>
                    <a:gd name="T8" fmla="*/ 6 w 26"/>
                    <a:gd name="T9" fmla="*/ 16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44">
                      <a:moveTo>
                        <a:pt x="6" y="16"/>
                      </a:moveTo>
                      <a:cubicBezTo>
                        <a:pt x="9" y="21"/>
                        <a:pt x="10" y="27"/>
                        <a:pt x="11" y="34"/>
                      </a:cubicBezTo>
                      <a:cubicBezTo>
                        <a:pt x="11" y="44"/>
                        <a:pt x="26" y="44"/>
                        <a:pt x="26" y="34"/>
                      </a:cubicBezTo>
                      <a:cubicBezTo>
                        <a:pt x="25" y="25"/>
                        <a:pt x="23" y="16"/>
                        <a:pt x="18" y="8"/>
                      </a:cubicBezTo>
                      <a:cubicBezTo>
                        <a:pt x="13" y="0"/>
                        <a:pt x="0" y="7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31" name="îṡ1iďe"/>
                <p:cNvSpPr>
                  <a:spLocks/>
                </p:cNvSpPr>
                <p:nvPr/>
              </p:nvSpPr>
              <p:spPr bwMode="auto">
                <a:xfrm>
                  <a:off x="5342238" y="2403801"/>
                  <a:ext cx="32650" cy="60438"/>
                </a:xfrm>
                <a:custGeom>
                  <a:avLst/>
                  <a:gdLst>
                    <a:gd name="T0" fmla="*/ 3 w 20"/>
                    <a:gd name="T1" fmla="*/ 13 h 37"/>
                    <a:gd name="T2" fmla="*/ 5 w 20"/>
                    <a:gd name="T3" fmla="*/ 27 h 37"/>
                    <a:gd name="T4" fmla="*/ 20 w 20"/>
                    <a:gd name="T5" fmla="*/ 27 h 37"/>
                    <a:gd name="T6" fmla="*/ 17 w 20"/>
                    <a:gd name="T7" fmla="*/ 9 h 37"/>
                    <a:gd name="T8" fmla="*/ 3 w 20"/>
                    <a:gd name="T9" fmla="*/ 13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37">
                      <a:moveTo>
                        <a:pt x="3" y="13"/>
                      </a:moveTo>
                      <a:cubicBezTo>
                        <a:pt x="4" y="17"/>
                        <a:pt x="4" y="22"/>
                        <a:pt x="5" y="27"/>
                      </a:cubicBezTo>
                      <a:cubicBezTo>
                        <a:pt x="5" y="37"/>
                        <a:pt x="20" y="37"/>
                        <a:pt x="20" y="27"/>
                      </a:cubicBezTo>
                      <a:cubicBezTo>
                        <a:pt x="19" y="21"/>
                        <a:pt x="19" y="15"/>
                        <a:pt x="17" y="9"/>
                      </a:cubicBezTo>
                      <a:cubicBezTo>
                        <a:pt x="14" y="0"/>
                        <a:pt x="0" y="4"/>
                        <a:pt x="3" y="1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32" name="íŝ1ïḑè"/>
                <p:cNvSpPr>
                  <a:spLocks/>
                </p:cNvSpPr>
                <p:nvPr/>
              </p:nvSpPr>
              <p:spPr bwMode="auto">
                <a:xfrm>
                  <a:off x="4430811" y="2354479"/>
                  <a:ext cx="42376" cy="100035"/>
                </a:xfrm>
                <a:custGeom>
                  <a:avLst/>
                  <a:gdLst>
                    <a:gd name="T0" fmla="*/ 7 w 26"/>
                    <a:gd name="T1" fmla="*/ 9 h 61"/>
                    <a:gd name="T2" fmla="*/ 9 w 26"/>
                    <a:gd name="T3" fmla="*/ 53 h 61"/>
                    <a:gd name="T4" fmla="*/ 21 w 26"/>
                    <a:gd name="T5" fmla="*/ 45 h 61"/>
                    <a:gd name="T6" fmla="*/ 19 w 26"/>
                    <a:gd name="T7" fmla="*/ 17 h 61"/>
                    <a:gd name="T8" fmla="*/ 7 w 26"/>
                    <a:gd name="T9" fmla="*/ 9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61">
                      <a:moveTo>
                        <a:pt x="7" y="9"/>
                      </a:moveTo>
                      <a:cubicBezTo>
                        <a:pt x="0" y="24"/>
                        <a:pt x="2" y="38"/>
                        <a:pt x="9" y="53"/>
                      </a:cubicBezTo>
                      <a:cubicBezTo>
                        <a:pt x="13" y="61"/>
                        <a:pt x="26" y="54"/>
                        <a:pt x="21" y="45"/>
                      </a:cubicBezTo>
                      <a:cubicBezTo>
                        <a:pt x="17" y="36"/>
                        <a:pt x="15" y="26"/>
                        <a:pt x="19" y="17"/>
                      </a:cubicBezTo>
                      <a:cubicBezTo>
                        <a:pt x="23" y="8"/>
                        <a:pt x="11" y="0"/>
                        <a:pt x="7" y="9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33" name="íSļïḋé"/>
                <p:cNvSpPr>
                  <a:spLocks/>
                </p:cNvSpPr>
                <p:nvPr/>
              </p:nvSpPr>
              <p:spPr bwMode="auto">
                <a:xfrm>
                  <a:off x="4389825" y="2365594"/>
                  <a:ext cx="31261" cy="80583"/>
                </a:xfrm>
                <a:custGeom>
                  <a:avLst/>
                  <a:gdLst>
                    <a:gd name="T0" fmla="*/ 1 w 19"/>
                    <a:gd name="T1" fmla="*/ 10 h 49"/>
                    <a:gd name="T2" fmla="*/ 3 w 19"/>
                    <a:gd name="T3" fmla="*/ 40 h 49"/>
                    <a:gd name="T4" fmla="*/ 17 w 19"/>
                    <a:gd name="T5" fmla="*/ 36 h 49"/>
                    <a:gd name="T6" fmla="*/ 16 w 19"/>
                    <a:gd name="T7" fmla="*/ 10 h 49"/>
                    <a:gd name="T8" fmla="*/ 1 w 19"/>
                    <a:gd name="T9" fmla="*/ 1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49">
                      <a:moveTo>
                        <a:pt x="1" y="10"/>
                      </a:moveTo>
                      <a:cubicBezTo>
                        <a:pt x="1" y="20"/>
                        <a:pt x="1" y="30"/>
                        <a:pt x="3" y="40"/>
                      </a:cubicBezTo>
                      <a:cubicBezTo>
                        <a:pt x="5" y="49"/>
                        <a:pt x="19" y="45"/>
                        <a:pt x="17" y="36"/>
                      </a:cubicBezTo>
                      <a:cubicBezTo>
                        <a:pt x="16" y="27"/>
                        <a:pt x="16" y="19"/>
                        <a:pt x="16" y="10"/>
                      </a:cubicBezTo>
                      <a:cubicBezTo>
                        <a:pt x="15" y="0"/>
                        <a:pt x="0" y="0"/>
                        <a:pt x="1" y="10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</p:grpSp>
      </p:grpSp>
      <p:sp>
        <p:nvSpPr>
          <p:cNvPr id="399" name="文本框 173">
            <a:extLst>
              <a:ext uri="{FF2B5EF4-FFF2-40B4-BE49-F238E27FC236}">
                <a16:creationId xmlns:a16="http://schemas.microsoft.com/office/drawing/2014/main" id="{9A64F226-3234-4E29-8655-79FCF8F9CDF6}"/>
              </a:ext>
            </a:extLst>
          </p:cNvPr>
          <p:cNvSpPr txBox="1"/>
          <p:nvPr/>
        </p:nvSpPr>
        <p:spPr>
          <a:xfrm>
            <a:off x="983128" y="261144"/>
            <a:ext cx="1890210" cy="276999"/>
          </a:xfrm>
          <a:prstGeom prst="rect">
            <a:avLst/>
          </a:prstGeom>
          <a:noFill/>
        </p:spPr>
        <p:txBody>
          <a:bodyPr wrap="none">
            <a:normAutofit fontScale="85000" lnSpcReduction="20000"/>
          </a:bodyPr>
          <a:lstStyle/>
          <a:p>
            <a:r>
              <a:rPr lang="zh-CN" altLang="en-US" b="1" dirty="0">
                <a:solidFill>
                  <a:srgbClr val="E1193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工作完成情况</a:t>
            </a:r>
          </a:p>
        </p:txBody>
      </p:sp>
    </p:spTree>
    <p:extLst>
      <p:ext uri="{BB962C8B-B14F-4D97-AF65-F5344CB8AC3E}">
        <p14:creationId xmlns:p14="http://schemas.microsoft.com/office/powerpoint/2010/main" val="219638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9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组合 195"/>
          <p:cNvGrpSpPr/>
          <p:nvPr/>
        </p:nvGrpSpPr>
        <p:grpSpPr>
          <a:xfrm>
            <a:off x="502444" y="1258124"/>
            <a:ext cx="3557394" cy="3082219"/>
            <a:chOff x="502444" y="1258124"/>
            <a:chExt cx="3557394" cy="3082219"/>
          </a:xfrm>
        </p:grpSpPr>
        <p:grpSp>
          <p:nvGrpSpPr>
            <p:cNvPr id="4" name="ï$ľïḍê">
              <a:extLst>
                <a:ext uri="{FF2B5EF4-FFF2-40B4-BE49-F238E27FC236}">
                  <a16:creationId xmlns:a16="http://schemas.microsoft.com/office/drawing/2014/main" id="{6DC55B96-9F06-4802-8A1F-498F6FFE69C7}"/>
                </a:ext>
              </a:extLst>
            </p:cNvPr>
            <p:cNvGrpSpPr/>
            <p:nvPr/>
          </p:nvGrpSpPr>
          <p:grpSpPr>
            <a:xfrm>
              <a:off x="502444" y="1258124"/>
              <a:ext cx="3557394" cy="3082219"/>
              <a:chOff x="19005550" y="6627813"/>
              <a:chExt cx="10993437" cy="9525001"/>
            </a:xfrm>
          </p:grpSpPr>
          <p:sp>
            <p:nvSpPr>
              <p:cNvPr id="36" name="ïśļïde">
                <a:extLst>
                  <a:ext uri="{FF2B5EF4-FFF2-40B4-BE49-F238E27FC236}">
                    <a16:creationId xmlns:a16="http://schemas.microsoft.com/office/drawing/2014/main" id="{6BBF3407-4401-4468-8769-887D9FFA77EE}"/>
                  </a:ext>
                </a:extLst>
              </p:cNvPr>
              <p:cNvSpPr/>
              <p:nvPr/>
            </p:nvSpPr>
            <p:spPr bwMode="auto">
              <a:xfrm>
                <a:off x="20461288" y="6627813"/>
                <a:ext cx="8264525" cy="5224463"/>
              </a:xfrm>
              <a:prstGeom prst="rect">
                <a:avLst/>
              </a:prstGeom>
              <a:solidFill>
                <a:srgbClr val="0EB3B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7" name="îsḻîḑé">
                <a:extLst>
                  <a:ext uri="{FF2B5EF4-FFF2-40B4-BE49-F238E27FC236}">
                    <a16:creationId xmlns:a16="http://schemas.microsoft.com/office/drawing/2014/main" id="{B47053C3-1D98-4BA6-9846-D23C2AB35A4A}"/>
                  </a:ext>
                </a:extLst>
              </p:cNvPr>
              <p:cNvSpPr/>
              <p:nvPr/>
            </p:nvSpPr>
            <p:spPr bwMode="auto">
              <a:xfrm>
                <a:off x="20720050" y="6808788"/>
                <a:ext cx="7732712" cy="486092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8" name="iśḷiḑé">
                <a:extLst>
                  <a:ext uri="{FF2B5EF4-FFF2-40B4-BE49-F238E27FC236}">
                    <a16:creationId xmlns:a16="http://schemas.microsoft.com/office/drawing/2014/main" id="{F7ACD4F4-87B5-4F0F-934E-2A8CC8647B7F}"/>
                  </a:ext>
                </a:extLst>
              </p:cNvPr>
              <p:cNvSpPr/>
              <p:nvPr/>
            </p:nvSpPr>
            <p:spPr bwMode="auto">
              <a:xfrm>
                <a:off x="24618950" y="12411076"/>
                <a:ext cx="3249612" cy="2273300"/>
              </a:xfrm>
              <a:custGeom>
                <a:avLst/>
                <a:gdLst/>
                <a:ahLst/>
                <a:cxnLst>
                  <a:cxn ang="0">
                    <a:pos x="37" y="175"/>
                  </a:cxn>
                  <a:cxn ang="0">
                    <a:pos x="43" y="126"/>
                  </a:cxn>
                  <a:cxn ang="0">
                    <a:pos x="46" y="123"/>
                  </a:cxn>
                  <a:cxn ang="0">
                    <a:pos x="48" y="126"/>
                  </a:cxn>
                  <a:cxn ang="0">
                    <a:pos x="48" y="175"/>
                  </a:cxn>
                  <a:cxn ang="0">
                    <a:pos x="202" y="175"/>
                  </a:cxn>
                  <a:cxn ang="0">
                    <a:pos x="202" y="126"/>
                  </a:cxn>
                  <a:cxn ang="0">
                    <a:pos x="204" y="123"/>
                  </a:cxn>
                  <a:cxn ang="0">
                    <a:pos x="208" y="127"/>
                  </a:cxn>
                  <a:cxn ang="0">
                    <a:pos x="213" y="175"/>
                  </a:cxn>
                  <a:cxn ang="0">
                    <a:pos x="250" y="175"/>
                  </a:cxn>
                  <a:cxn ang="0">
                    <a:pos x="244" y="71"/>
                  </a:cxn>
                  <a:cxn ang="0">
                    <a:pos x="215" y="43"/>
                  </a:cxn>
                  <a:cxn ang="0">
                    <a:pos x="160" y="35"/>
                  </a:cxn>
                  <a:cxn ang="0">
                    <a:pos x="152" y="24"/>
                  </a:cxn>
                  <a:cxn ang="0">
                    <a:pos x="151" y="0"/>
                  </a:cxn>
                  <a:cxn ang="0">
                    <a:pos x="123" y="0"/>
                  </a:cxn>
                  <a:cxn ang="0">
                    <a:pos x="99" y="0"/>
                  </a:cxn>
                  <a:cxn ang="0">
                    <a:pos x="97" y="25"/>
                  </a:cxn>
                  <a:cxn ang="0">
                    <a:pos x="89" y="34"/>
                  </a:cxn>
                  <a:cxn ang="0">
                    <a:pos x="35" y="43"/>
                  </a:cxn>
                  <a:cxn ang="0">
                    <a:pos x="6" y="71"/>
                  </a:cxn>
                  <a:cxn ang="0">
                    <a:pos x="0" y="175"/>
                  </a:cxn>
                  <a:cxn ang="0">
                    <a:pos x="37" y="175"/>
                  </a:cxn>
                </a:cxnLst>
                <a:rect l="0" t="0" r="r" b="b"/>
                <a:pathLst>
                  <a:path w="250" h="175">
                    <a:moveTo>
                      <a:pt x="37" y="175"/>
                    </a:moveTo>
                    <a:cubicBezTo>
                      <a:pt x="43" y="126"/>
                      <a:pt x="43" y="126"/>
                      <a:pt x="43" y="126"/>
                    </a:cubicBezTo>
                    <a:cubicBezTo>
                      <a:pt x="43" y="124"/>
                      <a:pt x="44" y="123"/>
                      <a:pt x="46" y="123"/>
                    </a:cubicBezTo>
                    <a:cubicBezTo>
                      <a:pt x="47" y="123"/>
                      <a:pt x="48" y="124"/>
                      <a:pt x="48" y="126"/>
                    </a:cubicBezTo>
                    <a:cubicBezTo>
                      <a:pt x="48" y="175"/>
                      <a:pt x="48" y="175"/>
                      <a:pt x="48" y="175"/>
                    </a:cubicBezTo>
                    <a:cubicBezTo>
                      <a:pt x="202" y="175"/>
                      <a:pt x="202" y="175"/>
                      <a:pt x="202" y="175"/>
                    </a:cubicBezTo>
                    <a:cubicBezTo>
                      <a:pt x="202" y="126"/>
                      <a:pt x="202" y="126"/>
                      <a:pt x="202" y="126"/>
                    </a:cubicBezTo>
                    <a:cubicBezTo>
                      <a:pt x="202" y="124"/>
                      <a:pt x="203" y="123"/>
                      <a:pt x="204" y="123"/>
                    </a:cubicBezTo>
                    <a:cubicBezTo>
                      <a:pt x="206" y="123"/>
                      <a:pt x="208" y="123"/>
                      <a:pt x="208" y="127"/>
                    </a:cubicBezTo>
                    <a:cubicBezTo>
                      <a:pt x="213" y="175"/>
                      <a:pt x="213" y="175"/>
                      <a:pt x="213" y="175"/>
                    </a:cubicBezTo>
                    <a:cubicBezTo>
                      <a:pt x="250" y="175"/>
                      <a:pt x="250" y="175"/>
                      <a:pt x="250" y="175"/>
                    </a:cubicBezTo>
                    <a:cubicBezTo>
                      <a:pt x="244" y="71"/>
                      <a:pt x="244" y="71"/>
                      <a:pt x="244" y="71"/>
                    </a:cubicBezTo>
                    <a:cubicBezTo>
                      <a:pt x="241" y="57"/>
                      <a:pt x="230" y="45"/>
                      <a:pt x="215" y="43"/>
                    </a:cubicBezTo>
                    <a:cubicBezTo>
                      <a:pt x="160" y="35"/>
                      <a:pt x="160" y="35"/>
                      <a:pt x="160" y="35"/>
                    </a:cubicBezTo>
                    <a:cubicBezTo>
                      <a:pt x="156" y="34"/>
                      <a:pt x="152" y="29"/>
                      <a:pt x="152" y="24"/>
                    </a:cubicBezTo>
                    <a:cubicBezTo>
                      <a:pt x="151" y="0"/>
                      <a:pt x="151" y="0"/>
                      <a:pt x="151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97" y="25"/>
                      <a:pt x="97" y="25"/>
                      <a:pt x="97" y="25"/>
                    </a:cubicBezTo>
                    <a:cubicBezTo>
                      <a:pt x="97" y="30"/>
                      <a:pt x="94" y="34"/>
                      <a:pt x="89" y="34"/>
                    </a:cubicBezTo>
                    <a:cubicBezTo>
                      <a:pt x="35" y="43"/>
                      <a:pt x="35" y="43"/>
                      <a:pt x="35" y="43"/>
                    </a:cubicBezTo>
                    <a:cubicBezTo>
                      <a:pt x="20" y="45"/>
                      <a:pt x="8" y="57"/>
                      <a:pt x="6" y="71"/>
                    </a:cubicBezTo>
                    <a:cubicBezTo>
                      <a:pt x="0" y="175"/>
                      <a:pt x="0" y="175"/>
                      <a:pt x="0" y="175"/>
                    </a:cubicBezTo>
                    <a:lnTo>
                      <a:pt x="37" y="175"/>
                    </a:lnTo>
                    <a:close/>
                  </a:path>
                </a:pathLst>
              </a:custGeom>
              <a:solidFill>
                <a:srgbClr val="FFE1C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9" name="iṧļîdê">
                <a:extLst>
                  <a:ext uri="{FF2B5EF4-FFF2-40B4-BE49-F238E27FC236}">
                    <a16:creationId xmlns:a16="http://schemas.microsoft.com/office/drawing/2014/main" id="{1C0BB9E4-2A78-4C0B-B65A-1209289D209F}"/>
                  </a:ext>
                </a:extLst>
              </p:cNvPr>
              <p:cNvSpPr/>
              <p:nvPr/>
            </p:nvSpPr>
            <p:spPr bwMode="auto">
              <a:xfrm>
                <a:off x="25620663" y="12734926"/>
                <a:ext cx="1233487" cy="1949450"/>
              </a:xfrm>
              <a:custGeom>
                <a:avLst/>
                <a:gdLst/>
                <a:ahLst/>
                <a:cxnLst>
                  <a:cxn ang="0">
                    <a:pos x="77" y="150"/>
                  </a:cxn>
                  <a:cxn ang="0">
                    <a:pos x="95" y="10"/>
                  </a:cxn>
                  <a:cxn ang="0">
                    <a:pos x="85" y="9"/>
                  </a:cxn>
                  <a:cxn ang="0">
                    <a:pos x="76" y="0"/>
                  </a:cxn>
                  <a:cxn ang="0">
                    <a:pos x="48" y="28"/>
                  </a:cxn>
                  <a:cxn ang="0">
                    <a:pos x="19" y="0"/>
                  </a:cxn>
                  <a:cxn ang="0">
                    <a:pos x="11" y="9"/>
                  </a:cxn>
                  <a:cxn ang="0">
                    <a:pos x="0" y="10"/>
                  </a:cxn>
                  <a:cxn ang="0">
                    <a:pos x="25" y="150"/>
                  </a:cxn>
                  <a:cxn ang="0">
                    <a:pos x="77" y="150"/>
                  </a:cxn>
                </a:cxnLst>
                <a:rect l="0" t="0" r="r" b="b"/>
                <a:pathLst>
                  <a:path w="95" h="150">
                    <a:moveTo>
                      <a:pt x="77" y="150"/>
                    </a:moveTo>
                    <a:cubicBezTo>
                      <a:pt x="95" y="10"/>
                      <a:pt x="95" y="10"/>
                      <a:pt x="95" y="10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0" y="9"/>
                      <a:pt x="77" y="5"/>
                      <a:pt x="76" y="0"/>
                    </a:cubicBezTo>
                    <a:cubicBezTo>
                      <a:pt x="48" y="28"/>
                      <a:pt x="48" y="28"/>
                      <a:pt x="48" y="28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5"/>
                      <a:pt x="16" y="9"/>
                      <a:pt x="11" y="9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5" y="150"/>
                      <a:pt x="25" y="150"/>
                      <a:pt x="25" y="150"/>
                    </a:cubicBezTo>
                    <a:lnTo>
                      <a:pt x="77" y="150"/>
                    </a:lnTo>
                    <a:close/>
                  </a:path>
                </a:pathLst>
              </a:custGeom>
              <a:solidFill>
                <a:srgbClr val="D7E9F7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0" name="îṡḷíďé">
                <a:extLst>
                  <a:ext uri="{FF2B5EF4-FFF2-40B4-BE49-F238E27FC236}">
                    <a16:creationId xmlns:a16="http://schemas.microsoft.com/office/drawing/2014/main" id="{5A83D46E-8E2F-4634-BABE-34C4FD481896}"/>
                  </a:ext>
                </a:extLst>
              </p:cNvPr>
              <p:cNvSpPr/>
              <p:nvPr/>
            </p:nvSpPr>
            <p:spPr bwMode="auto">
              <a:xfrm>
                <a:off x="25893713" y="12411076"/>
                <a:ext cx="687387" cy="323850"/>
              </a:xfrm>
              <a:custGeom>
                <a:avLst/>
                <a:gdLst/>
                <a:ahLst/>
                <a:cxnLst>
                  <a:cxn ang="0">
                    <a:pos x="50" y="19"/>
                  </a:cxn>
                  <a:cxn ang="0">
                    <a:pos x="53" y="15"/>
                  </a:cxn>
                  <a:cxn ang="0">
                    <a:pos x="53" y="0"/>
                  </a:cxn>
                  <a:cxn ang="0">
                    <a:pos x="25" y="0"/>
                  </a:cxn>
                  <a:cxn ang="0">
                    <a:pos x="1" y="0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18" y="25"/>
                  </a:cxn>
                  <a:cxn ang="0">
                    <a:pos x="27" y="25"/>
                  </a:cxn>
                  <a:cxn ang="0">
                    <a:pos x="27" y="25"/>
                  </a:cxn>
                  <a:cxn ang="0">
                    <a:pos x="36" y="25"/>
                  </a:cxn>
                  <a:cxn ang="0">
                    <a:pos x="50" y="19"/>
                  </a:cxn>
                </a:cxnLst>
                <a:rect l="0" t="0" r="r" b="b"/>
                <a:pathLst>
                  <a:path w="53" h="25">
                    <a:moveTo>
                      <a:pt x="50" y="19"/>
                    </a:moveTo>
                    <a:cubicBezTo>
                      <a:pt x="53" y="15"/>
                      <a:pt x="53" y="15"/>
                      <a:pt x="53" y="15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8" y="23"/>
                      <a:pt x="13" y="25"/>
                      <a:pt x="18" y="25"/>
                    </a:cubicBezTo>
                    <a:cubicBezTo>
                      <a:pt x="27" y="25"/>
                      <a:pt x="27" y="25"/>
                      <a:pt x="27" y="25"/>
                    </a:cubicBezTo>
                    <a:cubicBezTo>
                      <a:pt x="27" y="25"/>
                      <a:pt x="27" y="25"/>
                      <a:pt x="27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41" y="25"/>
                      <a:pt x="47" y="23"/>
                      <a:pt x="50" y="19"/>
                    </a:cubicBezTo>
                    <a:close/>
                  </a:path>
                </a:pathLst>
              </a:custGeom>
              <a:solidFill>
                <a:srgbClr val="E8C5A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1" name="íṡḻîḍê">
                <a:extLst>
                  <a:ext uri="{FF2B5EF4-FFF2-40B4-BE49-F238E27FC236}">
                    <a16:creationId xmlns:a16="http://schemas.microsoft.com/office/drawing/2014/main" id="{CF5124F5-B8AB-452C-9B75-5916BCFF111A}"/>
                  </a:ext>
                </a:extLst>
              </p:cNvPr>
              <p:cNvSpPr/>
              <p:nvPr/>
            </p:nvSpPr>
            <p:spPr bwMode="auto">
              <a:xfrm>
                <a:off x="25723850" y="12657138"/>
                <a:ext cx="520700" cy="766763"/>
              </a:xfrm>
              <a:custGeom>
                <a:avLst/>
                <a:gdLst/>
                <a:ahLst/>
                <a:cxnLst>
                  <a:cxn ang="0">
                    <a:pos x="13" y="2"/>
                  </a:cxn>
                  <a:cxn ang="0">
                    <a:pos x="0" y="15"/>
                  </a:cxn>
                  <a:cxn ang="0">
                    <a:pos x="25" y="56"/>
                  </a:cxn>
                  <a:cxn ang="0">
                    <a:pos x="29" y="56"/>
                  </a:cxn>
                  <a:cxn ang="0">
                    <a:pos x="40" y="34"/>
                  </a:cxn>
                  <a:cxn ang="0">
                    <a:pos x="13" y="2"/>
                  </a:cxn>
                </a:cxnLst>
                <a:rect l="0" t="0" r="r" b="b"/>
                <a:pathLst>
                  <a:path w="40" h="59">
                    <a:moveTo>
                      <a:pt x="13" y="2"/>
                    </a:moveTo>
                    <a:cubicBezTo>
                      <a:pt x="11" y="0"/>
                      <a:pt x="0" y="15"/>
                      <a:pt x="0" y="15"/>
                    </a:cubicBezTo>
                    <a:cubicBezTo>
                      <a:pt x="25" y="56"/>
                      <a:pt x="25" y="56"/>
                      <a:pt x="25" y="56"/>
                    </a:cubicBezTo>
                    <a:cubicBezTo>
                      <a:pt x="26" y="59"/>
                      <a:pt x="28" y="59"/>
                      <a:pt x="29" y="56"/>
                    </a:cubicBezTo>
                    <a:cubicBezTo>
                      <a:pt x="40" y="34"/>
                      <a:pt x="40" y="34"/>
                      <a:pt x="40" y="34"/>
                    </a:cubicBezTo>
                    <a:lnTo>
                      <a:pt x="13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2" name="íśļiḍè">
                <a:extLst>
                  <a:ext uri="{FF2B5EF4-FFF2-40B4-BE49-F238E27FC236}">
                    <a16:creationId xmlns:a16="http://schemas.microsoft.com/office/drawing/2014/main" id="{86D4BFBA-4011-487C-9C2B-D02E696CB9DC}"/>
                  </a:ext>
                </a:extLst>
              </p:cNvPr>
              <p:cNvSpPr/>
              <p:nvPr/>
            </p:nvSpPr>
            <p:spPr bwMode="auto">
              <a:xfrm>
                <a:off x="26244550" y="12644438"/>
                <a:ext cx="519112" cy="779463"/>
              </a:xfrm>
              <a:custGeom>
                <a:avLst/>
                <a:gdLst/>
                <a:ahLst/>
                <a:cxnLst>
                  <a:cxn ang="0">
                    <a:pos x="27" y="3"/>
                  </a:cxn>
                  <a:cxn ang="0">
                    <a:pos x="32" y="3"/>
                  </a:cxn>
                  <a:cxn ang="0">
                    <a:pos x="40" y="16"/>
                  </a:cxn>
                  <a:cxn ang="0">
                    <a:pos x="15" y="57"/>
                  </a:cxn>
                  <a:cxn ang="0">
                    <a:pos x="11" y="57"/>
                  </a:cxn>
                  <a:cxn ang="0">
                    <a:pos x="0" y="35"/>
                  </a:cxn>
                  <a:cxn ang="0">
                    <a:pos x="27" y="3"/>
                  </a:cxn>
                </a:cxnLst>
                <a:rect l="0" t="0" r="r" b="b"/>
                <a:pathLst>
                  <a:path w="40" h="60">
                    <a:moveTo>
                      <a:pt x="27" y="3"/>
                    </a:moveTo>
                    <a:cubicBezTo>
                      <a:pt x="29" y="1"/>
                      <a:pt x="30" y="0"/>
                      <a:pt x="32" y="3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15" y="57"/>
                      <a:pt x="15" y="57"/>
                      <a:pt x="15" y="57"/>
                    </a:cubicBezTo>
                    <a:cubicBezTo>
                      <a:pt x="14" y="60"/>
                      <a:pt x="12" y="60"/>
                      <a:pt x="11" y="57"/>
                    </a:cubicBezTo>
                    <a:cubicBezTo>
                      <a:pt x="0" y="35"/>
                      <a:pt x="0" y="35"/>
                      <a:pt x="0" y="35"/>
                    </a:cubicBezTo>
                    <a:lnTo>
                      <a:pt x="27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3" name="íṧḻîďé">
                <a:extLst>
                  <a:ext uri="{FF2B5EF4-FFF2-40B4-BE49-F238E27FC236}">
                    <a16:creationId xmlns:a16="http://schemas.microsoft.com/office/drawing/2014/main" id="{86BF546A-55FE-44EF-ABD7-8FCCB622BB46}"/>
                  </a:ext>
                </a:extLst>
              </p:cNvPr>
              <p:cNvSpPr/>
              <p:nvPr/>
            </p:nvSpPr>
            <p:spPr bwMode="auto">
              <a:xfrm>
                <a:off x="26101675" y="13100051"/>
                <a:ext cx="271462" cy="1584325"/>
              </a:xfrm>
              <a:custGeom>
                <a:avLst/>
                <a:gdLst/>
                <a:ahLst/>
                <a:cxnLst>
                  <a:cxn ang="0">
                    <a:pos x="6" y="34"/>
                  </a:cxn>
                  <a:cxn ang="0">
                    <a:pos x="2" y="122"/>
                  </a:cxn>
                  <a:cxn ang="0">
                    <a:pos x="20" y="122"/>
                  </a:cxn>
                  <a:cxn ang="0">
                    <a:pos x="16" y="34"/>
                  </a:cxn>
                  <a:cxn ang="0">
                    <a:pos x="16" y="29"/>
                  </a:cxn>
                  <a:cxn ang="0">
                    <a:pos x="21" y="18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0" y="18"/>
                  </a:cxn>
                  <a:cxn ang="0">
                    <a:pos x="6" y="29"/>
                  </a:cxn>
                  <a:cxn ang="0">
                    <a:pos x="6" y="34"/>
                  </a:cxn>
                </a:cxnLst>
                <a:rect l="0" t="0" r="r" b="b"/>
                <a:pathLst>
                  <a:path w="21" h="122">
                    <a:moveTo>
                      <a:pt x="6" y="34"/>
                    </a:moveTo>
                    <a:cubicBezTo>
                      <a:pt x="2" y="122"/>
                      <a:pt x="2" y="122"/>
                      <a:pt x="2" y="122"/>
                    </a:cubicBezTo>
                    <a:cubicBezTo>
                      <a:pt x="20" y="122"/>
                      <a:pt x="20" y="122"/>
                      <a:pt x="20" y="122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5" y="32"/>
                      <a:pt x="16" y="30"/>
                      <a:pt x="16" y="29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30"/>
                      <a:pt x="6" y="32"/>
                      <a:pt x="6" y="34"/>
                    </a:cubicBezTo>
                    <a:close/>
                  </a:path>
                </a:pathLst>
              </a:custGeom>
              <a:solidFill>
                <a:srgbClr val="253F59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4" name="ïṣḻîḓé">
                <a:extLst>
                  <a:ext uri="{FF2B5EF4-FFF2-40B4-BE49-F238E27FC236}">
                    <a16:creationId xmlns:a16="http://schemas.microsoft.com/office/drawing/2014/main" id="{B714EEB0-E3E9-475B-B1F8-DCB7EDDDE89A}"/>
                  </a:ext>
                </a:extLst>
              </p:cNvPr>
              <p:cNvSpPr/>
              <p:nvPr/>
            </p:nvSpPr>
            <p:spPr bwMode="auto">
              <a:xfrm>
                <a:off x="26308050" y="12892088"/>
                <a:ext cx="1598612" cy="1792288"/>
              </a:xfrm>
              <a:custGeom>
                <a:avLst/>
                <a:gdLst/>
                <a:ahLst/>
                <a:cxnLst>
                  <a:cxn ang="0">
                    <a:pos x="76" y="138"/>
                  </a:cxn>
                  <a:cxn ang="0">
                    <a:pos x="76" y="101"/>
                  </a:cxn>
                  <a:cxn ang="0">
                    <a:pos x="78" y="102"/>
                  </a:cxn>
                  <a:cxn ang="0">
                    <a:pos x="80" y="138"/>
                  </a:cxn>
                  <a:cxn ang="0">
                    <a:pos x="123" y="138"/>
                  </a:cxn>
                  <a:cxn ang="0">
                    <a:pos x="120" y="39"/>
                  </a:cxn>
                  <a:cxn ang="0">
                    <a:pos x="90" y="5"/>
                  </a:cxn>
                  <a:cxn ang="0">
                    <a:pos x="43" y="0"/>
                  </a:cxn>
                  <a:cxn ang="0">
                    <a:pos x="0" y="126"/>
                  </a:cxn>
                  <a:cxn ang="0">
                    <a:pos x="0" y="138"/>
                  </a:cxn>
                  <a:cxn ang="0">
                    <a:pos x="76" y="138"/>
                  </a:cxn>
                </a:cxnLst>
                <a:rect l="0" t="0" r="r" b="b"/>
                <a:pathLst>
                  <a:path w="123" h="138">
                    <a:moveTo>
                      <a:pt x="76" y="138"/>
                    </a:moveTo>
                    <a:cubicBezTo>
                      <a:pt x="76" y="101"/>
                      <a:pt x="76" y="101"/>
                      <a:pt x="76" y="101"/>
                    </a:cubicBezTo>
                    <a:cubicBezTo>
                      <a:pt x="76" y="99"/>
                      <a:pt x="77" y="100"/>
                      <a:pt x="78" y="102"/>
                    </a:cubicBezTo>
                    <a:cubicBezTo>
                      <a:pt x="80" y="138"/>
                      <a:pt x="80" y="138"/>
                      <a:pt x="80" y="138"/>
                    </a:cubicBezTo>
                    <a:cubicBezTo>
                      <a:pt x="123" y="138"/>
                      <a:pt x="123" y="138"/>
                      <a:pt x="123" y="138"/>
                    </a:cubicBezTo>
                    <a:cubicBezTo>
                      <a:pt x="120" y="39"/>
                      <a:pt x="120" y="39"/>
                      <a:pt x="120" y="39"/>
                    </a:cubicBezTo>
                    <a:cubicBezTo>
                      <a:pt x="120" y="19"/>
                      <a:pt x="109" y="9"/>
                      <a:pt x="90" y="5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138"/>
                      <a:pt x="0" y="138"/>
                      <a:pt x="0" y="138"/>
                    </a:cubicBezTo>
                    <a:lnTo>
                      <a:pt x="76" y="138"/>
                    </a:lnTo>
                    <a:close/>
                  </a:path>
                </a:pathLst>
              </a:custGeom>
              <a:solidFill>
                <a:srgbClr val="3D5F7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5" name="íślîḍé">
                <a:extLst>
                  <a:ext uri="{FF2B5EF4-FFF2-40B4-BE49-F238E27FC236}">
                    <a16:creationId xmlns:a16="http://schemas.microsoft.com/office/drawing/2014/main" id="{68EEA798-4C94-41A3-B880-6A524D7F0628}"/>
                  </a:ext>
                </a:extLst>
              </p:cNvPr>
              <p:cNvSpPr/>
              <p:nvPr/>
            </p:nvSpPr>
            <p:spPr bwMode="auto">
              <a:xfrm>
                <a:off x="26308050" y="12839701"/>
                <a:ext cx="650875" cy="168910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48" y="3"/>
                  </a:cxn>
                  <a:cxn ang="0">
                    <a:pos x="49" y="3"/>
                  </a:cxn>
                  <a:cxn ang="0">
                    <a:pos x="50" y="5"/>
                  </a:cxn>
                  <a:cxn ang="0">
                    <a:pos x="50" y="33"/>
                  </a:cxn>
                  <a:cxn ang="0">
                    <a:pos x="46" y="39"/>
                  </a:cxn>
                  <a:cxn ang="0">
                    <a:pos x="31" y="39"/>
                  </a:cxn>
                  <a:cxn ang="0">
                    <a:pos x="44" y="56"/>
                  </a:cxn>
                  <a:cxn ang="0">
                    <a:pos x="44" y="66"/>
                  </a:cxn>
                  <a:cxn ang="0">
                    <a:pos x="0" y="130"/>
                  </a:cxn>
                  <a:cxn ang="0">
                    <a:pos x="34" y="0"/>
                  </a:cxn>
                </a:cxnLst>
                <a:rect l="0" t="0" r="r" b="b"/>
                <a:pathLst>
                  <a:path w="50" h="130">
                    <a:moveTo>
                      <a:pt x="34" y="0"/>
                    </a:moveTo>
                    <a:cubicBezTo>
                      <a:pt x="48" y="3"/>
                      <a:pt x="48" y="3"/>
                      <a:pt x="48" y="3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0" y="33"/>
                      <a:pt x="50" y="33"/>
                      <a:pt x="50" y="33"/>
                    </a:cubicBezTo>
                    <a:cubicBezTo>
                      <a:pt x="50" y="38"/>
                      <a:pt x="50" y="39"/>
                      <a:pt x="46" y="39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44" y="56"/>
                      <a:pt x="44" y="56"/>
                      <a:pt x="44" y="56"/>
                    </a:cubicBezTo>
                    <a:cubicBezTo>
                      <a:pt x="49" y="60"/>
                      <a:pt x="46" y="63"/>
                      <a:pt x="44" y="66"/>
                    </a:cubicBezTo>
                    <a:cubicBezTo>
                      <a:pt x="0" y="130"/>
                      <a:pt x="0" y="130"/>
                      <a:pt x="0" y="130"/>
                    </a:cubicBez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6D9CB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6" name="íṡ1íḋe">
                <a:extLst>
                  <a:ext uri="{FF2B5EF4-FFF2-40B4-BE49-F238E27FC236}">
                    <a16:creationId xmlns:a16="http://schemas.microsoft.com/office/drawing/2014/main" id="{97291D00-7FDA-4456-9ECB-CF66812F6BAE}"/>
                  </a:ext>
                </a:extLst>
              </p:cNvPr>
              <p:cNvSpPr/>
              <p:nvPr/>
            </p:nvSpPr>
            <p:spPr bwMode="auto">
              <a:xfrm>
                <a:off x="24593550" y="12877801"/>
                <a:ext cx="1598612" cy="1806575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33" y="6"/>
                  </a:cxn>
                  <a:cxn ang="0">
                    <a:pos x="3" y="40"/>
                  </a:cxn>
                  <a:cxn ang="0">
                    <a:pos x="0" y="139"/>
                  </a:cxn>
                  <a:cxn ang="0">
                    <a:pos x="43" y="139"/>
                  </a:cxn>
                  <a:cxn ang="0">
                    <a:pos x="46" y="103"/>
                  </a:cxn>
                  <a:cxn ang="0">
                    <a:pos x="48" y="102"/>
                  </a:cxn>
                  <a:cxn ang="0">
                    <a:pos x="48" y="139"/>
                  </a:cxn>
                  <a:cxn ang="0">
                    <a:pos x="123" y="139"/>
                  </a:cxn>
                  <a:cxn ang="0">
                    <a:pos x="123" y="127"/>
                  </a:cxn>
                  <a:cxn ang="0">
                    <a:pos x="116" y="106"/>
                  </a:cxn>
                  <a:cxn ang="0">
                    <a:pos x="80" y="0"/>
                  </a:cxn>
                </a:cxnLst>
                <a:rect l="0" t="0" r="r" b="b"/>
                <a:pathLst>
                  <a:path w="123" h="139">
                    <a:moveTo>
                      <a:pt x="80" y="0"/>
                    </a:moveTo>
                    <a:cubicBezTo>
                      <a:pt x="33" y="6"/>
                      <a:pt x="33" y="6"/>
                      <a:pt x="33" y="6"/>
                    </a:cubicBezTo>
                    <a:cubicBezTo>
                      <a:pt x="15" y="10"/>
                      <a:pt x="3" y="20"/>
                      <a:pt x="3" y="40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43" y="139"/>
                      <a:pt x="43" y="139"/>
                      <a:pt x="43" y="139"/>
                    </a:cubicBezTo>
                    <a:cubicBezTo>
                      <a:pt x="46" y="103"/>
                      <a:pt x="46" y="103"/>
                      <a:pt x="46" y="103"/>
                    </a:cubicBezTo>
                    <a:cubicBezTo>
                      <a:pt x="46" y="101"/>
                      <a:pt x="48" y="100"/>
                      <a:pt x="48" y="102"/>
                    </a:cubicBezTo>
                    <a:cubicBezTo>
                      <a:pt x="48" y="139"/>
                      <a:pt x="48" y="139"/>
                      <a:pt x="48" y="139"/>
                    </a:cubicBezTo>
                    <a:cubicBezTo>
                      <a:pt x="123" y="139"/>
                      <a:pt x="123" y="139"/>
                      <a:pt x="123" y="139"/>
                    </a:cubicBezTo>
                    <a:cubicBezTo>
                      <a:pt x="123" y="127"/>
                      <a:pt x="123" y="127"/>
                      <a:pt x="123" y="127"/>
                    </a:cubicBezTo>
                    <a:cubicBezTo>
                      <a:pt x="123" y="127"/>
                      <a:pt x="118" y="112"/>
                      <a:pt x="116" y="106"/>
                    </a:cubicBez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527C9D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7" name="îṩḻïďè">
                <a:extLst>
                  <a:ext uri="{FF2B5EF4-FFF2-40B4-BE49-F238E27FC236}">
                    <a16:creationId xmlns:a16="http://schemas.microsoft.com/office/drawing/2014/main" id="{9A9263D3-CC81-4327-A686-A536BED18C2A}"/>
                  </a:ext>
                </a:extLst>
              </p:cNvPr>
              <p:cNvSpPr/>
              <p:nvPr/>
            </p:nvSpPr>
            <p:spPr bwMode="auto">
              <a:xfrm>
                <a:off x="25515888" y="12852401"/>
                <a:ext cx="676275" cy="167640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3" y="2"/>
                  </a:cxn>
                  <a:cxn ang="0">
                    <a:pos x="1" y="3"/>
                  </a:cxn>
                  <a:cxn ang="0">
                    <a:pos x="1" y="4"/>
                  </a:cxn>
                  <a:cxn ang="0">
                    <a:pos x="0" y="32"/>
                  </a:cxn>
                  <a:cxn ang="0">
                    <a:pos x="5" y="38"/>
                  </a:cxn>
                  <a:cxn ang="0">
                    <a:pos x="20" y="38"/>
                  </a:cxn>
                  <a:cxn ang="0">
                    <a:pos x="6" y="55"/>
                  </a:cxn>
                  <a:cxn ang="0">
                    <a:pos x="7" y="65"/>
                  </a:cxn>
                  <a:cxn ang="0">
                    <a:pos x="52" y="129"/>
                  </a:cxn>
                  <a:cxn ang="0">
                    <a:pos x="16" y="0"/>
                  </a:cxn>
                </a:cxnLst>
                <a:rect l="0" t="0" r="r" b="b"/>
                <a:pathLst>
                  <a:path w="52" h="129">
                    <a:moveTo>
                      <a:pt x="16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7"/>
                      <a:pt x="1" y="38"/>
                      <a:pt x="5" y="38"/>
                    </a:cubicBezTo>
                    <a:cubicBezTo>
                      <a:pt x="20" y="38"/>
                      <a:pt x="20" y="38"/>
                      <a:pt x="20" y="38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2" y="59"/>
                      <a:pt x="4" y="62"/>
                      <a:pt x="7" y="65"/>
                    </a:cubicBezTo>
                    <a:cubicBezTo>
                      <a:pt x="52" y="129"/>
                      <a:pt x="52" y="129"/>
                      <a:pt x="52" y="129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6D9CB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8" name="işľiḋè">
                <a:extLst>
                  <a:ext uri="{FF2B5EF4-FFF2-40B4-BE49-F238E27FC236}">
                    <a16:creationId xmlns:a16="http://schemas.microsoft.com/office/drawing/2014/main" id="{AE59B68D-EA4B-42AD-A16F-9B9480B9AFAC}"/>
                  </a:ext>
                </a:extLst>
              </p:cNvPr>
              <p:cNvSpPr/>
              <p:nvPr/>
            </p:nvSpPr>
            <p:spPr bwMode="auto">
              <a:xfrm>
                <a:off x="26673175" y="11123613"/>
                <a:ext cx="273050" cy="909638"/>
              </a:xfrm>
              <a:custGeom>
                <a:avLst/>
                <a:gdLst/>
                <a:ahLst/>
                <a:cxnLst>
                  <a:cxn ang="0">
                    <a:pos x="82" y="434"/>
                  </a:cxn>
                  <a:cxn ang="0">
                    <a:pos x="0" y="573"/>
                  </a:cxn>
                  <a:cxn ang="0">
                    <a:pos x="0" y="98"/>
                  </a:cxn>
                  <a:cxn ang="0">
                    <a:pos x="172" y="0"/>
                  </a:cxn>
                  <a:cxn ang="0">
                    <a:pos x="82" y="434"/>
                  </a:cxn>
                </a:cxnLst>
                <a:rect l="0" t="0" r="r" b="b"/>
                <a:pathLst>
                  <a:path w="172" h="573">
                    <a:moveTo>
                      <a:pt x="82" y="434"/>
                    </a:moveTo>
                    <a:lnTo>
                      <a:pt x="0" y="573"/>
                    </a:lnTo>
                    <a:lnTo>
                      <a:pt x="0" y="98"/>
                    </a:lnTo>
                    <a:lnTo>
                      <a:pt x="172" y="0"/>
                    </a:lnTo>
                    <a:lnTo>
                      <a:pt x="82" y="434"/>
                    </a:lnTo>
                    <a:close/>
                  </a:path>
                </a:pathLst>
              </a:custGeom>
              <a:solidFill>
                <a:srgbClr val="253F59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9" name="işľiḑè">
                <a:extLst>
                  <a:ext uri="{FF2B5EF4-FFF2-40B4-BE49-F238E27FC236}">
                    <a16:creationId xmlns:a16="http://schemas.microsoft.com/office/drawing/2014/main" id="{8864AEE5-9EF2-47A3-AEBC-2A9AB2F1428A}"/>
                  </a:ext>
                </a:extLst>
              </p:cNvPr>
              <p:cNvSpPr/>
              <p:nvPr/>
            </p:nvSpPr>
            <p:spPr bwMode="auto">
              <a:xfrm>
                <a:off x="26723975" y="11709401"/>
                <a:ext cx="195262" cy="479425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6" y="0"/>
                  </a:cxn>
                  <a:cxn ang="0">
                    <a:pos x="14" y="12"/>
                  </a:cxn>
                  <a:cxn ang="0">
                    <a:pos x="11" y="26"/>
                  </a:cxn>
                  <a:cxn ang="0">
                    <a:pos x="0" y="34"/>
                  </a:cxn>
                  <a:cxn ang="0">
                    <a:pos x="3" y="0"/>
                  </a:cxn>
                </a:cxnLst>
                <a:rect l="0" t="0" r="r" b="b"/>
                <a:pathLst>
                  <a:path w="15" h="37">
                    <a:moveTo>
                      <a:pt x="3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10" y="1"/>
                      <a:pt x="15" y="5"/>
                      <a:pt x="14" y="12"/>
                    </a:cubicBezTo>
                    <a:cubicBezTo>
                      <a:pt x="13" y="18"/>
                      <a:pt x="12" y="19"/>
                      <a:pt x="11" y="26"/>
                    </a:cubicBezTo>
                    <a:cubicBezTo>
                      <a:pt x="9" y="37"/>
                      <a:pt x="0" y="34"/>
                      <a:pt x="0" y="34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8C5A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50" name="ïŝļíḋe">
                <a:extLst>
                  <a:ext uri="{FF2B5EF4-FFF2-40B4-BE49-F238E27FC236}">
                    <a16:creationId xmlns:a16="http://schemas.microsoft.com/office/drawing/2014/main" id="{F6D39681-4DD9-429A-8922-53A58853917B}"/>
                  </a:ext>
                </a:extLst>
              </p:cNvPr>
              <p:cNvSpPr/>
              <p:nvPr/>
            </p:nvSpPr>
            <p:spPr bwMode="auto">
              <a:xfrm>
                <a:off x="25593675" y="11709401"/>
                <a:ext cx="195262" cy="4794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0" y="0"/>
                  </a:cxn>
                  <a:cxn ang="0">
                    <a:pos x="1" y="12"/>
                  </a:cxn>
                  <a:cxn ang="0">
                    <a:pos x="4" y="26"/>
                  </a:cxn>
                  <a:cxn ang="0">
                    <a:pos x="15" y="34"/>
                  </a:cxn>
                  <a:cxn ang="0">
                    <a:pos x="12" y="0"/>
                  </a:cxn>
                </a:cxnLst>
                <a:rect l="0" t="0" r="r" b="b"/>
                <a:pathLst>
                  <a:path w="15" h="37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5" y="1"/>
                      <a:pt x="0" y="5"/>
                      <a:pt x="1" y="12"/>
                    </a:cubicBezTo>
                    <a:cubicBezTo>
                      <a:pt x="2" y="18"/>
                      <a:pt x="3" y="19"/>
                      <a:pt x="4" y="26"/>
                    </a:cubicBezTo>
                    <a:cubicBezTo>
                      <a:pt x="6" y="37"/>
                      <a:pt x="15" y="34"/>
                      <a:pt x="15" y="34"/>
                    </a:cubicBez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E8C5A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51" name="îṣḻïḓê">
                <a:extLst>
                  <a:ext uri="{FF2B5EF4-FFF2-40B4-BE49-F238E27FC236}">
                    <a16:creationId xmlns:a16="http://schemas.microsoft.com/office/drawing/2014/main" id="{0805597A-EF80-44E6-82A5-D23B5981AD05}"/>
                  </a:ext>
                </a:extLst>
              </p:cNvPr>
              <p:cNvSpPr/>
              <p:nvPr/>
            </p:nvSpPr>
            <p:spPr bwMode="auto">
              <a:xfrm>
                <a:off x="25736550" y="11241088"/>
                <a:ext cx="1039812" cy="1403350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40" y="0"/>
                  </a:cxn>
                  <a:cxn ang="0">
                    <a:pos x="0" y="0"/>
                  </a:cxn>
                  <a:cxn ang="0">
                    <a:pos x="0" y="76"/>
                  </a:cxn>
                  <a:cxn ang="0">
                    <a:pos x="5" y="90"/>
                  </a:cxn>
                  <a:cxn ang="0">
                    <a:pos x="18" y="102"/>
                  </a:cxn>
                  <a:cxn ang="0">
                    <a:pos x="31" y="108"/>
                  </a:cxn>
                  <a:cxn ang="0">
                    <a:pos x="40" y="108"/>
                  </a:cxn>
                  <a:cxn ang="0">
                    <a:pos x="40" y="108"/>
                  </a:cxn>
                  <a:cxn ang="0">
                    <a:pos x="48" y="108"/>
                  </a:cxn>
                  <a:cxn ang="0">
                    <a:pos x="62" y="102"/>
                  </a:cxn>
                  <a:cxn ang="0">
                    <a:pos x="74" y="90"/>
                  </a:cxn>
                  <a:cxn ang="0">
                    <a:pos x="80" y="76"/>
                  </a:cxn>
                  <a:cxn ang="0">
                    <a:pos x="80" y="0"/>
                  </a:cxn>
                  <a:cxn ang="0">
                    <a:pos x="40" y="0"/>
                  </a:cxn>
                </a:cxnLst>
                <a:rect l="0" t="0" r="r" b="b"/>
                <a:pathLst>
                  <a:path w="80" h="108">
                    <a:moveTo>
                      <a:pt x="40" y="0"/>
                    </a:moveTo>
                    <a:cubicBezTo>
                      <a:pt x="40" y="0"/>
                      <a:pt x="40" y="0"/>
                      <a:pt x="4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81"/>
                      <a:pt x="2" y="86"/>
                      <a:pt x="5" y="90"/>
                    </a:cubicBezTo>
                    <a:cubicBezTo>
                      <a:pt x="18" y="102"/>
                      <a:pt x="18" y="102"/>
                      <a:pt x="18" y="102"/>
                    </a:cubicBezTo>
                    <a:cubicBezTo>
                      <a:pt x="21" y="106"/>
                      <a:pt x="26" y="108"/>
                      <a:pt x="31" y="108"/>
                    </a:cubicBezTo>
                    <a:cubicBezTo>
                      <a:pt x="40" y="108"/>
                      <a:pt x="40" y="108"/>
                      <a:pt x="40" y="108"/>
                    </a:cubicBezTo>
                    <a:cubicBezTo>
                      <a:pt x="40" y="108"/>
                      <a:pt x="40" y="108"/>
                      <a:pt x="40" y="108"/>
                    </a:cubicBezTo>
                    <a:cubicBezTo>
                      <a:pt x="48" y="108"/>
                      <a:pt x="48" y="108"/>
                      <a:pt x="48" y="108"/>
                    </a:cubicBezTo>
                    <a:cubicBezTo>
                      <a:pt x="54" y="108"/>
                      <a:pt x="59" y="106"/>
                      <a:pt x="62" y="102"/>
                    </a:cubicBezTo>
                    <a:cubicBezTo>
                      <a:pt x="74" y="90"/>
                      <a:pt x="74" y="90"/>
                      <a:pt x="74" y="90"/>
                    </a:cubicBezTo>
                    <a:cubicBezTo>
                      <a:pt x="78" y="86"/>
                      <a:pt x="80" y="81"/>
                      <a:pt x="80" y="76"/>
                    </a:cubicBezTo>
                    <a:cubicBezTo>
                      <a:pt x="80" y="0"/>
                      <a:pt x="80" y="0"/>
                      <a:pt x="80" y="0"/>
                    </a:cubicBez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FFE1C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52" name="iSļîďé">
                <a:extLst>
                  <a:ext uri="{FF2B5EF4-FFF2-40B4-BE49-F238E27FC236}">
                    <a16:creationId xmlns:a16="http://schemas.microsoft.com/office/drawing/2014/main" id="{43EE7BB7-58F2-4851-A19A-3949FA25AB10}"/>
                  </a:ext>
                </a:extLst>
              </p:cNvPr>
              <p:cNvSpPr/>
              <p:nvPr/>
            </p:nvSpPr>
            <p:spPr bwMode="auto">
              <a:xfrm>
                <a:off x="25528588" y="10785476"/>
                <a:ext cx="1676400" cy="1027113"/>
              </a:xfrm>
              <a:custGeom>
                <a:avLst/>
                <a:gdLst/>
                <a:ahLst/>
                <a:cxnLst>
                  <a:cxn ang="0">
                    <a:pos x="5" y="42"/>
                  </a:cxn>
                  <a:cxn ang="0">
                    <a:pos x="13" y="61"/>
                  </a:cxn>
                  <a:cxn ang="0">
                    <a:pos x="30" y="75"/>
                  </a:cxn>
                  <a:cxn ang="0">
                    <a:pos x="42" y="73"/>
                  </a:cxn>
                  <a:cxn ang="0">
                    <a:pos x="71" y="47"/>
                  </a:cxn>
                  <a:cxn ang="0">
                    <a:pos x="71" y="57"/>
                  </a:cxn>
                  <a:cxn ang="0">
                    <a:pos x="78" y="58"/>
                  </a:cxn>
                  <a:cxn ang="0">
                    <a:pos x="98" y="41"/>
                  </a:cxn>
                  <a:cxn ang="0">
                    <a:pos x="88" y="16"/>
                  </a:cxn>
                  <a:cxn ang="0">
                    <a:pos x="64" y="9"/>
                  </a:cxn>
                  <a:cxn ang="0">
                    <a:pos x="5" y="42"/>
                  </a:cxn>
                </a:cxnLst>
                <a:rect l="0" t="0" r="r" b="b"/>
                <a:pathLst>
                  <a:path w="129" h="79">
                    <a:moveTo>
                      <a:pt x="5" y="42"/>
                    </a:moveTo>
                    <a:cubicBezTo>
                      <a:pt x="5" y="42"/>
                      <a:pt x="8" y="56"/>
                      <a:pt x="13" y="61"/>
                    </a:cubicBezTo>
                    <a:cubicBezTo>
                      <a:pt x="17" y="64"/>
                      <a:pt x="21" y="68"/>
                      <a:pt x="30" y="75"/>
                    </a:cubicBezTo>
                    <a:cubicBezTo>
                      <a:pt x="33" y="77"/>
                      <a:pt x="35" y="79"/>
                      <a:pt x="42" y="73"/>
                    </a:cubicBezTo>
                    <a:cubicBezTo>
                      <a:pt x="71" y="47"/>
                      <a:pt x="71" y="47"/>
                      <a:pt x="71" y="47"/>
                    </a:cubicBezTo>
                    <a:cubicBezTo>
                      <a:pt x="71" y="47"/>
                      <a:pt x="71" y="54"/>
                      <a:pt x="71" y="57"/>
                    </a:cubicBezTo>
                    <a:cubicBezTo>
                      <a:pt x="71" y="60"/>
                      <a:pt x="72" y="64"/>
                      <a:pt x="78" y="58"/>
                    </a:cubicBezTo>
                    <a:cubicBezTo>
                      <a:pt x="98" y="41"/>
                      <a:pt x="98" y="41"/>
                      <a:pt x="98" y="41"/>
                    </a:cubicBezTo>
                    <a:cubicBezTo>
                      <a:pt x="98" y="41"/>
                      <a:pt x="129" y="16"/>
                      <a:pt x="88" y="16"/>
                    </a:cubicBezTo>
                    <a:cubicBezTo>
                      <a:pt x="86" y="16"/>
                      <a:pt x="74" y="11"/>
                      <a:pt x="64" y="9"/>
                    </a:cubicBezTo>
                    <a:cubicBezTo>
                      <a:pt x="26" y="0"/>
                      <a:pt x="0" y="16"/>
                      <a:pt x="5" y="42"/>
                    </a:cubicBezTo>
                    <a:close/>
                  </a:path>
                </a:pathLst>
              </a:custGeom>
              <a:solidFill>
                <a:srgbClr val="253F59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53" name="ïṧḷîḑê">
                <a:extLst>
                  <a:ext uri="{FF2B5EF4-FFF2-40B4-BE49-F238E27FC236}">
                    <a16:creationId xmlns:a16="http://schemas.microsoft.com/office/drawing/2014/main" id="{4F4C3DCA-CC15-46B1-B310-54CA47E365FE}"/>
                  </a:ext>
                </a:extLst>
              </p:cNvPr>
              <p:cNvSpPr/>
              <p:nvPr/>
            </p:nvSpPr>
            <p:spPr bwMode="auto">
              <a:xfrm>
                <a:off x="25593675" y="11331576"/>
                <a:ext cx="247650" cy="520700"/>
              </a:xfrm>
              <a:custGeom>
                <a:avLst/>
                <a:gdLst/>
                <a:ahLst/>
                <a:cxnLst>
                  <a:cxn ang="0">
                    <a:pos x="90" y="328"/>
                  </a:cxn>
                  <a:cxn ang="0">
                    <a:pos x="90" y="156"/>
                  </a:cxn>
                  <a:cxn ang="0">
                    <a:pos x="156" y="41"/>
                  </a:cxn>
                  <a:cxn ang="0">
                    <a:pos x="0" y="0"/>
                  </a:cxn>
                  <a:cxn ang="0">
                    <a:pos x="90" y="328"/>
                  </a:cxn>
                </a:cxnLst>
                <a:rect l="0" t="0" r="r" b="b"/>
                <a:pathLst>
                  <a:path w="156" h="328">
                    <a:moveTo>
                      <a:pt x="90" y="328"/>
                    </a:moveTo>
                    <a:lnTo>
                      <a:pt x="90" y="156"/>
                    </a:lnTo>
                    <a:lnTo>
                      <a:pt x="156" y="41"/>
                    </a:lnTo>
                    <a:lnTo>
                      <a:pt x="0" y="0"/>
                    </a:lnTo>
                    <a:lnTo>
                      <a:pt x="90" y="328"/>
                    </a:lnTo>
                    <a:close/>
                  </a:path>
                </a:pathLst>
              </a:custGeom>
              <a:solidFill>
                <a:srgbClr val="253F59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54" name="i$ḻïḑè">
                <a:extLst>
                  <a:ext uri="{FF2B5EF4-FFF2-40B4-BE49-F238E27FC236}">
                    <a16:creationId xmlns:a16="http://schemas.microsoft.com/office/drawing/2014/main" id="{1BC4984C-ADA5-41EC-A493-A649FACAA5C1}"/>
                  </a:ext>
                </a:extLst>
              </p:cNvPr>
              <p:cNvSpPr/>
              <p:nvPr/>
            </p:nvSpPr>
            <p:spPr bwMode="auto">
              <a:xfrm>
                <a:off x="21032788" y="12436476"/>
                <a:ext cx="3248025" cy="2260600"/>
              </a:xfrm>
              <a:custGeom>
                <a:avLst/>
                <a:gdLst/>
                <a:ahLst/>
                <a:cxnLst>
                  <a:cxn ang="0">
                    <a:pos x="38" y="174"/>
                  </a:cxn>
                  <a:cxn ang="0">
                    <a:pos x="43" y="125"/>
                  </a:cxn>
                  <a:cxn ang="0">
                    <a:pos x="46" y="123"/>
                  </a:cxn>
                  <a:cxn ang="0">
                    <a:pos x="48" y="125"/>
                  </a:cxn>
                  <a:cxn ang="0">
                    <a:pos x="48" y="174"/>
                  </a:cxn>
                  <a:cxn ang="0">
                    <a:pos x="202" y="174"/>
                  </a:cxn>
                  <a:cxn ang="0">
                    <a:pos x="202" y="125"/>
                  </a:cxn>
                  <a:cxn ang="0">
                    <a:pos x="204" y="123"/>
                  </a:cxn>
                  <a:cxn ang="0">
                    <a:pos x="208" y="126"/>
                  </a:cxn>
                  <a:cxn ang="0">
                    <a:pos x="213" y="174"/>
                  </a:cxn>
                  <a:cxn ang="0">
                    <a:pos x="250" y="174"/>
                  </a:cxn>
                  <a:cxn ang="0">
                    <a:pos x="244" y="71"/>
                  </a:cxn>
                  <a:cxn ang="0">
                    <a:pos x="215" y="42"/>
                  </a:cxn>
                  <a:cxn ang="0">
                    <a:pos x="161" y="34"/>
                  </a:cxn>
                  <a:cxn ang="0">
                    <a:pos x="152" y="23"/>
                  </a:cxn>
                  <a:cxn ang="0">
                    <a:pos x="151" y="0"/>
                  </a:cxn>
                  <a:cxn ang="0">
                    <a:pos x="123" y="0"/>
                  </a:cxn>
                  <a:cxn ang="0">
                    <a:pos x="99" y="0"/>
                  </a:cxn>
                  <a:cxn ang="0">
                    <a:pos x="98" y="24"/>
                  </a:cxn>
                  <a:cxn ang="0">
                    <a:pos x="89" y="34"/>
                  </a:cxn>
                  <a:cxn ang="0">
                    <a:pos x="35" y="42"/>
                  </a:cxn>
                  <a:cxn ang="0">
                    <a:pos x="6" y="71"/>
                  </a:cxn>
                  <a:cxn ang="0">
                    <a:pos x="0" y="174"/>
                  </a:cxn>
                  <a:cxn ang="0">
                    <a:pos x="38" y="174"/>
                  </a:cxn>
                </a:cxnLst>
                <a:rect l="0" t="0" r="r" b="b"/>
                <a:pathLst>
                  <a:path w="250" h="174">
                    <a:moveTo>
                      <a:pt x="38" y="174"/>
                    </a:moveTo>
                    <a:cubicBezTo>
                      <a:pt x="43" y="125"/>
                      <a:pt x="43" y="125"/>
                      <a:pt x="43" y="125"/>
                    </a:cubicBezTo>
                    <a:cubicBezTo>
                      <a:pt x="43" y="124"/>
                      <a:pt x="45" y="123"/>
                      <a:pt x="46" y="123"/>
                    </a:cubicBezTo>
                    <a:cubicBezTo>
                      <a:pt x="47" y="123"/>
                      <a:pt x="48" y="124"/>
                      <a:pt x="48" y="125"/>
                    </a:cubicBezTo>
                    <a:cubicBezTo>
                      <a:pt x="48" y="174"/>
                      <a:pt x="48" y="174"/>
                      <a:pt x="48" y="174"/>
                    </a:cubicBezTo>
                    <a:cubicBezTo>
                      <a:pt x="202" y="174"/>
                      <a:pt x="202" y="174"/>
                      <a:pt x="202" y="174"/>
                    </a:cubicBezTo>
                    <a:cubicBezTo>
                      <a:pt x="202" y="125"/>
                      <a:pt x="202" y="125"/>
                      <a:pt x="202" y="125"/>
                    </a:cubicBezTo>
                    <a:cubicBezTo>
                      <a:pt x="202" y="124"/>
                      <a:pt x="203" y="123"/>
                      <a:pt x="204" y="123"/>
                    </a:cubicBezTo>
                    <a:cubicBezTo>
                      <a:pt x="206" y="123"/>
                      <a:pt x="208" y="123"/>
                      <a:pt x="208" y="126"/>
                    </a:cubicBezTo>
                    <a:cubicBezTo>
                      <a:pt x="213" y="174"/>
                      <a:pt x="213" y="174"/>
                      <a:pt x="213" y="174"/>
                    </a:cubicBezTo>
                    <a:cubicBezTo>
                      <a:pt x="250" y="174"/>
                      <a:pt x="250" y="174"/>
                      <a:pt x="250" y="174"/>
                    </a:cubicBezTo>
                    <a:cubicBezTo>
                      <a:pt x="244" y="71"/>
                      <a:pt x="244" y="71"/>
                      <a:pt x="244" y="71"/>
                    </a:cubicBezTo>
                    <a:cubicBezTo>
                      <a:pt x="242" y="56"/>
                      <a:pt x="230" y="45"/>
                      <a:pt x="215" y="42"/>
                    </a:cubicBezTo>
                    <a:cubicBezTo>
                      <a:pt x="161" y="34"/>
                      <a:pt x="161" y="34"/>
                      <a:pt x="161" y="34"/>
                    </a:cubicBezTo>
                    <a:cubicBezTo>
                      <a:pt x="156" y="33"/>
                      <a:pt x="152" y="29"/>
                      <a:pt x="152" y="23"/>
                    </a:cubicBezTo>
                    <a:cubicBezTo>
                      <a:pt x="151" y="0"/>
                      <a:pt x="151" y="0"/>
                      <a:pt x="151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98" y="24"/>
                      <a:pt x="98" y="24"/>
                      <a:pt x="98" y="24"/>
                    </a:cubicBezTo>
                    <a:cubicBezTo>
                      <a:pt x="97" y="29"/>
                      <a:pt x="94" y="33"/>
                      <a:pt x="89" y="34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20" y="45"/>
                      <a:pt x="9" y="56"/>
                      <a:pt x="6" y="71"/>
                    </a:cubicBezTo>
                    <a:cubicBezTo>
                      <a:pt x="0" y="174"/>
                      <a:pt x="0" y="174"/>
                      <a:pt x="0" y="174"/>
                    </a:cubicBezTo>
                    <a:lnTo>
                      <a:pt x="38" y="174"/>
                    </a:lnTo>
                    <a:close/>
                  </a:path>
                </a:pathLst>
              </a:custGeom>
              <a:solidFill>
                <a:srgbClr val="FFE1C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55" name="íṡḷîḑé">
                <a:extLst>
                  <a:ext uri="{FF2B5EF4-FFF2-40B4-BE49-F238E27FC236}">
                    <a16:creationId xmlns:a16="http://schemas.microsoft.com/office/drawing/2014/main" id="{0E2AB251-A37D-426F-B2E3-923F1AE64340}"/>
                  </a:ext>
                </a:extLst>
              </p:cNvPr>
              <p:cNvSpPr/>
              <p:nvPr/>
            </p:nvSpPr>
            <p:spPr bwMode="auto">
              <a:xfrm>
                <a:off x="22045613" y="12747626"/>
                <a:ext cx="1235075" cy="1949450"/>
              </a:xfrm>
              <a:custGeom>
                <a:avLst/>
                <a:gdLst/>
                <a:ahLst/>
                <a:cxnLst>
                  <a:cxn ang="0">
                    <a:pos x="77" y="150"/>
                  </a:cxn>
                  <a:cxn ang="0">
                    <a:pos x="95" y="11"/>
                  </a:cxn>
                  <a:cxn ang="0">
                    <a:pos x="84" y="10"/>
                  </a:cxn>
                  <a:cxn ang="0">
                    <a:pos x="76" y="0"/>
                  </a:cxn>
                  <a:cxn ang="0">
                    <a:pos x="47" y="28"/>
                  </a:cxn>
                  <a:cxn ang="0">
                    <a:pos x="19" y="0"/>
                  </a:cxn>
                  <a:cxn ang="0">
                    <a:pos x="10" y="10"/>
                  </a:cxn>
                  <a:cxn ang="0">
                    <a:pos x="0" y="11"/>
                  </a:cxn>
                  <a:cxn ang="0">
                    <a:pos x="24" y="150"/>
                  </a:cxn>
                  <a:cxn ang="0">
                    <a:pos x="77" y="150"/>
                  </a:cxn>
                </a:cxnLst>
                <a:rect l="0" t="0" r="r" b="b"/>
                <a:pathLst>
                  <a:path w="95" h="150">
                    <a:moveTo>
                      <a:pt x="77" y="150"/>
                    </a:moveTo>
                    <a:cubicBezTo>
                      <a:pt x="95" y="11"/>
                      <a:pt x="95" y="11"/>
                      <a:pt x="95" y="11"/>
                    </a:cubicBezTo>
                    <a:cubicBezTo>
                      <a:pt x="84" y="10"/>
                      <a:pt x="84" y="10"/>
                      <a:pt x="84" y="10"/>
                    </a:cubicBezTo>
                    <a:cubicBezTo>
                      <a:pt x="79" y="9"/>
                      <a:pt x="76" y="5"/>
                      <a:pt x="76" y="0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8" y="5"/>
                      <a:pt x="15" y="9"/>
                      <a:pt x="10" y="1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4" y="150"/>
                      <a:pt x="24" y="150"/>
                      <a:pt x="24" y="150"/>
                    </a:cubicBezTo>
                    <a:lnTo>
                      <a:pt x="77" y="150"/>
                    </a:lnTo>
                    <a:close/>
                  </a:path>
                </a:pathLst>
              </a:custGeom>
              <a:solidFill>
                <a:srgbClr val="FF6D3A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56" name="îṡlîḋe">
                <a:extLst>
                  <a:ext uri="{FF2B5EF4-FFF2-40B4-BE49-F238E27FC236}">
                    <a16:creationId xmlns:a16="http://schemas.microsoft.com/office/drawing/2014/main" id="{833226B7-EDFF-4DC0-88C4-C2419E20CE52}"/>
                  </a:ext>
                </a:extLst>
              </p:cNvPr>
              <p:cNvSpPr/>
              <p:nvPr/>
            </p:nvSpPr>
            <p:spPr bwMode="auto">
              <a:xfrm>
                <a:off x="22305963" y="12436476"/>
                <a:ext cx="701675" cy="325438"/>
              </a:xfrm>
              <a:custGeom>
                <a:avLst/>
                <a:gdLst/>
                <a:ahLst/>
                <a:cxnLst>
                  <a:cxn ang="0">
                    <a:pos x="50" y="18"/>
                  </a:cxn>
                  <a:cxn ang="0">
                    <a:pos x="54" y="15"/>
                  </a:cxn>
                  <a:cxn ang="0">
                    <a:pos x="53" y="0"/>
                  </a:cxn>
                  <a:cxn ang="0">
                    <a:pos x="25" y="0"/>
                  </a:cxn>
                  <a:cxn ang="0">
                    <a:pos x="1" y="0"/>
                  </a:cxn>
                  <a:cxn ang="0">
                    <a:pos x="0" y="14"/>
                  </a:cxn>
                  <a:cxn ang="0">
                    <a:pos x="4" y="19"/>
                  </a:cxn>
                  <a:cxn ang="0">
                    <a:pos x="18" y="25"/>
                  </a:cxn>
                  <a:cxn ang="0">
                    <a:pos x="27" y="25"/>
                  </a:cxn>
                  <a:cxn ang="0">
                    <a:pos x="27" y="24"/>
                  </a:cxn>
                  <a:cxn ang="0">
                    <a:pos x="36" y="24"/>
                  </a:cxn>
                  <a:cxn ang="0">
                    <a:pos x="50" y="18"/>
                  </a:cxn>
                </a:cxnLst>
                <a:rect l="0" t="0" r="r" b="b"/>
                <a:pathLst>
                  <a:path w="54" h="25">
                    <a:moveTo>
                      <a:pt x="50" y="18"/>
                    </a:moveTo>
                    <a:cubicBezTo>
                      <a:pt x="54" y="15"/>
                      <a:pt x="54" y="15"/>
                      <a:pt x="54" y="15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8" y="22"/>
                      <a:pt x="13" y="25"/>
                      <a:pt x="18" y="25"/>
                    </a:cubicBezTo>
                    <a:cubicBezTo>
                      <a:pt x="27" y="25"/>
                      <a:pt x="27" y="25"/>
                      <a:pt x="27" y="25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42" y="24"/>
                      <a:pt x="47" y="22"/>
                      <a:pt x="50" y="18"/>
                    </a:cubicBezTo>
                    <a:close/>
                  </a:path>
                </a:pathLst>
              </a:custGeom>
              <a:solidFill>
                <a:srgbClr val="E8C5A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57" name="íslíďe">
                <a:extLst>
                  <a:ext uri="{FF2B5EF4-FFF2-40B4-BE49-F238E27FC236}">
                    <a16:creationId xmlns:a16="http://schemas.microsoft.com/office/drawing/2014/main" id="{9009BD2C-FD16-4F5F-8C36-2DAC81FC98DD}"/>
                  </a:ext>
                </a:extLst>
              </p:cNvPr>
              <p:cNvSpPr/>
              <p:nvPr/>
            </p:nvSpPr>
            <p:spPr bwMode="auto">
              <a:xfrm>
                <a:off x="22137688" y="12669838"/>
                <a:ext cx="519112" cy="781050"/>
              </a:xfrm>
              <a:custGeom>
                <a:avLst/>
                <a:gdLst/>
                <a:ahLst/>
                <a:cxnLst>
                  <a:cxn ang="0">
                    <a:pos x="13" y="3"/>
                  </a:cxn>
                  <a:cxn ang="0">
                    <a:pos x="0" y="16"/>
                  </a:cxn>
                  <a:cxn ang="0">
                    <a:pos x="25" y="57"/>
                  </a:cxn>
                  <a:cxn ang="0">
                    <a:pos x="29" y="57"/>
                  </a:cxn>
                  <a:cxn ang="0">
                    <a:pos x="40" y="34"/>
                  </a:cxn>
                  <a:cxn ang="0">
                    <a:pos x="13" y="3"/>
                  </a:cxn>
                </a:cxnLst>
                <a:rect l="0" t="0" r="r" b="b"/>
                <a:pathLst>
                  <a:path w="40" h="60">
                    <a:moveTo>
                      <a:pt x="13" y="3"/>
                    </a:moveTo>
                    <a:cubicBezTo>
                      <a:pt x="11" y="0"/>
                      <a:pt x="0" y="16"/>
                      <a:pt x="0" y="16"/>
                    </a:cubicBezTo>
                    <a:cubicBezTo>
                      <a:pt x="25" y="57"/>
                      <a:pt x="25" y="57"/>
                      <a:pt x="25" y="57"/>
                    </a:cubicBezTo>
                    <a:cubicBezTo>
                      <a:pt x="26" y="60"/>
                      <a:pt x="28" y="60"/>
                      <a:pt x="29" y="57"/>
                    </a:cubicBezTo>
                    <a:cubicBezTo>
                      <a:pt x="40" y="34"/>
                      <a:pt x="40" y="34"/>
                      <a:pt x="40" y="34"/>
                    </a:cubicBezTo>
                    <a:lnTo>
                      <a:pt x="13" y="3"/>
                    </a:lnTo>
                    <a:close/>
                  </a:path>
                </a:pathLst>
              </a:custGeom>
              <a:solidFill>
                <a:srgbClr val="F7997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58" name="ïṩ1ïḋé">
                <a:extLst>
                  <a:ext uri="{FF2B5EF4-FFF2-40B4-BE49-F238E27FC236}">
                    <a16:creationId xmlns:a16="http://schemas.microsoft.com/office/drawing/2014/main" id="{9D8F14D2-32AF-44BA-930B-965F5179DCD5}"/>
                  </a:ext>
                </a:extLst>
              </p:cNvPr>
              <p:cNvSpPr/>
              <p:nvPr/>
            </p:nvSpPr>
            <p:spPr bwMode="auto">
              <a:xfrm>
                <a:off x="22656800" y="12669838"/>
                <a:ext cx="520700" cy="781050"/>
              </a:xfrm>
              <a:custGeom>
                <a:avLst/>
                <a:gdLst/>
                <a:ahLst/>
                <a:cxnLst>
                  <a:cxn ang="0">
                    <a:pos x="27" y="3"/>
                  </a:cxn>
                  <a:cxn ang="0">
                    <a:pos x="32" y="3"/>
                  </a:cxn>
                  <a:cxn ang="0">
                    <a:pos x="40" y="16"/>
                  </a:cxn>
                  <a:cxn ang="0">
                    <a:pos x="15" y="57"/>
                  </a:cxn>
                  <a:cxn ang="0">
                    <a:pos x="11" y="57"/>
                  </a:cxn>
                  <a:cxn ang="0">
                    <a:pos x="0" y="34"/>
                  </a:cxn>
                  <a:cxn ang="0">
                    <a:pos x="27" y="3"/>
                  </a:cxn>
                </a:cxnLst>
                <a:rect l="0" t="0" r="r" b="b"/>
                <a:pathLst>
                  <a:path w="40" h="60">
                    <a:moveTo>
                      <a:pt x="27" y="3"/>
                    </a:moveTo>
                    <a:cubicBezTo>
                      <a:pt x="29" y="0"/>
                      <a:pt x="30" y="0"/>
                      <a:pt x="32" y="3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15" y="57"/>
                      <a:pt x="15" y="57"/>
                      <a:pt x="15" y="57"/>
                    </a:cubicBezTo>
                    <a:cubicBezTo>
                      <a:pt x="14" y="60"/>
                      <a:pt x="12" y="60"/>
                      <a:pt x="11" y="57"/>
                    </a:cubicBezTo>
                    <a:cubicBezTo>
                      <a:pt x="0" y="34"/>
                      <a:pt x="0" y="34"/>
                      <a:pt x="0" y="34"/>
                    </a:cubicBezTo>
                    <a:lnTo>
                      <a:pt x="27" y="3"/>
                    </a:lnTo>
                    <a:close/>
                  </a:path>
                </a:pathLst>
              </a:custGeom>
              <a:solidFill>
                <a:srgbClr val="F7997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59" name="î$1ïde">
                <a:extLst>
                  <a:ext uri="{FF2B5EF4-FFF2-40B4-BE49-F238E27FC236}">
                    <a16:creationId xmlns:a16="http://schemas.microsoft.com/office/drawing/2014/main" id="{C8C4DE6B-AEE7-4D60-8379-F2C2CDB97908}"/>
                  </a:ext>
                </a:extLst>
              </p:cNvPr>
              <p:cNvSpPr/>
              <p:nvPr/>
            </p:nvSpPr>
            <p:spPr bwMode="auto">
              <a:xfrm>
                <a:off x="22526625" y="13112751"/>
                <a:ext cx="273050" cy="1584325"/>
              </a:xfrm>
              <a:custGeom>
                <a:avLst/>
                <a:gdLst/>
                <a:ahLst/>
                <a:cxnLst>
                  <a:cxn ang="0">
                    <a:pos x="6" y="35"/>
                  </a:cxn>
                  <a:cxn ang="0">
                    <a:pos x="1" y="122"/>
                  </a:cxn>
                  <a:cxn ang="0">
                    <a:pos x="19" y="122"/>
                  </a:cxn>
                  <a:cxn ang="0">
                    <a:pos x="15" y="35"/>
                  </a:cxn>
                  <a:cxn ang="0">
                    <a:pos x="15" y="29"/>
                  </a:cxn>
                  <a:cxn ang="0">
                    <a:pos x="21" y="19"/>
                  </a:cxn>
                  <a:cxn ang="0">
                    <a:pos x="10" y="1"/>
                  </a:cxn>
                  <a:cxn ang="0">
                    <a:pos x="10" y="0"/>
                  </a:cxn>
                  <a:cxn ang="0">
                    <a:pos x="10" y="1"/>
                  </a:cxn>
                  <a:cxn ang="0">
                    <a:pos x="10" y="0"/>
                  </a:cxn>
                  <a:cxn ang="0">
                    <a:pos x="10" y="1"/>
                  </a:cxn>
                  <a:cxn ang="0">
                    <a:pos x="0" y="19"/>
                  </a:cxn>
                  <a:cxn ang="0">
                    <a:pos x="5" y="30"/>
                  </a:cxn>
                  <a:cxn ang="0">
                    <a:pos x="6" y="35"/>
                  </a:cxn>
                </a:cxnLst>
                <a:rect l="0" t="0" r="r" b="b"/>
                <a:pathLst>
                  <a:path w="21" h="122">
                    <a:moveTo>
                      <a:pt x="6" y="35"/>
                    </a:moveTo>
                    <a:cubicBezTo>
                      <a:pt x="1" y="122"/>
                      <a:pt x="1" y="122"/>
                      <a:pt x="1" y="122"/>
                    </a:cubicBezTo>
                    <a:cubicBezTo>
                      <a:pt x="19" y="122"/>
                      <a:pt x="19" y="122"/>
                      <a:pt x="19" y="122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3"/>
                      <a:pt x="15" y="30"/>
                      <a:pt x="15" y="2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6" y="31"/>
                      <a:pt x="6" y="33"/>
                      <a:pt x="6" y="35"/>
                    </a:cubicBezTo>
                    <a:close/>
                  </a:path>
                </a:pathLst>
              </a:custGeom>
              <a:solidFill>
                <a:srgbClr val="253F59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60" name="iŝ1îḑè">
                <a:extLst>
                  <a:ext uri="{FF2B5EF4-FFF2-40B4-BE49-F238E27FC236}">
                    <a16:creationId xmlns:a16="http://schemas.microsoft.com/office/drawing/2014/main" id="{46D1B037-E703-4F53-B201-4845F49D2F62}"/>
                  </a:ext>
                </a:extLst>
              </p:cNvPr>
              <p:cNvSpPr/>
              <p:nvPr/>
            </p:nvSpPr>
            <p:spPr bwMode="auto">
              <a:xfrm>
                <a:off x="22721888" y="12904788"/>
                <a:ext cx="1598612" cy="1792288"/>
              </a:xfrm>
              <a:custGeom>
                <a:avLst/>
                <a:gdLst/>
                <a:ahLst/>
                <a:cxnLst>
                  <a:cxn ang="0">
                    <a:pos x="76" y="138"/>
                  </a:cxn>
                  <a:cxn ang="0">
                    <a:pos x="76" y="101"/>
                  </a:cxn>
                  <a:cxn ang="0">
                    <a:pos x="78" y="102"/>
                  </a:cxn>
                  <a:cxn ang="0">
                    <a:pos x="80" y="138"/>
                  </a:cxn>
                  <a:cxn ang="0">
                    <a:pos x="123" y="138"/>
                  </a:cxn>
                  <a:cxn ang="0">
                    <a:pos x="121" y="40"/>
                  </a:cxn>
                  <a:cxn ang="0">
                    <a:pos x="90" y="5"/>
                  </a:cxn>
                  <a:cxn ang="0">
                    <a:pos x="44" y="0"/>
                  </a:cxn>
                  <a:cxn ang="0">
                    <a:pos x="0" y="127"/>
                  </a:cxn>
                  <a:cxn ang="0">
                    <a:pos x="0" y="138"/>
                  </a:cxn>
                  <a:cxn ang="0">
                    <a:pos x="76" y="138"/>
                  </a:cxn>
                </a:cxnLst>
                <a:rect l="0" t="0" r="r" b="b"/>
                <a:pathLst>
                  <a:path w="123" h="138">
                    <a:moveTo>
                      <a:pt x="76" y="138"/>
                    </a:moveTo>
                    <a:cubicBezTo>
                      <a:pt x="76" y="101"/>
                      <a:pt x="76" y="101"/>
                      <a:pt x="76" y="101"/>
                    </a:cubicBezTo>
                    <a:cubicBezTo>
                      <a:pt x="76" y="100"/>
                      <a:pt x="78" y="101"/>
                      <a:pt x="78" y="102"/>
                    </a:cubicBezTo>
                    <a:cubicBezTo>
                      <a:pt x="80" y="138"/>
                      <a:pt x="80" y="138"/>
                      <a:pt x="80" y="138"/>
                    </a:cubicBezTo>
                    <a:cubicBezTo>
                      <a:pt x="123" y="138"/>
                      <a:pt x="123" y="138"/>
                      <a:pt x="123" y="138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21" y="20"/>
                      <a:pt x="109" y="9"/>
                      <a:pt x="90" y="5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0" y="127"/>
                      <a:pt x="0" y="127"/>
                      <a:pt x="0" y="127"/>
                    </a:cubicBezTo>
                    <a:cubicBezTo>
                      <a:pt x="0" y="138"/>
                      <a:pt x="0" y="138"/>
                      <a:pt x="0" y="138"/>
                    </a:cubicBezTo>
                    <a:lnTo>
                      <a:pt x="76" y="138"/>
                    </a:lnTo>
                    <a:close/>
                  </a:path>
                </a:pathLst>
              </a:custGeom>
              <a:solidFill>
                <a:srgbClr val="3D5F7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61" name="iṥļidè">
                <a:extLst>
                  <a:ext uri="{FF2B5EF4-FFF2-40B4-BE49-F238E27FC236}">
                    <a16:creationId xmlns:a16="http://schemas.microsoft.com/office/drawing/2014/main" id="{269BD0AF-BDED-433C-9D9D-7220967CA165}"/>
                  </a:ext>
                </a:extLst>
              </p:cNvPr>
              <p:cNvSpPr/>
              <p:nvPr/>
            </p:nvSpPr>
            <p:spPr bwMode="auto">
              <a:xfrm>
                <a:off x="22721888" y="12865101"/>
                <a:ext cx="663575" cy="168910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48" y="2"/>
                  </a:cxn>
                  <a:cxn ang="0">
                    <a:pos x="49" y="3"/>
                  </a:cxn>
                  <a:cxn ang="0">
                    <a:pos x="50" y="4"/>
                  </a:cxn>
                  <a:cxn ang="0">
                    <a:pos x="51" y="32"/>
                  </a:cxn>
                  <a:cxn ang="0">
                    <a:pos x="46" y="38"/>
                  </a:cxn>
                  <a:cxn ang="0">
                    <a:pos x="31" y="38"/>
                  </a:cxn>
                  <a:cxn ang="0">
                    <a:pos x="45" y="55"/>
                  </a:cxn>
                  <a:cxn ang="0">
                    <a:pos x="44" y="65"/>
                  </a:cxn>
                  <a:cxn ang="0">
                    <a:pos x="0" y="130"/>
                  </a:cxn>
                  <a:cxn ang="0">
                    <a:pos x="34" y="0"/>
                  </a:cxn>
                </a:cxnLst>
                <a:rect l="0" t="0" r="r" b="b"/>
                <a:pathLst>
                  <a:path w="51" h="130">
                    <a:moveTo>
                      <a:pt x="34" y="0"/>
                    </a:moveTo>
                    <a:cubicBezTo>
                      <a:pt x="48" y="2"/>
                      <a:pt x="48" y="2"/>
                      <a:pt x="48" y="2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51" y="32"/>
                      <a:pt x="51" y="32"/>
                      <a:pt x="51" y="32"/>
                    </a:cubicBezTo>
                    <a:cubicBezTo>
                      <a:pt x="51" y="37"/>
                      <a:pt x="50" y="38"/>
                      <a:pt x="46" y="38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45" y="55"/>
                      <a:pt x="45" y="55"/>
                      <a:pt x="45" y="55"/>
                    </a:cubicBezTo>
                    <a:cubicBezTo>
                      <a:pt x="49" y="60"/>
                      <a:pt x="47" y="62"/>
                      <a:pt x="44" y="65"/>
                    </a:cubicBezTo>
                    <a:cubicBezTo>
                      <a:pt x="0" y="130"/>
                      <a:pt x="0" y="130"/>
                      <a:pt x="0" y="130"/>
                    </a:cubicBez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6D9CB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62" name="íSļîdé">
                <a:extLst>
                  <a:ext uri="{FF2B5EF4-FFF2-40B4-BE49-F238E27FC236}">
                    <a16:creationId xmlns:a16="http://schemas.microsoft.com/office/drawing/2014/main" id="{4F6690EC-EF1B-4984-A33A-1CF34D995C22}"/>
                  </a:ext>
                </a:extLst>
              </p:cNvPr>
              <p:cNvSpPr/>
              <p:nvPr/>
            </p:nvSpPr>
            <p:spPr bwMode="auto">
              <a:xfrm>
                <a:off x="21007388" y="12904788"/>
                <a:ext cx="1597025" cy="1792288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34" y="5"/>
                  </a:cxn>
                  <a:cxn ang="0">
                    <a:pos x="3" y="40"/>
                  </a:cxn>
                  <a:cxn ang="0">
                    <a:pos x="0" y="138"/>
                  </a:cxn>
                  <a:cxn ang="0">
                    <a:pos x="43" y="138"/>
                  </a:cxn>
                  <a:cxn ang="0">
                    <a:pos x="46" y="102"/>
                  </a:cxn>
                  <a:cxn ang="0">
                    <a:pos x="48" y="101"/>
                  </a:cxn>
                  <a:cxn ang="0">
                    <a:pos x="48" y="138"/>
                  </a:cxn>
                  <a:cxn ang="0">
                    <a:pos x="123" y="138"/>
                  </a:cxn>
                  <a:cxn ang="0">
                    <a:pos x="123" y="127"/>
                  </a:cxn>
                  <a:cxn ang="0">
                    <a:pos x="117" y="106"/>
                  </a:cxn>
                  <a:cxn ang="0">
                    <a:pos x="80" y="0"/>
                  </a:cxn>
                </a:cxnLst>
                <a:rect l="0" t="0" r="r" b="b"/>
                <a:pathLst>
                  <a:path w="123" h="138">
                    <a:moveTo>
                      <a:pt x="80" y="0"/>
                    </a:moveTo>
                    <a:cubicBezTo>
                      <a:pt x="34" y="5"/>
                      <a:pt x="34" y="5"/>
                      <a:pt x="34" y="5"/>
                    </a:cubicBezTo>
                    <a:cubicBezTo>
                      <a:pt x="15" y="9"/>
                      <a:pt x="3" y="20"/>
                      <a:pt x="3" y="40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43" y="138"/>
                      <a:pt x="43" y="138"/>
                      <a:pt x="43" y="138"/>
                    </a:cubicBezTo>
                    <a:cubicBezTo>
                      <a:pt x="46" y="102"/>
                      <a:pt x="46" y="102"/>
                      <a:pt x="46" y="102"/>
                    </a:cubicBezTo>
                    <a:cubicBezTo>
                      <a:pt x="47" y="101"/>
                      <a:pt x="48" y="100"/>
                      <a:pt x="48" y="101"/>
                    </a:cubicBezTo>
                    <a:cubicBezTo>
                      <a:pt x="48" y="138"/>
                      <a:pt x="48" y="138"/>
                      <a:pt x="48" y="138"/>
                    </a:cubicBezTo>
                    <a:cubicBezTo>
                      <a:pt x="123" y="138"/>
                      <a:pt x="123" y="138"/>
                      <a:pt x="123" y="138"/>
                    </a:cubicBezTo>
                    <a:cubicBezTo>
                      <a:pt x="123" y="127"/>
                      <a:pt x="123" y="127"/>
                      <a:pt x="123" y="127"/>
                    </a:cubicBezTo>
                    <a:cubicBezTo>
                      <a:pt x="123" y="127"/>
                      <a:pt x="118" y="111"/>
                      <a:pt x="117" y="106"/>
                    </a:cubicBez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527C9D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63" name="îŝlïde">
                <a:extLst>
                  <a:ext uri="{FF2B5EF4-FFF2-40B4-BE49-F238E27FC236}">
                    <a16:creationId xmlns:a16="http://schemas.microsoft.com/office/drawing/2014/main" id="{9242DF14-2EF7-4FCA-8DFD-59203D7CF71A}"/>
                  </a:ext>
                </a:extLst>
              </p:cNvPr>
              <p:cNvSpPr/>
              <p:nvPr/>
            </p:nvSpPr>
            <p:spPr bwMode="auto">
              <a:xfrm>
                <a:off x="21929725" y="12877801"/>
                <a:ext cx="674687" cy="167640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4" y="1"/>
                  </a:cxn>
                  <a:cxn ang="0">
                    <a:pos x="2" y="3"/>
                  </a:cxn>
                  <a:cxn ang="0">
                    <a:pos x="1" y="4"/>
                  </a:cxn>
                  <a:cxn ang="0">
                    <a:pos x="0" y="31"/>
                  </a:cxn>
                  <a:cxn ang="0">
                    <a:pos x="5" y="37"/>
                  </a:cxn>
                  <a:cxn ang="0">
                    <a:pos x="20" y="37"/>
                  </a:cxn>
                  <a:cxn ang="0">
                    <a:pos x="6" y="54"/>
                  </a:cxn>
                  <a:cxn ang="0">
                    <a:pos x="7" y="64"/>
                  </a:cxn>
                  <a:cxn ang="0">
                    <a:pos x="52" y="129"/>
                  </a:cxn>
                  <a:cxn ang="0">
                    <a:pos x="16" y="0"/>
                  </a:cxn>
                </a:cxnLst>
                <a:rect l="0" t="0" r="r" b="b"/>
                <a:pathLst>
                  <a:path w="52" h="129">
                    <a:moveTo>
                      <a:pt x="16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2" y="2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6"/>
                      <a:pt x="1" y="37"/>
                      <a:pt x="5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2" y="59"/>
                      <a:pt x="4" y="61"/>
                      <a:pt x="7" y="64"/>
                    </a:cubicBezTo>
                    <a:cubicBezTo>
                      <a:pt x="52" y="129"/>
                      <a:pt x="52" y="129"/>
                      <a:pt x="52" y="129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6D9CB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64" name="iṡ1idè">
                <a:extLst>
                  <a:ext uri="{FF2B5EF4-FFF2-40B4-BE49-F238E27FC236}">
                    <a16:creationId xmlns:a16="http://schemas.microsoft.com/office/drawing/2014/main" id="{F20414E5-296C-4D77-B363-864297E4B911}"/>
                  </a:ext>
                </a:extLst>
              </p:cNvPr>
              <p:cNvSpPr/>
              <p:nvPr/>
            </p:nvSpPr>
            <p:spPr bwMode="auto">
              <a:xfrm>
                <a:off x="23137813" y="11772901"/>
                <a:ext cx="182562" cy="46831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5" y="0"/>
                  </a:cxn>
                  <a:cxn ang="0">
                    <a:pos x="13" y="12"/>
                  </a:cxn>
                  <a:cxn ang="0">
                    <a:pos x="10" y="26"/>
                  </a:cxn>
                  <a:cxn ang="0">
                    <a:pos x="0" y="33"/>
                  </a:cxn>
                  <a:cxn ang="0">
                    <a:pos x="2" y="0"/>
                  </a:cxn>
                </a:cxnLst>
                <a:rect l="0" t="0" r="r" b="b"/>
                <a:pathLst>
                  <a:path w="14" h="36">
                    <a:moveTo>
                      <a:pt x="2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9" y="1"/>
                      <a:pt x="14" y="5"/>
                      <a:pt x="13" y="12"/>
                    </a:cubicBezTo>
                    <a:cubicBezTo>
                      <a:pt x="12" y="18"/>
                      <a:pt x="11" y="18"/>
                      <a:pt x="10" y="26"/>
                    </a:cubicBezTo>
                    <a:cubicBezTo>
                      <a:pt x="8" y="36"/>
                      <a:pt x="0" y="33"/>
                      <a:pt x="0" y="33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8C5A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65" name="íṧliḑé">
                <a:extLst>
                  <a:ext uri="{FF2B5EF4-FFF2-40B4-BE49-F238E27FC236}">
                    <a16:creationId xmlns:a16="http://schemas.microsoft.com/office/drawing/2014/main" id="{4B18842C-8099-48AE-944D-B97419D14B18}"/>
                  </a:ext>
                </a:extLst>
              </p:cNvPr>
              <p:cNvSpPr/>
              <p:nvPr/>
            </p:nvSpPr>
            <p:spPr bwMode="auto">
              <a:xfrm>
                <a:off x="22032913" y="11772901"/>
                <a:ext cx="182562" cy="468313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9" y="0"/>
                  </a:cxn>
                  <a:cxn ang="0">
                    <a:pos x="1" y="12"/>
                  </a:cxn>
                  <a:cxn ang="0">
                    <a:pos x="3" y="26"/>
                  </a:cxn>
                  <a:cxn ang="0">
                    <a:pos x="14" y="33"/>
                  </a:cxn>
                  <a:cxn ang="0">
                    <a:pos x="11" y="0"/>
                  </a:cxn>
                </a:cxnLst>
                <a:rect l="0" t="0" r="r" b="b"/>
                <a:pathLst>
                  <a:path w="14" h="36">
                    <a:moveTo>
                      <a:pt x="11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1"/>
                      <a:pt x="0" y="5"/>
                      <a:pt x="1" y="12"/>
                    </a:cubicBezTo>
                    <a:cubicBezTo>
                      <a:pt x="2" y="18"/>
                      <a:pt x="2" y="18"/>
                      <a:pt x="3" y="26"/>
                    </a:cubicBezTo>
                    <a:cubicBezTo>
                      <a:pt x="5" y="36"/>
                      <a:pt x="14" y="33"/>
                      <a:pt x="14" y="33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E8C5A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66" name="išľïḋè">
                <a:extLst>
                  <a:ext uri="{FF2B5EF4-FFF2-40B4-BE49-F238E27FC236}">
                    <a16:creationId xmlns:a16="http://schemas.microsoft.com/office/drawing/2014/main" id="{99F6F355-FD6F-4AEC-91C5-1B3FEB5171FE}"/>
                  </a:ext>
                </a:extLst>
              </p:cNvPr>
              <p:cNvSpPr/>
              <p:nvPr/>
            </p:nvSpPr>
            <p:spPr bwMode="auto">
              <a:xfrm>
                <a:off x="22163088" y="11306176"/>
                <a:ext cx="1014412" cy="137795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9" y="0"/>
                  </a:cxn>
                  <a:cxn ang="0">
                    <a:pos x="0" y="1"/>
                  </a:cxn>
                  <a:cxn ang="0">
                    <a:pos x="0" y="75"/>
                  </a:cxn>
                  <a:cxn ang="0">
                    <a:pos x="5" y="88"/>
                  </a:cxn>
                  <a:cxn ang="0">
                    <a:pos x="17" y="101"/>
                  </a:cxn>
                  <a:cxn ang="0">
                    <a:pos x="31" y="106"/>
                  </a:cxn>
                  <a:cxn ang="0">
                    <a:pos x="39" y="106"/>
                  </a:cxn>
                  <a:cxn ang="0">
                    <a:pos x="39" y="106"/>
                  </a:cxn>
                  <a:cxn ang="0">
                    <a:pos x="48" y="106"/>
                  </a:cxn>
                  <a:cxn ang="0">
                    <a:pos x="61" y="101"/>
                  </a:cxn>
                  <a:cxn ang="0">
                    <a:pos x="73" y="88"/>
                  </a:cxn>
                  <a:cxn ang="0">
                    <a:pos x="78" y="75"/>
                  </a:cxn>
                  <a:cxn ang="0">
                    <a:pos x="78" y="1"/>
                  </a:cxn>
                  <a:cxn ang="0">
                    <a:pos x="39" y="0"/>
                  </a:cxn>
                </a:cxnLst>
                <a:rect l="0" t="0" r="r" b="b"/>
                <a:pathLst>
                  <a:path w="78" h="106">
                    <a:moveTo>
                      <a:pt x="39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80"/>
                      <a:pt x="2" y="85"/>
                      <a:pt x="5" y="88"/>
                    </a:cubicBezTo>
                    <a:cubicBezTo>
                      <a:pt x="17" y="101"/>
                      <a:pt x="17" y="101"/>
                      <a:pt x="17" y="101"/>
                    </a:cubicBezTo>
                    <a:cubicBezTo>
                      <a:pt x="21" y="104"/>
                      <a:pt x="25" y="106"/>
                      <a:pt x="31" y="106"/>
                    </a:cubicBezTo>
                    <a:cubicBezTo>
                      <a:pt x="39" y="106"/>
                      <a:pt x="39" y="106"/>
                      <a:pt x="39" y="106"/>
                    </a:cubicBezTo>
                    <a:cubicBezTo>
                      <a:pt x="39" y="106"/>
                      <a:pt x="39" y="106"/>
                      <a:pt x="39" y="106"/>
                    </a:cubicBezTo>
                    <a:cubicBezTo>
                      <a:pt x="48" y="106"/>
                      <a:pt x="48" y="106"/>
                      <a:pt x="48" y="106"/>
                    </a:cubicBezTo>
                    <a:cubicBezTo>
                      <a:pt x="53" y="106"/>
                      <a:pt x="57" y="104"/>
                      <a:pt x="61" y="101"/>
                    </a:cubicBezTo>
                    <a:cubicBezTo>
                      <a:pt x="73" y="88"/>
                      <a:pt x="73" y="88"/>
                      <a:pt x="73" y="88"/>
                    </a:cubicBezTo>
                    <a:cubicBezTo>
                      <a:pt x="76" y="85"/>
                      <a:pt x="78" y="80"/>
                      <a:pt x="78" y="75"/>
                    </a:cubicBezTo>
                    <a:cubicBezTo>
                      <a:pt x="78" y="1"/>
                      <a:pt x="78" y="1"/>
                      <a:pt x="78" y="1"/>
                    </a:cubicBez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FFE1C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67" name="îŝľîḑè">
                <a:extLst>
                  <a:ext uri="{FF2B5EF4-FFF2-40B4-BE49-F238E27FC236}">
                    <a16:creationId xmlns:a16="http://schemas.microsoft.com/office/drawing/2014/main" id="{963EF3AA-8304-412B-8B67-EA98B90807D4}"/>
                  </a:ext>
                </a:extLst>
              </p:cNvPr>
              <p:cNvSpPr/>
              <p:nvPr/>
            </p:nvSpPr>
            <p:spPr bwMode="auto">
              <a:xfrm>
                <a:off x="21994813" y="11045826"/>
                <a:ext cx="338137" cy="922338"/>
              </a:xfrm>
              <a:custGeom>
                <a:avLst/>
                <a:gdLst/>
                <a:ahLst/>
                <a:cxnLst>
                  <a:cxn ang="0">
                    <a:pos x="20" y="8"/>
                  </a:cxn>
                  <a:cxn ang="0">
                    <a:pos x="20" y="0"/>
                  </a:cxn>
                  <a:cxn ang="0">
                    <a:pos x="2" y="19"/>
                  </a:cxn>
                  <a:cxn ang="0">
                    <a:pos x="6" y="59"/>
                  </a:cxn>
                  <a:cxn ang="0">
                    <a:pos x="13" y="63"/>
                  </a:cxn>
                  <a:cxn ang="0">
                    <a:pos x="13" y="71"/>
                  </a:cxn>
                  <a:cxn ang="0">
                    <a:pos x="13" y="71"/>
                  </a:cxn>
                  <a:cxn ang="0">
                    <a:pos x="20" y="64"/>
                  </a:cxn>
                  <a:cxn ang="0">
                    <a:pos x="20" y="21"/>
                  </a:cxn>
                  <a:cxn ang="0">
                    <a:pos x="22" y="17"/>
                  </a:cxn>
                  <a:cxn ang="0">
                    <a:pos x="20" y="8"/>
                  </a:cxn>
                </a:cxnLst>
                <a:rect l="0" t="0" r="r" b="b"/>
                <a:pathLst>
                  <a:path w="26" h="71">
                    <a:moveTo>
                      <a:pt x="20" y="8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0" y="0"/>
                      <a:pt x="2" y="19"/>
                    </a:cubicBezTo>
                    <a:cubicBezTo>
                      <a:pt x="3" y="29"/>
                      <a:pt x="5" y="48"/>
                      <a:pt x="6" y="59"/>
                    </a:cubicBezTo>
                    <a:cubicBezTo>
                      <a:pt x="8" y="58"/>
                      <a:pt x="13" y="57"/>
                      <a:pt x="13" y="63"/>
                    </a:cubicBezTo>
                    <a:cubicBezTo>
                      <a:pt x="13" y="70"/>
                      <a:pt x="13" y="71"/>
                      <a:pt x="13" y="71"/>
                    </a:cubicBezTo>
                    <a:cubicBezTo>
                      <a:pt x="13" y="71"/>
                      <a:pt x="13" y="71"/>
                      <a:pt x="13" y="71"/>
                    </a:cubicBezTo>
                    <a:cubicBezTo>
                      <a:pt x="17" y="71"/>
                      <a:pt x="20" y="68"/>
                      <a:pt x="20" y="64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1" y="19"/>
                      <a:pt x="21" y="18"/>
                      <a:pt x="22" y="17"/>
                    </a:cubicBezTo>
                    <a:cubicBezTo>
                      <a:pt x="26" y="12"/>
                      <a:pt x="21" y="9"/>
                      <a:pt x="20" y="8"/>
                    </a:cubicBezTo>
                    <a:close/>
                  </a:path>
                </a:pathLst>
              </a:custGeom>
              <a:solidFill>
                <a:srgbClr val="253F59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68" name="is1îḋè">
                <a:extLst>
                  <a:ext uri="{FF2B5EF4-FFF2-40B4-BE49-F238E27FC236}">
                    <a16:creationId xmlns:a16="http://schemas.microsoft.com/office/drawing/2014/main" id="{BDF3F45E-427D-4013-839D-C3A9AA21A5B9}"/>
                  </a:ext>
                </a:extLst>
              </p:cNvPr>
              <p:cNvSpPr/>
              <p:nvPr/>
            </p:nvSpPr>
            <p:spPr bwMode="auto">
              <a:xfrm>
                <a:off x="23007638" y="10890251"/>
                <a:ext cx="338137" cy="1077913"/>
              </a:xfrm>
              <a:custGeom>
                <a:avLst/>
                <a:gdLst/>
                <a:ahLst/>
                <a:cxnLst>
                  <a:cxn ang="0">
                    <a:pos x="6" y="20"/>
                  </a:cxn>
                  <a:cxn ang="0">
                    <a:pos x="5" y="0"/>
                  </a:cxn>
                  <a:cxn ang="0">
                    <a:pos x="24" y="29"/>
                  </a:cxn>
                  <a:cxn ang="0">
                    <a:pos x="20" y="71"/>
                  </a:cxn>
                  <a:cxn ang="0">
                    <a:pos x="13" y="75"/>
                  </a:cxn>
                  <a:cxn ang="0">
                    <a:pos x="13" y="83"/>
                  </a:cxn>
                  <a:cxn ang="0">
                    <a:pos x="13" y="83"/>
                  </a:cxn>
                  <a:cxn ang="0">
                    <a:pos x="6" y="76"/>
                  </a:cxn>
                  <a:cxn ang="0">
                    <a:pos x="6" y="33"/>
                  </a:cxn>
                  <a:cxn ang="0">
                    <a:pos x="4" y="29"/>
                  </a:cxn>
                  <a:cxn ang="0">
                    <a:pos x="6" y="20"/>
                  </a:cxn>
                </a:cxnLst>
                <a:rect l="0" t="0" r="r" b="b"/>
                <a:pathLst>
                  <a:path w="26" h="83">
                    <a:moveTo>
                      <a:pt x="6" y="2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26" y="2"/>
                      <a:pt x="24" y="29"/>
                    </a:cubicBezTo>
                    <a:cubicBezTo>
                      <a:pt x="24" y="39"/>
                      <a:pt x="21" y="59"/>
                      <a:pt x="20" y="71"/>
                    </a:cubicBezTo>
                    <a:cubicBezTo>
                      <a:pt x="18" y="70"/>
                      <a:pt x="13" y="69"/>
                      <a:pt x="13" y="75"/>
                    </a:cubicBezTo>
                    <a:cubicBezTo>
                      <a:pt x="13" y="82"/>
                      <a:pt x="13" y="83"/>
                      <a:pt x="13" y="83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9" y="83"/>
                      <a:pt x="6" y="80"/>
                      <a:pt x="6" y="76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5" y="31"/>
                      <a:pt x="5" y="30"/>
                      <a:pt x="4" y="29"/>
                    </a:cubicBezTo>
                    <a:cubicBezTo>
                      <a:pt x="0" y="24"/>
                      <a:pt x="5" y="21"/>
                      <a:pt x="6" y="20"/>
                    </a:cubicBezTo>
                    <a:close/>
                  </a:path>
                </a:pathLst>
              </a:custGeom>
              <a:solidFill>
                <a:srgbClr val="253F59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69" name="îṡļiḋè">
                <a:extLst>
                  <a:ext uri="{FF2B5EF4-FFF2-40B4-BE49-F238E27FC236}">
                    <a16:creationId xmlns:a16="http://schemas.microsoft.com/office/drawing/2014/main" id="{780BC776-B5BC-47D2-8710-34A53E122898}"/>
                  </a:ext>
                </a:extLst>
              </p:cNvPr>
              <p:cNvSpPr/>
              <p:nvPr/>
            </p:nvSpPr>
            <p:spPr bwMode="auto">
              <a:xfrm>
                <a:off x="21955125" y="10890251"/>
                <a:ext cx="1325562" cy="571500"/>
              </a:xfrm>
              <a:custGeom>
                <a:avLst/>
                <a:gdLst/>
                <a:ahLst/>
                <a:cxnLst>
                  <a:cxn ang="0">
                    <a:pos x="43" y="44"/>
                  </a:cxn>
                  <a:cxn ang="0">
                    <a:pos x="82" y="44"/>
                  </a:cxn>
                  <a:cxn ang="0">
                    <a:pos x="101" y="25"/>
                  </a:cxn>
                  <a:cxn ang="0">
                    <a:pos x="81" y="0"/>
                  </a:cxn>
                  <a:cxn ang="0">
                    <a:pos x="0" y="0"/>
                  </a:cxn>
                  <a:cxn ang="0">
                    <a:pos x="2" y="16"/>
                  </a:cxn>
                  <a:cxn ang="0">
                    <a:pos x="43" y="44"/>
                  </a:cxn>
                </a:cxnLst>
                <a:rect l="0" t="0" r="r" b="b"/>
                <a:pathLst>
                  <a:path w="102" h="44">
                    <a:moveTo>
                      <a:pt x="43" y="44"/>
                    </a:moveTo>
                    <a:cubicBezTo>
                      <a:pt x="82" y="44"/>
                      <a:pt x="82" y="44"/>
                      <a:pt x="82" y="44"/>
                    </a:cubicBezTo>
                    <a:cubicBezTo>
                      <a:pt x="82" y="44"/>
                      <a:pt x="99" y="44"/>
                      <a:pt x="101" y="25"/>
                    </a:cubicBezTo>
                    <a:cubicBezTo>
                      <a:pt x="102" y="4"/>
                      <a:pt x="90" y="0"/>
                      <a:pt x="81" y="0"/>
                    </a:cubicBezTo>
                    <a:cubicBezTo>
                      <a:pt x="69" y="0"/>
                      <a:pt x="0" y="0"/>
                      <a:pt x="0" y="0"/>
                    </a:cubicBezTo>
                    <a:cubicBezTo>
                      <a:pt x="0" y="0"/>
                      <a:pt x="0" y="6"/>
                      <a:pt x="2" y="16"/>
                    </a:cubicBezTo>
                    <a:cubicBezTo>
                      <a:pt x="2" y="16"/>
                      <a:pt x="5" y="44"/>
                      <a:pt x="43" y="44"/>
                    </a:cubicBezTo>
                    <a:close/>
                  </a:path>
                </a:pathLst>
              </a:custGeom>
              <a:solidFill>
                <a:srgbClr val="53759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70" name="iSľiḑè">
                <a:extLst>
                  <a:ext uri="{FF2B5EF4-FFF2-40B4-BE49-F238E27FC236}">
                    <a16:creationId xmlns:a16="http://schemas.microsoft.com/office/drawing/2014/main" id="{796EF212-FB49-48AF-BA36-B70FB12719A5}"/>
                  </a:ext>
                </a:extLst>
              </p:cNvPr>
              <p:cNvSpPr/>
              <p:nvPr/>
            </p:nvSpPr>
            <p:spPr bwMode="auto">
              <a:xfrm>
                <a:off x="21045488" y="7602538"/>
                <a:ext cx="7186612" cy="3676650"/>
              </a:xfrm>
              <a:custGeom>
                <a:avLst/>
                <a:gdLst/>
                <a:ahLst/>
                <a:cxnLst>
                  <a:cxn ang="0">
                    <a:pos x="4322" y="458"/>
                  </a:cxn>
                  <a:cxn ang="0">
                    <a:pos x="4527" y="0"/>
                  </a:cxn>
                  <a:cxn ang="0">
                    <a:pos x="4028" y="73"/>
                  </a:cxn>
                  <a:cxn ang="0">
                    <a:pos x="4134" y="213"/>
                  </a:cxn>
                  <a:cxn ang="0">
                    <a:pos x="3176" y="1015"/>
                  </a:cxn>
                  <a:cxn ang="0">
                    <a:pos x="2865" y="630"/>
                  </a:cxn>
                  <a:cxn ang="0">
                    <a:pos x="1785" y="1539"/>
                  </a:cxn>
                  <a:cxn ang="0">
                    <a:pos x="1375" y="1048"/>
                  </a:cxn>
                  <a:cxn ang="0">
                    <a:pos x="0" y="2202"/>
                  </a:cxn>
                  <a:cxn ang="0">
                    <a:pos x="90" y="2316"/>
                  </a:cxn>
                  <a:cxn ang="0">
                    <a:pos x="1359" y="1260"/>
                  </a:cxn>
                  <a:cxn ang="0">
                    <a:pos x="1760" y="1752"/>
                  </a:cxn>
                  <a:cxn ang="0">
                    <a:pos x="1760" y="1743"/>
                  </a:cxn>
                  <a:cxn ang="0">
                    <a:pos x="1768" y="1752"/>
                  </a:cxn>
                  <a:cxn ang="0">
                    <a:pos x="2841" y="843"/>
                  </a:cxn>
                  <a:cxn ang="0">
                    <a:pos x="3160" y="1228"/>
                  </a:cxn>
                  <a:cxn ang="0">
                    <a:pos x="4232" y="335"/>
                  </a:cxn>
                  <a:cxn ang="0">
                    <a:pos x="4322" y="458"/>
                  </a:cxn>
                </a:cxnLst>
                <a:rect l="0" t="0" r="r" b="b"/>
                <a:pathLst>
                  <a:path w="4527" h="2316">
                    <a:moveTo>
                      <a:pt x="4322" y="458"/>
                    </a:moveTo>
                    <a:lnTo>
                      <a:pt x="4527" y="0"/>
                    </a:lnTo>
                    <a:lnTo>
                      <a:pt x="4028" y="73"/>
                    </a:lnTo>
                    <a:lnTo>
                      <a:pt x="4134" y="213"/>
                    </a:lnTo>
                    <a:lnTo>
                      <a:pt x="3176" y="1015"/>
                    </a:lnTo>
                    <a:lnTo>
                      <a:pt x="2865" y="630"/>
                    </a:lnTo>
                    <a:lnTo>
                      <a:pt x="1785" y="1539"/>
                    </a:lnTo>
                    <a:lnTo>
                      <a:pt x="1375" y="1048"/>
                    </a:lnTo>
                    <a:lnTo>
                      <a:pt x="0" y="2202"/>
                    </a:lnTo>
                    <a:lnTo>
                      <a:pt x="90" y="2316"/>
                    </a:lnTo>
                    <a:lnTo>
                      <a:pt x="1359" y="1260"/>
                    </a:lnTo>
                    <a:lnTo>
                      <a:pt x="1760" y="1752"/>
                    </a:lnTo>
                    <a:lnTo>
                      <a:pt x="1760" y="1743"/>
                    </a:lnTo>
                    <a:lnTo>
                      <a:pt x="1768" y="1752"/>
                    </a:lnTo>
                    <a:lnTo>
                      <a:pt x="2841" y="843"/>
                    </a:lnTo>
                    <a:lnTo>
                      <a:pt x="3160" y="1228"/>
                    </a:lnTo>
                    <a:lnTo>
                      <a:pt x="4232" y="335"/>
                    </a:lnTo>
                    <a:lnTo>
                      <a:pt x="4322" y="458"/>
                    </a:lnTo>
                    <a:close/>
                  </a:path>
                </a:pathLst>
              </a:custGeom>
              <a:solidFill>
                <a:srgbClr val="FF6D3A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71" name="iSļïḍè">
                <a:extLst>
                  <a:ext uri="{FF2B5EF4-FFF2-40B4-BE49-F238E27FC236}">
                    <a16:creationId xmlns:a16="http://schemas.microsoft.com/office/drawing/2014/main" id="{85ACF492-8262-46B1-9585-F3DED9A5EC96}"/>
                  </a:ext>
                </a:extLst>
              </p:cNvPr>
              <p:cNvSpPr/>
              <p:nvPr/>
            </p:nvSpPr>
            <p:spPr bwMode="auto">
              <a:xfrm>
                <a:off x="19005550" y="13696951"/>
                <a:ext cx="3521075" cy="2455863"/>
              </a:xfrm>
              <a:custGeom>
                <a:avLst/>
                <a:gdLst/>
                <a:ahLst/>
                <a:cxnLst>
                  <a:cxn ang="0">
                    <a:pos x="41" y="189"/>
                  </a:cxn>
                  <a:cxn ang="0">
                    <a:pos x="47" y="136"/>
                  </a:cxn>
                  <a:cxn ang="0">
                    <a:pos x="50" y="133"/>
                  </a:cxn>
                  <a:cxn ang="0">
                    <a:pos x="53" y="136"/>
                  </a:cxn>
                  <a:cxn ang="0">
                    <a:pos x="53" y="189"/>
                  </a:cxn>
                  <a:cxn ang="0">
                    <a:pos x="219" y="189"/>
                  </a:cxn>
                  <a:cxn ang="0">
                    <a:pos x="219" y="136"/>
                  </a:cxn>
                  <a:cxn ang="0">
                    <a:pos x="222" y="133"/>
                  </a:cxn>
                  <a:cxn ang="0">
                    <a:pos x="226" y="137"/>
                  </a:cxn>
                  <a:cxn ang="0">
                    <a:pos x="230" y="189"/>
                  </a:cxn>
                  <a:cxn ang="0">
                    <a:pos x="271" y="189"/>
                  </a:cxn>
                  <a:cxn ang="0">
                    <a:pos x="265" y="77"/>
                  </a:cxn>
                  <a:cxn ang="0">
                    <a:pos x="233" y="46"/>
                  </a:cxn>
                  <a:cxn ang="0">
                    <a:pos x="174" y="37"/>
                  </a:cxn>
                  <a:cxn ang="0">
                    <a:pos x="165" y="25"/>
                  </a:cxn>
                  <a:cxn ang="0">
                    <a:pos x="164" y="0"/>
                  </a:cxn>
                  <a:cxn ang="0">
                    <a:pos x="134" y="0"/>
                  </a:cxn>
                  <a:cxn ang="0">
                    <a:pos x="107" y="0"/>
                  </a:cxn>
                  <a:cxn ang="0">
                    <a:pos x="106" y="26"/>
                  </a:cxn>
                  <a:cxn ang="0">
                    <a:pos x="96" y="37"/>
                  </a:cxn>
                  <a:cxn ang="0">
                    <a:pos x="38" y="46"/>
                  </a:cxn>
                  <a:cxn ang="0">
                    <a:pos x="6" y="77"/>
                  </a:cxn>
                  <a:cxn ang="0">
                    <a:pos x="0" y="189"/>
                  </a:cxn>
                  <a:cxn ang="0">
                    <a:pos x="41" y="189"/>
                  </a:cxn>
                </a:cxnLst>
                <a:rect l="0" t="0" r="r" b="b"/>
                <a:pathLst>
                  <a:path w="271" h="189">
                    <a:moveTo>
                      <a:pt x="41" y="189"/>
                    </a:moveTo>
                    <a:cubicBezTo>
                      <a:pt x="47" y="136"/>
                      <a:pt x="47" y="136"/>
                      <a:pt x="47" y="136"/>
                    </a:cubicBezTo>
                    <a:cubicBezTo>
                      <a:pt x="47" y="134"/>
                      <a:pt x="48" y="133"/>
                      <a:pt x="50" y="133"/>
                    </a:cubicBezTo>
                    <a:cubicBezTo>
                      <a:pt x="51" y="133"/>
                      <a:pt x="53" y="135"/>
                      <a:pt x="53" y="136"/>
                    </a:cubicBezTo>
                    <a:cubicBezTo>
                      <a:pt x="53" y="189"/>
                      <a:pt x="53" y="189"/>
                      <a:pt x="53" y="189"/>
                    </a:cubicBezTo>
                    <a:cubicBezTo>
                      <a:pt x="219" y="189"/>
                      <a:pt x="219" y="189"/>
                      <a:pt x="219" y="189"/>
                    </a:cubicBezTo>
                    <a:cubicBezTo>
                      <a:pt x="219" y="136"/>
                      <a:pt x="219" y="136"/>
                      <a:pt x="219" y="136"/>
                    </a:cubicBezTo>
                    <a:cubicBezTo>
                      <a:pt x="219" y="135"/>
                      <a:pt x="220" y="133"/>
                      <a:pt x="222" y="133"/>
                    </a:cubicBezTo>
                    <a:cubicBezTo>
                      <a:pt x="223" y="134"/>
                      <a:pt x="226" y="133"/>
                      <a:pt x="226" y="137"/>
                    </a:cubicBezTo>
                    <a:cubicBezTo>
                      <a:pt x="230" y="189"/>
                      <a:pt x="230" y="189"/>
                      <a:pt x="230" y="189"/>
                    </a:cubicBezTo>
                    <a:cubicBezTo>
                      <a:pt x="271" y="189"/>
                      <a:pt x="271" y="189"/>
                      <a:pt x="271" y="189"/>
                    </a:cubicBezTo>
                    <a:cubicBezTo>
                      <a:pt x="265" y="77"/>
                      <a:pt x="265" y="77"/>
                      <a:pt x="265" y="77"/>
                    </a:cubicBezTo>
                    <a:cubicBezTo>
                      <a:pt x="262" y="61"/>
                      <a:pt x="249" y="49"/>
                      <a:pt x="233" y="46"/>
                    </a:cubicBezTo>
                    <a:cubicBezTo>
                      <a:pt x="174" y="37"/>
                      <a:pt x="174" y="37"/>
                      <a:pt x="174" y="37"/>
                    </a:cubicBezTo>
                    <a:cubicBezTo>
                      <a:pt x="169" y="36"/>
                      <a:pt x="165" y="31"/>
                      <a:pt x="165" y="25"/>
                    </a:cubicBezTo>
                    <a:cubicBezTo>
                      <a:pt x="164" y="0"/>
                      <a:pt x="164" y="0"/>
                      <a:pt x="164" y="0"/>
                    </a:cubicBezTo>
                    <a:cubicBezTo>
                      <a:pt x="134" y="0"/>
                      <a:pt x="134" y="0"/>
                      <a:pt x="134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06" y="26"/>
                      <a:pt x="106" y="26"/>
                      <a:pt x="106" y="26"/>
                    </a:cubicBezTo>
                    <a:cubicBezTo>
                      <a:pt x="106" y="32"/>
                      <a:pt x="102" y="36"/>
                      <a:pt x="96" y="37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22" y="49"/>
                      <a:pt x="9" y="61"/>
                      <a:pt x="6" y="77"/>
                    </a:cubicBezTo>
                    <a:cubicBezTo>
                      <a:pt x="0" y="189"/>
                      <a:pt x="0" y="189"/>
                      <a:pt x="0" y="189"/>
                    </a:cubicBezTo>
                    <a:lnTo>
                      <a:pt x="41" y="189"/>
                    </a:lnTo>
                    <a:close/>
                  </a:path>
                </a:pathLst>
              </a:custGeom>
              <a:solidFill>
                <a:srgbClr val="FFE1C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72" name="iŝľïdè">
                <a:extLst>
                  <a:ext uri="{FF2B5EF4-FFF2-40B4-BE49-F238E27FC236}">
                    <a16:creationId xmlns:a16="http://schemas.microsoft.com/office/drawing/2014/main" id="{45BBDE87-D60D-400A-9CBF-3004B8D56AB0}"/>
                  </a:ext>
                </a:extLst>
              </p:cNvPr>
              <p:cNvSpPr/>
              <p:nvPr/>
            </p:nvSpPr>
            <p:spPr bwMode="auto">
              <a:xfrm>
                <a:off x="20097750" y="14035088"/>
                <a:ext cx="1338262" cy="2117725"/>
              </a:xfrm>
              <a:custGeom>
                <a:avLst/>
                <a:gdLst/>
                <a:ahLst/>
                <a:cxnLst>
                  <a:cxn ang="0">
                    <a:pos x="87" y="163"/>
                  </a:cxn>
                  <a:cxn ang="0">
                    <a:pos x="103" y="12"/>
                  </a:cxn>
                  <a:cxn ang="0">
                    <a:pos x="92" y="11"/>
                  </a:cxn>
                  <a:cxn ang="0">
                    <a:pos x="83" y="0"/>
                  </a:cxn>
                  <a:cxn ang="0">
                    <a:pos x="52" y="31"/>
                  </a:cxn>
                  <a:cxn ang="0">
                    <a:pos x="21" y="0"/>
                  </a:cxn>
                  <a:cxn ang="0">
                    <a:pos x="11" y="11"/>
                  </a:cxn>
                  <a:cxn ang="0">
                    <a:pos x="0" y="12"/>
                  </a:cxn>
                  <a:cxn ang="0">
                    <a:pos x="22" y="163"/>
                  </a:cxn>
                  <a:cxn ang="0">
                    <a:pos x="87" y="163"/>
                  </a:cxn>
                </a:cxnLst>
                <a:rect l="0" t="0" r="r" b="b"/>
                <a:pathLst>
                  <a:path w="103" h="163">
                    <a:moveTo>
                      <a:pt x="87" y="163"/>
                    </a:moveTo>
                    <a:cubicBezTo>
                      <a:pt x="103" y="12"/>
                      <a:pt x="103" y="12"/>
                      <a:pt x="103" y="12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7" y="10"/>
                      <a:pt x="83" y="6"/>
                      <a:pt x="83" y="0"/>
                    </a:cubicBezTo>
                    <a:cubicBezTo>
                      <a:pt x="52" y="31"/>
                      <a:pt x="52" y="31"/>
                      <a:pt x="52" y="31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6"/>
                      <a:pt x="17" y="10"/>
                      <a:pt x="11" y="1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2" y="163"/>
                      <a:pt x="22" y="163"/>
                      <a:pt x="22" y="163"/>
                    </a:cubicBezTo>
                    <a:lnTo>
                      <a:pt x="87" y="163"/>
                    </a:lnTo>
                    <a:close/>
                  </a:path>
                </a:pathLst>
              </a:custGeom>
              <a:solidFill>
                <a:srgbClr val="0D979B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73" name="îṥḷïďê">
                <a:extLst>
                  <a:ext uri="{FF2B5EF4-FFF2-40B4-BE49-F238E27FC236}">
                    <a16:creationId xmlns:a16="http://schemas.microsoft.com/office/drawing/2014/main" id="{30804DBA-7632-491E-AA70-EEC414CDCF69}"/>
                  </a:ext>
                </a:extLst>
              </p:cNvPr>
              <p:cNvSpPr/>
              <p:nvPr/>
            </p:nvSpPr>
            <p:spPr bwMode="auto">
              <a:xfrm>
                <a:off x="20213638" y="13944601"/>
                <a:ext cx="558800" cy="844550"/>
              </a:xfrm>
              <a:custGeom>
                <a:avLst/>
                <a:gdLst/>
                <a:ahLst/>
                <a:cxnLst>
                  <a:cxn ang="0">
                    <a:pos x="13" y="4"/>
                  </a:cxn>
                  <a:cxn ang="0">
                    <a:pos x="8" y="3"/>
                  </a:cxn>
                  <a:cxn ang="0">
                    <a:pos x="0" y="17"/>
                  </a:cxn>
                  <a:cxn ang="0">
                    <a:pos x="26" y="62"/>
                  </a:cxn>
                  <a:cxn ang="0">
                    <a:pos x="31" y="62"/>
                  </a:cxn>
                  <a:cxn ang="0">
                    <a:pos x="43" y="38"/>
                  </a:cxn>
                  <a:cxn ang="0">
                    <a:pos x="13" y="4"/>
                  </a:cxn>
                </a:cxnLst>
                <a:rect l="0" t="0" r="r" b="b"/>
                <a:pathLst>
                  <a:path w="43" h="65">
                    <a:moveTo>
                      <a:pt x="13" y="4"/>
                    </a:moveTo>
                    <a:cubicBezTo>
                      <a:pt x="11" y="1"/>
                      <a:pt x="10" y="0"/>
                      <a:pt x="8" y="3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26" y="62"/>
                      <a:pt x="26" y="62"/>
                      <a:pt x="26" y="62"/>
                    </a:cubicBezTo>
                    <a:cubicBezTo>
                      <a:pt x="28" y="65"/>
                      <a:pt x="29" y="65"/>
                      <a:pt x="31" y="62"/>
                    </a:cubicBezTo>
                    <a:cubicBezTo>
                      <a:pt x="43" y="38"/>
                      <a:pt x="43" y="38"/>
                      <a:pt x="43" y="38"/>
                    </a:cubicBezTo>
                    <a:lnTo>
                      <a:pt x="13" y="4"/>
                    </a:lnTo>
                    <a:close/>
                  </a:path>
                </a:pathLst>
              </a:custGeom>
              <a:solidFill>
                <a:srgbClr val="0EB3B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74" name="íşļïḑe">
                <a:extLst>
                  <a:ext uri="{FF2B5EF4-FFF2-40B4-BE49-F238E27FC236}">
                    <a16:creationId xmlns:a16="http://schemas.microsoft.com/office/drawing/2014/main" id="{796994FB-7053-4FC6-86C6-A324DC3ECEB3}"/>
                  </a:ext>
                </a:extLst>
              </p:cNvPr>
              <p:cNvSpPr/>
              <p:nvPr/>
            </p:nvSpPr>
            <p:spPr bwMode="auto">
              <a:xfrm>
                <a:off x="20772438" y="13944601"/>
                <a:ext cx="558800" cy="844550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34" y="3"/>
                  </a:cxn>
                  <a:cxn ang="0">
                    <a:pos x="43" y="17"/>
                  </a:cxn>
                  <a:cxn ang="0">
                    <a:pos x="16" y="62"/>
                  </a:cxn>
                  <a:cxn ang="0">
                    <a:pos x="11" y="62"/>
                  </a:cxn>
                  <a:cxn ang="0">
                    <a:pos x="0" y="38"/>
                  </a:cxn>
                  <a:cxn ang="0">
                    <a:pos x="29" y="4"/>
                  </a:cxn>
                </a:cxnLst>
                <a:rect l="0" t="0" r="r" b="b"/>
                <a:pathLst>
                  <a:path w="43" h="65">
                    <a:moveTo>
                      <a:pt x="29" y="4"/>
                    </a:moveTo>
                    <a:cubicBezTo>
                      <a:pt x="32" y="1"/>
                      <a:pt x="33" y="0"/>
                      <a:pt x="34" y="3"/>
                    </a:cubicBezTo>
                    <a:cubicBezTo>
                      <a:pt x="43" y="17"/>
                      <a:pt x="43" y="17"/>
                      <a:pt x="43" y="17"/>
                    </a:cubicBezTo>
                    <a:cubicBezTo>
                      <a:pt x="16" y="62"/>
                      <a:pt x="16" y="62"/>
                      <a:pt x="16" y="62"/>
                    </a:cubicBezTo>
                    <a:cubicBezTo>
                      <a:pt x="15" y="65"/>
                      <a:pt x="13" y="65"/>
                      <a:pt x="11" y="62"/>
                    </a:cubicBezTo>
                    <a:cubicBezTo>
                      <a:pt x="0" y="38"/>
                      <a:pt x="0" y="38"/>
                      <a:pt x="0" y="38"/>
                    </a:cubicBez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0EB3B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75" name="ïşļiḓè">
                <a:extLst>
                  <a:ext uri="{FF2B5EF4-FFF2-40B4-BE49-F238E27FC236}">
                    <a16:creationId xmlns:a16="http://schemas.microsoft.com/office/drawing/2014/main" id="{F559574B-5EE2-416C-92CB-430F091B054C}"/>
                  </a:ext>
                </a:extLst>
              </p:cNvPr>
              <p:cNvSpPr/>
              <p:nvPr/>
            </p:nvSpPr>
            <p:spPr bwMode="auto">
              <a:xfrm>
                <a:off x="20616863" y="14438313"/>
                <a:ext cx="298450" cy="1714500"/>
              </a:xfrm>
              <a:custGeom>
                <a:avLst/>
                <a:gdLst/>
                <a:ahLst/>
                <a:cxnLst>
                  <a:cxn ang="0">
                    <a:pos x="7" y="37"/>
                  </a:cxn>
                  <a:cxn ang="0">
                    <a:pos x="2" y="132"/>
                  </a:cxn>
                  <a:cxn ang="0">
                    <a:pos x="22" y="132"/>
                  </a:cxn>
                  <a:cxn ang="0">
                    <a:pos x="17" y="37"/>
                  </a:cxn>
                  <a:cxn ang="0">
                    <a:pos x="18" y="31"/>
                  </a:cxn>
                  <a:cxn ang="0">
                    <a:pos x="23" y="2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0" y="20"/>
                  </a:cxn>
                  <a:cxn ang="0">
                    <a:pos x="6" y="31"/>
                  </a:cxn>
                  <a:cxn ang="0">
                    <a:pos x="7" y="37"/>
                  </a:cxn>
                </a:cxnLst>
                <a:rect l="0" t="0" r="r" b="b"/>
                <a:pathLst>
                  <a:path w="23" h="132">
                    <a:moveTo>
                      <a:pt x="7" y="37"/>
                    </a:moveTo>
                    <a:cubicBezTo>
                      <a:pt x="2" y="132"/>
                      <a:pt x="2" y="132"/>
                      <a:pt x="2" y="132"/>
                    </a:cubicBezTo>
                    <a:cubicBezTo>
                      <a:pt x="22" y="132"/>
                      <a:pt x="22" y="132"/>
                      <a:pt x="22" y="132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5"/>
                      <a:pt x="17" y="32"/>
                      <a:pt x="18" y="31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7" y="33"/>
                      <a:pt x="7" y="35"/>
                      <a:pt x="7" y="37"/>
                    </a:cubicBezTo>
                    <a:close/>
                  </a:path>
                </a:pathLst>
              </a:custGeom>
              <a:solidFill>
                <a:srgbClr val="253F59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76" name="iṩ1iḍé">
                <a:extLst>
                  <a:ext uri="{FF2B5EF4-FFF2-40B4-BE49-F238E27FC236}">
                    <a16:creationId xmlns:a16="http://schemas.microsoft.com/office/drawing/2014/main" id="{C9FD1833-F0BE-406C-87F0-81EF59C41CCA}"/>
                  </a:ext>
                </a:extLst>
              </p:cNvPr>
              <p:cNvSpPr/>
              <p:nvPr/>
            </p:nvSpPr>
            <p:spPr bwMode="auto">
              <a:xfrm>
                <a:off x="20837525" y="14203363"/>
                <a:ext cx="1716087" cy="1949450"/>
              </a:xfrm>
              <a:custGeom>
                <a:avLst/>
                <a:gdLst/>
                <a:ahLst/>
                <a:cxnLst>
                  <a:cxn ang="0">
                    <a:pos x="82" y="150"/>
                  </a:cxn>
                  <a:cxn ang="0">
                    <a:pos x="82" y="110"/>
                  </a:cxn>
                  <a:cxn ang="0">
                    <a:pos x="85" y="111"/>
                  </a:cxn>
                  <a:cxn ang="0">
                    <a:pos x="85" y="150"/>
                  </a:cxn>
                  <a:cxn ang="0">
                    <a:pos x="132" y="150"/>
                  </a:cxn>
                  <a:cxn ang="0">
                    <a:pos x="131" y="43"/>
                  </a:cxn>
                  <a:cxn ang="0">
                    <a:pos x="98" y="6"/>
                  </a:cxn>
                  <a:cxn ang="0">
                    <a:pos x="47" y="0"/>
                  </a:cxn>
                  <a:cxn ang="0">
                    <a:pos x="0" y="137"/>
                  </a:cxn>
                  <a:cxn ang="0">
                    <a:pos x="0" y="150"/>
                  </a:cxn>
                  <a:cxn ang="0">
                    <a:pos x="82" y="150"/>
                  </a:cxn>
                </a:cxnLst>
                <a:rect l="0" t="0" r="r" b="b"/>
                <a:pathLst>
                  <a:path w="132" h="150">
                    <a:moveTo>
                      <a:pt x="82" y="150"/>
                    </a:moveTo>
                    <a:cubicBezTo>
                      <a:pt x="82" y="110"/>
                      <a:pt x="82" y="110"/>
                      <a:pt x="82" y="110"/>
                    </a:cubicBezTo>
                    <a:cubicBezTo>
                      <a:pt x="82" y="108"/>
                      <a:pt x="84" y="109"/>
                      <a:pt x="85" y="111"/>
                    </a:cubicBezTo>
                    <a:cubicBezTo>
                      <a:pt x="85" y="150"/>
                      <a:pt x="85" y="150"/>
                      <a:pt x="85" y="150"/>
                    </a:cubicBezTo>
                    <a:cubicBezTo>
                      <a:pt x="132" y="150"/>
                      <a:pt x="132" y="150"/>
                      <a:pt x="132" y="150"/>
                    </a:cubicBezTo>
                    <a:cubicBezTo>
                      <a:pt x="131" y="43"/>
                      <a:pt x="131" y="43"/>
                      <a:pt x="131" y="43"/>
                    </a:cubicBezTo>
                    <a:cubicBezTo>
                      <a:pt x="131" y="21"/>
                      <a:pt x="119" y="10"/>
                      <a:pt x="98" y="6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0" y="150"/>
                      <a:pt x="0" y="150"/>
                      <a:pt x="0" y="150"/>
                    </a:cubicBezTo>
                    <a:lnTo>
                      <a:pt x="82" y="150"/>
                    </a:lnTo>
                    <a:close/>
                  </a:path>
                </a:pathLst>
              </a:custGeom>
              <a:solidFill>
                <a:srgbClr val="253F59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77" name="î$ļîḍé">
                <a:extLst>
                  <a:ext uri="{FF2B5EF4-FFF2-40B4-BE49-F238E27FC236}">
                    <a16:creationId xmlns:a16="http://schemas.microsoft.com/office/drawing/2014/main" id="{5376D2CA-6C60-46E3-B123-78789C8C2E13}"/>
                  </a:ext>
                </a:extLst>
              </p:cNvPr>
              <p:cNvSpPr/>
              <p:nvPr/>
            </p:nvSpPr>
            <p:spPr bwMode="auto">
              <a:xfrm>
                <a:off x="19005550" y="14203363"/>
                <a:ext cx="1701800" cy="1949450"/>
              </a:xfrm>
              <a:custGeom>
                <a:avLst/>
                <a:gdLst/>
                <a:ahLst/>
                <a:cxnLst>
                  <a:cxn ang="0">
                    <a:pos x="48" y="150"/>
                  </a:cxn>
                  <a:cxn ang="0">
                    <a:pos x="48" y="111"/>
                  </a:cxn>
                  <a:cxn ang="0">
                    <a:pos x="50" y="110"/>
                  </a:cxn>
                  <a:cxn ang="0">
                    <a:pos x="50" y="150"/>
                  </a:cxn>
                  <a:cxn ang="0">
                    <a:pos x="131" y="150"/>
                  </a:cxn>
                  <a:cxn ang="0">
                    <a:pos x="131" y="137"/>
                  </a:cxn>
                  <a:cxn ang="0">
                    <a:pos x="124" y="115"/>
                  </a:cxn>
                  <a:cxn ang="0">
                    <a:pos x="85" y="0"/>
                  </a:cxn>
                  <a:cxn ang="0">
                    <a:pos x="34" y="6"/>
                  </a:cxn>
                  <a:cxn ang="0">
                    <a:pos x="1" y="43"/>
                  </a:cxn>
                  <a:cxn ang="0">
                    <a:pos x="0" y="150"/>
                  </a:cxn>
                  <a:cxn ang="0">
                    <a:pos x="48" y="150"/>
                  </a:cxn>
                </a:cxnLst>
                <a:rect l="0" t="0" r="r" b="b"/>
                <a:pathLst>
                  <a:path w="131" h="150">
                    <a:moveTo>
                      <a:pt x="48" y="150"/>
                    </a:move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09"/>
                      <a:pt x="50" y="108"/>
                      <a:pt x="50" y="110"/>
                    </a:cubicBezTo>
                    <a:cubicBezTo>
                      <a:pt x="50" y="150"/>
                      <a:pt x="50" y="150"/>
                      <a:pt x="50" y="150"/>
                    </a:cubicBezTo>
                    <a:cubicBezTo>
                      <a:pt x="131" y="150"/>
                      <a:pt x="131" y="150"/>
                      <a:pt x="131" y="150"/>
                    </a:cubicBezTo>
                    <a:cubicBezTo>
                      <a:pt x="131" y="137"/>
                      <a:pt x="131" y="137"/>
                      <a:pt x="131" y="137"/>
                    </a:cubicBezTo>
                    <a:cubicBezTo>
                      <a:pt x="131" y="137"/>
                      <a:pt x="126" y="121"/>
                      <a:pt x="124" y="115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14" y="10"/>
                      <a:pt x="1" y="21"/>
                      <a:pt x="1" y="43"/>
                    </a:cubicBezTo>
                    <a:cubicBezTo>
                      <a:pt x="0" y="150"/>
                      <a:pt x="0" y="150"/>
                      <a:pt x="0" y="150"/>
                    </a:cubicBezTo>
                    <a:lnTo>
                      <a:pt x="48" y="150"/>
                    </a:lnTo>
                    <a:close/>
                  </a:path>
                </a:pathLst>
              </a:custGeom>
              <a:solidFill>
                <a:srgbClr val="3D5F7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78" name="išliḑê">
                <a:extLst>
                  <a:ext uri="{FF2B5EF4-FFF2-40B4-BE49-F238E27FC236}">
                    <a16:creationId xmlns:a16="http://schemas.microsoft.com/office/drawing/2014/main" id="{E1476E88-73FF-4D05-BA8F-713CFC918A6A}"/>
                  </a:ext>
                </a:extLst>
              </p:cNvPr>
              <p:cNvSpPr/>
              <p:nvPr/>
            </p:nvSpPr>
            <p:spPr bwMode="auto">
              <a:xfrm>
                <a:off x="20383500" y="13696951"/>
                <a:ext cx="766762" cy="350838"/>
              </a:xfrm>
              <a:custGeom>
                <a:avLst/>
                <a:gdLst/>
                <a:ahLst/>
                <a:cxnLst>
                  <a:cxn ang="0">
                    <a:pos x="55" y="20"/>
                  </a:cxn>
                  <a:cxn ang="0">
                    <a:pos x="59" y="16"/>
                  </a:cxn>
                  <a:cxn ang="0">
                    <a:pos x="58" y="0"/>
                  </a:cxn>
                  <a:cxn ang="0">
                    <a:pos x="28" y="0"/>
                  </a:cxn>
                  <a:cxn ang="0">
                    <a:pos x="1" y="0"/>
                  </a:cxn>
                  <a:cxn ang="0">
                    <a:pos x="0" y="15"/>
                  </a:cxn>
                  <a:cxn ang="0">
                    <a:pos x="5" y="20"/>
                  </a:cxn>
                  <a:cxn ang="0">
                    <a:pos x="20" y="27"/>
                  </a:cxn>
                  <a:cxn ang="0">
                    <a:pos x="30" y="27"/>
                  </a:cxn>
                  <a:cxn ang="0">
                    <a:pos x="30" y="26"/>
                  </a:cxn>
                  <a:cxn ang="0">
                    <a:pos x="40" y="26"/>
                  </a:cxn>
                  <a:cxn ang="0">
                    <a:pos x="55" y="20"/>
                  </a:cxn>
                </a:cxnLst>
                <a:rect l="0" t="0" r="r" b="b"/>
                <a:pathLst>
                  <a:path w="59" h="27">
                    <a:moveTo>
                      <a:pt x="55" y="20"/>
                    </a:moveTo>
                    <a:cubicBezTo>
                      <a:pt x="59" y="16"/>
                      <a:pt x="59" y="16"/>
                      <a:pt x="59" y="16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9" y="24"/>
                      <a:pt x="14" y="27"/>
                      <a:pt x="20" y="27"/>
                    </a:cubicBezTo>
                    <a:cubicBezTo>
                      <a:pt x="30" y="27"/>
                      <a:pt x="30" y="27"/>
                      <a:pt x="30" y="27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6" y="26"/>
                      <a:pt x="51" y="24"/>
                      <a:pt x="55" y="20"/>
                    </a:cubicBezTo>
                    <a:close/>
                  </a:path>
                </a:pathLst>
              </a:custGeom>
              <a:solidFill>
                <a:srgbClr val="EACEBB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79" name="îṡlíďé">
                <a:extLst>
                  <a:ext uri="{FF2B5EF4-FFF2-40B4-BE49-F238E27FC236}">
                    <a16:creationId xmlns:a16="http://schemas.microsoft.com/office/drawing/2014/main" id="{42BFE851-6A7C-4DC0-AE62-857CF5910BE3}"/>
                  </a:ext>
                </a:extLst>
              </p:cNvPr>
              <p:cNvSpPr/>
              <p:nvPr/>
            </p:nvSpPr>
            <p:spPr bwMode="auto">
              <a:xfrm>
                <a:off x="21305838" y="12865101"/>
                <a:ext cx="207962" cy="54610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6" y="1"/>
                  </a:cxn>
                  <a:cxn ang="0">
                    <a:pos x="15" y="14"/>
                  </a:cxn>
                  <a:cxn ang="0">
                    <a:pos x="12" y="30"/>
                  </a:cxn>
                  <a:cxn ang="0">
                    <a:pos x="0" y="38"/>
                  </a:cxn>
                  <a:cxn ang="0">
                    <a:pos x="3" y="0"/>
                  </a:cxn>
                </a:cxnLst>
                <a:rect l="0" t="0" r="r" b="b"/>
                <a:pathLst>
                  <a:path w="16" h="42">
                    <a:moveTo>
                      <a:pt x="3" y="0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11" y="2"/>
                      <a:pt x="16" y="7"/>
                      <a:pt x="15" y="14"/>
                    </a:cubicBezTo>
                    <a:cubicBezTo>
                      <a:pt x="14" y="21"/>
                      <a:pt x="13" y="22"/>
                      <a:pt x="12" y="30"/>
                    </a:cubicBezTo>
                    <a:cubicBezTo>
                      <a:pt x="10" y="42"/>
                      <a:pt x="0" y="38"/>
                      <a:pt x="0" y="38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ACEBB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0" name="îṡļídé">
                <a:extLst>
                  <a:ext uri="{FF2B5EF4-FFF2-40B4-BE49-F238E27FC236}">
                    <a16:creationId xmlns:a16="http://schemas.microsoft.com/office/drawing/2014/main" id="{48A829C1-80E3-41B1-99D1-19F38900FB55}"/>
                  </a:ext>
                </a:extLst>
              </p:cNvPr>
              <p:cNvSpPr/>
              <p:nvPr/>
            </p:nvSpPr>
            <p:spPr bwMode="auto">
              <a:xfrm>
                <a:off x="20032663" y="12865101"/>
                <a:ext cx="207962" cy="546100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0" y="1"/>
                  </a:cxn>
                  <a:cxn ang="0">
                    <a:pos x="1" y="14"/>
                  </a:cxn>
                  <a:cxn ang="0">
                    <a:pos x="5" y="30"/>
                  </a:cxn>
                  <a:cxn ang="0">
                    <a:pos x="16" y="38"/>
                  </a:cxn>
                  <a:cxn ang="0">
                    <a:pos x="14" y="0"/>
                  </a:cxn>
                </a:cxnLst>
                <a:rect l="0" t="0" r="r" b="b"/>
                <a:pathLst>
                  <a:path w="16" h="42">
                    <a:moveTo>
                      <a:pt x="14" y="0"/>
                    </a:moveTo>
                    <a:cubicBezTo>
                      <a:pt x="10" y="1"/>
                      <a:pt x="10" y="1"/>
                      <a:pt x="10" y="1"/>
                    </a:cubicBezTo>
                    <a:cubicBezTo>
                      <a:pt x="6" y="2"/>
                      <a:pt x="0" y="7"/>
                      <a:pt x="1" y="14"/>
                    </a:cubicBezTo>
                    <a:cubicBezTo>
                      <a:pt x="3" y="21"/>
                      <a:pt x="3" y="22"/>
                      <a:pt x="5" y="30"/>
                    </a:cubicBezTo>
                    <a:cubicBezTo>
                      <a:pt x="6" y="42"/>
                      <a:pt x="16" y="38"/>
                      <a:pt x="16" y="38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EACEBB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1" name="ïṧḻiďé">
                <a:extLst>
                  <a:ext uri="{FF2B5EF4-FFF2-40B4-BE49-F238E27FC236}">
                    <a16:creationId xmlns:a16="http://schemas.microsoft.com/office/drawing/2014/main" id="{AFD0DB7A-325B-4D7B-865A-8D286763C7AE}"/>
                  </a:ext>
                </a:extLst>
              </p:cNvPr>
              <p:cNvSpPr/>
              <p:nvPr/>
            </p:nvSpPr>
            <p:spPr bwMode="auto">
              <a:xfrm>
                <a:off x="20188238" y="12345988"/>
                <a:ext cx="1169987" cy="1584325"/>
              </a:xfrm>
              <a:custGeom>
                <a:avLst/>
                <a:gdLst/>
                <a:ahLst/>
                <a:cxnLst>
                  <a:cxn ang="0">
                    <a:pos x="45" y="0"/>
                  </a:cxn>
                  <a:cxn ang="0">
                    <a:pos x="45" y="0"/>
                  </a:cxn>
                  <a:cxn ang="0">
                    <a:pos x="0" y="0"/>
                  </a:cxn>
                  <a:cxn ang="0">
                    <a:pos x="0" y="85"/>
                  </a:cxn>
                  <a:cxn ang="0">
                    <a:pos x="6" y="101"/>
                  </a:cxn>
                  <a:cxn ang="0">
                    <a:pos x="20" y="115"/>
                  </a:cxn>
                  <a:cxn ang="0">
                    <a:pos x="35" y="122"/>
                  </a:cxn>
                  <a:cxn ang="0">
                    <a:pos x="45" y="122"/>
                  </a:cxn>
                  <a:cxn ang="0">
                    <a:pos x="45" y="122"/>
                  </a:cxn>
                  <a:cxn ang="0">
                    <a:pos x="55" y="122"/>
                  </a:cxn>
                  <a:cxn ang="0">
                    <a:pos x="70" y="115"/>
                  </a:cxn>
                  <a:cxn ang="0">
                    <a:pos x="84" y="101"/>
                  </a:cxn>
                  <a:cxn ang="0">
                    <a:pos x="90" y="85"/>
                  </a:cxn>
                  <a:cxn ang="0">
                    <a:pos x="90" y="0"/>
                  </a:cxn>
                  <a:cxn ang="0">
                    <a:pos x="45" y="0"/>
                  </a:cxn>
                </a:cxnLst>
                <a:rect l="0" t="0" r="r" b="b"/>
                <a:pathLst>
                  <a:path w="90" h="122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91"/>
                      <a:pt x="2" y="97"/>
                      <a:pt x="6" y="101"/>
                    </a:cubicBezTo>
                    <a:cubicBezTo>
                      <a:pt x="20" y="115"/>
                      <a:pt x="20" y="115"/>
                      <a:pt x="20" y="115"/>
                    </a:cubicBezTo>
                    <a:cubicBezTo>
                      <a:pt x="24" y="120"/>
                      <a:pt x="29" y="122"/>
                      <a:pt x="35" y="122"/>
                    </a:cubicBezTo>
                    <a:cubicBezTo>
                      <a:pt x="45" y="122"/>
                      <a:pt x="45" y="122"/>
                      <a:pt x="45" y="122"/>
                    </a:cubicBezTo>
                    <a:cubicBezTo>
                      <a:pt x="45" y="122"/>
                      <a:pt x="45" y="122"/>
                      <a:pt x="4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61" y="122"/>
                      <a:pt x="66" y="120"/>
                      <a:pt x="70" y="115"/>
                    </a:cubicBezTo>
                    <a:cubicBezTo>
                      <a:pt x="84" y="101"/>
                      <a:pt x="84" y="101"/>
                      <a:pt x="84" y="101"/>
                    </a:cubicBezTo>
                    <a:cubicBezTo>
                      <a:pt x="88" y="97"/>
                      <a:pt x="90" y="91"/>
                      <a:pt x="90" y="85"/>
                    </a:cubicBezTo>
                    <a:cubicBezTo>
                      <a:pt x="90" y="0"/>
                      <a:pt x="90" y="0"/>
                      <a:pt x="90" y="0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E1C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2" name="íṡ1idé">
                <a:extLst>
                  <a:ext uri="{FF2B5EF4-FFF2-40B4-BE49-F238E27FC236}">
                    <a16:creationId xmlns:a16="http://schemas.microsoft.com/office/drawing/2014/main" id="{EF00EC86-4FFB-4869-8260-E45A2F392985}"/>
                  </a:ext>
                </a:extLst>
              </p:cNvPr>
              <p:cNvSpPr/>
              <p:nvPr/>
            </p:nvSpPr>
            <p:spPr bwMode="auto">
              <a:xfrm>
                <a:off x="20837525" y="14152563"/>
                <a:ext cx="714375" cy="1831975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52" y="3"/>
                  </a:cxn>
                  <a:cxn ang="0">
                    <a:pos x="54" y="4"/>
                  </a:cxn>
                  <a:cxn ang="0">
                    <a:pos x="54" y="6"/>
                  </a:cxn>
                  <a:cxn ang="0">
                    <a:pos x="55" y="36"/>
                  </a:cxn>
                  <a:cxn ang="0">
                    <a:pos x="50" y="42"/>
                  </a:cxn>
                  <a:cxn ang="0">
                    <a:pos x="34" y="42"/>
                  </a:cxn>
                  <a:cxn ang="0">
                    <a:pos x="49" y="61"/>
                  </a:cxn>
                  <a:cxn ang="0">
                    <a:pos x="48" y="72"/>
                  </a:cxn>
                  <a:cxn ang="0">
                    <a:pos x="0" y="141"/>
                  </a:cxn>
                  <a:cxn ang="0">
                    <a:pos x="37" y="0"/>
                  </a:cxn>
                </a:cxnLst>
                <a:rect l="0" t="0" r="r" b="b"/>
                <a:pathLst>
                  <a:path w="55" h="141">
                    <a:moveTo>
                      <a:pt x="37" y="0"/>
                    </a:moveTo>
                    <a:cubicBezTo>
                      <a:pt x="52" y="3"/>
                      <a:pt x="52" y="3"/>
                      <a:pt x="52" y="3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4" y="4"/>
                      <a:pt x="54" y="6"/>
                      <a:pt x="54" y="6"/>
                    </a:cubicBezTo>
                    <a:cubicBezTo>
                      <a:pt x="55" y="36"/>
                      <a:pt x="55" y="36"/>
                      <a:pt x="55" y="36"/>
                    </a:cubicBezTo>
                    <a:cubicBezTo>
                      <a:pt x="55" y="41"/>
                      <a:pt x="54" y="42"/>
                      <a:pt x="50" y="42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49" y="61"/>
                      <a:pt x="49" y="61"/>
                      <a:pt x="49" y="61"/>
                    </a:cubicBezTo>
                    <a:cubicBezTo>
                      <a:pt x="53" y="66"/>
                      <a:pt x="51" y="68"/>
                      <a:pt x="48" y="72"/>
                    </a:cubicBezTo>
                    <a:cubicBezTo>
                      <a:pt x="0" y="141"/>
                      <a:pt x="0" y="141"/>
                      <a:pt x="0" y="141"/>
                    </a:cubicBez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6D9CB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3" name="íṥļiḓé">
                <a:extLst>
                  <a:ext uri="{FF2B5EF4-FFF2-40B4-BE49-F238E27FC236}">
                    <a16:creationId xmlns:a16="http://schemas.microsoft.com/office/drawing/2014/main" id="{EE91ABA7-7324-4022-8784-2A2D2EE9BC37}"/>
                  </a:ext>
                </a:extLst>
              </p:cNvPr>
              <p:cNvSpPr/>
              <p:nvPr/>
            </p:nvSpPr>
            <p:spPr bwMode="auto">
              <a:xfrm>
                <a:off x="19980275" y="14165263"/>
                <a:ext cx="727075" cy="1819275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1" y="5"/>
                  </a:cxn>
                  <a:cxn ang="0">
                    <a:pos x="0" y="35"/>
                  </a:cxn>
                  <a:cxn ang="0">
                    <a:pos x="6" y="41"/>
                  </a:cxn>
                  <a:cxn ang="0">
                    <a:pos x="22" y="41"/>
                  </a:cxn>
                  <a:cxn ang="0">
                    <a:pos x="7" y="60"/>
                  </a:cxn>
                  <a:cxn ang="0">
                    <a:pos x="7" y="71"/>
                  </a:cxn>
                  <a:cxn ang="0">
                    <a:pos x="56" y="140"/>
                  </a:cxn>
                  <a:cxn ang="0">
                    <a:pos x="18" y="0"/>
                  </a:cxn>
                </a:cxnLst>
                <a:rect l="0" t="0" r="r" b="b"/>
                <a:pathLst>
                  <a:path w="56" h="140">
                    <a:moveTo>
                      <a:pt x="18" y="0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3"/>
                      <a:pt x="2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0"/>
                      <a:pt x="1" y="41"/>
                      <a:pt x="6" y="41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2" y="65"/>
                      <a:pt x="5" y="67"/>
                      <a:pt x="7" y="71"/>
                    </a:cubicBezTo>
                    <a:cubicBezTo>
                      <a:pt x="56" y="140"/>
                      <a:pt x="56" y="140"/>
                      <a:pt x="56" y="140"/>
                    </a:cubicBez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6D9CB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4" name="ïṧľïḑè">
                <a:extLst>
                  <a:ext uri="{FF2B5EF4-FFF2-40B4-BE49-F238E27FC236}">
                    <a16:creationId xmlns:a16="http://schemas.microsoft.com/office/drawing/2014/main" id="{10B69C77-1199-4169-B161-D63719F849B4}"/>
                  </a:ext>
                </a:extLst>
              </p:cNvPr>
              <p:cNvSpPr/>
              <p:nvPr/>
            </p:nvSpPr>
            <p:spPr bwMode="auto">
              <a:xfrm>
                <a:off x="19967575" y="11917363"/>
                <a:ext cx="1611312" cy="1168400"/>
              </a:xfrm>
              <a:custGeom>
                <a:avLst/>
                <a:gdLst/>
                <a:ahLst/>
                <a:cxnLst>
                  <a:cxn ang="0">
                    <a:pos x="19" y="49"/>
                  </a:cxn>
                  <a:cxn ang="0">
                    <a:pos x="32" y="32"/>
                  </a:cxn>
                  <a:cxn ang="0">
                    <a:pos x="88" y="31"/>
                  </a:cxn>
                  <a:cxn ang="0">
                    <a:pos x="105" y="50"/>
                  </a:cxn>
                  <a:cxn ang="0">
                    <a:pos x="105" y="85"/>
                  </a:cxn>
                  <a:cxn ang="0">
                    <a:pos x="112" y="80"/>
                  </a:cxn>
                  <a:cxn ang="0">
                    <a:pos x="119" y="51"/>
                  </a:cxn>
                  <a:cxn ang="0">
                    <a:pos x="71" y="0"/>
                  </a:cxn>
                  <a:cxn ang="0">
                    <a:pos x="53" y="0"/>
                  </a:cxn>
                  <a:cxn ang="0">
                    <a:pos x="6" y="52"/>
                  </a:cxn>
                  <a:cxn ang="0">
                    <a:pos x="12" y="80"/>
                  </a:cxn>
                  <a:cxn ang="0">
                    <a:pos x="19" y="85"/>
                  </a:cxn>
                  <a:cxn ang="0">
                    <a:pos x="19" y="49"/>
                  </a:cxn>
                </a:cxnLst>
                <a:rect l="0" t="0" r="r" b="b"/>
                <a:pathLst>
                  <a:path w="124" h="90">
                    <a:moveTo>
                      <a:pt x="19" y="49"/>
                    </a:moveTo>
                    <a:cubicBezTo>
                      <a:pt x="19" y="38"/>
                      <a:pt x="28" y="32"/>
                      <a:pt x="32" y="32"/>
                    </a:cubicBezTo>
                    <a:cubicBezTo>
                      <a:pt x="88" y="31"/>
                      <a:pt x="88" y="31"/>
                      <a:pt x="88" y="31"/>
                    </a:cubicBezTo>
                    <a:cubicBezTo>
                      <a:pt x="106" y="31"/>
                      <a:pt x="105" y="47"/>
                      <a:pt x="105" y="50"/>
                    </a:cubicBezTo>
                    <a:cubicBezTo>
                      <a:pt x="105" y="85"/>
                      <a:pt x="105" y="85"/>
                      <a:pt x="105" y="85"/>
                    </a:cubicBezTo>
                    <a:cubicBezTo>
                      <a:pt x="106" y="89"/>
                      <a:pt x="110" y="89"/>
                      <a:pt x="112" y="80"/>
                    </a:cubicBezTo>
                    <a:cubicBezTo>
                      <a:pt x="113" y="76"/>
                      <a:pt x="119" y="51"/>
                      <a:pt x="119" y="51"/>
                    </a:cubicBezTo>
                    <a:cubicBezTo>
                      <a:pt x="124" y="22"/>
                      <a:pt x="97" y="0"/>
                      <a:pt x="71" y="0"/>
                    </a:cubicBezTo>
                    <a:cubicBezTo>
                      <a:pt x="71" y="0"/>
                      <a:pt x="66" y="0"/>
                      <a:pt x="53" y="0"/>
                    </a:cubicBezTo>
                    <a:cubicBezTo>
                      <a:pt x="28" y="0"/>
                      <a:pt x="0" y="19"/>
                      <a:pt x="6" y="52"/>
                    </a:cubicBezTo>
                    <a:cubicBezTo>
                      <a:pt x="12" y="80"/>
                      <a:pt x="12" y="80"/>
                      <a:pt x="12" y="80"/>
                    </a:cubicBezTo>
                    <a:cubicBezTo>
                      <a:pt x="14" y="88"/>
                      <a:pt x="19" y="90"/>
                      <a:pt x="19" y="85"/>
                    </a:cubicBezTo>
                    <a:lnTo>
                      <a:pt x="19" y="49"/>
                    </a:lnTo>
                    <a:close/>
                  </a:path>
                </a:pathLst>
              </a:custGeom>
              <a:solidFill>
                <a:srgbClr val="253F59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5" name="iṣļíḑe">
                <a:extLst>
                  <a:ext uri="{FF2B5EF4-FFF2-40B4-BE49-F238E27FC236}">
                    <a16:creationId xmlns:a16="http://schemas.microsoft.com/office/drawing/2014/main" id="{F66CC901-CF63-4611-B385-D664FBC82D00}"/>
                  </a:ext>
                </a:extLst>
              </p:cNvPr>
              <p:cNvSpPr/>
              <p:nvPr/>
            </p:nvSpPr>
            <p:spPr bwMode="auto">
              <a:xfrm>
                <a:off x="20253325" y="12176126"/>
                <a:ext cx="1052512" cy="468313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15"/>
                  </a:cxn>
                  <a:cxn ang="0">
                    <a:pos x="10" y="29"/>
                  </a:cxn>
                  <a:cxn ang="0">
                    <a:pos x="24" y="34"/>
                  </a:cxn>
                  <a:cxn ang="0">
                    <a:pos x="81" y="13"/>
                  </a:cxn>
                  <a:cxn ang="0">
                    <a:pos x="80" y="0"/>
                  </a:cxn>
                  <a:cxn ang="0">
                    <a:pos x="4" y="0"/>
                  </a:cxn>
                </a:cxnLst>
                <a:rect l="0" t="0" r="r" b="b"/>
                <a:pathLst>
                  <a:path w="81" h="36">
                    <a:moveTo>
                      <a:pt x="4" y="0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3" y="34"/>
                      <a:pt x="19" y="36"/>
                      <a:pt x="24" y="34"/>
                    </a:cubicBezTo>
                    <a:cubicBezTo>
                      <a:pt x="81" y="13"/>
                      <a:pt x="81" y="13"/>
                      <a:pt x="81" y="13"/>
                    </a:cubicBezTo>
                    <a:cubicBezTo>
                      <a:pt x="80" y="0"/>
                      <a:pt x="80" y="0"/>
                      <a:pt x="80" y="0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253F59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6" name="ïṡliďé">
                <a:extLst>
                  <a:ext uri="{FF2B5EF4-FFF2-40B4-BE49-F238E27FC236}">
                    <a16:creationId xmlns:a16="http://schemas.microsoft.com/office/drawing/2014/main" id="{CFC7438C-47EB-4F71-A46C-1C5D2B7BDB21}"/>
                  </a:ext>
                </a:extLst>
              </p:cNvPr>
              <p:cNvSpPr/>
              <p:nvPr/>
            </p:nvSpPr>
            <p:spPr bwMode="auto">
              <a:xfrm>
                <a:off x="26322338" y="13619163"/>
                <a:ext cx="3625850" cy="2533650"/>
              </a:xfrm>
              <a:custGeom>
                <a:avLst/>
                <a:gdLst/>
                <a:ahLst/>
                <a:cxnLst>
                  <a:cxn ang="0">
                    <a:pos x="42" y="195"/>
                  </a:cxn>
                  <a:cxn ang="0">
                    <a:pos x="48" y="140"/>
                  </a:cxn>
                  <a:cxn ang="0">
                    <a:pos x="51" y="137"/>
                  </a:cxn>
                  <a:cxn ang="0">
                    <a:pos x="54" y="140"/>
                  </a:cxn>
                  <a:cxn ang="0">
                    <a:pos x="54" y="195"/>
                  </a:cxn>
                  <a:cxn ang="0">
                    <a:pos x="225" y="195"/>
                  </a:cxn>
                  <a:cxn ang="0">
                    <a:pos x="225" y="140"/>
                  </a:cxn>
                  <a:cxn ang="0">
                    <a:pos x="228" y="138"/>
                  </a:cxn>
                  <a:cxn ang="0">
                    <a:pos x="232" y="141"/>
                  </a:cxn>
                  <a:cxn ang="0">
                    <a:pos x="238" y="195"/>
                  </a:cxn>
                  <a:cxn ang="0">
                    <a:pos x="279" y="195"/>
                  </a:cxn>
                  <a:cxn ang="0">
                    <a:pos x="273" y="79"/>
                  </a:cxn>
                  <a:cxn ang="0">
                    <a:pos x="240" y="47"/>
                  </a:cxn>
                  <a:cxn ang="0">
                    <a:pos x="179" y="38"/>
                  </a:cxn>
                  <a:cxn ang="0">
                    <a:pos x="170" y="26"/>
                  </a:cxn>
                  <a:cxn ang="0">
                    <a:pos x="168" y="0"/>
                  </a:cxn>
                  <a:cxn ang="0">
                    <a:pos x="137" y="0"/>
                  </a:cxn>
                  <a:cxn ang="0">
                    <a:pos x="110" y="0"/>
                  </a:cxn>
                  <a:cxn ang="0">
                    <a:pos x="109" y="28"/>
                  </a:cxn>
                  <a:cxn ang="0">
                    <a:pos x="99" y="38"/>
                  </a:cxn>
                  <a:cxn ang="0">
                    <a:pos x="39" y="47"/>
                  </a:cxn>
                  <a:cxn ang="0">
                    <a:pos x="6" y="79"/>
                  </a:cxn>
                  <a:cxn ang="0">
                    <a:pos x="0" y="195"/>
                  </a:cxn>
                  <a:cxn ang="0">
                    <a:pos x="42" y="195"/>
                  </a:cxn>
                </a:cxnLst>
                <a:rect l="0" t="0" r="r" b="b"/>
                <a:pathLst>
                  <a:path w="279" h="195">
                    <a:moveTo>
                      <a:pt x="42" y="195"/>
                    </a:moveTo>
                    <a:cubicBezTo>
                      <a:pt x="48" y="140"/>
                      <a:pt x="48" y="140"/>
                      <a:pt x="48" y="140"/>
                    </a:cubicBezTo>
                    <a:cubicBezTo>
                      <a:pt x="48" y="139"/>
                      <a:pt x="50" y="137"/>
                      <a:pt x="51" y="137"/>
                    </a:cubicBezTo>
                    <a:cubicBezTo>
                      <a:pt x="53" y="138"/>
                      <a:pt x="54" y="139"/>
                      <a:pt x="54" y="140"/>
                    </a:cubicBezTo>
                    <a:cubicBezTo>
                      <a:pt x="54" y="195"/>
                      <a:pt x="54" y="195"/>
                      <a:pt x="54" y="195"/>
                    </a:cubicBezTo>
                    <a:cubicBezTo>
                      <a:pt x="225" y="195"/>
                      <a:pt x="225" y="195"/>
                      <a:pt x="225" y="195"/>
                    </a:cubicBezTo>
                    <a:cubicBezTo>
                      <a:pt x="225" y="140"/>
                      <a:pt x="225" y="140"/>
                      <a:pt x="225" y="140"/>
                    </a:cubicBezTo>
                    <a:cubicBezTo>
                      <a:pt x="225" y="139"/>
                      <a:pt x="226" y="138"/>
                      <a:pt x="228" y="138"/>
                    </a:cubicBezTo>
                    <a:cubicBezTo>
                      <a:pt x="230" y="138"/>
                      <a:pt x="232" y="138"/>
                      <a:pt x="232" y="141"/>
                    </a:cubicBezTo>
                    <a:cubicBezTo>
                      <a:pt x="238" y="195"/>
                      <a:pt x="238" y="195"/>
                      <a:pt x="238" y="195"/>
                    </a:cubicBezTo>
                    <a:cubicBezTo>
                      <a:pt x="279" y="195"/>
                      <a:pt x="279" y="195"/>
                      <a:pt x="279" y="195"/>
                    </a:cubicBezTo>
                    <a:cubicBezTo>
                      <a:pt x="273" y="79"/>
                      <a:pt x="273" y="79"/>
                      <a:pt x="273" y="79"/>
                    </a:cubicBezTo>
                    <a:cubicBezTo>
                      <a:pt x="270" y="63"/>
                      <a:pt x="256" y="51"/>
                      <a:pt x="240" y="47"/>
                    </a:cubicBezTo>
                    <a:cubicBezTo>
                      <a:pt x="179" y="38"/>
                      <a:pt x="179" y="38"/>
                      <a:pt x="179" y="38"/>
                    </a:cubicBezTo>
                    <a:cubicBezTo>
                      <a:pt x="174" y="38"/>
                      <a:pt x="170" y="32"/>
                      <a:pt x="170" y="26"/>
                    </a:cubicBezTo>
                    <a:cubicBezTo>
                      <a:pt x="168" y="0"/>
                      <a:pt x="168" y="0"/>
                      <a:pt x="168" y="0"/>
                    </a:cubicBezTo>
                    <a:cubicBezTo>
                      <a:pt x="137" y="0"/>
                      <a:pt x="137" y="0"/>
                      <a:pt x="137" y="0"/>
                    </a:cubicBezTo>
                    <a:cubicBezTo>
                      <a:pt x="110" y="0"/>
                      <a:pt x="110" y="0"/>
                      <a:pt x="110" y="0"/>
                    </a:cubicBezTo>
                    <a:cubicBezTo>
                      <a:pt x="109" y="28"/>
                      <a:pt x="109" y="28"/>
                      <a:pt x="109" y="28"/>
                    </a:cubicBezTo>
                    <a:cubicBezTo>
                      <a:pt x="108" y="33"/>
                      <a:pt x="104" y="37"/>
                      <a:pt x="99" y="38"/>
                    </a:cubicBezTo>
                    <a:cubicBezTo>
                      <a:pt x="39" y="47"/>
                      <a:pt x="39" y="47"/>
                      <a:pt x="39" y="47"/>
                    </a:cubicBezTo>
                    <a:cubicBezTo>
                      <a:pt x="23" y="51"/>
                      <a:pt x="9" y="63"/>
                      <a:pt x="6" y="79"/>
                    </a:cubicBezTo>
                    <a:cubicBezTo>
                      <a:pt x="0" y="195"/>
                      <a:pt x="0" y="195"/>
                      <a:pt x="0" y="195"/>
                    </a:cubicBezTo>
                    <a:lnTo>
                      <a:pt x="42" y="195"/>
                    </a:lnTo>
                    <a:close/>
                  </a:path>
                </a:pathLst>
              </a:custGeom>
              <a:solidFill>
                <a:srgbClr val="FFE1C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7" name="îSḻïḓe">
                <a:extLst>
                  <a:ext uri="{FF2B5EF4-FFF2-40B4-BE49-F238E27FC236}">
                    <a16:creationId xmlns:a16="http://schemas.microsoft.com/office/drawing/2014/main" id="{F5149729-6CB6-4DE4-ADFC-43E78873D45A}"/>
                  </a:ext>
                </a:extLst>
              </p:cNvPr>
              <p:cNvSpPr/>
              <p:nvPr/>
            </p:nvSpPr>
            <p:spPr bwMode="auto">
              <a:xfrm>
                <a:off x="27439938" y="13982701"/>
                <a:ext cx="1390650" cy="2170113"/>
              </a:xfrm>
              <a:custGeom>
                <a:avLst/>
                <a:gdLst/>
                <a:ahLst/>
                <a:cxnLst>
                  <a:cxn ang="0">
                    <a:pos x="86" y="167"/>
                  </a:cxn>
                  <a:cxn ang="0">
                    <a:pos x="107" y="11"/>
                  </a:cxn>
                  <a:cxn ang="0">
                    <a:pos x="95" y="10"/>
                  </a:cxn>
                  <a:cxn ang="0">
                    <a:pos x="85" y="0"/>
                  </a:cxn>
                  <a:cxn ang="0">
                    <a:pos x="53" y="31"/>
                  </a:cxn>
                  <a:cxn ang="0">
                    <a:pos x="22" y="0"/>
                  </a:cxn>
                  <a:cxn ang="0">
                    <a:pos x="12" y="10"/>
                  </a:cxn>
                  <a:cxn ang="0">
                    <a:pos x="0" y="11"/>
                  </a:cxn>
                  <a:cxn ang="0">
                    <a:pos x="28" y="167"/>
                  </a:cxn>
                  <a:cxn ang="0">
                    <a:pos x="86" y="167"/>
                  </a:cxn>
                </a:cxnLst>
                <a:rect l="0" t="0" r="r" b="b"/>
                <a:pathLst>
                  <a:path w="107" h="167">
                    <a:moveTo>
                      <a:pt x="86" y="167"/>
                    </a:moveTo>
                    <a:cubicBezTo>
                      <a:pt x="107" y="11"/>
                      <a:pt x="107" y="11"/>
                      <a:pt x="107" y="11"/>
                    </a:cubicBezTo>
                    <a:cubicBezTo>
                      <a:pt x="95" y="10"/>
                      <a:pt x="95" y="10"/>
                      <a:pt x="95" y="10"/>
                    </a:cubicBezTo>
                    <a:cubicBezTo>
                      <a:pt x="90" y="9"/>
                      <a:pt x="86" y="5"/>
                      <a:pt x="85" y="0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1" y="5"/>
                      <a:pt x="17" y="9"/>
                      <a:pt x="12" y="1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8" y="167"/>
                      <a:pt x="28" y="167"/>
                      <a:pt x="28" y="167"/>
                    </a:cubicBezTo>
                    <a:lnTo>
                      <a:pt x="86" y="167"/>
                    </a:lnTo>
                    <a:close/>
                  </a:path>
                </a:pathLst>
              </a:custGeom>
              <a:solidFill>
                <a:srgbClr val="0D979B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8" name="îṩlîdè">
                <a:extLst>
                  <a:ext uri="{FF2B5EF4-FFF2-40B4-BE49-F238E27FC236}">
                    <a16:creationId xmlns:a16="http://schemas.microsoft.com/office/drawing/2014/main" id="{8C99B87A-6E8F-4279-AD03-2D5D6B2D790F}"/>
                  </a:ext>
                </a:extLst>
              </p:cNvPr>
              <p:cNvSpPr/>
              <p:nvPr/>
            </p:nvSpPr>
            <p:spPr bwMode="auto">
              <a:xfrm>
                <a:off x="27738388" y="13619163"/>
                <a:ext cx="779462" cy="363538"/>
              </a:xfrm>
              <a:custGeom>
                <a:avLst/>
                <a:gdLst/>
                <a:ahLst/>
                <a:cxnLst>
                  <a:cxn ang="0">
                    <a:pos x="57" y="21"/>
                  </a:cxn>
                  <a:cxn ang="0">
                    <a:pos x="60" y="17"/>
                  </a:cxn>
                  <a:cxn ang="0">
                    <a:pos x="59" y="0"/>
                  </a:cxn>
                  <a:cxn ang="0">
                    <a:pos x="28" y="0"/>
                  </a:cxn>
                  <a:cxn ang="0">
                    <a:pos x="1" y="0"/>
                  </a:cxn>
                  <a:cxn ang="0">
                    <a:pos x="0" y="16"/>
                  </a:cxn>
                  <a:cxn ang="0">
                    <a:pos x="5" y="21"/>
                  </a:cxn>
                  <a:cxn ang="0">
                    <a:pos x="21" y="28"/>
                  </a:cxn>
                  <a:cxn ang="0">
                    <a:pos x="31" y="28"/>
                  </a:cxn>
                  <a:cxn ang="0">
                    <a:pos x="31" y="28"/>
                  </a:cxn>
                  <a:cxn ang="0">
                    <a:pos x="41" y="28"/>
                  </a:cxn>
                  <a:cxn ang="0">
                    <a:pos x="57" y="21"/>
                  </a:cxn>
                </a:cxnLst>
                <a:rect l="0" t="0" r="r" b="b"/>
                <a:pathLst>
                  <a:path w="60" h="28">
                    <a:moveTo>
                      <a:pt x="57" y="21"/>
                    </a:moveTo>
                    <a:cubicBezTo>
                      <a:pt x="60" y="17"/>
                      <a:pt x="60" y="17"/>
                      <a:pt x="60" y="17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9" y="25"/>
                      <a:pt x="15" y="28"/>
                      <a:pt x="2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7" y="28"/>
                      <a:pt x="52" y="25"/>
                      <a:pt x="57" y="21"/>
                    </a:cubicBezTo>
                    <a:close/>
                  </a:path>
                </a:pathLst>
              </a:custGeom>
              <a:solidFill>
                <a:srgbClr val="EACEBB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9" name="iṥḷïḑe">
                <a:extLst>
                  <a:ext uri="{FF2B5EF4-FFF2-40B4-BE49-F238E27FC236}">
                    <a16:creationId xmlns:a16="http://schemas.microsoft.com/office/drawing/2014/main" id="{8EE50290-C334-417B-AEC7-3DFBD116F693}"/>
                  </a:ext>
                </a:extLst>
              </p:cNvPr>
              <p:cNvSpPr/>
              <p:nvPr/>
            </p:nvSpPr>
            <p:spPr bwMode="auto">
              <a:xfrm>
                <a:off x="28687713" y="12774613"/>
                <a:ext cx="220662" cy="55880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6" y="0"/>
                  </a:cxn>
                  <a:cxn ang="0">
                    <a:pos x="15" y="14"/>
                  </a:cxn>
                  <a:cxn ang="0">
                    <a:pos x="12" y="31"/>
                  </a:cxn>
                  <a:cxn ang="0">
                    <a:pos x="0" y="39"/>
                  </a:cxn>
                  <a:cxn ang="0">
                    <a:pos x="3" y="0"/>
                  </a:cxn>
                </a:cxnLst>
                <a:rect l="0" t="0" r="r" b="b"/>
                <a:pathLst>
                  <a:path w="17" h="43">
                    <a:moveTo>
                      <a:pt x="3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11" y="2"/>
                      <a:pt x="17" y="6"/>
                      <a:pt x="15" y="14"/>
                    </a:cubicBezTo>
                    <a:cubicBezTo>
                      <a:pt x="14" y="21"/>
                      <a:pt x="14" y="22"/>
                      <a:pt x="12" y="31"/>
                    </a:cubicBezTo>
                    <a:cubicBezTo>
                      <a:pt x="10" y="43"/>
                      <a:pt x="0" y="39"/>
                      <a:pt x="0" y="39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ACEBB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0" name="iSlîdè">
                <a:extLst>
                  <a:ext uri="{FF2B5EF4-FFF2-40B4-BE49-F238E27FC236}">
                    <a16:creationId xmlns:a16="http://schemas.microsoft.com/office/drawing/2014/main" id="{F663BC81-0EF6-45D8-A8EE-751BF527B692}"/>
                  </a:ext>
                </a:extLst>
              </p:cNvPr>
              <p:cNvSpPr/>
              <p:nvPr/>
            </p:nvSpPr>
            <p:spPr bwMode="auto">
              <a:xfrm>
                <a:off x="27374850" y="12774613"/>
                <a:ext cx="220662" cy="558800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1" y="0"/>
                  </a:cxn>
                  <a:cxn ang="0">
                    <a:pos x="2" y="14"/>
                  </a:cxn>
                  <a:cxn ang="0">
                    <a:pos x="5" y="31"/>
                  </a:cxn>
                  <a:cxn ang="0">
                    <a:pos x="17" y="39"/>
                  </a:cxn>
                  <a:cxn ang="0">
                    <a:pos x="14" y="0"/>
                  </a:cxn>
                </a:cxnLst>
                <a:rect l="0" t="0" r="r" b="b"/>
                <a:pathLst>
                  <a:path w="17" h="43">
                    <a:moveTo>
                      <a:pt x="14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6" y="2"/>
                      <a:pt x="0" y="6"/>
                      <a:pt x="2" y="14"/>
                    </a:cubicBezTo>
                    <a:cubicBezTo>
                      <a:pt x="3" y="21"/>
                      <a:pt x="3" y="22"/>
                      <a:pt x="5" y="31"/>
                    </a:cubicBezTo>
                    <a:cubicBezTo>
                      <a:pt x="7" y="43"/>
                      <a:pt x="17" y="39"/>
                      <a:pt x="17" y="39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EACEBB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1" name="ïšḻïḋé">
                <a:extLst>
                  <a:ext uri="{FF2B5EF4-FFF2-40B4-BE49-F238E27FC236}">
                    <a16:creationId xmlns:a16="http://schemas.microsoft.com/office/drawing/2014/main" id="{FA7CCDA8-435D-4562-8462-3F142BCB7353}"/>
                  </a:ext>
                </a:extLst>
              </p:cNvPr>
              <p:cNvSpPr/>
              <p:nvPr/>
            </p:nvSpPr>
            <p:spPr bwMode="auto">
              <a:xfrm>
                <a:off x="27530425" y="12228513"/>
                <a:ext cx="1208087" cy="1638300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47" y="0"/>
                  </a:cxn>
                  <a:cxn ang="0">
                    <a:pos x="0" y="0"/>
                  </a:cxn>
                  <a:cxn ang="0">
                    <a:pos x="0" y="88"/>
                  </a:cxn>
                  <a:cxn ang="0">
                    <a:pos x="7" y="104"/>
                  </a:cxn>
                  <a:cxn ang="0">
                    <a:pos x="21" y="119"/>
                  </a:cxn>
                  <a:cxn ang="0">
                    <a:pos x="37" y="126"/>
                  </a:cxn>
                  <a:cxn ang="0">
                    <a:pos x="47" y="126"/>
                  </a:cxn>
                  <a:cxn ang="0">
                    <a:pos x="47" y="126"/>
                  </a:cxn>
                  <a:cxn ang="0">
                    <a:pos x="57" y="126"/>
                  </a:cxn>
                  <a:cxn ang="0">
                    <a:pos x="73" y="119"/>
                  </a:cxn>
                  <a:cxn ang="0">
                    <a:pos x="87" y="104"/>
                  </a:cxn>
                  <a:cxn ang="0">
                    <a:pos x="93" y="88"/>
                  </a:cxn>
                  <a:cxn ang="0">
                    <a:pos x="93" y="0"/>
                  </a:cxn>
                  <a:cxn ang="0">
                    <a:pos x="47" y="0"/>
                  </a:cxn>
                </a:cxnLst>
                <a:rect l="0" t="0" r="r" b="b"/>
                <a:pathLst>
                  <a:path w="93" h="126">
                    <a:moveTo>
                      <a:pt x="47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94"/>
                      <a:pt x="3" y="100"/>
                      <a:pt x="7" y="104"/>
                    </a:cubicBezTo>
                    <a:cubicBezTo>
                      <a:pt x="21" y="119"/>
                      <a:pt x="21" y="119"/>
                      <a:pt x="21" y="119"/>
                    </a:cubicBezTo>
                    <a:cubicBezTo>
                      <a:pt x="25" y="123"/>
                      <a:pt x="31" y="126"/>
                      <a:pt x="37" y="126"/>
                    </a:cubicBezTo>
                    <a:cubicBezTo>
                      <a:pt x="47" y="126"/>
                      <a:pt x="47" y="126"/>
                      <a:pt x="47" y="126"/>
                    </a:cubicBezTo>
                    <a:cubicBezTo>
                      <a:pt x="47" y="126"/>
                      <a:pt x="47" y="126"/>
                      <a:pt x="47" y="126"/>
                    </a:cubicBezTo>
                    <a:cubicBezTo>
                      <a:pt x="57" y="126"/>
                      <a:pt x="57" y="126"/>
                      <a:pt x="57" y="126"/>
                    </a:cubicBezTo>
                    <a:cubicBezTo>
                      <a:pt x="63" y="126"/>
                      <a:pt x="68" y="123"/>
                      <a:pt x="73" y="119"/>
                    </a:cubicBezTo>
                    <a:cubicBezTo>
                      <a:pt x="87" y="104"/>
                      <a:pt x="87" y="104"/>
                      <a:pt x="87" y="104"/>
                    </a:cubicBezTo>
                    <a:cubicBezTo>
                      <a:pt x="91" y="100"/>
                      <a:pt x="93" y="94"/>
                      <a:pt x="93" y="88"/>
                    </a:cubicBezTo>
                    <a:cubicBezTo>
                      <a:pt x="93" y="0"/>
                      <a:pt x="93" y="0"/>
                      <a:pt x="93" y="0"/>
                    </a:cubicBez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1C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2" name="íśļïḑé">
                <a:extLst>
                  <a:ext uri="{FF2B5EF4-FFF2-40B4-BE49-F238E27FC236}">
                    <a16:creationId xmlns:a16="http://schemas.microsoft.com/office/drawing/2014/main" id="{45019DCB-8840-48E2-A6C2-5F915ECC3088}"/>
                  </a:ext>
                </a:extLst>
              </p:cNvPr>
              <p:cNvSpPr/>
              <p:nvPr/>
            </p:nvSpPr>
            <p:spPr bwMode="auto">
              <a:xfrm>
                <a:off x="27555825" y="13879513"/>
                <a:ext cx="585787" cy="869950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9" y="3"/>
                  </a:cxn>
                  <a:cxn ang="0">
                    <a:pos x="0" y="18"/>
                  </a:cxn>
                  <a:cxn ang="0">
                    <a:pos x="27" y="64"/>
                  </a:cxn>
                  <a:cxn ang="0">
                    <a:pos x="33" y="64"/>
                  </a:cxn>
                  <a:cxn ang="0">
                    <a:pos x="45" y="39"/>
                  </a:cxn>
                  <a:cxn ang="0">
                    <a:pos x="14" y="4"/>
                  </a:cxn>
                </a:cxnLst>
                <a:rect l="0" t="0" r="r" b="b"/>
                <a:pathLst>
                  <a:path w="45" h="67">
                    <a:moveTo>
                      <a:pt x="14" y="4"/>
                    </a:moveTo>
                    <a:cubicBezTo>
                      <a:pt x="12" y="1"/>
                      <a:pt x="11" y="0"/>
                      <a:pt x="9" y="3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9" y="67"/>
                      <a:pt x="31" y="67"/>
                      <a:pt x="33" y="64"/>
                    </a:cubicBezTo>
                    <a:cubicBezTo>
                      <a:pt x="45" y="39"/>
                      <a:pt x="45" y="39"/>
                      <a:pt x="45" y="39"/>
                    </a:cubicBez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0EB3B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3" name="îSḻíde">
                <a:extLst>
                  <a:ext uri="{FF2B5EF4-FFF2-40B4-BE49-F238E27FC236}">
                    <a16:creationId xmlns:a16="http://schemas.microsoft.com/office/drawing/2014/main" id="{FC484B53-788F-4E22-9F52-5F8CF223D5C2}"/>
                  </a:ext>
                </a:extLst>
              </p:cNvPr>
              <p:cNvSpPr/>
              <p:nvPr/>
            </p:nvSpPr>
            <p:spPr bwMode="auto">
              <a:xfrm>
                <a:off x="28128913" y="13879513"/>
                <a:ext cx="584200" cy="869950"/>
              </a:xfrm>
              <a:custGeom>
                <a:avLst/>
                <a:gdLst/>
                <a:ahLst/>
                <a:cxnLst>
                  <a:cxn ang="0">
                    <a:pos x="31" y="4"/>
                  </a:cxn>
                  <a:cxn ang="0">
                    <a:pos x="36" y="3"/>
                  </a:cxn>
                  <a:cxn ang="0">
                    <a:pos x="45" y="18"/>
                  </a:cxn>
                  <a:cxn ang="0">
                    <a:pos x="18" y="64"/>
                  </a:cxn>
                  <a:cxn ang="0">
                    <a:pos x="12" y="64"/>
                  </a:cxn>
                  <a:cxn ang="0">
                    <a:pos x="0" y="39"/>
                  </a:cxn>
                  <a:cxn ang="0">
                    <a:pos x="31" y="4"/>
                  </a:cxn>
                </a:cxnLst>
                <a:rect l="0" t="0" r="r" b="b"/>
                <a:pathLst>
                  <a:path w="45" h="67">
                    <a:moveTo>
                      <a:pt x="31" y="4"/>
                    </a:moveTo>
                    <a:cubicBezTo>
                      <a:pt x="33" y="1"/>
                      <a:pt x="34" y="0"/>
                      <a:pt x="36" y="3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18" y="64"/>
                      <a:pt x="18" y="64"/>
                      <a:pt x="18" y="64"/>
                    </a:cubicBezTo>
                    <a:cubicBezTo>
                      <a:pt x="16" y="67"/>
                      <a:pt x="14" y="67"/>
                      <a:pt x="12" y="64"/>
                    </a:cubicBezTo>
                    <a:cubicBezTo>
                      <a:pt x="0" y="39"/>
                      <a:pt x="0" y="39"/>
                      <a:pt x="0" y="39"/>
                    </a:cubicBezTo>
                    <a:lnTo>
                      <a:pt x="31" y="4"/>
                    </a:lnTo>
                    <a:close/>
                  </a:path>
                </a:pathLst>
              </a:custGeom>
              <a:solidFill>
                <a:srgbClr val="0EB3B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4" name="iṥļíḍê">
                <a:extLst>
                  <a:ext uri="{FF2B5EF4-FFF2-40B4-BE49-F238E27FC236}">
                    <a16:creationId xmlns:a16="http://schemas.microsoft.com/office/drawing/2014/main" id="{1381F618-80D4-4F24-9B33-64B2CBC1D437}"/>
                  </a:ext>
                </a:extLst>
              </p:cNvPr>
              <p:cNvSpPr/>
              <p:nvPr/>
            </p:nvSpPr>
            <p:spPr bwMode="auto">
              <a:xfrm>
                <a:off x="27986038" y="14385926"/>
                <a:ext cx="298450" cy="1766888"/>
              </a:xfrm>
              <a:custGeom>
                <a:avLst/>
                <a:gdLst/>
                <a:ahLst/>
                <a:cxnLst>
                  <a:cxn ang="0">
                    <a:pos x="6" y="38"/>
                  </a:cxn>
                  <a:cxn ang="0">
                    <a:pos x="1" y="136"/>
                  </a:cxn>
                  <a:cxn ang="0">
                    <a:pos x="22" y="136"/>
                  </a:cxn>
                  <a:cxn ang="0">
                    <a:pos x="17" y="38"/>
                  </a:cxn>
                  <a:cxn ang="0">
                    <a:pos x="18" y="32"/>
                  </a:cxn>
                  <a:cxn ang="0">
                    <a:pos x="23" y="2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0" y="20"/>
                  </a:cxn>
                  <a:cxn ang="0">
                    <a:pos x="6" y="32"/>
                  </a:cxn>
                  <a:cxn ang="0">
                    <a:pos x="6" y="38"/>
                  </a:cxn>
                </a:cxnLst>
                <a:rect l="0" t="0" r="r" b="b"/>
                <a:pathLst>
                  <a:path w="23" h="136">
                    <a:moveTo>
                      <a:pt x="6" y="38"/>
                    </a:moveTo>
                    <a:cubicBezTo>
                      <a:pt x="1" y="136"/>
                      <a:pt x="1" y="136"/>
                      <a:pt x="1" y="136"/>
                    </a:cubicBezTo>
                    <a:cubicBezTo>
                      <a:pt x="22" y="136"/>
                      <a:pt x="22" y="136"/>
                      <a:pt x="22" y="136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6"/>
                      <a:pt x="17" y="33"/>
                      <a:pt x="18" y="32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4"/>
                      <a:pt x="6" y="36"/>
                      <a:pt x="6" y="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5" name="íSḷïdê">
                <a:extLst>
                  <a:ext uri="{FF2B5EF4-FFF2-40B4-BE49-F238E27FC236}">
                    <a16:creationId xmlns:a16="http://schemas.microsoft.com/office/drawing/2014/main" id="{F559B8A1-C8C1-454F-A064-E38B11983132}"/>
                  </a:ext>
                </a:extLst>
              </p:cNvPr>
              <p:cNvSpPr/>
              <p:nvPr/>
            </p:nvSpPr>
            <p:spPr bwMode="auto">
              <a:xfrm>
                <a:off x="28206700" y="14152563"/>
                <a:ext cx="1792287" cy="2000250"/>
              </a:xfrm>
              <a:custGeom>
                <a:avLst/>
                <a:gdLst/>
                <a:ahLst/>
                <a:cxnLst>
                  <a:cxn ang="0">
                    <a:pos x="85" y="154"/>
                  </a:cxn>
                  <a:cxn ang="0">
                    <a:pos x="85" y="113"/>
                  </a:cxn>
                  <a:cxn ang="0">
                    <a:pos x="87" y="114"/>
                  </a:cxn>
                  <a:cxn ang="0">
                    <a:pos x="90" y="154"/>
                  </a:cxn>
                  <a:cxn ang="0">
                    <a:pos x="138" y="154"/>
                  </a:cxn>
                  <a:cxn ang="0">
                    <a:pos x="135" y="44"/>
                  </a:cxn>
                  <a:cxn ang="0">
                    <a:pos x="101" y="5"/>
                  </a:cxn>
                  <a:cxn ang="0">
                    <a:pos x="49" y="0"/>
                  </a:cxn>
                  <a:cxn ang="0">
                    <a:pos x="0" y="141"/>
                  </a:cxn>
                  <a:cxn ang="0">
                    <a:pos x="0" y="154"/>
                  </a:cxn>
                  <a:cxn ang="0">
                    <a:pos x="85" y="154"/>
                  </a:cxn>
                </a:cxnLst>
                <a:rect l="0" t="0" r="r" b="b"/>
                <a:pathLst>
                  <a:path w="138" h="154">
                    <a:moveTo>
                      <a:pt x="85" y="154"/>
                    </a:moveTo>
                    <a:cubicBezTo>
                      <a:pt x="85" y="113"/>
                      <a:pt x="85" y="113"/>
                      <a:pt x="85" y="113"/>
                    </a:cubicBezTo>
                    <a:cubicBezTo>
                      <a:pt x="85" y="111"/>
                      <a:pt x="87" y="112"/>
                      <a:pt x="87" y="114"/>
                    </a:cubicBezTo>
                    <a:cubicBezTo>
                      <a:pt x="90" y="154"/>
                      <a:pt x="90" y="154"/>
                      <a:pt x="90" y="154"/>
                    </a:cubicBezTo>
                    <a:cubicBezTo>
                      <a:pt x="138" y="154"/>
                      <a:pt x="138" y="154"/>
                      <a:pt x="138" y="154"/>
                    </a:cubicBezTo>
                    <a:cubicBezTo>
                      <a:pt x="135" y="44"/>
                      <a:pt x="135" y="44"/>
                      <a:pt x="135" y="44"/>
                    </a:cubicBezTo>
                    <a:cubicBezTo>
                      <a:pt x="135" y="22"/>
                      <a:pt x="122" y="10"/>
                      <a:pt x="101" y="5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0" y="154"/>
                      <a:pt x="0" y="154"/>
                      <a:pt x="0" y="154"/>
                    </a:cubicBezTo>
                    <a:lnTo>
                      <a:pt x="85" y="154"/>
                    </a:lnTo>
                    <a:close/>
                  </a:path>
                </a:pathLst>
              </a:custGeom>
              <a:solidFill>
                <a:srgbClr val="253F59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6" name="íšḻîḓê">
                <a:extLst>
                  <a:ext uri="{FF2B5EF4-FFF2-40B4-BE49-F238E27FC236}">
                    <a16:creationId xmlns:a16="http://schemas.microsoft.com/office/drawing/2014/main" id="{CBD25448-4FF7-4313-AC7A-0626AFF83AFC}"/>
                  </a:ext>
                </a:extLst>
              </p:cNvPr>
              <p:cNvSpPr/>
              <p:nvPr/>
            </p:nvSpPr>
            <p:spPr bwMode="auto">
              <a:xfrm>
                <a:off x="28206700" y="14100176"/>
                <a:ext cx="739775" cy="1884363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54" y="3"/>
                  </a:cxn>
                  <a:cxn ang="0">
                    <a:pos x="55" y="4"/>
                  </a:cxn>
                  <a:cxn ang="0">
                    <a:pos x="56" y="5"/>
                  </a:cxn>
                  <a:cxn ang="0">
                    <a:pos x="57" y="36"/>
                  </a:cxn>
                  <a:cxn ang="0">
                    <a:pos x="51" y="43"/>
                  </a:cxn>
                  <a:cxn ang="0">
                    <a:pos x="35" y="43"/>
                  </a:cxn>
                  <a:cxn ang="0">
                    <a:pos x="50" y="62"/>
                  </a:cxn>
                  <a:cxn ang="0">
                    <a:pos x="49" y="73"/>
                  </a:cxn>
                  <a:cxn ang="0">
                    <a:pos x="0" y="145"/>
                  </a:cxn>
                  <a:cxn ang="0">
                    <a:pos x="38" y="0"/>
                  </a:cxn>
                </a:cxnLst>
                <a:rect l="0" t="0" r="r" b="b"/>
                <a:pathLst>
                  <a:path w="57" h="145">
                    <a:moveTo>
                      <a:pt x="38" y="0"/>
                    </a:moveTo>
                    <a:cubicBezTo>
                      <a:pt x="54" y="3"/>
                      <a:pt x="54" y="3"/>
                      <a:pt x="54" y="3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55" y="4"/>
                      <a:pt x="56" y="5"/>
                      <a:pt x="56" y="5"/>
                    </a:cubicBezTo>
                    <a:cubicBezTo>
                      <a:pt x="57" y="36"/>
                      <a:pt x="57" y="36"/>
                      <a:pt x="57" y="36"/>
                    </a:cubicBezTo>
                    <a:cubicBezTo>
                      <a:pt x="57" y="42"/>
                      <a:pt x="56" y="43"/>
                      <a:pt x="51" y="43"/>
                    </a:cubicBezTo>
                    <a:cubicBezTo>
                      <a:pt x="35" y="43"/>
                      <a:pt x="35" y="43"/>
                      <a:pt x="35" y="43"/>
                    </a:cubicBezTo>
                    <a:cubicBezTo>
                      <a:pt x="50" y="62"/>
                      <a:pt x="50" y="62"/>
                      <a:pt x="50" y="62"/>
                    </a:cubicBezTo>
                    <a:cubicBezTo>
                      <a:pt x="55" y="67"/>
                      <a:pt x="52" y="70"/>
                      <a:pt x="49" y="73"/>
                    </a:cubicBezTo>
                    <a:cubicBezTo>
                      <a:pt x="0" y="145"/>
                      <a:pt x="0" y="145"/>
                      <a:pt x="0" y="145"/>
                    </a:cubicBez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6D9CB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7" name="iṧlîdê">
                <a:extLst>
                  <a:ext uri="{FF2B5EF4-FFF2-40B4-BE49-F238E27FC236}">
                    <a16:creationId xmlns:a16="http://schemas.microsoft.com/office/drawing/2014/main" id="{054FFFB2-499E-4EBB-8C5E-BC1B0214D9F3}"/>
                  </a:ext>
                </a:extLst>
              </p:cNvPr>
              <p:cNvSpPr/>
              <p:nvPr/>
            </p:nvSpPr>
            <p:spPr bwMode="auto">
              <a:xfrm>
                <a:off x="26295350" y="14138276"/>
                <a:ext cx="1781175" cy="2014538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37" y="6"/>
                  </a:cxn>
                  <a:cxn ang="0">
                    <a:pos x="3" y="45"/>
                  </a:cxn>
                  <a:cxn ang="0">
                    <a:pos x="0" y="155"/>
                  </a:cxn>
                  <a:cxn ang="0">
                    <a:pos x="48" y="155"/>
                  </a:cxn>
                  <a:cxn ang="0">
                    <a:pos x="51" y="115"/>
                  </a:cxn>
                  <a:cxn ang="0">
                    <a:pos x="53" y="114"/>
                  </a:cxn>
                  <a:cxn ang="0">
                    <a:pos x="53" y="155"/>
                  </a:cxn>
                  <a:cxn ang="0">
                    <a:pos x="137" y="155"/>
                  </a:cxn>
                  <a:cxn ang="0">
                    <a:pos x="137" y="142"/>
                  </a:cxn>
                  <a:cxn ang="0">
                    <a:pos x="130" y="119"/>
                  </a:cxn>
                  <a:cxn ang="0">
                    <a:pos x="89" y="0"/>
                  </a:cxn>
                </a:cxnLst>
                <a:rect l="0" t="0" r="r" b="b"/>
                <a:pathLst>
                  <a:path w="137" h="155">
                    <a:moveTo>
                      <a:pt x="89" y="0"/>
                    </a:moveTo>
                    <a:cubicBezTo>
                      <a:pt x="37" y="6"/>
                      <a:pt x="37" y="6"/>
                      <a:pt x="37" y="6"/>
                    </a:cubicBezTo>
                    <a:cubicBezTo>
                      <a:pt x="16" y="11"/>
                      <a:pt x="3" y="23"/>
                      <a:pt x="3" y="45"/>
                    </a:cubicBezTo>
                    <a:cubicBezTo>
                      <a:pt x="0" y="155"/>
                      <a:pt x="0" y="155"/>
                      <a:pt x="0" y="155"/>
                    </a:cubicBezTo>
                    <a:cubicBezTo>
                      <a:pt x="48" y="155"/>
                      <a:pt x="48" y="155"/>
                      <a:pt x="48" y="15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2" y="113"/>
                      <a:pt x="53" y="112"/>
                      <a:pt x="53" y="114"/>
                    </a:cubicBezTo>
                    <a:cubicBezTo>
                      <a:pt x="53" y="155"/>
                      <a:pt x="53" y="155"/>
                      <a:pt x="53" y="155"/>
                    </a:cubicBezTo>
                    <a:cubicBezTo>
                      <a:pt x="137" y="155"/>
                      <a:pt x="137" y="155"/>
                      <a:pt x="137" y="155"/>
                    </a:cubicBezTo>
                    <a:cubicBezTo>
                      <a:pt x="137" y="142"/>
                      <a:pt x="137" y="142"/>
                      <a:pt x="137" y="142"/>
                    </a:cubicBezTo>
                    <a:cubicBezTo>
                      <a:pt x="137" y="142"/>
                      <a:pt x="132" y="125"/>
                      <a:pt x="130" y="119"/>
                    </a:cubicBez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53F59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8" name="îś1ïḋé">
                <a:extLst>
                  <a:ext uri="{FF2B5EF4-FFF2-40B4-BE49-F238E27FC236}">
                    <a16:creationId xmlns:a16="http://schemas.microsoft.com/office/drawing/2014/main" id="{92B86DDC-42A9-426D-9DD5-8AC6582FC4E6}"/>
                  </a:ext>
                </a:extLst>
              </p:cNvPr>
              <p:cNvSpPr/>
              <p:nvPr/>
            </p:nvSpPr>
            <p:spPr bwMode="auto">
              <a:xfrm>
                <a:off x="27322463" y="14112876"/>
                <a:ext cx="754062" cy="1871663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4" y="2"/>
                  </a:cxn>
                  <a:cxn ang="0">
                    <a:pos x="2" y="3"/>
                  </a:cxn>
                  <a:cxn ang="0">
                    <a:pos x="1" y="5"/>
                  </a:cxn>
                  <a:cxn ang="0">
                    <a:pos x="0" y="35"/>
                  </a:cxn>
                  <a:cxn ang="0">
                    <a:pos x="6" y="42"/>
                  </a:cxn>
                  <a:cxn ang="0">
                    <a:pos x="22" y="42"/>
                  </a:cxn>
                  <a:cxn ang="0">
                    <a:pos x="7" y="61"/>
                  </a:cxn>
                  <a:cxn ang="0">
                    <a:pos x="8" y="72"/>
                  </a:cxn>
                  <a:cxn ang="0">
                    <a:pos x="58" y="144"/>
                  </a:cxn>
                  <a:cxn ang="0">
                    <a:pos x="18" y="0"/>
                  </a:cxn>
                </a:cxnLst>
                <a:rect l="0" t="0" r="r" b="b"/>
                <a:pathLst>
                  <a:path w="58" h="144">
                    <a:moveTo>
                      <a:pt x="18" y="0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2"/>
                      <a:pt x="2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1"/>
                      <a:pt x="1" y="42"/>
                      <a:pt x="6" y="42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7" y="61"/>
                      <a:pt x="7" y="61"/>
                      <a:pt x="7" y="61"/>
                    </a:cubicBezTo>
                    <a:cubicBezTo>
                      <a:pt x="2" y="66"/>
                      <a:pt x="5" y="69"/>
                      <a:pt x="8" y="72"/>
                    </a:cubicBezTo>
                    <a:cubicBezTo>
                      <a:pt x="58" y="144"/>
                      <a:pt x="58" y="144"/>
                      <a:pt x="58" y="144"/>
                    </a:cubicBez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6D9CB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9" name="íŝḻïḑé">
                <a:extLst>
                  <a:ext uri="{FF2B5EF4-FFF2-40B4-BE49-F238E27FC236}">
                    <a16:creationId xmlns:a16="http://schemas.microsoft.com/office/drawing/2014/main" id="{1D41947F-4AB6-4C6B-A45D-85475B9899D9}"/>
                  </a:ext>
                </a:extLst>
              </p:cNvPr>
              <p:cNvSpPr/>
              <p:nvPr/>
            </p:nvSpPr>
            <p:spPr bwMode="auto">
              <a:xfrm>
                <a:off x="27425650" y="11930063"/>
                <a:ext cx="1443037" cy="909638"/>
              </a:xfrm>
              <a:custGeom>
                <a:avLst/>
                <a:gdLst/>
                <a:ahLst/>
                <a:cxnLst>
                  <a:cxn ang="0">
                    <a:pos x="100" y="6"/>
                  </a:cxn>
                  <a:cxn ang="0">
                    <a:pos x="54" y="0"/>
                  </a:cxn>
                  <a:cxn ang="0">
                    <a:pos x="11" y="6"/>
                  </a:cxn>
                  <a:cxn ang="0">
                    <a:pos x="1" y="27"/>
                  </a:cxn>
                  <a:cxn ang="0">
                    <a:pos x="5" y="68"/>
                  </a:cxn>
                  <a:cxn ang="0">
                    <a:pos x="8" y="69"/>
                  </a:cxn>
                  <a:cxn ang="0">
                    <a:pos x="12" y="63"/>
                  </a:cxn>
                  <a:cxn ang="0">
                    <a:pos x="14" y="35"/>
                  </a:cxn>
                  <a:cxn ang="0">
                    <a:pos x="27" y="28"/>
                  </a:cxn>
                  <a:cxn ang="0">
                    <a:pos x="37" y="33"/>
                  </a:cxn>
                  <a:cxn ang="0">
                    <a:pos x="55" y="40"/>
                  </a:cxn>
                  <a:cxn ang="0">
                    <a:pos x="72" y="33"/>
                  </a:cxn>
                  <a:cxn ang="0">
                    <a:pos x="83" y="28"/>
                  </a:cxn>
                  <a:cxn ang="0">
                    <a:pos x="96" y="35"/>
                  </a:cxn>
                  <a:cxn ang="0">
                    <a:pos x="99" y="63"/>
                  </a:cxn>
                  <a:cxn ang="0">
                    <a:pos x="103" y="69"/>
                  </a:cxn>
                  <a:cxn ang="0">
                    <a:pos x="106" y="68"/>
                  </a:cxn>
                  <a:cxn ang="0">
                    <a:pos x="110" y="27"/>
                  </a:cxn>
                  <a:cxn ang="0">
                    <a:pos x="100" y="6"/>
                  </a:cxn>
                </a:cxnLst>
                <a:rect l="0" t="0" r="r" b="b"/>
                <a:pathLst>
                  <a:path w="111" h="70">
                    <a:moveTo>
                      <a:pt x="100" y="6"/>
                    </a:moveTo>
                    <a:cubicBezTo>
                      <a:pt x="85" y="1"/>
                      <a:pt x="54" y="0"/>
                      <a:pt x="54" y="0"/>
                    </a:cubicBezTo>
                    <a:cubicBezTo>
                      <a:pt x="54" y="0"/>
                      <a:pt x="25" y="1"/>
                      <a:pt x="11" y="6"/>
                    </a:cubicBezTo>
                    <a:cubicBezTo>
                      <a:pt x="2" y="9"/>
                      <a:pt x="0" y="21"/>
                      <a:pt x="1" y="27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5" y="69"/>
                      <a:pt x="7" y="70"/>
                      <a:pt x="8" y="69"/>
                    </a:cubicBezTo>
                    <a:cubicBezTo>
                      <a:pt x="10" y="68"/>
                      <a:pt x="11" y="66"/>
                      <a:pt x="12" y="63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5" y="31"/>
                      <a:pt x="20" y="25"/>
                      <a:pt x="27" y="28"/>
                    </a:cubicBezTo>
                    <a:cubicBezTo>
                      <a:pt x="27" y="28"/>
                      <a:pt x="33" y="31"/>
                      <a:pt x="37" y="33"/>
                    </a:cubicBezTo>
                    <a:cubicBezTo>
                      <a:pt x="44" y="37"/>
                      <a:pt x="52" y="41"/>
                      <a:pt x="55" y="40"/>
                    </a:cubicBezTo>
                    <a:cubicBezTo>
                      <a:pt x="57" y="41"/>
                      <a:pt x="66" y="37"/>
                      <a:pt x="72" y="33"/>
                    </a:cubicBezTo>
                    <a:cubicBezTo>
                      <a:pt x="76" y="31"/>
                      <a:pt x="83" y="28"/>
                      <a:pt x="83" y="28"/>
                    </a:cubicBezTo>
                    <a:cubicBezTo>
                      <a:pt x="91" y="25"/>
                      <a:pt x="95" y="31"/>
                      <a:pt x="96" y="35"/>
                    </a:cubicBezTo>
                    <a:cubicBezTo>
                      <a:pt x="99" y="63"/>
                      <a:pt x="99" y="63"/>
                      <a:pt x="99" y="63"/>
                    </a:cubicBezTo>
                    <a:cubicBezTo>
                      <a:pt x="100" y="66"/>
                      <a:pt x="101" y="68"/>
                      <a:pt x="103" y="69"/>
                    </a:cubicBezTo>
                    <a:cubicBezTo>
                      <a:pt x="104" y="70"/>
                      <a:pt x="106" y="69"/>
                      <a:pt x="106" y="68"/>
                    </a:cubicBezTo>
                    <a:cubicBezTo>
                      <a:pt x="110" y="27"/>
                      <a:pt x="110" y="27"/>
                      <a:pt x="110" y="27"/>
                    </a:cubicBezTo>
                    <a:cubicBezTo>
                      <a:pt x="111" y="21"/>
                      <a:pt x="109" y="9"/>
                      <a:pt x="100" y="6"/>
                    </a:cubicBezTo>
                    <a:close/>
                  </a:path>
                </a:pathLst>
              </a:custGeom>
              <a:solidFill>
                <a:srgbClr val="253F59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00" name="îŝļïḑe">
                <a:extLst>
                  <a:ext uri="{FF2B5EF4-FFF2-40B4-BE49-F238E27FC236}">
                    <a16:creationId xmlns:a16="http://schemas.microsoft.com/office/drawing/2014/main" id="{749B7153-7DFE-4A37-8F49-3407665AB0BC}"/>
                  </a:ext>
                </a:extLst>
              </p:cNvPr>
              <p:cNvSpPr/>
              <p:nvPr/>
            </p:nvSpPr>
            <p:spPr bwMode="auto">
              <a:xfrm>
                <a:off x="22683788" y="13736638"/>
                <a:ext cx="3443287" cy="2403475"/>
              </a:xfrm>
              <a:custGeom>
                <a:avLst/>
                <a:gdLst/>
                <a:ahLst/>
                <a:cxnLst>
                  <a:cxn ang="0">
                    <a:pos x="40" y="185"/>
                  </a:cxn>
                  <a:cxn ang="0">
                    <a:pos x="46" y="133"/>
                  </a:cxn>
                  <a:cxn ang="0">
                    <a:pos x="49" y="131"/>
                  </a:cxn>
                  <a:cxn ang="0">
                    <a:pos x="51" y="133"/>
                  </a:cxn>
                  <a:cxn ang="0">
                    <a:pos x="51" y="185"/>
                  </a:cxn>
                  <a:cxn ang="0">
                    <a:pos x="214" y="185"/>
                  </a:cxn>
                  <a:cxn ang="0">
                    <a:pos x="214" y="134"/>
                  </a:cxn>
                  <a:cxn ang="0">
                    <a:pos x="217" y="131"/>
                  </a:cxn>
                  <a:cxn ang="0">
                    <a:pos x="221" y="135"/>
                  </a:cxn>
                  <a:cxn ang="0">
                    <a:pos x="226" y="185"/>
                  </a:cxn>
                  <a:cxn ang="0">
                    <a:pos x="265" y="185"/>
                  </a:cxn>
                  <a:cxn ang="0">
                    <a:pos x="259" y="75"/>
                  </a:cxn>
                  <a:cxn ang="0">
                    <a:pos x="228" y="45"/>
                  </a:cxn>
                  <a:cxn ang="0">
                    <a:pos x="170" y="37"/>
                  </a:cxn>
                  <a:cxn ang="0">
                    <a:pos x="161" y="25"/>
                  </a:cxn>
                  <a:cxn ang="0">
                    <a:pos x="160" y="0"/>
                  </a:cxn>
                  <a:cxn ang="0">
                    <a:pos x="131" y="0"/>
                  </a:cxn>
                  <a:cxn ang="0">
                    <a:pos x="105" y="0"/>
                  </a:cxn>
                  <a:cxn ang="0">
                    <a:pos x="104" y="26"/>
                  </a:cxn>
                  <a:cxn ang="0">
                    <a:pos x="94" y="36"/>
                  </a:cxn>
                  <a:cxn ang="0">
                    <a:pos x="38" y="45"/>
                  </a:cxn>
                  <a:cxn ang="0">
                    <a:pos x="6" y="75"/>
                  </a:cxn>
                  <a:cxn ang="0">
                    <a:pos x="0" y="185"/>
                  </a:cxn>
                  <a:cxn ang="0">
                    <a:pos x="40" y="185"/>
                  </a:cxn>
                </a:cxnLst>
                <a:rect l="0" t="0" r="r" b="b"/>
                <a:pathLst>
                  <a:path w="265" h="185">
                    <a:moveTo>
                      <a:pt x="40" y="185"/>
                    </a:moveTo>
                    <a:cubicBezTo>
                      <a:pt x="46" y="133"/>
                      <a:pt x="46" y="133"/>
                      <a:pt x="46" y="133"/>
                    </a:cubicBezTo>
                    <a:cubicBezTo>
                      <a:pt x="46" y="132"/>
                      <a:pt x="47" y="131"/>
                      <a:pt x="49" y="131"/>
                    </a:cubicBezTo>
                    <a:cubicBezTo>
                      <a:pt x="50" y="131"/>
                      <a:pt x="51" y="132"/>
                      <a:pt x="51" y="133"/>
                    </a:cubicBezTo>
                    <a:cubicBezTo>
                      <a:pt x="51" y="185"/>
                      <a:pt x="51" y="185"/>
                      <a:pt x="51" y="185"/>
                    </a:cubicBezTo>
                    <a:cubicBezTo>
                      <a:pt x="214" y="185"/>
                      <a:pt x="214" y="185"/>
                      <a:pt x="214" y="185"/>
                    </a:cubicBezTo>
                    <a:cubicBezTo>
                      <a:pt x="214" y="134"/>
                      <a:pt x="214" y="134"/>
                      <a:pt x="214" y="134"/>
                    </a:cubicBezTo>
                    <a:cubicBezTo>
                      <a:pt x="214" y="132"/>
                      <a:pt x="215" y="131"/>
                      <a:pt x="217" y="131"/>
                    </a:cubicBezTo>
                    <a:cubicBezTo>
                      <a:pt x="218" y="131"/>
                      <a:pt x="221" y="131"/>
                      <a:pt x="221" y="135"/>
                    </a:cubicBezTo>
                    <a:cubicBezTo>
                      <a:pt x="226" y="185"/>
                      <a:pt x="226" y="185"/>
                      <a:pt x="226" y="185"/>
                    </a:cubicBezTo>
                    <a:cubicBezTo>
                      <a:pt x="265" y="185"/>
                      <a:pt x="265" y="185"/>
                      <a:pt x="265" y="185"/>
                    </a:cubicBezTo>
                    <a:cubicBezTo>
                      <a:pt x="259" y="75"/>
                      <a:pt x="259" y="75"/>
                      <a:pt x="259" y="75"/>
                    </a:cubicBezTo>
                    <a:cubicBezTo>
                      <a:pt x="256" y="60"/>
                      <a:pt x="244" y="48"/>
                      <a:pt x="228" y="45"/>
                    </a:cubicBezTo>
                    <a:cubicBezTo>
                      <a:pt x="170" y="37"/>
                      <a:pt x="170" y="37"/>
                      <a:pt x="170" y="37"/>
                    </a:cubicBezTo>
                    <a:cubicBezTo>
                      <a:pt x="165" y="36"/>
                      <a:pt x="161" y="31"/>
                      <a:pt x="161" y="25"/>
                    </a:cubicBezTo>
                    <a:cubicBezTo>
                      <a:pt x="160" y="0"/>
                      <a:pt x="160" y="0"/>
                      <a:pt x="160" y="0"/>
                    </a:cubicBezTo>
                    <a:cubicBezTo>
                      <a:pt x="131" y="0"/>
                      <a:pt x="131" y="0"/>
                      <a:pt x="131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04" y="26"/>
                      <a:pt x="104" y="26"/>
                      <a:pt x="104" y="26"/>
                    </a:cubicBezTo>
                    <a:cubicBezTo>
                      <a:pt x="103" y="31"/>
                      <a:pt x="99" y="36"/>
                      <a:pt x="94" y="36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22" y="48"/>
                      <a:pt x="9" y="60"/>
                      <a:pt x="6" y="75"/>
                    </a:cubicBezTo>
                    <a:cubicBezTo>
                      <a:pt x="0" y="185"/>
                      <a:pt x="0" y="185"/>
                      <a:pt x="0" y="185"/>
                    </a:cubicBezTo>
                    <a:lnTo>
                      <a:pt x="40" y="185"/>
                    </a:lnTo>
                    <a:close/>
                  </a:path>
                </a:pathLst>
              </a:custGeom>
              <a:solidFill>
                <a:srgbClr val="FFE1C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01" name="ïṩlîḍé">
                <a:extLst>
                  <a:ext uri="{FF2B5EF4-FFF2-40B4-BE49-F238E27FC236}">
                    <a16:creationId xmlns:a16="http://schemas.microsoft.com/office/drawing/2014/main" id="{1A87ED37-EF2D-4749-AC01-DBBA1C672856}"/>
                  </a:ext>
                </a:extLst>
              </p:cNvPr>
              <p:cNvSpPr/>
              <p:nvPr/>
            </p:nvSpPr>
            <p:spPr bwMode="auto">
              <a:xfrm>
                <a:off x="23749000" y="14073188"/>
                <a:ext cx="1312862" cy="2066925"/>
              </a:xfrm>
              <a:custGeom>
                <a:avLst/>
                <a:gdLst/>
                <a:ahLst/>
                <a:cxnLst>
                  <a:cxn ang="0">
                    <a:pos x="82" y="159"/>
                  </a:cxn>
                  <a:cxn ang="0">
                    <a:pos x="101" y="12"/>
                  </a:cxn>
                  <a:cxn ang="0">
                    <a:pos x="90" y="10"/>
                  </a:cxn>
                  <a:cxn ang="0">
                    <a:pos x="81" y="0"/>
                  </a:cxn>
                  <a:cxn ang="0">
                    <a:pos x="51" y="30"/>
                  </a:cxn>
                  <a:cxn ang="0">
                    <a:pos x="21" y="0"/>
                  </a:cxn>
                  <a:cxn ang="0">
                    <a:pos x="11" y="10"/>
                  </a:cxn>
                  <a:cxn ang="0">
                    <a:pos x="0" y="12"/>
                  </a:cxn>
                  <a:cxn ang="0">
                    <a:pos x="26" y="159"/>
                  </a:cxn>
                  <a:cxn ang="0">
                    <a:pos x="82" y="159"/>
                  </a:cxn>
                </a:cxnLst>
                <a:rect l="0" t="0" r="r" b="b"/>
                <a:pathLst>
                  <a:path w="101" h="159">
                    <a:moveTo>
                      <a:pt x="82" y="159"/>
                    </a:moveTo>
                    <a:cubicBezTo>
                      <a:pt x="101" y="12"/>
                      <a:pt x="101" y="12"/>
                      <a:pt x="101" y="12"/>
                    </a:cubicBezTo>
                    <a:cubicBezTo>
                      <a:pt x="90" y="10"/>
                      <a:pt x="90" y="10"/>
                      <a:pt x="90" y="10"/>
                    </a:cubicBezTo>
                    <a:cubicBezTo>
                      <a:pt x="85" y="10"/>
                      <a:pt x="81" y="5"/>
                      <a:pt x="81" y="0"/>
                    </a:cubicBezTo>
                    <a:cubicBezTo>
                      <a:pt x="51" y="30"/>
                      <a:pt x="51" y="30"/>
                      <a:pt x="51" y="3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0" y="5"/>
                      <a:pt x="16" y="10"/>
                      <a:pt x="11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6" y="159"/>
                      <a:pt x="26" y="159"/>
                      <a:pt x="26" y="159"/>
                    </a:cubicBezTo>
                    <a:lnTo>
                      <a:pt x="82" y="159"/>
                    </a:lnTo>
                    <a:close/>
                  </a:path>
                </a:pathLst>
              </a:custGeom>
              <a:solidFill>
                <a:srgbClr val="DBDBDB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02" name="îSliḋè">
                <a:extLst>
                  <a:ext uri="{FF2B5EF4-FFF2-40B4-BE49-F238E27FC236}">
                    <a16:creationId xmlns:a16="http://schemas.microsoft.com/office/drawing/2014/main" id="{0F53C8A4-802A-415D-8D12-E98044994BDC}"/>
                  </a:ext>
                </a:extLst>
              </p:cNvPr>
              <p:cNvSpPr/>
              <p:nvPr/>
            </p:nvSpPr>
            <p:spPr bwMode="auto">
              <a:xfrm>
                <a:off x="24034750" y="13736638"/>
                <a:ext cx="741362" cy="336550"/>
              </a:xfrm>
              <a:custGeom>
                <a:avLst/>
                <a:gdLst/>
                <a:ahLst/>
                <a:cxnLst>
                  <a:cxn ang="0">
                    <a:pos x="54" y="20"/>
                  </a:cxn>
                  <a:cxn ang="0">
                    <a:pos x="57" y="16"/>
                  </a:cxn>
                  <a:cxn ang="0">
                    <a:pos x="56" y="0"/>
                  </a:cxn>
                  <a:cxn ang="0">
                    <a:pos x="27" y="0"/>
                  </a:cxn>
                  <a:cxn ang="0">
                    <a:pos x="1" y="0"/>
                  </a:cxn>
                  <a:cxn ang="0">
                    <a:pos x="0" y="15"/>
                  </a:cxn>
                  <a:cxn ang="0">
                    <a:pos x="4" y="20"/>
                  </a:cxn>
                  <a:cxn ang="0">
                    <a:pos x="19" y="26"/>
                  </a:cxn>
                  <a:cxn ang="0">
                    <a:pos x="29" y="26"/>
                  </a:cxn>
                  <a:cxn ang="0">
                    <a:pos x="29" y="26"/>
                  </a:cxn>
                  <a:cxn ang="0">
                    <a:pos x="39" y="26"/>
                  </a:cxn>
                  <a:cxn ang="0">
                    <a:pos x="54" y="20"/>
                  </a:cxn>
                </a:cxnLst>
                <a:rect l="0" t="0" r="r" b="b"/>
                <a:pathLst>
                  <a:path w="57" h="26">
                    <a:moveTo>
                      <a:pt x="54" y="20"/>
                    </a:moveTo>
                    <a:cubicBezTo>
                      <a:pt x="57" y="16"/>
                      <a:pt x="57" y="16"/>
                      <a:pt x="57" y="16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8" y="24"/>
                      <a:pt x="14" y="26"/>
                      <a:pt x="1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39" y="26"/>
                      <a:pt x="39" y="26"/>
                      <a:pt x="39" y="26"/>
                    </a:cubicBezTo>
                    <a:cubicBezTo>
                      <a:pt x="44" y="26"/>
                      <a:pt x="50" y="24"/>
                      <a:pt x="54" y="20"/>
                    </a:cubicBezTo>
                    <a:close/>
                  </a:path>
                </a:pathLst>
              </a:custGeom>
              <a:solidFill>
                <a:srgbClr val="EACEBB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03" name="ïṩľïḑe">
                <a:extLst>
                  <a:ext uri="{FF2B5EF4-FFF2-40B4-BE49-F238E27FC236}">
                    <a16:creationId xmlns:a16="http://schemas.microsoft.com/office/drawing/2014/main" id="{5891D566-6727-43CA-99A6-B648E101EA8B}"/>
                  </a:ext>
                </a:extLst>
              </p:cNvPr>
              <p:cNvSpPr/>
              <p:nvPr/>
            </p:nvSpPr>
            <p:spPr bwMode="auto">
              <a:xfrm>
                <a:off x="24931688" y="12930188"/>
                <a:ext cx="207962" cy="53340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6" y="0"/>
                  </a:cxn>
                  <a:cxn ang="0">
                    <a:pos x="15" y="14"/>
                  </a:cxn>
                  <a:cxn ang="0">
                    <a:pos x="12" y="29"/>
                  </a:cxn>
                  <a:cxn ang="0">
                    <a:pos x="0" y="37"/>
                  </a:cxn>
                  <a:cxn ang="0">
                    <a:pos x="3" y="0"/>
                  </a:cxn>
                </a:cxnLst>
                <a:rect l="0" t="0" r="r" b="b"/>
                <a:pathLst>
                  <a:path w="16" h="41">
                    <a:moveTo>
                      <a:pt x="3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11" y="2"/>
                      <a:pt x="16" y="6"/>
                      <a:pt x="15" y="14"/>
                    </a:cubicBezTo>
                    <a:cubicBezTo>
                      <a:pt x="14" y="21"/>
                      <a:pt x="13" y="21"/>
                      <a:pt x="12" y="29"/>
                    </a:cubicBezTo>
                    <a:cubicBezTo>
                      <a:pt x="10" y="41"/>
                      <a:pt x="0" y="37"/>
                      <a:pt x="0" y="37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ACEBB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04" name="ïṩḻíḓè">
                <a:extLst>
                  <a:ext uri="{FF2B5EF4-FFF2-40B4-BE49-F238E27FC236}">
                    <a16:creationId xmlns:a16="http://schemas.microsoft.com/office/drawing/2014/main" id="{66A0F289-3DB4-4CBE-BA8D-47ACBB534E42}"/>
                  </a:ext>
                </a:extLst>
              </p:cNvPr>
              <p:cNvSpPr/>
              <p:nvPr/>
            </p:nvSpPr>
            <p:spPr bwMode="auto">
              <a:xfrm>
                <a:off x="23683913" y="12930188"/>
                <a:ext cx="207962" cy="533400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1" y="0"/>
                  </a:cxn>
                  <a:cxn ang="0">
                    <a:pos x="2" y="14"/>
                  </a:cxn>
                  <a:cxn ang="0">
                    <a:pos x="5" y="29"/>
                  </a:cxn>
                  <a:cxn ang="0">
                    <a:pos x="16" y="37"/>
                  </a:cxn>
                  <a:cxn ang="0">
                    <a:pos x="14" y="0"/>
                  </a:cxn>
                </a:cxnLst>
                <a:rect l="0" t="0" r="r" b="b"/>
                <a:pathLst>
                  <a:path w="16" h="41">
                    <a:moveTo>
                      <a:pt x="14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6" y="2"/>
                      <a:pt x="0" y="6"/>
                      <a:pt x="2" y="14"/>
                    </a:cubicBezTo>
                    <a:cubicBezTo>
                      <a:pt x="3" y="21"/>
                      <a:pt x="3" y="21"/>
                      <a:pt x="5" y="29"/>
                    </a:cubicBezTo>
                    <a:cubicBezTo>
                      <a:pt x="7" y="41"/>
                      <a:pt x="16" y="37"/>
                      <a:pt x="16" y="37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EACEBB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05" name="ïṥlíďe">
                <a:extLst>
                  <a:ext uri="{FF2B5EF4-FFF2-40B4-BE49-F238E27FC236}">
                    <a16:creationId xmlns:a16="http://schemas.microsoft.com/office/drawing/2014/main" id="{361C011F-983D-466C-AAEB-CFB27F010A9C}"/>
                  </a:ext>
                </a:extLst>
              </p:cNvPr>
              <p:cNvSpPr/>
              <p:nvPr/>
            </p:nvSpPr>
            <p:spPr bwMode="auto">
              <a:xfrm>
                <a:off x="23839488" y="12411076"/>
                <a:ext cx="1143000" cy="1558925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44" y="0"/>
                  </a:cxn>
                  <a:cxn ang="0">
                    <a:pos x="0" y="1"/>
                  </a:cxn>
                  <a:cxn ang="0">
                    <a:pos x="0" y="84"/>
                  </a:cxn>
                  <a:cxn ang="0">
                    <a:pos x="6" y="100"/>
                  </a:cxn>
                  <a:cxn ang="0">
                    <a:pos x="19" y="114"/>
                  </a:cxn>
                  <a:cxn ang="0">
                    <a:pos x="34" y="120"/>
                  </a:cxn>
                  <a:cxn ang="0">
                    <a:pos x="44" y="120"/>
                  </a:cxn>
                  <a:cxn ang="0">
                    <a:pos x="44" y="120"/>
                  </a:cxn>
                  <a:cxn ang="0">
                    <a:pos x="54" y="120"/>
                  </a:cxn>
                  <a:cxn ang="0">
                    <a:pos x="69" y="114"/>
                  </a:cxn>
                  <a:cxn ang="0">
                    <a:pos x="82" y="99"/>
                  </a:cxn>
                  <a:cxn ang="0">
                    <a:pos x="88" y="84"/>
                  </a:cxn>
                  <a:cxn ang="0">
                    <a:pos x="88" y="1"/>
                  </a:cxn>
                  <a:cxn ang="0">
                    <a:pos x="44" y="0"/>
                  </a:cxn>
                </a:cxnLst>
                <a:rect l="0" t="0" r="r" b="b"/>
                <a:pathLst>
                  <a:path w="88" h="120">
                    <a:moveTo>
                      <a:pt x="44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90"/>
                      <a:pt x="2" y="95"/>
                      <a:pt x="6" y="100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23" y="118"/>
                      <a:pt x="29" y="120"/>
                      <a:pt x="34" y="120"/>
                    </a:cubicBezTo>
                    <a:cubicBezTo>
                      <a:pt x="44" y="120"/>
                      <a:pt x="44" y="120"/>
                      <a:pt x="44" y="120"/>
                    </a:cubicBezTo>
                    <a:cubicBezTo>
                      <a:pt x="44" y="120"/>
                      <a:pt x="44" y="120"/>
                      <a:pt x="44" y="120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59" y="120"/>
                      <a:pt x="65" y="118"/>
                      <a:pt x="69" y="114"/>
                    </a:cubicBezTo>
                    <a:cubicBezTo>
                      <a:pt x="82" y="99"/>
                      <a:pt x="82" y="99"/>
                      <a:pt x="82" y="99"/>
                    </a:cubicBezTo>
                    <a:cubicBezTo>
                      <a:pt x="86" y="95"/>
                      <a:pt x="88" y="90"/>
                      <a:pt x="88" y="84"/>
                    </a:cubicBezTo>
                    <a:cubicBezTo>
                      <a:pt x="88" y="1"/>
                      <a:pt x="88" y="1"/>
                      <a:pt x="88" y="1"/>
                    </a:cubicBez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FFE1C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06" name="í$liḑé">
                <a:extLst>
                  <a:ext uri="{FF2B5EF4-FFF2-40B4-BE49-F238E27FC236}">
                    <a16:creationId xmlns:a16="http://schemas.microsoft.com/office/drawing/2014/main" id="{35758BC8-A35A-4152-979F-2E5E7948110D}"/>
                  </a:ext>
                </a:extLst>
              </p:cNvPr>
              <p:cNvSpPr/>
              <p:nvPr/>
            </p:nvSpPr>
            <p:spPr bwMode="auto">
              <a:xfrm>
                <a:off x="23606125" y="11955463"/>
                <a:ext cx="1546225" cy="1144588"/>
              </a:xfrm>
              <a:custGeom>
                <a:avLst/>
                <a:gdLst/>
                <a:ahLst/>
                <a:cxnLst>
                  <a:cxn ang="0">
                    <a:pos x="18" y="87"/>
                  </a:cxn>
                  <a:cxn ang="0">
                    <a:pos x="18" y="57"/>
                  </a:cxn>
                  <a:cxn ang="0">
                    <a:pos x="36" y="37"/>
                  </a:cxn>
                  <a:cxn ang="0">
                    <a:pos x="57" y="37"/>
                  </a:cxn>
                  <a:cxn ang="0">
                    <a:pos x="63" y="49"/>
                  </a:cxn>
                  <a:cxn ang="0">
                    <a:pos x="97" y="37"/>
                  </a:cxn>
                  <a:cxn ang="0">
                    <a:pos x="106" y="45"/>
                  </a:cxn>
                  <a:cxn ang="0">
                    <a:pos x="106" y="86"/>
                  </a:cxn>
                  <a:cxn ang="0">
                    <a:pos x="115" y="74"/>
                  </a:cxn>
                  <a:cxn ang="0">
                    <a:pos x="119" y="16"/>
                  </a:cxn>
                  <a:cxn ang="0">
                    <a:pos x="106" y="1"/>
                  </a:cxn>
                  <a:cxn ang="0">
                    <a:pos x="82" y="1"/>
                  </a:cxn>
                  <a:cxn ang="0">
                    <a:pos x="48" y="1"/>
                  </a:cxn>
                  <a:cxn ang="0">
                    <a:pos x="5" y="43"/>
                  </a:cxn>
                  <a:cxn ang="0">
                    <a:pos x="10" y="76"/>
                  </a:cxn>
                  <a:cxn ang="0">
                    <a:pos x="18" y="87"/>
                  </a:cxn>
                </a:cxnLst>
                <a:rect l="0" t="0" r="r" b="b"/>
                <a:pathLst>
                  <a:path w="119" h="88">
                    <a:moveTo>
                      <a:pt x="18" y="87"/>
                    </a:moveTo>
                    <a:cubicBezTo>
                      <a:pt x="18" y="57"/>
                      <a:pt x="18" y="57"/>
                      <a:pt x="18" y="57"/>
                    </a:cubicBezTo>
                    <a:cubicBezTo>
                      <a:pt x="18" y="47"/>
                      <a:pt x="25" y="37"/>
                      <a:pt x="36" y="37"/>
                    </a:cubicBezTo>
                    <a:cubicBezTo>
                      <a:pt x="57" y="37"/>
                      <a:pt x="57" y="37"/>
                      <a:pt x="57" y="37"/>
                    </a:cubicBezTo>
                    <a:cubicBezTo>
                      <a:pt x="63" y="39"/>
                      <a:pt x="57" y="51"/>
                      <a:pt x="63" y="49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103" y="35"/>
                      <a:pt x="106" y="40"/>
                      <a:pt x="106" y="45"/>
                    </a:cubicBezTo>
                    <a:cubicBezTo>
                      <a:pt x="106" y="86"/>
                      <a:pt x="106" y="86"/>
                      <a:pt x="106" y="86"/>
                    </a:cubicBezTo>
                    <a:cubicBezTo>
                      <a:pt x="106" y="88"/>
                      <a:pt x="113" y="83"/>
                      <a:pt x="115" y="74"/>
                    </a:cubicBezTo>
                    <a:cubicBezTo>
                      <a:pt x="119" y="16"/>
                      <a:pt x="119" y="16"/>
                      <a:pt x="119" y="16"/>
                    </a:cubicBezTo>
                    <a:cubicBezTo>
                      <a:pt x="119" y="9"/>
                      <a:pt x="117" y="1"/>
                      <a:pt x="106" y="1"/>
                    </a:cubicBezTo>
                    <a:cubicBezTo>
                      <a:pt x="82" y="1"/>
                      <a:pt x="82" y="1"/>
                      <a:pt x="82" y="1"/>
                    </a:cubicBezTo>
                    <a:cubicBezTo>
                      <a:pt x="48" y="1"/>
                      <a:pt x="48" y="1"/>
                      <a:pt x="48" y="1"/>
                    </a:cubicBezTo>
                    <a:cubicBezTo>
                      <a:pt x="21" y="0"/>
                      <a:pt x="0" y="14"/>
                      <a:pt x="5" y="43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11" y="83"/>
                      <a:pt x="18" y="88"/>
                      <a:pt x="18" y="87"/>
                    </a:cubicBezTo>
                    <a:close/>
                  </a:path>
                </a:pathLst>
              </a:custGeom>
              <a:solidFill>
                <a:srgbClr val="253F59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07" name="íşḻíḋe">
                <a:extLst>
                  <a:ext uri="{FF2B5EF4-FFF2-40B4-BE49-F238E27FC236}">
                    <a16:creationId xmlns:a16="http://schemas.microsoft.com/office/drawing/2014/main" id="{CC7E92EA-4DB5-461E-A082-457EFFC84E34}"/>
                  </a:ext>
                </a:extLst>
              </p:cNvPr>
              <p:cNvSpPr/>
              <p:nvPr/>
            </p:nvSpPr>
            <p:spPr bwMode="auto">
              <a:xfrm>
                <a:off x="23852188" y="13982701"/>
                <a:ext cx="558800" cy="831850"/>
              </a:xfrm>
              <a:custGeom>
                <a:avLst/>
                <a:gdLst/>
                <a:ahLst/>
                <a:cxnLst>
                  <a:cxn ang="0">
                    <a:pos x="14" y="3"/>
                  </a:cxn>
                  <a:cxn ang="0">
                    <a:pos x="9" y="3"/>
                  </a:cxn>
                  <a:cxn ang="0">
                    <a:pos x="0" y="17"/>
                  </a:cxn>
                  <a:cxn ang="0">
                    <a:pos x="27" y="61"/>
                  </a:cxn>
                  <a:cxn ang="0">
                    <a:pos x="31" y="61"/>
                  </a:cxn>
                  <a:cxn ang="0">
                    <a:pos x="43" y="37"/>
                  </a:cxn>
                  <a:cxn ang="0">
                    <a:pos x="14" y="3"/>
                  </a:cxn>
                </a:cxnLst>
                <a:rect l="0" t="0" r="r" b="b"/>
                <a:pathLst>
                  <a:path w="43" h="64">
                    <a:moveTo>
                      <a:pt x="14" y="3"/>
                    </a:moveTo>
                    <a:cubicBezTo>
                      <a:pt x="12" y="1"/>
                      <a:pt x="11" y="0"/>
                      <a:pt x="9" y="3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27" y="61"/>
                      <a:pt x="27" y="61"/>
                      <a:pt x="27" y="61"/>
                    </a:cubicBezTo>
                    <a:cubicBezTo>
                      <a:pt x="28" y="64"/>
                      <a:pt x="30" y="64"/>
                      <a:pt x="31" y="61"/>
                    </a:cubicBezTo>
                    <a:cubicBezTo>
                      <a:pt x="43" y="37"/>
                      <a:pt x="43" y="37"/>
                      <a:pt x="43" y="37"/>
                    </a:cubicBezTo>
                    <a:lnTo>
                      <a:pt x="14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08" name="i$ľîďe">
                <a:extLst>
                  <a:ext uri="{FF2B5EF4-FFF2-40B4-BE49-F238E27FC236}">
                    <a16:creationId xmlns:a16="http://schemas.microsoft.com/office/drawing/2014/main" id="{9583AB21-18A2-4C6C-9F3F-F75462B0FBF8}"/>
                  </a:ext>
                </a:extLst>
              </p:cNvPr>
              <p:cNvSpPr/>
              <p:nvPr/>
            </p:nvSpPr>
            <p:spPr bwMode="auto">
              <a:xfrm>
                <a:off x="24410988" y="13982701"/>
                <a:ext cx="546100" cy="831850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34" y="3"/>
                  </a:cxn>
                  <a:cxn ang="0">
                    <a:pos x="42" y="17"/>
                  </a:cxn>
                  <a:cxn ang="0">
                    <a:pos x="16" y="61"/>
                  </a:cxn>
                  <a:cxn ang="0">
                    <a:pos x="11" y="61"/>
                  </a:cxn>
                  <a:cxn ang="0">
                    <a:pos x="0" y="37"/>
                  </a:cxn>
                  <a:cxn ang="0">
                    <a:pos x="29" y="3"/>
                  </a:cxn>
                </a:cxnLst>
                <a:rect l="0" t="0" r="r" b="b"/>
                <a:pathLst>
                  <a:path w="42" h="64">
                    <a:moveTo>
                      <a:pt x="29" y="3"/>
                    </a:moveTo>
                    <a:cubicBezTo>
                      <a:pt x="31" y="1"/>
                      <a:pt x="32" y="0"/>
                      <a:pt x="34" y="3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16" y="61"/>
                      <a:pt x="16" y="61"/>
                      <a:pt x="16" y="61"/>
                    </a:cubicBezTo>
                    <a:cubicBezTo>
                      <a:pt x="14" y="64"/>
                      <a:pt x="13" y="64"/>
                      <a:pt x="11" y="61"/>
                    </a:cubicBezTo>
                    <a:cubicBezTo>
                      <a:pt x="0" y="37"/>
                      <a:pt x="0" y="37"/>
                      <a:pt x="0" y="37"/>
                    </a:cubicBez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09" name="işlîde">
                <a:extLst>
                  <a:ext uri="{FF2B5EF4-FFF2-40B4-BE49-F238E27FC236}">
                    <a16:creationId xmlns:a16="http://schemas.microsoft.com/office/drawing/2014/main" id="{A745697C-27EF-4BB3-8835-081ADC696099}"/>
                  </a:ext>
                </a:extLst>
              </p:cNvPr>
              <p:cNvSpPr/>
              <p:nvPr/>
            </p:nvSpPr>
            <p:spPr bwMode="auto">
              <a:xfrm>
                <a:off x="24268113" y="14463713"/>
                <a:ext cx="285750" cy="1676400"/>
              </a:xfrm>
              <a:custGeom>
                <a:avLst/>
                <a:gdLst/>
                <a:ahLst/>
                <a:cxnLst>
                  <a:cxn ang="0">
                    <a:pos x="6" y="37"/>
                  </a:cxn>
                  <a:cxn ang="0">
                    <a:pos x="1" y="129"/>
                  </a:cxn>
                  <a:cxn ang="0">
                    <a:pos x="21" y="129"/>
                  </a:cxn>
                  <a:cxn ang="0">
                    <a:pos x="16" y="36"/>
                  </a:cxn>
                  <a:cxn ang="0">
                    <a:pos x="17" y="31"/>
                  </a:cxn>
                  <a:cxn ang="0">
                    <a:pos x="22" y="2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0" y="20"/>
                  </a:cxn>
                  <a:cxn ang="0">
                    <a:pos x="5" y="31"/>
                  </a:cxn>
                  <a:cxn ang="0">
                    <a:pos x="6" y="37"/>
                  </a:cxn>
                </a:cxnLst>
                <a:rect l="0" t="0" r="r" b="b"/>
                <a:pathLst>
                  <a:path w="22" h="129">
                    <a:moveTo>
                      <a:pt x="6" y="37"/>
                    </a:moveTo>
                    <a:cubicBezTo>
                      <a:pt x="1" y="129"/>
                      <a:pt x="1" y="129"/>
                      <a:pt x="1" y="129"/>
                    </a:cubicBezTo>
                    <a:cubicBezTo>
                      <a:pt x="21" y="129"/>
                      <a:pt x="21" y="129"/>
                      <a:pt x="21" y="129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5"/>
                      <a:pt x="16" y="32"/>
                      <a:pt x="17" y="31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6" y="33"/>
                      <a:pt x="6" y="35"/>
                      <a:pt x="6" y="37"/>
                    </a:cubicBezTo>
                    <a:close/>
                  </a:path>
                </a:pathLst>
              </a:custGeom>
              <a:solidFill>
                <a:srgbClr val="D8562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10" name="íṣḷïḓê">
                <a:extLst>
                  <a:ext uri="{FF2B5EF4-FFF2-40B4-BE49-F238E27FC236}">
                    <a16:creationId xmlns:a16="http://schemas.microsoft.com/office/drawing/2014/main" id="{B5A6841A-DFA9-4761-ACC1-53926F740126}"/>
                  </a:ext>
                </a:extLst>
              </p:cNvPr>
              <p:cNvSpPr/>
              <p:nvPr/>
            </p:nvSpPr>
            <p:spPr bwMode="auto">
              <a:xfrm>
                <a:off x="24476075" y="14243051"/>
                <a:ext cx="1703387" cy="1897063"/>
              </a:xfrm>
              <a:custGeom>
                <a:avLst/>
                <a:gdLst/>
                <a:ahLst/>
                <a:cxnLst>
                  <a:cxn ang="0">
                    <a:pos x="81" y="146"/>
                  </a:cxn>
                  <a:cxn ang="0">
                    <a:pos x="81" y="107"/>
                  </a:cxn>
                  <a:cxn ang="0">
                    <a:pos x="83" y="108"/>
                  </a:cxn>
                  <a:cxn ang="0">
                    <a:pos x="85" y="146"/>
                  </a:cxn>
                  <a:cxn ang="0">
                    <a:pos x="131" y="146"/>
                  </a:cxn>
                  <a:cxn ang="0">
                    <a:pos x="128" y="42"/>
                  </a:cxn>
                  <a:cxn ang="0">
                    <a:pos x="96" y="5"/>
                  </a:cxn>
                  <a:cxn ang="0">
                    <a:pos x="46" y="0"/>
                  </a:cxn>
                  <a:cxn ang="0">
                    <a:pos x="0" y="134"/>
                  </a:cxn>
                  <a:cxn ang="0">
                    <a:pos x="0" y="146"/>
                  </a:cxn>
                  <a:cxn ang="0">
                    <a:pos x="81" y="146"/>
                  </a:cxn>
                </a:cxnLst>
                <a:rect l="0" t="0" r="r" b="b"/>
                <a:pathLst>
                  <a:path w="131" h="146">
                    <a:moveTo>
                      <a:pt x="81" y="146"/>
                    </a:moveTo>
                    <a:cubicBezTo>
                      <a:pt x="81" y="107"/>
                      <a:pt x="81" y="107"/>
                      <a:pt x="81" y="107"/>
                    </a:cubicBezTo>
                    <a:cubicBezTo>
                      <a:pt x="81" y="106"/>
                      <a:pt x="82" y="107"/>
                      <a:pt x="83" y="108"/>
                    </a:cubicBezTo>
                    <a:cubicBezTo>
                      <a:pt x="85" y="146"/>
                      <a:pt x="85" y="146"/>
                      <a:pt x="85" y="146"/>
                    </a:cubicBezTo>
                    <a:cubicBezTo>
                      <a:pt x="131" y="146"/>
                      <a:pt x="131" y="146"/>
                      <a:pt x="131" y="146"/>
                    </a:cubicBezTo>
                    <a:cubicBezTo>
                      <a:pt x="128" y="42"/>
                      <a:pt x="128" y="42"/>
                      <a:pt x="128" y="42"/>
                    </a:cubicBezTo>
                    <a:cubicBezTo>
                      <a:pt x="128" y="21"/>
                      <a:pt x="116" y="10"/>
                      <a:pt x="96" y="5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0" y="146"/>
                      <a:pt x="0" y="146"/>
                      <a:pt x="0" y="146"/>
                    </a:cubicBezTo>
                    <a:lnTo>
                      <a:pt x="81" y="146"/>
                    </a:lnTo>
                    <a:close/>
                  </a:path>
                </a:pathLst>
              </a:custGeom>
              <a:solidFill>
                <a:srgbClr val="0D979B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11" name="í$1íḓê">
                <a:extLst>
                  <a:ext uri="{FF2B5EF4-FFF2-40B4-BE49-F238E27FC236}">
                    <a16:creationId xmlns:a16="http://schemas.microsoft.com/office/drawing/2014/main" id="{B79A3B68-9337-4D8D-B663-16B277B2476D}"/>
                  </a:ext>
                </a:extLst>
              </p:cNvPr>
              <p:cNvSpPr/>
              <p:nvPr/>
            </p:nvSpPr>
            <p:spPr bwMode="auto">
              <a:xfrm>
                <a:off x="24476075" y="14190663"/>
                <a:ext cx="701675" cy="1793875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51" y="3"/>
                  </a:cxn>
                  <a:cxn ang="0">
                    <a:pos x="52" y="4"/>
                  </a:cxn>
                  <a:cxn ang="0">
                    <a:pos x="53" y="5"/>
                  </a:cxn>
                  <a:cxn ang="0">
                    <a:pos x="54" y="35"/>
                  </a:cxn>
                  <a:cxn ang="0">
                    <a:pos x="49" y="41"/>
                  </a:cxn>
                  <a:cxn ang="0">
                    <a:pos x="33" y="41"/>
                  </a:cxn>
                  <a:cxn ang="0">
                    <a:pos x="47" y="59"/>
                  </a:cxn>
                  <a:cxn ang="0">
                    <a:pos x="47" y="70"/>
                  </a:cxn>
                  <a:cxn ang="0">
                    <a:pos x="0" y="138"/>
                  </a:cxn>
                  <a:cxn ang="0">
                    <a:pos x="37" y="0"/>
                  </a:cxn>
                </a:cxnLst>
                <a:rect l="0" t="0" r="r" b="b"/>
                <a:pathLst>
                  <a:path w="54" h="138">
                    <a:moveTo>
                      <a:pt x="37" y="0"/>
                    </a:moveTo>
                    <a:cubicBezTo>
                      <a:pt x="51" y="3"/>
                      <a:pt x="51" y="3"/>
                      <a:pt x="51" y="3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0"/>
                      <a:pt x="53" y="41"/>
                      <a:pt x="49" y="41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52" y="64"/>
                      <a:pt x="49" y="66"/>
                      <a:pt x="47" y="70"/>
                    </a:cubicBezTo>
                    <a:cubicBezTo>
                      <a:pt x="0" y="138"/>
                      <a:pt x="0" y="138"/>
                      <a:pt x="0" y="138"/>
                    </a:cubicBez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1ECFD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12" name="iṧḷîḋé">
                <a:extLst>
                  <a:ext uri="{FF2B5EF4-FFF2-40B4-BE49-F238E27FC236}">
                    <a16:creationId xmlns:a16="http://schemas.microsoft.com/office/drawing/2014/main" id="{86ED6327-8A49-43E9-87B4-FF158EBE2D32}"/>
                  </a:ext>
                </a:extLst>
              </p:cNvPr>
              <p:cNvSpPr/>
              <p:nvPr/>
            </p:nvSpPr>
            <p:spPr bwMode="auto">
              <a:xfrm>
                <a:off x="22656800" y="14230351"/>
                <a:ext cx="1689100" cy="1922463"/>
              </a:xfrm>
              <a:custGeom>
                <a:avLst/>
                <a:gdLst/>
                <a:ahLst/>
                <a:cxnLst>
                  <a:cxn ang="0">
                    <a:pos x="49" y="109"/>
                  </a:cxn>
                  <a:cxn ang="0">
                    <a:pos x="51" y="108"/>
                  </a:cxn>
                  <a:cxn ang="0">
                    <a:pos x="51" y="148"/>
                  </a:cxn>
                  <a:cxn ang="0">
                    <a:pos x="130" y="148"/>
                  </a:cxn>
                  <a:cxn ang="0">
                    <a:pos x="130" y="135"/>
                  </a:cxn>
                  <a:cxn ang="0">
                    <a:pos x="124" y="113"/>
                  </a:cxn>
                  <a:cxn ang="0">
                    <a:pos x="85" y="0"/>
                  </a:cxn>
                  <a:cxn ang="0">
                    <a:pos x="35" y="6"/>
                  </a:cxn>
                  <a:cxn ang="0">
                    <a:pos x="3" y="43"/>
                  </a:cxn>
                  <a:cxn ang="0">
                    <a:pos x="0" y="147"/>
                  </a:cxn>
                  <a:cxn ang="0">
                    <a:pos x="46" y="147"/>
                  </a:cxn>
                  <a:cxn ang="0">
                    <a:pos x="49" y="109"/>
                  </a:cxn>
                </a:cxnLst>
                <a:rect l="0" t="0" r="r" b="b"/>
                <a:pathLst>
                  <a:path w="130" h="148">
                    <a:moveTo>
                      <a:pt x="49" y="109"/>
                    </a:moveTo>
                    <a:cubicBezTo>
                      <a:pt x="49" y="108"/>
                      <a:pt x="51" y="107"/>
                      <a:pt x="51" y="108"/>
                    </a:cubicBezTo>
                    <a:cubicBezTo>
                      <a:pt x="51" y="148"/>
                      <a:pt x="51" y="148"/>
                      <a:pt x="51" y="148"/>
                    </a:cubicBezTo>
                    <a:cubicBezTo>
                      <a:pt x="130" y="148"/>
                      <a:pt x="130" y="148"/>
                      <a:pt x="130" y="148"/>
                    </a:cubicBezTo>
                    <a:cubicBezTo>
                      <a:pt x="130" y="135"/>
                      <a:pt x="130" y="135"/>
                      <a:pt x="130" y="135"/>
                    </a:cubicBezTo>
                    <a:cubicBezTo>
                      <a:pt x="130" y="135"/>
                      <a:pt x="126" y="119"/>
                      <a:pt x="124" y="113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15" y="11"/>
                      <a:pt x="3" y="22"/>
                      <a:pt x="3" y="43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46" y="147"/>
                      <a:pt x="46" y="147"/>
                      <a:pt x="46" y="147"/>
                    </a:cubicBezTo>
                    <a:lnTo>
                      <a:pt x="49" y="109"/>
                    </a:lnTo>
                    <a:close/>
                  </a:path>
                </a:pathLst>
              </a:custGeom>
              <a:solidFill>
                <a:srgbClr val="0EB3B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13" name="iṥ1îdè">
                <a:extLst>
                  <a:ext uri="{FF2B5EF4-FFF2-40B4-BE49-F238E27FC236}">
                    <a16:creationId xmlns:a16="http://schemas.microsoft.com/office/drawing/2014/main" id="{41AFD151-05B3-4F64-8E91-5CF1B2CD45D6}"/>
                  </a:ext>
                </a:extLst>
              </p:cNvPr>
              <p:cNvSpPr/>
              <p:nvPr/>
            </p:nvSpPr>
            <p:spPr bwMode="auto">
              <a:xfrm>
                <a:off x="23644225" y="14203363"/>
                <a:ext cx="701675" cy="1781175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3" y="2"/>
                  </a:cxn>
                  <a:cxn ang="0">
                    <a:pos x="1" y="3"/>
                  </a:cxn>
                  <a:cxn ang="0">
                    <a:pos x="1" y="5"/>
                  </a:cxn>
                  <a:cxn ang="0">
                    <a:pos x="0" y="34"/>
                  </a:cxn>
                  <a:cxn ang="0">
                    <a:pos x="5" y="40"/>
                  </a:cxn>
                  <a:cxn ang="0">
                    <a:pos x="20" y="40"/>
                  </a:cxn>
                  <a:cxn ang="0">
                    <a:pos x="6" y="58"/>
                  </a:cxn>
                  <a:cxn ang="0">
                    <a:pos x="7" y="69"/>
                  </a:cxn>
                  <a:cxn ang="0">
                    <a:pos x="54" y="137"/>
                  </a:cxn>
                  <a:cxn ang="0">
                    <a:pos x="17" y="0"/>
                  </a:cxn>
                </a:cxnLst>
                <a:rect l="0" t="0" r="r" b="b"/>
                <a:pathLst>
                  <a:path w="54" h="137">
                    <a:moveTo>
                      <a:pt x="17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9"/>
                      <a:pt x="0" y="40"/>
                      <a:pt x="5" y="40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2" y="63"/>
                      <a:pt x="4" y="65"/>
                      <a:pt x="7" y="69"/>
                    </a:cubicBezTo>
                    <a:cubicBezTo>
                      <a:pt x="54" y="137"/>
                      <a:pt x="54" y="137"/>
                      <a:pt x="54" y="137"/>
                    </a:cubicBez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1ECFD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grpSp>
          <p:nvGrpSpPr>
            <p:cNvPr id="5" name="isļíḍè">
              <a:extLst>
                <a:ext uri="{FF2B5EF4-FFF2-40B4-BE49-F238E27FC236}">
                  <a16:creationId xmlns:a16="http://schemas.microsoft.com/office/drawing/2014/main" id="{84D803B2-3A09-44F0-BBAA-B5D3E76EE2D4}"/>
                </a:ext>
              </a:extLst>
            </p:cNvPr>
            <p:cNvGrpSpPr/>
            <p:nvPr/>
          </p:nvGrpSpPr>
          <p:grpSpPr>
            <a:xfrm>
              <a:off x="1132541" y="1492848"/>
              <a:ext cx="1367181" cy="399564"/>
              <a:chOff x="7437120" y="4019455"/>
              <a:chExt cx="3052639" cy="892147"/>
            </a:xfrm>
          </p:grpSpPr>
          <p:sp>
            <p:nvSpPr>
              <p:cNvPr id="32" name="ï$ļiḋe">
                <a:extLst>
                  <a:ext uri="{FF2B5EF4-FFF2-40B4-BE49-F238E27FC236}">
                    <a16:creationId xmlns:a16="http://schemas.microsoft.com/office/drawing/2014/main" id="{421ADE41-7F70-47D1-8416-FE61B0362855}"/>
                  </a:ext>
                </a:extLst>
              </p:cNvPr>
              <p:cNvSpPr txBox="1"/>
              <p:nvPr/>
            </p:nvSpPr>
            <p:spPr>
              <a:xfrm>
                <a:off x="8110037" y="4023270"/>
                <a:ext cx="1792788" cy="307455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Plain">
                  <a:avLst/>
                </a:prstTxWarp>
                <a:spAutoFit/>
              </a:bodyPr>
              <a:lstStyle/>
              <a:p>
                <a:r>
                  <a:rPr lang="en-US" altLang="zh-CN" b="1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ARKETING</a:t>
                </a:r>
                <a:endParaRPr lang="zh-CN" altLang="en-US" b="1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3" name="ïš1iďe">
                <a:extLst>
                  <a:ext uri="{FF2B5EF4-FFF2-40B4-BE49-F238E27FC236}">
                    <a16:creationId xmlns:a16="http://schemas.microsoft.com/office/drawing/2014/main" id="{CA06FD4E-0BFC-4C27-A108-EDEFB6F9DD81}"/>
                  </a:ext>
                </a:extLst>
              </p:cNvPr>
              <p:cNvSpPr txBox="1"/>
              <p:nvPr/>
            </p:nvSpPr>
            <p:spPr>
              <a:xfrm>
                <a:off x="8921303" y="4382511"/>
                <a:ext cx="1568456" cy="529091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Plain">
                  <a:avLst/>
                </a:prstTxWarp>
                <a:spAutoFit/>
              </a:bodyPr>
              <a:lstStyle/>
              <a:p>
                <a:r>
                  <a:rPr lang="en-US" altLang="zh-CN" sz="1600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2019</a:t>
                </a:r>
                <a:endParaRPr lang="zh-CN" altLang="en-US" sz="16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4" name="iṣ1iďe">
                <a:extLst>
                  <a:ext uri="{FF2B5EF4-FFF2-40B4-BE49-F238E27FC236}">
                    <a16:creationId xmlns:a16="http://schemas.microsoft.com/office/drawing/2014/main" id="{D82EEA04-7DEA-4F7A-9B59-1520C8CC4003}"/>
                  </a:ext>
                </a:extLst>
              </p:cNvPr>
              <p:cNvSpPr txBox="1"/>
              <p:nvPr/>
            </p:nvSpPr>
            <p:spPr>
              <a:xfrm>
                <a:off x="8119784" y="4391609"/>
                <a:ext cx="742276" cy="509428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Plain">
                  <a:avLst/>
                </a:prstTxWarp>
                <a:spAutoFit/>
              </a:bodyPr>
              <a:lstStyle/>
              <a:p>
                <a:r>
                  <a:rPr lang="en-US" altLang="zh-CN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PLAN</a:t>
                </a:r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5" name="išļíḓe">
                <a:extLst>
                  <a:ext uri="{FF2B5EF4-FFF2-40B4-BE49-F238E27FC236}">
                    <a16:creationId xmlns:a16="http://schemas.microsoft.com/office/drawing/2014/main" id="{BC88B9C8-68C3-4EEB-AA25-DACC966855BA}"/>
                  </a:ext>
                </a:extLst>
              </p:cNvPr>
              <p:cNvSpPr txBox="1"/>
              <p:nvPr/>
            </p:nvSpPr>
            <p:spPr>
              <a:xfrm>
                <a:off x="7437120" y="4019455"/>
                <a:ext cx="609600" cy="884042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Plain">
                  <a:avLst/>
                </a:prstTxWarp>
                <a:spAutoFit/>
              </a:bodyPr>
              <a:lstStyle/>
              <a:p>
                <a:r>
                  <a:rPr lang="en-US" altLang="zh-CN" b="1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M</a:t>
                </a:r>
                <a:endParaRPr lang="zh-CN" altLang="en-US" b="1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4D40EE5-64E0-4121-B83A-4554F3C63B11}"/>
              </a:ext>
            </a:extLst>
          </p:cNvPr>
          <p:cNvCxnSpPr>
            <a:cxnSpLocks/>
          </p:cNvCxnSpPr>
          <p:nvPr/>
        </p:nvCxnSpPr>
        <p:spPr>
          <a:xfrm>
            <a:off x="4403250" y="1896750"/>
            <a:ext cx="4250816" cy="0"/>
          </a:xfrm>
          <a:prstGeom prst="line">
            <a:avLst/>
          </a:prstGeom>
          <a:ln w="9525" cap="rnd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íṥļîḍè">
            <a:extLst>
              <a:ext uri="{FF2B5EF4-FFF2-40B4-BE49-F238E27FC236}">
                <a16:creationId xmlns:a16="http://schemas.microsoft.com/office/drawing/2014/main" id="{053D0668-9A1D-44BD-BF1D-D46890FB794B}"/>
              </a:ext>
            </a:extLst>
          </p:cNvPr>
          <p:cNvSpPr txBox="1"/>
          <p:nvPr/>
        </p:nvSpPr>
        <p:spPr>
          <a:xfrm>
            <a:off x="4340160" y="1159917"/>
            <a:ext cx="4180591" cy="918102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此部分内容作为文字排版占位显示</a:t>
            </a:r>
            <a:br>
              <a:rPr lang="zh-CN" altLang="en-US" sz="1400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</a:br>
            <a:r>
              <a:rPr lang="zh-CN" altLang="en-US" sz="1400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（建议使用主题字体）</a:t>
            </a:r>
            <a:endParaRPr lang="en-US" altLang="zh-CN" sz="1600" b="1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197" name="组合 196"/>
          <p:cNvGrpSpPr/>
          <p:nvPr/>
        </p:nvGrpSpPr>
        <p:grpSpPr>
          <a:xfrm>
            <a:off x="4415892" y="2131935"/>
            <a:ext cx="4238174" cy="2095931"/>
            <a:chOff x="4415892" y="2131935"/>
            <a:chExt cx="4238174" cy="2095931"/>
          </a:xfrm>
        </p:grpSpPr>
        <p:grpSp>
          <p:nvGrpSpPr>
            <p:cNvPr id="8" name="íṩľiḓe">
              <a:extLst>
                <a:ext uri="{FF2B5EF4-FFF2-40B4-BE49-F238E27FC236}">
                  <a16:creationId xmlns:a16="http://schemas.microsoft.com/office/drawing/2014/main" id="{1BB56673-A0DA-476B-B3F0-92F1A694C3D7}"/>
                </a:ext>
              </a:extLst>
            </p:cNvPr>
            <p:cNvGrpSpPr/>
            <p:nvPr/>
          </p:nvGrpSpPr>
          <p:grpSpPr>
            <a:xfrm>
              <a:off x="4415892" y="2131935"/>
              <a:ext cx="1674186" cy="826082"/>
              <a:chOff x="5887856" y="2842579"/>
              <a:chExt cx="2232248" cy="1101442"/>
            </a:xfrm>
          </p:grpSpPr>
          <p:sp>
            <p:nvSpPr>
              <p:cNvPr id="29" name="ïṣļídé">
                <a:extLst>
                  <a:ext uri="{FF2B5EF4-FFF2-40B4-BE49-F238E27FC236}">
                    <a16:creationId xmlns:a16="http://schemas.microsoft.com/office/drawing/2014/main" id="{E7226221-B2B0-41DF-9D0B-83110EE2A73F}"/>
                  </a:ext>
                </a:extLst>
              </p:cNvPr>
              <p:cNvSpPr/>
              <p:nvPr/>
            </p:nvSpPr>
            <p:spPr>
              <a:xfrm>
                <a:off x="5887856" y="3465477"/>
                <a:ext cx="2232248" cy="478544"/>
              </a:xfrm>
              <a:prstGeom prst="rect">
                <a:avLst/>
              </a:prstGeom>
            </p:spPr>
            <p:txBody>
              <a:bodyPr wrap="square" lIns="0" tIns="0" rIns="0" bIns="0">
                <a:normAutofit fontScale="775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50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此部分内容作为文字排版占位显示</a:t>
                </a:r>
                <a:br>
                  <a:rPr lang="zh-CN" altLang="en-US" sz="1050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</a:br>
                <a:r>
                  <a:rPr lang="zh-CN" altLang="en-US" sz="1050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（建议使用主题字体）</a:t>
                </a:r>
                <a:endParaRPr lang="en-US" altLang="zh-CN" sz="105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0" name="íśḻiḍê">
                <a:extLst>
                  <a:ext uri="{FF2B5EF4-FFF2-40B4-BE49-F238E27FC236}">
                    <a16:creationId xmlns:a16="http://schemas.microsoft.com/office/drawing/2014/main" id="{CC7ECD28-3C76-4AED-9191-CE6BC1D238A0}"/>
                  </a:ext>
                </a:extLst>
              </p:cNvPr>
              <p:cNvSpPr/>
              <p:nvPr/>
            </p:nvSpPr>
            <p:spPr>
              <a:xfrm>
                <a:off x="5887856" y="2842579"/>
                <a:ext cx="1680474" cy="672131"/>
              </a:xfrm>
              <a:prstGeom prst="rect">
                <a:avLst/>
              </a:prstGeom>
            </p:spPr>
            <p:txBody>
              <a:bodyPr wrap="square" lIns="0" tIns="0" rIns="0" bIns="0">
                <a:normAutofit lnSpcReduction="10000"/>
              </a:bodyPr>
              <a:lstStyle/>
              <a:p>
                <a:r>
                  <a:rPr lang="en-US" altLang="zh-CN" sz="3600" dirty="0">
                    <a:solidFill>
                      <a:schemeClr val="accent1">
                        <a:lumMod val="100000"/>
                      </a:schemeClr>
                    </a:solidFill>
                    <a:effectLst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45%</a:t>
                </a:r>
              </a:p>
            </p:txBody>
          </p:sp>
        </p:grpSp>
        <p:grpSp>
          <p:nvGrpSpPr>
            <p:cNvPr id="9" name="iṧ1ïḑè">
              <a:extLst>
                <a:ext uri="{FF2B5EF4-FFF2-40B4-BE49-F238E27FC236}">
                  <a16:creationId xmlns:a16="http://schemas.microsoft.com/office/drawing/2014/main" id="{195FE23F-BAA4-4FDF-ACFE-1CD3E9F8E94E}"/>
                </a:ext>
              </a:extLst>
            </p:cNvPr>
            <p:cNvGrpSpPr/>
            <p:nvPr/>
          </p:nvGrpSpPr>
          <p:grpSpPr>
            <a:xfrm>
              <a:off x="6979880" y="2131935"/>
              <a:ext cx="1674186" cy="826082"/>
              <a:chOff x="5887856" y="2842579"/>
              <a:chExt cx="2232248" cy="1101442"/>
            </a:xfrm>
          </p:grpSpPr>
          <p:sp>
            <p:nvSpPr>
              <p:cNvPr id="26" name="îSļiḍe">
                <a:extLst>
                  <a:ext uri="{FF2B5EF4-FFF2-40B4-BE49-F238E27FC236}">
                    <a16:creationId xmlns:a16="http://schemas.microsoft.com/office/drawing/2014/main" id="{109A67D0-0923-47CC-B10F-8C46FE5C7F0A}"/>
                  </a:ext>
                </a:extLst>
              </p:cNvPr>
              <p:cNvSpPr/>
              <p:nvPr/>
            </p:nvSpPr>
            <p:spPr>
              <a:xfrm>
                <a:off x="5887856" y="3465477"/>
                <a:ext cx="2232248" cy="478544"/>
              </a:xfrm>
              <a:prstGeom prst="rect">
                <a:avLst/>
              </a:prstGeom>
            </p:spPr>
            <p:txBody>
              <a:bodyPr wrap="square" lIns="0" tIns="0" rIns="0" bIns="0">
                <a:normAutofit fontScale="775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50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此部分内容作为文字排版占位显示</a:t>
                </a:r>
                <a:br>
                  <a:rPr lang="zh-CN" altLang="en-US" sz="1050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</a:br>
                <a:r>
                  <a:rPr lang="zh-CN" altLang="en-US" sz="1050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（建议使用主题字体）</a:t>
                </a:r>
                <a:endParaRPr lang="en-US" altLang="zh-CN" sz="105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7" name="ïṡļíḓê">
                <a:extLst>
                  <a:ext uri="{FF2B5EF4-FFF2-40B4-BE49-F238E27FC236}">
                    <a16:creationId xmlns:a16="http://schemas.microsoft.com/office/drawing/2014/main" id="{4C7F43CF-5173-4DDB-B9EB-225C0A10AFED}"/>
                  </a:ext>
                </a:extLst>
              </p:cNvPr>
              <p:cNvSpPr/>
              <p:nvPr/>
            </p:nvSpPr>
            <p:spPr>
              <a:xfrm>
                <a:off x="5887856" y="2842579"/>
                <a:ext cx="1680474" cy="672131"/>
              </a:xfrm>
              <a:prstGeom prst="rect">
                <a:avLst/>
              </a:prstGeom>
            </p:spPr>
            <p:txBody>
              <a:bodyPr wrap="square" lIns="0" tIns="0" rIns="0" bIns="0">
                <a:normAutofit lnSpcReduction="10000"/>
              </a:bodyPr>
              <a:lstStyle/>
              <a:p>
                <a:r>
                  <a:rPr lang="en-US" altLang="zh-CN" sz="3600" dirty="0">
                    <a:solidFill>
                      <a:schemeClr val="accent2"/>
                    </a:solidFill>
                    <a:effectLst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30%</a:t>
                </a:r>
              </a:p>
            </p:txBody>
          </p:sp>
        </p:grpSp>
        <p:grpSp>
          <p:nvGrpSpPr>
            <p:cNvPr id="10" name="ïṩḷîḍe">
              <a:extLst>
                <a:ext uri="{FF2B5EF4-FFF2-40B4-BE49-F238E27FC236}">
                  <a16:creationId xmlns:a16="http://schemas.microsoft.com/office/drawing/2014/main" id="{C53807D0-8EFC-4660-A225-A24897984FDD}"/>
                </a:ext>
              </a:extLst>
            </p:cNvPr>
            <p:cNvGrpSpPr/>
            <p:nvPr/>
          </p:nvGrpSpPr>
          <p:grpSpPr>
            <a:xfrm>
              <a:off x="4415892" y="3401784"/>
              <a:ext cx="1674186" cy="826082"/>
              <a:chOff x="5887856" y="2842579"/>
              <a:chExt cx="2232248" cy="1101442"/>
            </a:xfrm>
          </p:grpSpPr>
          <p:sp>
            <p:nvSpPr>
              <p:cNvPr id="23" name="îṧļîďé">
                <a:extLst>
                  <a:ext uri="{FF2B5EF4-FFF2-40B4-BE49-F238E27FC236}">
                    <a16:creationId xmlns:a16="http://schemas.microsoft.com/office/drawing/2014/main" id="{7993EC4D-F1E6-4B53-94E1-6A53017D76DB}"/>
                  </a:ext>
                </a:extLst>
              </p:cNvPr>
              <p:cNvSpPr/>
              <p:nvPr/>
            </p:nvSpPr>
            <p:spPr>
              <a:xfrm>
                <a:off x="5887856" y="3465477"/>
                <a:ext cx="2232248" cy="478544"/>
              </a:xfrm>
              <a:prstGeom prst="rect">
                <a:avLst/>
              </a:prstGeom>
            </p:spPr>
            <p:txBody>
              <a:bodyPr wrap="square" lIns="0" tIns="0" rIns="0" bIns="0">
                <a:normAutofit fontScale="775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50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此部分内容作为文字排版占位显示</a:t>
                </a:r>
                <a:br>
                  <a:rPr lang="zh-CN" altLang="en-US" sz="1050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</a:br>
                <a:r>
                  <a:rPr lang="zh-CN" altLang="en-US" sz="1050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（建议使用主题字体）</a:t>
                </a:r>
                <a:endParaRPr lang="en-US" altLang="zh-CN" sz="105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4" name="isľïḑê">
                <a:extLst>
                  <a:ext uri="{FF2B5EF4-FFF2-40B4-BE49-F238E27FC236}">
                    <a16:creationId xmlns:a16="http://schemas.microsoft.com/office/drawing/2014/main" id="{6B463A46-8400-452E-B5E7-035E81116F34}"/>
                  </a:ext>
                </a:extLst>
              </p:cNvPr>
              <p:cNvSpPr/>
              <p:nvPr/>
            </p:nvSpPr>
            <p:spPr>
              <a:xfrm>
                <a:off x="5887856" y="2842579"/>
                <a:ext cx="1680474" cy="672131"/>
              </a:xfrm>
              <a:prstGeom prst="rect">
                <a:avLst/>
              </a:prstGeom>
            </p:spPr>
            <p:txBody>
              <a:bodyPr wrap="square" lIns="0" tIns="0" rIns="0" bIns="0">
                <a:normAutofit lnSpcReduction="10000"/>
              </a:bodyPr>
              <a:lstStyle/>
              <a:p>
                <a:r>
                  <a:rPr lang="en-US" altLang="zh-CN" sz="3600" dirty="0">
                    <a:solidFill>
                      <a:schemeClr val="accent4"/>
                    </a:solidFill>
                    <a:effectLst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34%</a:t>
                </a:r>
              </a:p>
            </p:txBody>
          </p:sp>
        </p:grpSp>
        <p:grpSp>
          <p:nvGrpSpPr>
            <p:cNvPr id="11" name="ïsľiḓe">
              <a:extLst>
                <a:ext uri="{FF2B5EF4-FFF2-40B4-BE49-F238E27FC236}">
                  <a16:creationId xmlns:a16="http://schemas.microsoft.com/office/drawing/2014/main" id="{3B50342E-5D60-41EC-A003-8FE8706AD4C0}"/>
                </a:ext>
              </a:extLst>
            </p:cNvPr>
            <p:cNvGrpSpPr/>
            <p:nvPr/>
          </p:nvGrpSpPr>
          <p:grpSpPr>
            <a:xfrm>
              <a:off x="6979880" y="3401784"/>
              <a:ext cx="1674186" cy="826082"/>
              <a:chOff x="5887856" y="2842579"/>
              <a:chExt cx="2232248" cy="1101442"/>
            </a:xfrm>
          </p:grpSpPr>
          <p:sp>
            <p:nvSpPr>
              <p:cNvPr id="20" name="ïšlíḍé">
                <a:extLst>
                  <a:ext uri="{FF2B5EF4-FFF2-40B4-BE49-F238E27FC236}">
                    <a16:creationId xmlns:a16="http://schemas.microsoft.com/office/drawing/2014/main" id="{9002BB41-F4D8-49AE-A6BF-EF77E8EDF6BD}"/>
                  </a:ext>
                </a:extLst>
              </p:cNvPr>
              <p:cNvSpPr/>
              <p:nvPr/>
            </p:nvSpPr>
            <p:spPr>
              <a:xfrm>
                <a:off x="5887856" y="3465477"/>
                <a:ext cx="2232248" cy="478544"/>
              </a:xfrm>
              <a:prstGeom prst="rect">
                <a:avLst/>
              </a:prstGeom>
            </p:spPr>
            <p:txBody>
              <a:bodyPr wrap="square" lIns="0" tIns="0" rIns="0" bIns="0">
                <a:normAutofit fontScale="775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50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此部分内容作为文字排版占位显示</a:t>
                </a:r>
                <a:br>
                  <a:rPr lang="zh-CN" altLang="en-US" sz="1050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</a:br>
                <a:r>
                  <a:rPr lang="zh-CN" altLang="en-US" sz="1050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（建议使用主题字体）</a:t>
                </a:r>
                <a:endParaRPr lang="en-US" altLang="zh-CN" sz="105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1" name="išļiḑe">
                <a:extLst>
                  <a:ext uri="{FF2B5EF4-FFF2-40B4-BE49-F238E27FC236}">
                    <a16:creationId xmlns:a16="http://schemas.microsoft.com/office/drawing/2014/main" id="{BE82CFBB-77F0-4A80-9F2D-B69F7D928D8D}"/>
                  </a:ext>
                </a:extLst>
              </p:cNvPr>
              <p:cNvSpPr/>
              <p:nvPr/>
            </p:nvSpPr>
            <p:spPr>
              <a:xfrm>
                <a:off x="5887856" y="2842579"/>
                <a:ext cx="1680474" cy="672131"/>
              </a:xfrm>
              <a:prstGeom prst="rect">
                <a:avLst/>
              </a:prstGeom>
            </p:spPr>
            <p:txBody>
              <a:bodyPr wrap="square" lIns="0" tIns="0" rIns="0" bIns="0">
                <a:normAutofit lnSpcReduction="10000"/>
              </a:bodyPr>
              <a:lstStyle/>
              <a:p>
                <a:r>
                  <a:rPr lang="en-US" altLang="zh-CN" sz="3600" dirty="0">
                    <a:solidFill>
                      <a:schemeClr val="accent3"/>
                    </a:solidFill>
                    <a:effectLst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66%</a:t>
                </a:r>
              </a:p>
            </p:txBody>
          </p:sp>
        </p:grpSp>
        <p:grpSp>
          <p:nvGrpSpPr>
            <p:cNvPr id="12" name="íṡļiďé">
              <a:extLst>
                <a:ext uri="{FF2B5EF4-FFF2-40B4-BE49-F238E27FC236}">
                  <a16:creationId xmlns:a16="http://schemas.microsoft.com/office/drawing/2014/main" id="{7823EAEC-0220-4C6D-8B34-6D660DDF1218}"/>
                </a:ext>
              </a:extLst>
            </p:cNvPr>
            <p:cNvGrpSpPr/>
            <p:nvPr/>
          </p:nvGrpSpPr>
          <p:grpSpPr>
            <a:xfrm>
              <a:off x="6123383" y="2451908"/>
              <a:ext cx="685800" cy="265472"/>
              <a:chOff x="2825421" y="4783145"/>
              <a:chExt cx="914400" cy="353963"/>
            </a:xfrm>
          </p:grpSpPr>
          <p:cxnSp>
            <p:nvCxnSpPr>
              <p:cNvPr id="18" name="直接箭头连接符 17">
                <a:extLst>
                  <a:ext uri="{FF2B5EF4-FFF2-40B4-BE49-F238E27FC236}">
                    <a16:creationId xmlns:a16="http://schemas.microsoft.com/office/drawing/2014/main" id="{8C11F05A-0708-4E24-B69B-38B42AD410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25421" y="5137108"/>
                <a:ext cx="914400" cy="0"/>
              </a:xfrm>
              <a:prstGeom prst="straightConnector1">
                <a:avLst/>
              </a:prstGeom>
              <a:ln w="3175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işliḓè">
                <a:extLst>
                  <a:ext uri="{FF2B5EF4-FFF2-40B4-BE49-F238E27FC236}">
                    <a16:creationId xmlns:a16="http://schemas.microsoft.com/office/drawing/2014/main" id="{688F2713-6C68-4E26-8A08-4DB30AA34492}"/>
                  </a:ext>
                </a:extLst>
              </p:cNvPr>
              <p:cNvSpPr txBox="1"/>
              <p:nvPr/>
            </p:nvSpPr>
            <p:spPr>
              <a:xfrm>
                <a:off x="2825421" y="4783145"/>
                <a:ext cx="914400" cy="314470"/>
              </a:xfrm>
              <a:prstGeom prst="rect">
                <a:avLst/>
              </a:prstGeom>
              <a:noFill/>
            </p:spPr>
            <p:txBody>
              <a:bodyPr wrap="none" lIns="90000" tIns="46800" rIns="90000" bIns="46800" anchor="ctr" anchorCtr="0">
                <a:normAutofit fontScale="92500" lnSpcReduction="20000"/>
              </a:bodyPr>
              <a:lstStyle/>
              <a:p>
                <a:pPr algn="ctr"/>
                <a:r>
                  <a:rPr lang="en-US" altLang="zh-CN" sz="1200" b="1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key words</a:t>
                </a:r>
                <a:endParaRPr lang="zh-CN" altLang="en-US" sz="1200" b="1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grpSp>
          <p:nvGrpSpPr>
            <p:cNvPr id="13" name="ïṩļíḋé">
              <a:extLst>
                <a:ext uri="{FF2B5EF4-FFF2-40B4-BE49-F238E27FC236}">
                  <a16:creationId xmlns:a16="http://schemas.microsoft.com/office/drawing/2014/main" id="{A01F4E5A-7A0E-4181-A412-21081955860D}"/>
                </a:ext>
              </a:extLst>
            </p:cNvPr>
            <p:cNvGrpSpPr/>
            <p:nvPr/>
          </p:nvGrpSpPr>
          <p:grpSpPr>
            <a:xfrm>
              <a:off x="6123383" y="3676125"/>
              <a:ext cx="685800" cy="265472"/>
              <a:chOff x="2825421" y="4783145"/>
              <a:chExt cx="914400" cy="353963"/>
            </a:xfrm>
          </p:grpSpPr>
          <p:cxnSp>
            <p:nvCxnSpPr>
              <p:cNvPr id="16" name="直接箭头连接符 15">
                <a:extLst>
                  <a:ext uri="{FF2B5EF4-FFF2-40B4-BE49-F238E27FC236}">
                    <a16:creationId xmlns:a16="http://schemas.microsoft.com/office/drawing/2014/main" id="{88AFE098-10E3-47BE-BD02-422D4766E7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25421" y="5137108"/>
                <a:ext cx="914400" cy="0"/>
              </a:xfrm>
              <a:prstGeom prst="straightConnector1">
                <a:avLst/>
              </a:prstGeom>
              <a:ln w="3175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ïsḷîḋe">
                <a:extLst>
                  <a:ext uri="{FF2B5EF4-FFF2-40B4-BE49-F238E27FC236}">
                    <a16:creationId xmlns:a16="http://schemas.microsoft.com/office/drawing/2014/main" id="{6CA997B6-9C0F-4DCD-AD0E-27053BD3E854}"/>
                  </a:ext>
                </a:extLst>
              </p:cNvPr>
              <p:cNvSpPr txBox="1"/>
              <p:nvPr/>
            </p:nvSpPr>
            <p:spPr>
              <a:xfrm>
                <a:off x="2825421" y="4783145"/>
                <a:ext cx="914400" cy="314470"/>
              </a:xfrm>
              <a:prstGeom prst="rect">
                <a:avLst/>
              </a:prstGeom>
              <a:noFill/>
            </p:spPr>
            <p:txBody>
              <a:bodyPr wrap="none" lIns="90000" tIns="46800" rIns="90000" bIns="46800" anchor="ctr" anchorCtr="0">
                <a:normAutofit fontScale="92500" lnSpcReduction="20000"/>
              </a:bodyPr>
              <a:lstStyle/>
              <a:p>
                <a:pPr algn="ctr"/>
                <a:r>
                  <a:rPr lang="en-US" altLang="zh-CN" sz="1200" b="1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key words</a:t>
                </a:r>
                <a:endParaRPr lang="zh-CN" altLang="en-US" sz="1200" b="1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18B2118A-8D85-418F-BA0A-9A2A6EFE6365}"/>
                </a:ext>
              </a:extLst>
            </p:cNvPr>
            <p:cNvCxnSpPr>
              <a:cxnSpLocks/>
            </p:cNvCxnSpPr>
            <p:nvPr/>
          </p:nvCxnSpPr>
          <p:spPr>
            <a:xfrm>
              <a:off x="7570512" y="2948839"/>
              <a:ext cx="0" cy="399029"/>
            </a:xfrm>
            <a:prstGeom prst="straightConnector1">
              <a:avLst/>
            </a:prstGeom>
            <a:ln w="3175" cap="rnd">
              <a:solidFill>
                <a:schemeClr val="tx1">
                  <a:lumMod val="50000"/>
                  <a:lumOff val="50000"/>
                </a:schemeClr>
              </a:solidFill>
              <a:round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ïṩliḓè">
              <a:extLst>
                <a:ext uri="{FF2B5EF4-FFF2-40B4-BE49-F238E27FC236}">
                  <a16:creationId xmlns:a16="http://schemas.microsoft.com/office/drawing/2014/main" id="{3C1F2169-FD91-4BBD-B7DA-62E50C05006F}"/>
                </a:ext>
              </a:extLst>
            </p:cNvPr>
            <p:cNvSpPr txBox="1"/>
            <p:nvPr/>
          </p:nvSpPr>
          <p:spPr>
            <a:xfrm>
              <a:off x="7608582" y="3026267"/>
              <a:ext cx="685800" cy="235853"/>
            </a:xfrm>
            <a:prstGeom prst="rect">
              <a:avLst/>
            </a:prstGeom>
            <a:noFill/>
          </p:spPr>
          <p:txBody>
            <a:bodyPr wrap="none" lIns="90000" tIns="46800" rIns="90000" bIns="46800" anchor="ctr" anchorCtr="0">
              <a:normAutofit fontScale="92500" lnSpcReduction="20000"/>
            </a:bodyPr>
            <a:lstStyle/>
            <a:p>
              <a:r>
                <a:rPr lang="en-US" altLang="zh-CN" sz="1200" b="1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key words</a:t>
              </a:r>
              <a:endParaRPr lang="zh-CN" altLang="en-US" sz="1200" b="1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 rot="1622053">
            <a:off x="-90320" y="3123"/>
            <a:ext cx="1053401" cy="949368"/>
            <a:chOff x="5768771" y="-2536259"/>
            <a:chExt cx="3314711" cy="2987351"/>
          </a:xfrm>
        </p:grpSpPr>
        <p:grpSp>
          <p:nvGrpSpPr>
            <p:cNvPr id="115" name="íŝļïďe"/>
            <p:cNvGrpSpPr/>
            <p:nvPr/>
          </p:nvGrpSpPr>
          <p:grpSpPr>
            <a:xfrm>
              <a:off x="5768771" y="-1627875"/>
              <a:ext cx="3314711" cy="2078967"/>
              <a:chOff x="5870825" y="2615179"/>
              <a:chExt cx="5481759" cy="3421323"/>
            </a:xfrm>
          </p:grpSpPr>
          <p:grpSp>
            <p:nvGrpSpPr>
              <p:cNvPr id="185" name="ïṥlíďê"/>
              <p:cNvGrpSpPr/>
              <p:nvPr/>
            </p:nvGrpSpPr>
            <p:grpSpPr>
              <a:xfrm>
                <a:off x="5870825" y="2615179"/>
                <a:ext cx="5481759" cy="3421323"/>
                <a:chOff x="2814974" y="2799077"/>
                <a:chExt cx="5481759" cy="3421323"/>
              </a:xfrm>
            </p:grpSpPr>
            <p:sp>
              <p:nvSpPr>
                <p:cNvPr id="193" name="î$ḷïďê"/>
                <p:cNvSpPr>
                  <a:spLocks/>
                </p:cNvSpPr>
                <p:nvPr/>
              </p:nvSpPr>
              <p:spPr bwMode="auto">
                <a:xfrm>
                  <a:off x="2814974" y="2799077"/>
                  <a:ext cx="5481759" cy="3332403"/>
                </a:xfrm>
                <a:custGeom>
                  <a:avLst/>
                  <a:gdLst>
                    <a:gd name="T0" fmla="*/ 0 w 7891"/>
                    <a:gd name="T1" fmla="*/ 3956 h 4797"/>
                    <a:gd name="T2" fmla="*/ 2655 w 7891"/>
                    <a:gd name="T3" fmla="*/ 2237 h 4797"/>
                    <a:gd name="T4" fmla="*/ 3513 w 7891"/>
                    <a:gd name="T5" fmla="*/ 2965 h 4797"/>
                    <a:gd name="T6" fmla="*/ 5274 w 7891"/>
                    <a:gd name="T7" fmla="*/ 1265 h 4797"/>
                    <a:gd name="T8" fmla="*/ 5728 w 7891"/>
                    <a:gd name="T9" fmla="*/ 1639 h 4797"/>
                    <a:gd name="T10" fmla="*/ 6751 w 7891"/>
                    <a:gd name="T11" fmla="*/ 759 h 4797"/>
                    <a:gd name="T12" fmla="*/ 6560 w 7891"/>
                    <a:gd name="T13" fmla="*/ 807 h 4797"/>
                    <a:gd name="T14" fmla="*/ 6560 w 7891"/>
                    <a:gd name="T15" fmla="*/ 480 h 4797"/>
                    <a:gd name="T16" fmla="*/ 7891 w 7891"/>
                    <a:gd name="T17" fmla="*/ 0 h 4797"/>
                    <a:gd name="T18" fmla="*/ 7891 w 7891"/>
                    <a:gd name="T19" fmla="*/ 327 h 4797"/>
                    <a:gd name="T20" fmla="*/ 7621 w 7891"/>
                    <a:gd name="T21" fmla="*/ 1497 h 4797"/>
                    <a:gd name="T22" fmla="*/ 7163 w 7891"/>
                    <a:gd name="T23" fmla="*/ 1062 h 4797"/>
                    <a:gd name="T24" fmla="*/ 5728 w 7891"/>
                    <a:gd name="T25" fmla="*/ 2480 h 4797"/>
                    <a:gd name="T26" fmla="*/ 5279 w 7891"/>
                    <a:gd name="T27" fmla="*/ 2045 h 4797"/>
                    <a:gd name="T28" fmla="*/ 3626 w 7891"/>
                    <a:gd name="T29" fmla="*/ 3731 h 4797"/>
                    <a:gd name="T30" fmla="*/ 2692 w 7891"/>
                    <a:gd name="T31" fmla="*/ 3067 h 4797"/>
                    <a:gd name="T32" fmla="*/ 515 w 7891"/>
                    <a:gd name="T33" fmla="*/ 4797 h 4797"/>
                    <a:gd name="T34" fmla="*/ 0 w 7891"/>
                    <a:gd name="T35" fmla="*/ 4282 h 4797"/>
                    <a:gd name="T36" fmla="*/ 0 w 7891"/>
                    <a:gd name="T37" fmla="*/ 3956 h 47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891" h="4797">
                      <a:moveTo>
                        <a:pt x="0" y="3956"/>
                      </a:moveTo>
                      <a:lnTo>
                        <a:pt x="2655" y="2237"/>
                      </a:lnTo>
                      <a:lnTo>
                        <a:pt x="3513" y="2965"/>
                      </a:lnTo>
                      <a:lnTo>
                        <a:pt x="5274" y="1265"/>
                      </a:lnTo>
                      <a:lnTo>
                        <a:pt x="5728" y="1639"/>
                      </a:lnTo>
                      <a:lnTo>
                        <a:pt x="6751" y="759"/>
                      </a:lnTo>
                      <a:lnTo>
                        <a:pt x="6560" y="807"/>
                      </a:lnTo>
                      <a:lnTo>
                        <a:pt x="6560" y="480"/>
                      </a:lnTo>
                      <a:lnTo>
                        <a:pt x="7891" y="0"/>
                      </a:lnTo>
                      <a:lnTo>
                        <a:pt x="7891" y="327"/>
                      </a:lnTo>
                      <a:lnTo>
                        <a:pt x="7621" y="1497"/>
                      </a:lnTo>
                      <a:lnTo>
                        <a:pt x="7163" y="1062"/>
                      </a:lnTo>
                      <a:lnTo>
                        <a:pt x="5728" y="2480"/>
                      </a:lnTo>
                      <a:lnTo>
                        <a:pt x="5279" y="2045"/>
                      </a:lnTo>
                      <a:lnTo>
                        <a:pt x="3626" y="3731"/>
                      </a:lnTo>
                      <a:lnTo>
                        <a:pt x="2692" y="3067"/>
                      </a:lnTo>
                      <a:lnTo>
                        <a:pt x="515" y="4797"/>
                      </a:lnTo>
                      <a:lnTo>
                        <a:pt x="0" y="4282"/>
                      </a:lnTo>
                      <a:lnTo>
                        <a:pt x="0" y="3956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4" name="íŝ1iḓé"/>
                <p:cNvSpPr>
                  <a:spLocks/>
                </p:cNvSpPr>
                <p:nvPr/>
              </p:nvSpPr>
              <p:spPr bwMode="auto">
                <a:xfrm>
                  <a:off x="2814974" y="3026239"/>
                  <a:ext cx="5481759" cy="3194161"/>
                </a:xfrm>
                <a:custGeom>
                  <a:avLst/>
                  <a:gdLst>
                    <a:gd name="T0" fmla="*/ 0 w 7891"/>
                    <a:gd name="T1" fmla="*/ 3955 h 4598"/>
                    <a:gd name="T2" fmla="*/ 2655 w 7891"/>
                    <a:gd name="T3" fmla="*/ 2236 h 4598"/>
                    <a:gd name="T4" fmla="*/ 3513 w 7891"/>
                    <a:gd name="T5" fmla="*/ 2964 h 4598"/>
                    <a:gd name="T6" fmla="*/ 5274 w 7891"/>
                    <a:gd name="T7" fmla="*/ 1264 h 4598"/>
                    <a:gd name="T8" fmla="*/ 5728 w 7891"/>
                    <a:gd name="T9" fmla="*/ 1638 h 4598"/>
                    <a:gd name="T10" fmla="*/ 6829 w 7891"/>
                    <a:gd name="T11" fmla="*/ 692 h 4598"/>
                    <a:gd name="T12" fmla="*/ 6560 w 7891"/>
                    <a:gd name="T13" fmla="*/ 480 h 4598"/>
                    <a:gd name="T14" fmla="*/ 7891 w 7891"/>
                    <a:gd name="T15" fmla="*/ 0 h 4598"/>
                    <a:gd name="T16" fmla="*/ 7621 w 7891"/>
                    <a:gd name="T17" fmla="*/ 1496 h 4598"/>
                    <a:gd name="T18" fmla="*/ 7163 w 7891"/>
                    <a:gd name="T19" fmla="*/ 1061 h 4598"/>
                    <a:gd name="T20" fmla="*/ 5728 w 7891"/>
                    <a:gd name="T21" fmla="*/ 2480 h 4598"/>
                    <a:gd name="T22" fmla="*/ 5279 w 7891"/>
                    <a:gd name="T23" fmla="*/ 2045 h 4598"/>
                    <a:gd name="T24" fmla="*/ 3626 w 7891"/>
                    <a:gd name="T25" fmla="*/ 3730 h 4598"/>
                    <a:gd name="T26" fmla="*/ 2621 w 7891"/>
                    <a:gd name="T27" fmla="*/ 2950 h 4598"/>
                    <a:gd name="T28" fmla="*/ 392 w 7891"/>
                    <a:gd name="T29" fmla="*/ 4598 h 4598"/>
                    <a:gd name="T30" fmla="*/ 0 w 7891"/>
                    <a:gd name="T31" fmla="*/ 3955 h 4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7891" h="4598">
                      <a:moveTo>
                        <a:pt x="0" y="3955"/>
                      </a:moveTo>
                      <a:lnTo>
                        <a:pt x="2655" y="2236"/>
                      </a:lnTo>
                      <a:lnTo>
                        <a:pt x="3513" y="2964"/>
                      </a:lnTo>
                      <a:lnTo>
                        <a:pt x="5274" y="1264"/>
                      </a:lnTo>
                      <a:lnTo>
                        <a:pt x="5728" y="1638"/>
                      </a:lnTo>
                      <a:lnTo>
                        <a:pt x="6829" y="692"/>
                      </a:lnTo>
                      <a:lnTo>
                        <a:pt x="6560" y="480"/>
                      </a:lnTo>
                      <a:lnTo>
                        <a:pt x="7891" y="0"/>
                      </a:lnTo>
                      <a:lnTo>
                        <a:pt x="7621" y="1496"/>
                      </a:lnTo>
                      <a:lnTo>
                        <a:pt x="7163" y="1061"/>
                      </a:lnTo>
                      <a:lnTo>
                        <a:pt x="5728" y="2480"/>
                      </a:lnTo>
                      <a:lnTo>
                        <a:pt x="5279" y="2045"/>
                      </a:lnTo>
                      <a:lnTo>
                        <a:pt x="3626" y="3730"/>
                      </a:lnTo>
                      <a:lnTo>
                        <a:pt x="2621" y="2950"/>
                      </a:lnTo>
                      <a:lnTo>
                        <a:pt x="392" y="4598"/>
                      </a:lnTo>
                      <a:lnTo>
                        <a:pt x="0" y="3955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186" name="î$ḷidè"/>
              <p:cNvGrpSpPr/>
              <p:nvPr/>
            </p:nvGrpSpPr>
            <p:grpSpPr>
              <a:xfrm>
                <a:off x="9227543" y="2881243"/>
                <a:ext cx="1506076" cy="1025356"/>
                <a:chOff x="6171692" y="3065141"/>
                <a:chExt cx="1506076" cy="1025356"/>
              </a:xfrm>
            </p:grpSpPr>
            <p:sp>
              <p:nvSpPr>
                <p:cNvPr id="191" name="iṩlïḓe"/>
                <p:cNvSpPr>
                  <a:spLocks/>
                </p:cNvSpPr>
                <p:nvPr/>
              </p:nvSpPr>
              <p:spPr bwMode="auto">
                <a:xfrm>
                  <a:off x="6171692" y="3408316"/>
                  <a:ext cx="1377560" cy="682181"/>
                </a:xfrm>
                <a:custGeom>
                  <a:avLst/>
                  <a:gdLst>
                    <a:gd name="T0" fmla="*/ 0 w 839"/>
                    <a:gd name="T1" fmla="*/ 394 h 415"/>
                    <a:gd name="T2" fmla="*/ 205 w 839"/>
                    <a:gd name="T3" fmla="*/ 190 h 415"/>
                    <a:gd name="T4" fmla="*/ 379 w 839"/>
                    <a:gd name="T5" fmla="*/ 343 h 415"/>
                    <a:gd name="T6" fmla="*/ 770 w 839"/>
                    <a:gd name="T7" fmla="*/ 0 h 415"/>
                    <a:gd name="T8" fmla="*/ 839 w 839"/>
                    <a:gd name="T9" fmla="*/ 54 h 415"/>
                    <a:gd name="T10" fmla="*/ 379 w 839"/>
                    <a:gd name="T11" fmla="*/ 415 h 415"/>
                    <a:gd name="T12" fmla="*/ 187 w 839"/>
                    <a:gd name="T13" fmla="*/ 275 h 415"/>
                    <a:gd name="T14" fmla="*/ 0 w 839"/>
                    <a:gd name="T15" fmla="*/ 394 h 4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39" h="415">
                      <a:moveTo>
                        <a:pt x="0" y="394"/>
                      </a:moveTo>
                      <a:cubicBezTo>
                        <a:pt x="0" y="394"/>
                        <a:pt x="184" y="184"/>
                        <a:pt x="205" y="190"/>
                      </a:cubicBezTo>
                      <a:cubicBezTo>
                        <a:pt x="225" y="195"/>
                        <a:pt x="353" y="366"/>
                        <a:pt x="379" y="343"/>
                      </a:cubicBezTo>
                      <a:cubicBezTo>
                        <a:pt x="406" y="320"/>
                        <a:pt x="770" y="0"/>
                        <a:pt x="770" y="0"/>
                      </a:cubicBezTo>
                      <a:cubicBezTo>
                        <a:pt x="839" y="54"/>
                        <a:pt x="839" y="54"/>
                        <a:pt x="839" y="54"/>
                      </a:cubicBezTo>
                      <a:cubicBezTo>
                        <a:pt x="839" y="54"/>
                        <a:pt x="429" y="390"/>
                        <a:pt x="379" y="415"/>
                      </a:cubicBezTo>
                      <a:cubicBezTo>
                        <a:pt x="379" y="415"/>
                        <a:pt x="217" y="271"/>
                        <a:pt x="187" y="275"/>
                      </a:cubicBezTo>
                      <a:cubicBezTo>
                        <a:pt x="157" y="279"/>
                        <a:pt x="38" y="407"/>
                        <a:pt x="0" y="394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2" name="íşḷíde"/>
                <p:cNvSpPr>
                  <a:spLocks/>
                </p:cNvSpPr>
                <p:nvPr/>
              </p:nvSpPr>
              <p:spPr bwMode="auto">
                <a:xfrm>
                  <a:off x="7372107" y="3065141"/>
                  <a:ext cx="305661" cy="223689"/>
                </a:xfrm>
                <a:custGeom>
                  <a:avLst/>
                  <a:gdLst>
                    <a:gd name="T0" fmla="*/ 0 w 186"/>
                    <a:gd name="T1" fmla="*/ 136 h 136"/>
                    <a:gd name="T2" fmla="*/ 182 w 186"/>
                    <a:gd name="T3" fmla="*/ 43 h 136"/>
                    <a:gd name="T4" fmla="*/ 0 w 186"/>
                    <a:gd name="T5" fmla="*/ 41 h 136"/>
                    <a:gd name="T6" fmla="*/ 0 w 186"/>
                    <a:gd name="T7" fmla="*/ 136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6" h="136">
                      <a:moveTo>
                        <a:pt x="0" y="136"/>
                      </a:moveTo>
                      <a:cubicBezTo>
                        <a:pt x="0" y="136"/>
                        <a:pt x="186" y="87"/>
                        <a:pt x="182" y="43"/>
                      </a:cubicBezTo>
                      <a:cubicBezTo>
                        <a:pt x="178" y="0"/>
                        <a:pt x="0" y="41"/>
                        <a:pt x="0" y="41"/>
                      </a:cubicBezTo>
                      <a:lnTo>
                        <a:pt x="0" y="136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187" name="íṥḻîďê"/>
              <p:cNvGrpSpPr/>
              <p:nvPr/>
            </p:nvGrpSpPr>
            <p:grpSpPr>
              <a:xfrm>
                <a:off x="6754464" y="3303612"/>
                <a:ext cx="2168806" cy="1235149"/>
                <a:chOff x="6667100" y="3917001"/>
                <a:chExt cx="2168806" cy="1235149"/>
              </a:xfrm>
            </p:grpSpPr>
            <p:sp>
              <p:nvSpPr>
                <p:cNvPr id="188" name="îṩlîḋê"/>
                <p:cNvSpPr>
                  <a:spLocks/>
                </p:cNvSpPr>
                <p:nvPr/>
              </p:nvSpPr>
              <p:spPr bwMode="auto">
                <a:xfrm>
                  <a:off x="8184292" y="4565836"/>
                  <a:ext cx="651614" cy="586314"/>
                </a:xfrm>
                <a:custGeom>
                  <a:avLst/>
                  <a:gdLst>
                    <a:gd name="T0" fmla="*/ 428 w 938"/>
                    <a:gd name="T1" fmla="*/ 844 h 844"/>
                    <a:gd name="T2" fmla="*/ 0 w 938"/>
                    <a:gd name="T3" fmla="*/ 782 h 844"/>
                    <a:gd name="T4" fmla="*/ 324 w 938"/>
                    <a:gd name="T5" fmla="*/ 648 h 844"/>
                    <a:gd name="T6" fmla="*/ 194 w 938"/>
                    <a:gd name="T7" fmla="*/ 203 h 844"/>
                    <a:gd name="T8" fmla="*/ 508 w 938"/>
                    <a:gd name="T9" fmla="*/ 451 h 844"/>
                    <a:gd name="T10" fmla="*/ 551 w 938"/>
                    <a:gd name="T11" fmla="*/ 0 h 844"/>
                    <a:gd name="T12" fmla="*/ 655 w 938"/>
                    <a:gd name="T13" fmla="*/ 340 h 844"/>
                    <a:gd name="T14" fmla="*/ 938 w 938"/>
                    <a:gd name="T15" fmla="*/ 0 h 844"/>
                    <a:gd name="T16" fmla="*/ 794 w 938"/>
                    <a:gd name="T17" fmla="*/ 527 h 844"/>
                    <a:gd name="T18" fmla="*/ 428 w 938"/>
                    <a:gd name="T19" fmla="*/ 844 h 8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38" h="844">
                      <a:moveTo>
                        <a:pt x="428" y="844"/>
                      </a:moveTo>
                      <a:lnTo>
                        <a:pt x="0" y="782"/>
                      </a:lnTo>
                      <a:lnTo>
                        <a:pt x="324" y="648"/>
                      </a:lnTo>
                      <a:lnTo>
                        <a:pt x="194" y="203"/>
                      </a:lnTo>
                      <a:lnTo>
                        <a:pt x="508" y="451"/>
                      </a:lnTo>
                      <a:lnTo>
                        <a:pt x="551" y="0"/>
                      </a:lnTo>
                      <a:lnTo>
                        <a:pt x="655" y="340"/>
                      </a:lnTo>
                      <a:lnTo>
                        <a:pt x="938" y="0"/>
                      </a:lnTo>
                      <a:lnTo>
                        <a:pt x="794" y="527"/>
                      </a:lnTo>
                      <a:lnTo>
                        <a:pt x="428" y="844"/>
                      </a:lnTo>
                      <a:close/>
                    </a:path>
                  </a:pathLst>
                </a:cu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9" name="iśḻîḍè"/>
                <p:cNvSpPr>
                  <a:spLocks/>
                </p:cNvSpPr>
                <p:nvPr/>
              </p:nvSpPr>
              <p:spPr bwMode="auto">
                <a:xfrm>
                  <a:off x="6667100" y="4201127"/>
                  <a:ext cx="1585966" cy="577978"/>
                </a:xfrm>
                <a:custGeom>
                  <a:avLst/>
                  <a:gdLst>
                    <a:gd name="T0" fmla="*/ 0 w 966"/>
                    <a:gd name="T1" fmla="*/ 352 h 352"/>
                    <a:gd name="T2" fmla="*/ 966 w 966"/>
                    <a:gd name="T3" fmla="*/ 276 h 3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966" h="352">
                      <a:moveTo>
                        <a:pt x="0" y="352"/>
                      </a:moveTo>
                      <a:cubicBezTo>
                        <a:pt x="539" y="0"/>
                        <a:pt x="805" y="152"/>
                        <a:pt x="966" y="276"/>
                      </a:cubicBezTo>
                    </a:path>
                  </a:pathLst>
                </a:custGeom>
                <a:noFill/>
                <a:ln w="44450" cap="flat">
                  <a:solidFill>
                    <a:schemeClr val="tx2">
                      <a:lumMod val="40000"/>
                      <a:lumOff val="60000"/>
                    </a:schemeClr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0" name="işļîdê"/>
                <p:cNvSpPr>
                  <a:spLocks/>
                </p:cNvSpPr>
                <p:nvPr/>
              </p:nvSpPr>
              <p:spPr bwMode="auto">
                <a:xfrm>
                  <a:off x="8253066" y="3917001"/>
                  <a:ext cx="322334" cy="671760"/>
                </a:xfrm>
                <a:custGeom>
                  <a:avLst/>
                  <a:gdLst>
                    <a:gd name="T0" fmla="*/ 56 w 196"/>
                    <a:gd name="T1" fmla="*/ 409 h 409"/>
                    <a:gd name="T2" fmla="*/ 196 w 196"/>
                    <a:gd name="T3" fmla="*/ 0 h 4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96" h="409">
                      <a:moveTo>
                        <a:pt x="56" y="409"/>
                      </a:moveTo>
                      <a:cubicBezTo>
                        <a:pt x="0" y="227"/>
                        <a:pt x="131" y="62"/>
                        <a:pt x="196" y="0"/>
                      </a:cubicBezTo>
                    </a:path>
                  </a:pathLst>
                </a:custGeom>
                <a:noFill/>
                <a:ln w="44450" cap="flat">
                  <a:solidFill>
                    <a:schemeClr val="tx2">
                      <a:lumMod val="40000"/>
                      <a:lumOff val="60000"/>
                    </a:schemeClr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</p:grpSp>
        <p:grpSp>
          <p:nvGrpSpPr>
            <p:cNvPr id="116" name="îṩḻïḋé"/>
            <p:cNvGrpSpPr/>
            <p:nvPr/>
          </p:nvGrpSpPr>
          <p:grpSpPr>
            <a:xfrm>
              <a:off x="6227796" y="-2536259"/>
              <a:ext cx="2423755" cy="1735496"/>
              <a:chOff x="7358312" y="1846145"/>
              <a:chExt cx="3231674" cy="2313995"/>
            </a:xfrm>
          </p:grpSpPr>
          <p:grpSp>
            <p:nvGrpSpPr>
              <p:cNvPr id="117" name="iṩḷïḋê"/>
              <p:cNvGrpSpPr/>
              <p:nvPr/>
            </p:nvGrpSpPr>
            <p:grpSpPr>
              <a:xfrm>
                <a:off x="8409370" y="1846145"/>
                <a:ext cx="2180616" cy="2313995"/>
                <a:chOff x="5440883" y="1416654"/>
                <a:chExt cx="2180616" cy="2313995"/>
              </a:xfrm>
            </p:grpSpPr>
            <p:sp>
              <p:nvSpPr>
                <p:cNvPr id="130" name="íšľïďè"/>
                <p:cNvSpPr>
                  <a:spLocks/>
                </p:cNvSpPr>
                <p:nvPr/>
              </p:nvSpPr>
              <p:spPr bwMode="auto">
                <a:xfrm>
                  <a:off x="6590587" y="2225962"/>
                  <a:ext cx="408475" cy="274401"/>
                </a:xfrm>
                <a:custGeom>
                  <a:avLst/>
                  <a:gdLst>
                    <a:gd name="T0" fmla="*/ 0 w 249"/>
                    <a:gd name="T1" fmla="*/ 0 h 167"/>
                    <a:gd name="T2" fmla="*/ 249 w 249"/>
                    <a:gd name="T3" fmla="*/ 109 h 167"/>
                    <a:gd name="T4" fmla="*/ 171 w 249"/>
                    <a:gd name="T5" fmla="*/ 142 h 167"/>
                    <a:gd name="T6" fmla="*/ 0 w 249"/>
                    <a:gd name="T7" fmla="*/ 0 h 1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9" h="167">
                      <a:moveTo>
                        <a:pt x="0" y="0"/>
                      </a:moveTo>
                      <a:cubicBezTo>
                        <a:pt x="0" y="0"/>
                        <a:pt x="187" y="44"/>
                        <a:pt x="249" y="109"/>
                      </a:cubicBezTo>
                      <a:cubicBezTo>
                        <a:pt x="249" y="109"/>
                        <a:pt x="210" y="167"/>
                        <a:pt x="171" y="142"/>
                      </a:cubicBezTo>
                      <a:cubicBezTo>
                        <a:pt x="132" y="117"/>
                        <a:pt x="0" y="28"/>
                        <a:pt x="0" y="0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31" name="ïṧliḍê"/>
                <p:cNvSpPr>
                  <a:spLocks/>
                </p:cNvSpPr>
                <p:nvPr/>
              </p:nvSpPr>
              <p:spPr bwMode="auto">
                <a:xfrm>
                  <a:off x="6444008" y="2007831"/>
                  <a:ext cx="297325" cy="272316"/>
                </a:xfrm>
                <a:custGeom>
                  <a:avLst/>
                  <a:gdLst>
                    <a:gd name="T0" fmla="*/ 0 w 181"/>
                    <a:gd name="T1" fmla="*/ 136 h 166"/>
                    <a:gd name="T2" fmla="*/ 27 w 181"/>
                    <a:gd name="T3" fmla="*/ 53 h 166"/>
                    <a:gd name="T4" fmla="*/ 114 w 181"/>
                    <a:gd name="T5" fmla="*/ 0 h 166"/>
                    <a:gd name="T6" fmla="*/ 181 w 181"/>
                    <a:gd name="T7" fmla="*/ 103 h 166"/>
                    <a:gd name="T8" fmla="*/ 69 w 181"/>
                    <a:gd name="T9" fmla="*/ 162 h 166"/>
                    <a:gd name="T10" fmla="*/ 0 w 181"/>
                    <a:gd name="T11" fmla="*/ 13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1" h="166">
                      <a:moveTo>
                        <a:pt x="0" y="136"/>
                      </a:moveTo>
                      <a:cubicBezTo>
                        <a:pt x="0" y="136"/>
                        <a:pt x="7" y="76"/>
                        <a:pt x="27" y="53"/>
                      </a:cubicBezTo>
                      <a:cubicBezTo>
                        <a:pt x="47" y="30"/>
                        <a:pt x="114" y="0"/>
                        <a:pt x="114" y="0"/>
                      </a:cubicBezTo>
                      <a:cubicBezTo>
                        <a:pt x="114" y="0"/>
                        <a:pt x="167" y="75"/>
                        <a:pt x="181" y="103"/>
                      </a:cubicBezTo>
                      <a:cubicBezTo>
                        <a:pt x="181" y="103"/>
                        <a:pt x="106" y="157"/>
                        <a:pt x="69" y="162"/>
                      </a:cubicBezTo>
                      <a:cubicBezTo>
                        <a:pt x="32" y="166"/>
                        <a:pt x="0" y="136"/>
                        <a:pt x="0" y="136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32" name="î$1ïḋè"/>
                <p:cNvSpPr>
                  <a:spLocks/>
                </p:cNvSpPr>
                <p:nvPr/>
              </p:nvSpPr>
              <p:spPr bwMode="auto">
                <a:xfrm>
                  <a:off x="6482216" y="2025893"/>
                  <a:ext cx="218131" cy="200069"/>
                </a:xfrm>
                <a:custGeom>
                  <a:avLst/>
                  <a:gdLst>
                    <a:gd name="T0" fmla="*/ 0 w 133"/>
                    <a:gd name="T1" fmla="*/ 100 h 122"/>
                    <a:gd name="T2" fmla="*/ 20 w 133"/>
                    <a:gd name="T3" fmla="*/ 39 h 122"/>
                    <a:gd name="T4" fmla="*/ 83 w 133"/>
                    <a:gd name="T5" fmla="*/ 0 h 122"/>
                    <a:gd name="T6" fmla="*/ 133 w 133"/>
                    <a:gd name="T7" fmla="*/ 75 h 122"/>
                    <a:gd name="T8" fmla="*/ 51 w 133"/>
                    <a:gd name="T9" fmla="*/ 119 h 122"/>
                    <a:gd name="T10" fmla="*/ 0 w 133"/>
                    <a:gd name="T11" fmla="*/ 100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3" h="122">
                      <a:moveTo>
                        <a:pt x="0" y="100"/>
                      </a:moveTo>
                      <a:cubicBezTo>
                        <a:pt x="0" y="100"/>
                        <a:pt x="5" y="56"/>
                        <a:pt x="20" y="39"/>
                      </a:cubicBezTo>
                      <a:cubicBezTo>
                        <a:pt x="35" y="22"/>
                        <a:pt x="83" y="0"/>
                        <a:pt x="83" y="0"/>
                      </a:cubicBezTo>
                      <a:cubicBezTo>
                        <a:pt x="83" y="0"/>
                        <a:pt x="122" y="55"/>
                        <a:pt x="133" y="75"/>
                      </a:cubicBezTo>
                      <a:cubicBezTo>
                        <a:pt x="133" y="75"/>
                        <a:pt x="77" y="115"/>
                        <a:pt x="51" y="119"/>
                      </a:cubicBezTo>
                      <a:cubicBezTo>
                        <a:pt x="24" y="122"/>
                        <a:pt x="0" y="100"/>
                        <a:pt x="0" y="10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33" name="îṣľidè"/>
                <p:cNvSpPr>
                  <a:spLocks/>
                </p:cNvSpPr>
                <p:nvPr/>
              </p:nvSpPr>
              <p:spPr bwMode="auto">
                <a:xfrm>
                  <a:off x="6569052" y="2039092"/>
                  <a:ext cx="125043" cy="168808"/>
                </a:xfrm>
                <a:custGeom>
                  <a:avLst/>
                  <a:gdLst>
                    <a:gd name="T0" fmla="*/ 0 w 76"/>
                    <a:gd name="T1" fmla="*/ 0 h 103"/>
                    <a:gd name="T2" fmla="*/ 76 w 76"/>
                    <a:gd name="T3" fmla="*/ 103 h 103"/>
                    <a:gd name="T4" fmla="*/ 0 w 76"/>
                    <a:gd name="T5" fmla="*/ 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6" h="103">
                      <a:moveTo>
                        <a:pt x="0" y="0"/>
                      </a:moveTo>
                      <a:cubicBezTo>
                        <a:pt x="0" y="0"/>
                        <a:pt x="53" y="82"/>
                        <a:pt x="76" y="103"/>
                      </a:cubicBezTo>
                      <a:cubicBezTo>
                        <a:pt x="76" y="103"/>
                        <a:pt x="12" y="50"/>
                        <a:pt x="0" y="0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34" name="îṩ1iḓê"/>
                <p:cNvSpPr>
                  <a:spLocks/>
                </p:cNvSpPr>
                <p:nvPr/>
              </p:nvSpPr>
              <p:spPr bwMode="auto">
                <a:xfrm>
                  <a:off x="5800730" y="3124189"/>
                  <a:ext cx="605765" cy="606460"/>
                </a:xfrm>
                <a:custGeom>
                  <a:avLst/>
                  <a:gdLst>
                    <a:gd name="T0" fmla="*/ 362 w 369"/>
                    <a:gd name="T1" fmla="*/ 198 h 369"/>
                    <a:gd name="T2" fmla="*/ 172 w 369"/>
                    <a:gd name="T3" fmla="*/ 362 h 369"/>
                    <a:gd name="T4" fmla="*/ 8 w 369"/>
                    <a:gd name="T5" fmla="*/ 172 h 369"/>
                    <a:gd name="T6" fmla="*/ 198 w 369"/>
                    <a:gd name="T7" fmla="*/ 8 h 369"/>
                    <a:gd name="T8" fmla="*/ 362 w 369"/>
                    <a:gd name="T9" fmla="*/ 198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9" h="369">
                      <a:moveTo>
                        <a:pt x="362" y="198"/>
                      </a:moveTo>
                      <a:cubicBezTo>
                        <a:pt x="355" y="296"/>
                        <a:pt x="269" y="369"/>
                        <a:pt x="172" y="362"/>
                      </a:cubicBezTo>
                      <a:cubicBezTo>
                        <a:pt x="74" y="355"/>
                        <a:pt x="0" y="270"/>
                        <a:pt x="8" y="172"/>
                      </a:cubicBezTo>
                      <a:cubicBezTo>
                        <a:pt x="15" y="74"/>
                        <a:pt x="100" y="0"/>
                        <a:pt x="198" y="8"/>
                      </a:cubicBezTo>
                      <a:cubicBezTo>
                        <a:pt x="296" y="15"/>
                        <a:pt x="369" y="100"/>
                        <a:pt x="362" y="19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35" name="îṧḻïde"/>
                <p:cNvSpPr>
                  <a:spLocks/>
                </p:cNvSpPr>
                <p:nvPr/>
              </p:nvSpPr>
              <p:spPr bwMode="auto">
                <a:xfrm>
                  <a:off x="5879229" y="3203384"/>
                  <a:ext cx="450156" cy="450156"/>
                </a:xfrm>
                <a:custGeom>
                  <a:avLst/>
                  <a:gdLst>
                    <a:gd name="T0" fmla="*/ 268 w 274"/>
                    <a:gd name="T1" fmla="*/ 147 h 274"/>
                    <a:gd name="T2" fmla="*/ 127 w 274"/>
                    <a:gd name="T3" fmla="*/ 268 h 274"/>
                    <a:gd name="T4" fmla="*/ 5 w 274"/>
                    <a:gd name="T5" fmla="*/ 127 h 274"/>
                    <a:gd name="T6" fmla="*/ 147 w 274"/>
                    <a:gd name="T7" fmla="*/ 5 h 274"/>
                    <a:gd name="T8" fmla="*/ 268 w 274"/>
                    <a:gd name="T9" fmla="*/ 147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4" h="274">
                      <a:moveTo>
                        <a:pt x="268" y="147"/>
                      </a:moveTo>
                      <a:cubicBezTo>
                        <a:pt x="263" y="219"/>
                        <a:pt x="200" y="274"/>
                        <a:pt x="127" y="268"/>
                      </a:cubicBezTo>
                      <a:cubicBezTo>
                        <a:pt x="54" y="263"/>
                        <a:pt x="0" y="200"/>
                        <a:pt x="5" y="127"/>
                      </a:cubicBezTo>
                      <a:cubicBezTo>
                        <a:pt x="11" y="54"/>
                        <a:pt x="74" y="0"/>
                        <a:pt x="147" y="5"/>
                      </a:cubicBezTo>
                      <a:cubicBezTo>
                        <a:pt x="219" y="11"/>
                        <a:pt x="274" y="74"/>
                        <a:pt x="268" y="14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36" name="îṣļïḓè"/>
                <p:cNvSpPr>
                  <a:spLocks/>
                </p:cNvSpPr>
                <p:nvPr/>
              </p:nvSpPr>
              <p:spPr bwMode="auto">
                <a:xfrm>
                  <a:off x="5910490" y="3236034"/>
                  <a:ext cx="385550" cy="384161"/>
                </a:xfrm>
                <a:custGeom>
                  <a:avLst/>
                  <a:gdLst>
                    <a:gd name="T0" fmla="*/ 231 w 235"/>
                    <a:gd name="T1" fmla="*/ 125 h 234"/>
                    <a:gd name="T2" fmla="*/ 109 w 235"/>
                    <a:gd name="T3" fmla="*/ 230 h 234"/>
                    <a:gd name="T4" fmla="*/ 5 w 235"/>
                    <a:gd name="T5" fmla="*/ 108 h 234"/>
                    <a:gd name="T6" fmla="*/ 126 w 235"/>
                    <a:gd name="T7" fmla="*/ 4 h 234"/>
                    <a:gd name="T8" fmla="*/ 231 w 235"/>
                    <a:gd name="T9" fmla="*/ 125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5" h="234">
                      <a:moveTo>
                        <a:pt x="231" y="125"/>
                      </a:moveTo>
                      <a:cubicBezTo>
                        <a:pt x="226" y="188"/>
                        <a:pt x="172" y="234"/>
                        <a:pt x="109" y="230"/>
                      </a:cubicBezTo>
                      <a:cubicBezTo>
                        <a:pt x="47" y="225"/>
                        <a:pt x="0" y="171"/>
                        <a:pt x="5" y="108"/>
                      </a:cubicBezTo>
                      <a:cubicBezTo>
                        <a:pt x="10" y="46"/>
                        <a:pt x="64" y="0"/>
                        <a:pt x="126" y="4"/>
                      </a:cubicBezTo>
                      <a:cubicBezTo>
                        <a:pt x="189" y="9"/>
                        <a:pt x="235" y="63"/>
                        <a:pt x="231" y="125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37" name="ïṧḻïde"/>
                <p:cNvSpPr>
                  <a:spLocks/>
                </p:cNvSpPr>
                <p:nvPr/>
              </p:nvSpPr>
              <p:spPr bwMode="auto">
                <a:xfrm>
                  <a:off x="6032060" y="3356214"/>
                  <a:ext cx="144494" cy="144494"/>
                </a:xfrm>
                <a:custGeom>
                  <a:avLst/>
                  <a:gdLst>
                    <a:gd name="T0" fmla="*/ 86 w 88"/>
                    <a:gd name="T1" fmla="*/ 47 h 88"/>
                    <a:gd name="T2" fmla="*/ 41 w 88"/>
                    <a:gd name="T3" fmla="*/ 86 h 88"/>
                    <a:gd name="T4" fmla="*/ 2 w 88"/>
                    <a:gd name="T5" fmla="*/ 41 h 88"/>
                    <a:gd name="T6" fmla="*/ 47 w 88"/>
                    <a:gd name="T7" fmla="*/ 2 h 88"/>
                    <a:gd name="T8" fmla="*/ 86 w 88"/>
                    <a:gd name="T9" fmla="*/ 47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88">
                      <a:moveTo>
                        <a:pt x="86" y="47"/>
                      </a:moveTo>
                      <a:cubicBezTo>
                        <a:pt x="84" y="70"/>
                        <a:pt x="64" y="88"/>
                        <a:pt x="41" y="86"/>
                      </a:cubicBezTo>
                      <a:cubicBezTo>
                        <a:pt x="17" y="84"/>
                        <a:pt x="0" y="64"/>
                        <a:pt x="2" y="41"/>
                      </a:cubicBezTo>
                      <a:cubicBezTo>
                        <a:pt x="3" y="17"/>
                        <a:pt x="24" y="0"/>
                        <a:pt x="47" y="2"/>
                      </a:cubicBezTo>
                      <a:cubicBezTo>
                        <a:pt x="70" y="3"/>
                        <a:pt x="88" y="24"/>
                        <a:pt x="86" y="47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38" name="iśḷiďè"/>
                <p:cNvSpPr>
                  <a:spLocks/>
                </p:cNvSpPr>
                <p:nvPr/>
              </p:nvSpPr>
              <p:spPr bwMode="auto">
                <a:xfrm>
                  <a:off x="5932025" y="3242981"/>
                  <a:ext cx="204932" cy="209795"/>
                </a:xfrm>
                <a:custGeom>
                  <a:avLst/>
                  <a:gdLst>
                    <a:gd name="T0" fmla="*/ 0 w 295"/>
                    <a:gd name="T1" fmla="*/ 59 h 302"/>
                    <a:gd name="T2" fmla="*/ 231 w 295"/>
                    <a:gd name="T3" fmla="*/ 302 h 302"/>
                    <a:gd name="T4" fmla="*/ 295 w 295"/>
                    <a:gd name="T5" fmla="*/ 248 h 302"/>
                    <a:gd name="T6" fmla="*/ 71 w 295"/>
                    <a:gd name="T7" fmla="*/ 0 h 302"/>
                    <a:gd name="T8" fmla="*/ 0 w 295"/>
                    <a:gd name="T9" fmla="*/ 59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5" h="302">
                      <a:moveTo>
                        <a:pt x="0" y="59"/>
                      </a:moveTo>
                      <a:lnTo>
                        <a:pt x="231" y="302"/>
                      </a:lnTo>
                      <a:lnTo>
                        <a:pt x="295" y="248"/>
                      </a:lnTo>
                      <a:lnTo>
                        <a:pt x="71" y="0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39" name="ísḷïḋè"/>
                <p:cNvSpPr>
                  <a:spLocks/>
                </p:cNvSpPr>
                <p:nvPr/>
              </p:nvSpPr>
              <p:spPr bwMode="auto">
                <a:xfrm>
                  <a:off x="6063321" y="3387475"/>
                  <a:ext cx="81973" cy="81973"/>
                </a:xfrm>
                <a:custGeom>
                  <a:avLst/>
                  <a:gdLst>
                    <a:gd name="T0" fmla="*/ 49 w 50"/>
                    <a:gd name="T1" fmla="*/ 27 h 50"/>
                    <a:gd name="T2" fmla="*/ 23 w 50"/>
                    <a:gd name="T3" fmla="*/ 49 h 50"/>
                    <a:gd name="T4" fmla="*/ 1 w 50"/>
                    <a:gd name="T5" fmla="*/ 23 h 50"/>
                    <a:gd name="T6" fmla="*/ 27 w 50"/>
                    <a:gd name="T7" fmla="*/ 1 h 50"/>
                    <a:gd name="T8" fmla="*/ 49 w 50"/>
                    <a:gd name="T9" fmla="*/ 2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49" y="27"/>
                      </a:moveTo>
                      <a:cubicBezTo>
                        <a:pt x="48" y="40"/>
                        <a:pt x="36" y="50"/>
                        <a:pt x="23" y="49"/>
                      </a:cubicBezTo>
                      <a:cubicBezTo>
                        <a:pt x="10" y="48"/>
                        <a:pt x="0" y="36"/>
                        <a:pt x="1" y="23"/>
                      </a:cubicBezTo>
                      <a:cubicBezTo>
                        <a:pt x="2" y="10"/>
                        <a:pt x="13" y="0"/>
                        <a:pt x="27" y="1"/>
                      </a:cubicBezTo>
                      <a:cubicBezTo>
                        <a:pt x="40" y="2"/>
                        <a:pt x="50" y="13"/>
                        <a:pt x="49" y="2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40" name="íş1íḓé"/>
                <p:cNvSpPr>
                  <a:spLocks/>
                </p:cNvSpPr>
                <p:nvPr/>
              </p:nvSpPr>
              <p:spPr bwMode="auto">
                <a:xfrm>
                  <a:off x="6917089" y="2318355"/>
                  <a:ext cx="604376" cy="605765"/>
                </a:xfrm>
                <a:custGeom>
                  <a:avLst/>
                  <a:gdLst>
                    <a:gd name="T0" fmla="*/ 361 w 368"/>
                    <a:gd name="T1" fmla="*/ 198 h 369"/>
                    <a:gd name="T2" fmla="*/ 171 w 368"/>
                    <a:gd name="T3" fmla="*/ 362 h 369"/>
                    <a:gd name="T4" fmla="*/ 7 w 368"/>
                    <a:gd name="T5" fmla="*/ 171 h 369"/>
                    <a:gd name="T6" fmla="*/ 197 w 368"/>
                    <a:gd name="T7" fmla="*/ 7 h 369"/>
                    <a:gd name="T8" fmla="*/ 361 w 368"/>
                    <a:gd name="T9" fmla="*/ 198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8" h="369">
                      <a:moveTo>
                        <a:pt x="361" y="198"/>
                      </a:moveTo>
                      <a:cubicBezTo>
                        <a:pt x="354" y="295"/>
                        <a:pt x="269" y="369"/>
                        <a:pt x="171" y="362"/>
                      </a:cubicBezTo>
                      <a:cubicBezTo>
                        <a:pt x="73" y="354"/>
                        <a:pt x="0" y="269"/>
                        <a:pt x="7" y="171"/>
                      </a:cubicBezTo>
                      <a:cubicBezTo>
                        <a:pt x="14" y="73"/>
                        <a:pt x="99" y="0"/>
                        <a:pt x="197" y="7"/>
                      </a:cubicBezTo>
                      <a:cubicBezTo>
                        <a:pt x="295" y="15"/>
                        <a:pt x="368" y="100"/>
                        <a:pt x="361" y="19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41" name="iṣ1ïḋé"/>
                <p:cNvSpPr>
                  <a:spLocks/>
                </p:cNvSpPr>
                <p:nvPr/>
              </p:nvSpPr>
              <p:spPr bwMode="auto">
                <a:xfrm>
                  <a:off x="6994199" y="2395465"/>
                  <a:ext cx="450156" cy="450156"/>
                </a:xfrm>
                <a:custGeom>
                  <a:avLst/>
                  <a:gdLst>
                    <a:gd name="T0" fmla="*/ 269 w 274"/>
                    <a:gd name="T1" fmla="*/ 147 h 274"/>
                    <a:gd name="T2" fmla="*/ 127 w 274"/>
                    <a:gd name="T3" fmla="*/ 269 h 274"/>
                    <a:gd name="T4" fmla="*/ 6 w 274"/>
                    <a:gd name="T5" fmla="*/ 128 h 274"/>
                    <a:gd name="T6" fmla="*/ 147 w 274"/>
                    <a:gd name="T7" fmla="*/ 6 h 274"/>
                    <a:gd name="T8" fmla="*/ 269 w 274"/>
                    <a:gd name="T9" fmla="*/ 147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4" h="274">
                      <a:moveTo>
                        <a:pt x="269" y="147"/>
                      </a:moveTo>
                      <a:cubicBezTo>
                        <a:pt x="263" y="220"/>
                        <a:pt x="200" y="274"/>
                        <a:pt x="127" y="269"/>
                      </a:cubicBezTo>
                      <a:cubicBezTo>
                        <a:pt x="55" y="263"/>
                        <a:pt x="0" y="200"/>
                        <a:pt x="6" y="128"/>
                      </a:cubicBezTo>
                      <a:cubicBezTo>
                        <a:pt x="11" y="55"/>
                        <a:pt x="74" y="0"/>
                        <a:pt x="147" y="6"/>
                      </a:cubicBezTo>
                      <a:cubicBezTo>
                        <a:pt x="219" y="11"/>
                        <a:pt x="274" y="75"/>
                        <a:pt x="269" y="14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42" name="ïŝḻiḍè"/>
                <p:cNvSpPr>
                  <a:spLocks/>
                </p:cNvSpPr>
                <p:nvPr/>
              </p:nvSpPr>
              <p:spPr bwMode="auto">
                <a:xfrm>
                  <a:off x="7027544" y="2428115"/>
                  <a:ext cx="384161" cy="386245"/>
                </a:xfrm>
                <a:custGeom>
                  <a:avLst/>
                  <a:gdLst>
                    <a:gd name="T0" fmla="*/ 230 w 234"/>
                    <a:gd name="T1" fmla="*/ 126 h 235"/>
                    <a:gd name="T2" fmla="*/ 109 w 234"/>
                    <a:gd name="T3" fmla="*/ 230 h 235"/>
                    <a:gd name="T4" fmla="*/ 4 w 234"/>
                    <a:gd name="T5" fmla="*/ 109 h 235"/>
                    <a:gd name="T6" fmla="*/ 125 w 234"/>
                    <a:gd name="T7" fmla="*/ 5 h 235"/>
                    <a:gd name="T8" fmla="*/ 230 w 234"/>
                    <a:gd name="T9" fmla="*/ 126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4" h="235">
                      <a:moveTo>
                        <a:pt x="230" y="126"/>
                      </a:moveTo>
                      <a:cubicBezTo>
                        <a:pt x="225" y="188"/>
                        <a:pt x="171" y="235"/>
                        <a:pt x="109" y="230"/>
                      </a:cubicBezTo>
                      <a:cubicBezTo>
                        <a:pt x="46" y="225"/>
                        <a:pt x="0" y="171"/>
                        <a:pt x="4" y="109"/>
                      </a:cubicBezTo>
                      <a:cubicBezTo>
                        <a:pt x="9" y="47"/>
                        <a:pt x="63" y="0"/>
                        <a:pt x="125" y="5"/>
                      </a:cubicBezTo>
                      <a:cubicBezTo>
                        <a:pt x="188" y="9"/>
                        <a:pt x="234" y="64"/>
                        <a:pt x="230" y="12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43" name="îŝľïďè"/>
                <p:cNvSpPr>
                  <a:spLocks/>
                </p:cNvSpPr>
                <p:nvPr/>
              </p:nvSpPr>
              <p:spPr bwMode="auto">
                <a:xfrm>
                  <a:off x="7147029" y="2548296"/>
                  <a:ext cx="144494" cy="144494"/>
                </a:xfrm>
                <a:custGeom>
                  <a:avLst/>
                  <a:gdLst>
                    <a:gd name="T0" fmla="*/ 86 w 88"/>
                    <a:gd name="T1" fmla="*/ 48 h 88"/>
                    <a:gd name="T2" fmla="*/ 41 w 88"/>
                    <a:gd name="T3" fmla="*/ 87 h 88"/>
                    <a:gd name="T4" fmla="*/ 2 w 88"/>
                    <a:gd name="T5" fmla="*/ 41 h 88"/>
                    <a:gd name="T6" fmla="*/ 47 w 88"/>
                    <a:gd name="T7" fmla="*/ 2 h 88"/>
                    <a:gd name="T8" fmla="*/ 86 w 88"/>
                    <a:gd name="T9" fmla="*/ 4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88">
                      <a:moveTo>
                        <a:pt x="86" y="48"/>
                      </a:moveTo>
                      <a:cubicBezTo>
                        <a:pt x="85" y="71"/>
                        <a:pt x="64" y="88"/>
                        <a:pt x="41" y="87"/>
                      </a:cubicBezTo>
                      <a:cubicBezTo>
                        <a:pt x="18" y="85"/>
                        <a:pt x="0" y="65"/>
                        <a:pt x="2" y="41"/>
                      </a:cubicBezTo>
                      <a:cubicBezTo>
                        <a:pt x="3" y="18"/>
                        <a:pt x="24" y="0"/>
                        <a:pt x="47" y="2"/>
                      </a:cubicBezTo>
                      <a:cubicBezTo>
                        <a:pt x="71" y="4"/>
                        <a:pt x="88" y="24"/>
                        <a:pt x="86" y="48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44" name="iṥḻíḍê"/>
                <p:cNvSpPr>
                  <a:spLocks/>
                </p:cNvSpPr>
                <p:nvPr/>
              </p:nvSpPr>
              <p:spPr bwMode="auto">
                <a:xfrm>
                  <a:off x="7048384" y="2436451"/>
                  <a:ext cx="203543" cy="209795"/>
                </a:xfrm>
                <a:custGeom>
                  <a:avLst/>
                  <a:gdLst>
                    <a:gd name="T0" fmla="*/ 0 w 293"/>
                    <a:gd name="T1" fmla="*/ 59 h 302"/>
                    <a:gd name="T2" fmla="*/ 230 w 293"/>
                    <a:gd name="T3" fmla="*/ 302 h 302"/>
                    <a:gd name="T4" fmla="*/ 293 w 293"/>
                    <a:gd name="T5" fmla="*/ 248 h 302"/>
                    <a:gd name="T6" fmla="*/ 71 w 293"/>
                    <a:gd name="T7" fmla="*/ 0 h 302"/>
                    <a:gd name="T8" fmla="*/ 0 w 293"/>
                    <a:gd name="T9" fmla="*/ 59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3" h="302">
                      <a:moveTo>
                        <a:pt x="0" y="59"/>
                      </a:moveTo>
                      <a:lnTo>
                        <a:pt x="230" y="302"/>
                      </a:lnTo>
                      <a:lnTo>
                        <a:pt x="293" y="248"/>
                      </a:lnTo>
                      <a:lnTo>
                        <a:pt x="71" y="0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45" name="íŝľiḑê"/>
                <p:cNvSpPr>
                  <a:spLocks/>
                </p:cNvSpPr>
                <p:nvPr/>
              </p:nvSpPr>
              <p:spPr bwMode="auto">
                <a:xfrm>
                  <a:off x="7178290" y="2579556"/>
                  <a:ext cx="81973" cy="81973"/>
                </a:xfrm>
                <a:custGeom>
                  <a:avLst/>
                  <a:gdLst>
                    <a:gd name="T0" fmla="*/ 49 w 50"/>
                    <a:gd name="T1" fmla="*/ 27 h 50"/>
                    <a:gd name="T2" fmla="*/ 23 w 50"/>
                    <a:gd name="T3" fmla="*/ 49 h 50"/>
                    <a:gd name="T4" fmla="*/ 1 w 50"/>
                    <a:gd name="T5" fmla="*/ 24 h 50"/>
                    <a:gd name="T6" fmla="*/ 27 w 50"/>
                    <a:gd name="T7" fmla="*/ 1 h 50"/>
                    <a:gd name="T8" fmla="*/ 49 w 50"/>
                    <a:gd name="T9" fmla="*/ 2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49" y="27"/>
                      </a:moveTo>
                      <a:cubicBezTo>
                        <a:pt x="48" y="40"/>
                        <a:pt x="37" y="50"/>
                        <a:pt x="23" y="49"/>
                      </a:cubicBezTo>
                      <a:cubicBezTo>
                        <a:pt x="10" y="48"/>
                        <a:pt x="0" y="37"/>
                        <a:pt x="1" y="24"/>
                      </a:cubicBezTo>
                      <a:cubicBezTo>
                        <a:pt x="2" y="10"/>
                        <a:pt x="13" y="0"/>
                        <a:pt x="27" y="1"/>
                      </a:cubicBezTo>
                      <a:cubicBezTo>
                        <a:pt x="40" y="2"/>
                        <a:pt x="50" y="14"/>
                        <a:pt x="49" y="2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46" name="íṩ1iďè"/>
                <p:cNvSpPr>
                  <a:spLocks/>
                </p:cNvSpPr>
                <p:nvPr/>
              </p:nvSpPr>
              <p:spPr bwMode="auto">
                <a:xfrm>
                  <a:off x="5631227" y="2155799"/>
                  <a:ext cx="1344910" cy="1139283"/>
                </a:xfrm>
                <a:custGeom>
                  <a:avLst/>
                  <a:gdLst>
                    <a:gd name="T0" fmla="*/ 255 w 819"/>
                    <a:gd name="T1" fmla="*/ 419 h 694"/>
                    <a:gd name="T2" fmla="*/ 329 w 819"/>
                    <a:gd name="T3" fmla="*/ 449 h 694"/>
                    <a:gd name="T4" fmla="*/ 473 w 819"/>
                    <a:gd name="T5" fmla="*/ 612 h 694"/>
                    <a:gd name="T6" fmla="*/ 713 w 819"/>
                    <a:gd name="T7" fmla="*/ 428 h 694"/>
                    <a:gd name="T8" fmla="*/ 459 w 819"/>
                    <a:gd name="T9" fmla="*/ 62 h 694"/>
                    <a:gd name="T10" fmla="*/ 434 w 819"/>
                    <a:gd name="T11" fmla="*/ 30 h 694"/>
                    <a:gd name="T12" fmla="*/ 479 w 819"/>
                    <a:gd name="T13" fmla="*/ 33 h 694"/>
                    <a:gd name="T14" fmla="*/ 805 w 819"/>
                    <a:gd name="T15" fmla="*/ 197 h 694"/>
                    <a:gd name="T16" fmla="*/ 813 w 819"/>
                    <a:gd name="T17" fmla="*/ 406 h 694"/>
                    <a:gd name="T18" fmla="*/ 446 w 819"/>
                    <a:gd name="T19" fmla="*/ 694 h 694"/>
                    <a:gd name="T20" fmla="*/ 323 w 819"/>
                    <a:gd name="T21" fmla="*/ 651 h 694"/>
                    <a:gd name="T22" fmla="*/ 86 w 819"/>
                    <a:gd name="T23" fmla="*/ 636 h 694"/>
                    <a:gd name="T24" fmla="*/ 32 w 819"/>
                    <a:gd name="T25" fmla="*/ 457 h 694"/>
                    <a:gd name="T26" fmla="*/ 255 w 819"/>
                    <a:gd name="T27" fmla="*/ 419 h 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19" h="694">
                      <a:moveTo>
                        <a:pt x="255" y="419"/>
                      </a:moveTo>
                      <a:cubicBezTo>
                        <a:pt x="255" y="419"/>
                        <a:pt x="305" y="428"/>
                        <a:pt x="329" y="449"/>
                      </a:cubicBezTo>
                      <a:cubicBezTo>
                        <a:pt x="353" y="470"/>
                        <a:pt x="463" y="606"/>
                        <a:pt x="473" y="612"/>
                      </a:cubicBezTo>
                      <a:cubicBezTo>
                        <a:pt x="484" y="617"/>
                        <a:pt x="691" y="463"/>
                        <a:pt x="713" y="428"/>
                      </a:cubicBezTo>
                      <a:cubicBezTo>
                        <a:pt x="735" y="393"/>
                        <a:pt x="724" y="117"/>
                        <a:pt x="459" y="62"/>
                      </a:cubicBezTo>
                      <a:cubicBezTo>
                        <a:pt x="459" y="62"/>
                        <a:pt x="427" y="59"/>
                        <a:pt x="434" y="30"/>
                      </a:cubicBezTo>
                      <a:cubicBezTo>
                        <a:pt x="442" y="0"/>
                        <a:pt x="479" y="33"/>
                        <a:pt x="479" y="33"/>
                      </a:cubicBezTo>
                      <a:cubicBezTo>
                        <a:pt x="479" y="33"/>
                        <a:pt x="676" y="54"/>
                        <a:pt x="805" y="197"/>
                      </a:cubicBezTo>
                      <a:cubicBezTo>
                        <a:pt x="805" y="197"/>
                        <a:pt x="819" y="389"/>
                        <a:pt x="813" y="406"/>
                      </a:cubicBezTo>
                      <a:cubicBezTo>
                        <a:pt x="807" y="422"/>
                        <a:pt x="516" y="648"/>
                        <a:pt x="446" y="694"/>
                      </a:cubicBezTo>
                      <a:cubicBezTo>
                        <a:pt x="446" y="694"/>
                        <a:pt x="387" y="644"/>
                        <a:pt x="323" y="651"/>
                      </a:cubicBezTo>
                      <a:cubicBezTo>
                        <a:pt x="260" y="658"/>
                        <a:pt x="106" y="654"/>
                        <a:pt x="86" y="636"/>
                      </a:cubicBezTo>
                      <a:cubicBezTo>
                        <a:pt x="65" y="617"/>
                        <a:pt x="0" y="513"/>
                        <a:pt x="32" y="457"/>
                      </a:cubicBezTo>
                      <a:cubicBezTo>
                        <a:pt x="64" y="401"/>
                        <a:pt x="255" y="419"/>
                        <a:pt x="255" y="419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47" name="i$1ide"/>
                <p:cNvSpPr>
                  <a:spLocks/>
                </p:cNvSpPr>
                <p:nvPr/>
              </p:nvSpPr>
              <p:spPr bwMode="auto">
                <a:xfrm>
                  <a:off x="5596493" y="2863683"/>
                  <a:ext cx="681486" cy="656477"/>
                </a:xfrm>
                <a:custGeom>
                  <a:avLst/>
                  <a:gdLst>
                    <a:gd name="T0" fmla="*/ 138 w 415"/>
                    <a:gd name="T1" fmla="*/ 76 h 400"/>
                    <a:gd name="T2" fmla="*/ 47 w 415"/>
                    <a:gd name="T3" fmla="*/ 364 h 400"/>
                    <a:gd name="T4" fmla="*/ 106 w 415"/>
                    <a:gd name="T5" fmla="*/ 390 h 400"/>
                    <a:gd name="T6" fmla="*/ 396 w 415"/>
                    <a:gd name="T7" fmla="*/ 192 h 400"/>
                    <a:gd name="T8" fmla="*/ 138 w 415"/>
                    <a:gd name="T9" fmla="*/ 76 h 4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5" h="400">
                      <a:moveTo>
                        <a:pt x="138" y="76"/>
                      </a:moveTo>
                      <a:cubicBezTo>
                        <a:pt x="90" y="93"/>
                        <a:pt x="0" y="252"/>
                        <a:pt x="47" y="364"/>
                      </a:cubicBezTo>
                      <a:cubicBezTo>
                        <a:pt x="47" y="364"/>
                        <a:pt x="77" y="400"/>
                        <a:pt x="106" y="390"/>
                      </a:cubicBezTo>
                      <a:cubicBezTo>
                        <a:pt x="134" y="380"/>
                        <a:pt x="377" y="218"/>
                        <a:pt x="396" y="192"/>
                      </a:cubicBezTo>
                      <a:cubicBezTo>
                        <a:pt x="415" y="167"/>
                        <a:pt x="355" y="0"/>
                        <a:pt x="138" y="76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48" name="îśḷíḋé"/>
                <p:cNvSpPr>
                  <a:spLocks/>
                </p:cNvSpPr>
                <p:nvPr/>
              </p:nvSpPr>
              <p:spPr bwMode="auto">
                <a:xfrm>
                  <a:off x="5496458" y="2789351"/>
                  <a:ext cx="658561" cy="200764"/>
                </a:xfrm>
                <a:custGeom>
                  <a:avLst/>
                  <a:gdLst>
                    <a:gd name="T0" fmla="*/ 384 w 401"/>
                    <a:gd name="T1" fmla="*/ 15 h 122"/>
                    <a:gd name="T2" fmla="*/ 119 w 401"/>
                    <a:gd name="T3" fmla="*/ 17 h 122"/>
                    <a:gd name="T4" fmla="*/ 15 w 401"/>
                    <a:gd name="T5" fmla="*/ 29 h 122"/>
                    <a:gd name="T6" fmla="*/ 111 w 401"/>
                    <a:gd name="T7" fmla="*/ 114 h 122"/>
                    <a:gd name="T8" fmla="*/ 380 w 401"/>
                    <a:gd name="T9" fmla="*/ 72 h 122"/>
                    <a:gd name="T10" fmla="*/ 384 w 401"/>
                    <a:gd name="T11" fmla="*/ 15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01" h="122">
                      <a:moveTo>
                        <a:pt x="384" y="15"/>
                      </a:moveTo>
                      <a:cubicBezTo>
                        <a:pt x="371" y="0"/>
                        <a:pt x="185" y="12"/>
                        <a:pt x="119" y="17"/>
                      </a:cubicBezTo>
                      <a:cubicBezTo>
                        <a:pt x="52" y="22"/>
                        <a:pt x="26" y="5"/>
                        <a:pt x="15" y="29"/>
                      </a:cubicBezTo>
                      <a:cubicBezTo>
                        <a:pt x="0" y="58"/>
                        <a:pt x="55" y="106"/>
                        <a:pt x="111" y="114"/>
                      </a:cubicBezTo>
                      <a:cubicBezTo>
                        <a:pt x="168" y="122"/>
                        <a:pt x="361" y="84"/>
                        <a:pt x="380" y="72"/>
                      </a:cubicBezTo>
                      <a:cubicBezTo>
                        <a:pt x="399" y="60"/>
                        <a:pt x="401" y="35"/>
                        <a:pt x="384" y="15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49" name="iṥ1îḋe"/>
                <p:cNvSpPr>
                  <a:spLocks/>
                </p:cNvSpPr>
                <p:nvPr/>
              </p:nvSpPr>
              <p:spPr bwMode="auto">
                <a:xfrm>
                  <a:off x="6879576" y="2259307"/>
                  <a:ext cx="540465" cy="556443"/>
                </a:xfrm>
                <a:custGeom>
                  <a:avLst/>
                  <a:gdLst>
                    <a:gd name="T0" fmla="*/ 41 w 329"/>
                    <a:gd name="T1" fmla="*/ 339 h 339"/>
                    <a:gd name="T2" fmla="*/ 25 w 329"/>
                    <a:gd name="T3" fmla="*/ 133 h 339"/>
                    <a:gd name="T4" fmla="*/ 187 w 329"/>
                    <a:gd name="T5" fmla="*/ 5 h 339"/>
                    <a:gd name="T6" fmla="*/ 329 w 329"/>
                    <a:gd name="T7" fmla="*/ 63 h 339"/>
                    <a:gd name="T8" fmla="*/ 191 w 329"/>
                    <a:gd name="T9" fmla="*/ 167 h 339"/>
                    <a:gd name="T10" fmla="*/ 94 w 329"/>
                    <a:gd name="T11" fmla="*/ 305 h 339"/>
                    <a:gd name="T12" fmla="*/ 41 w 329"/>
                    <a:gd name="T13" fmla="*/ 339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9" h="339">
                      <a:moveTo>
                        <a:pt x="41" y="339"/>
                      </a:moveTo>
                      <a:cubicBezTo>
                        <a:pt x="41" y="339"/>
                        <a:pt x="0" y="178"/>
                        <a:pt x="25" y="133"/>
                      </a:cubicBezTo>
                      <a:cubicBezTo>
                        <a:pt x="50" y="87"/>
                        <a:pt x="94" y="12"/>
                        <a:pt x="187" y="5"/>
                      </a:cubicBezTo>
                      <a:cubicBezTo>
                        <a:pt x="249" y="0"/>
                        <a:pt x="305" y="29"/>
                        <a:pt x="329" y="63"/>
                      </a:cubicBezTo>
                      <a:cubicBezTo>
                        <a:pt x="329" y="63"/>
                        <a:pt x="239" y="136"/>
                        <a:pt x="191" y="167"/>
                      </a:cubicBezTo>
                      <a:cubicBezTo>
                        <a:pt x="143" y="198"/>
                        <a:pt x="74" y="244"/>
                        <a:pt x="94" y="305"/>
                      </a:cubicBezTo>
                      <a:cubicBezTo>
                        <a:pt x="94" y="305"/>
                        <a:pt x="82" y="325"/>
                        <a:pt x="41" y="339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50" name="ïṧlíḑè"/>
                <p:cNvSpPr>
                  <a:spLocks/>
                </p:cNvSpPr>
                <p:nvPr/>
              </p:nvSpPr>
              <p:spPr bwMode="auto">
                <a:xfrm>
                  <a:off x="6406495" y="3305502"/>
                  <a:ext cx="59048" cy="163946"/>
                </a:xfrm>
                <a:custGeom>
                  <a:avLst/>
                  <a:gdLst>
                    <a:gd name="T0" fmla="*/ 6 w 36"/>
                    <a:gd name="T1" fmla="*/ 16 h 100"/>
                    <a:gd name="T2" fmla="*/ 21 w 36"/>
                    <a:gd name="T3" fmla="*/ 90 h 100"/>
                    <a:gd name="T4" fmla="*/ 36 w 36"/>
                    <a:gd name="T5" fmla="*/ 90 h 100"/>
                    <a:gd name="T6" fmla="*/ 18 w 36"/>
                    <a:gd name="T7" fmla="*/ 8 h 100"/>
                    <a:gd name="T8" fmla="*/ 6 w 36"/>
                    <a:gd name="T9" fmla="*/ 16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00">
                      <a:moveTo>
                        <a:pt x="6" y="16"/>
                      </a:moveTo>
                      <a:cubicBezTo>
                        <a:pt x="20" y="38"/>
                        <a:pt x="20" y="64"/>
                        <a:pt x="21" y="90"/>
                      </a:cubicBezTo>
                      <a:cubicBezTo>
                        <a:pt x="21" y="100"/>
                        <a:pt x="36" y="100"/>
                        <a:pt x="36" y="90"/>
                      </a:cubicBezTo>
                      <a:cubicBezTo>
                        <a:pt x="35" y="61"/>
                        <a:pt x="35" y="33"/>
                        <a:pt x="18" y="8"/>
                      </a:cubicBezTo>
                      <a:cubicBezTo>
                        <a:pt x="13" y="0"/>
                        <a:pt x="0" y="8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51" name="iŝ1iḓê"/>
                <p:cNvSpPr>
                  <a:spLocks/>
                </p:cNvSpPr>
                <p:nvPr/>
              </p:nvSpPr>
              <p:spPr bwMode="auto">
                <a:xfrm>
                  <a:off x="6464154" y="3305502"/>
                  <a:ext cx="47239" cy="124349"/>
                </a:xfrm>
                <a:custGeom>
                  <a:avLst/>
                  <a:gdLst>
                    <a:gd name="T0" fmla="*/ 5 w 29"/>
                    <a:gd name="T1" fmla="*/ 16 h 76"/>
                    <a:gd name="T2" fmla="*/ 14 w 29"/>
                    <a:gd name="T3" fmla="*/ 66 h 76"/>
                    <a:gd name="T4" fmla="*/ 29 w 29"/>
                    <a:gd name="T5" fmla="*/ 66 h 76"/>
                    <a:gd name="T6" fmla="*/ 17 w 29"/>
                    <a:gd name="T7" fmla="*/ 8 h 76"/>
                    <a:gd name="T8" fmla="*/ 5 w 29"/>
                    <a:gd name="T9" fmla="*/ 16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76">
                      <a:moveTo>
                        <a:pt x="5" y="16"/>
                      </a:moveTo>
                      <a:cubicBezTo>
                        <a:pt x="13" y="31"/>
                        <a:pt x="13" y="49"/>
                        <a:pt x="14" y="66"/>
                      </a:cubicBezTo>
                      <a:cubicBezTo>
                        <a:pt x="14" y="76"/>
                        <a:pt x="29" y="76"/>
                        <a:pt x="29" y="66"/>
                      </a:cubicBezTo>
                      <a:cubicBezTo>
                        <a:pt x="28" y="46"/>
                        <a:pt x="28" y="26"/>
                        <a:pt x="17" y="8"/>
                      </a:cubicBezTo>
                      <a:cubicBezTo>
                        <a:pt x="13" y="0"/>
                        <a:pt x="0" y="7"/>
                        <a:pt x="5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52" name="iṡḻïḓé"/>
                <p:cNvSpPr>
                  <a:spLocks/>
                </p:cNvSpPr>
                <p:nvPr/>
              </p:nvSpPr>
              <p:spPr bwMode="auto">
                <a:xfrm>
                  <a:off x="5754186" y="3556283"/>
                  <a:ext cx="125043" cy="136853"/>
                </a:xfrm>
                <a:custGeom>
                  <a:avLst/>
                  <a:gdLst>
                    <a:gd name="T0" fmla="*/ 5 w 76"/>
                    <a:gd name="T1" fmla="*/ 17 h 83"/>
                    <a:gd name="T2" fmla="*/ 58 w 76"/>
                    <a:gd name="T3" fmla="*/ 76 h 83"/>
                    <a:gd name="T4" fmla="*/ 68 w 76"/>
                    <a:gd name="T5" fmla="*/ 66 h 83"/>
                    <a:gd name="T6" fmla="*/ 17 w 76"/>
                    <a:gd name="T7" fmla="*/ 9 h 83"/>
                    <a:gd name="T8" fmla="*/ 5 w 76"/>
                    <a:gd name="T9" fmla="*/ 17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83">
                      <a:moveTo>
                        <a:pt x="5" y="17"/>
                      </a:moveTo>
                      <a:cubicBezTo>
                        <a:pt x="17" y="41"/>
                        <a:pt x="38" y="58"/>
                        <a:pt x="58" y="76"/>
                      </a:cubicBezTo>
                      <a:cubicBezTo>
                        <a:pt x="65" y="83"/>
                        <a:pt x="76" y="72"/>
                        <a:pt x="68" y="66"/>
                      </a:cubicBezTo>
                      <a:cubicBezTo>
                        <a:pt x="49" y="49"/>
                        <a:pt x="30" y="32"/>
                        <a:pt x="17" y="9"/>
                      </a:cubicBezTo>
                      <a:cubicBezTo>
                        <a:pt x="13" y="0"/>
                        <a:pt x="0" y="8"/>
                        <a:pt x="5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53" name="íşľîḓe"/>
                <p:cNvSpPr>
                  <a:spLocks/>
                </p:cNvSpPr>
                <p:nvPr/>
              </p:nvSpPr>
              <p:spPr bwMode="auto">
                <a:xfrm>
                  <a:off x="5720146" y="3604217"/>
                  <a:ext cx="85446" cy="95172"/>
                </a:xfrm>
                <a:custGeom>
                  <a:avLst/>
                  <a:gdLst>
                    <a:gd name="T0" fmla="*/ 6 w 52"/>
                    <a:gd name="T1" fmla="*/ 16 h 58"/>
                    <a:gd name="T2" fmla="*/ 36 w 52"/>
                    <a:gd name="T3" fmla="*/ 52 h 58"/>
                    <a:gd name="T4" fmla="*/ 44 w 52"/>
                    <a:gd name="T5" fmla="*/ 39 h 58"/>
                    <a:gd name="T6" fmla="*/ 18 w 52"/>
                    <a:gd name="T7" fmla="*/ 8 h 58"/>
                    <a:gd name="T8" fmla="*/ 6 w 52"/>
                    <a:gd name="T9" fmla="*/ 16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" h="58">
                      <a:moveTo>
                        <a:pt x="6" y="16"/>
                      </a:moveTo>
                      <a:cubicBezTo>
                        <a:pt x="14" y="29"/>
                        <a:pt x="23" y="43"/>
                        <a:pt x="36" y="52"/>
                      </a:cubicBezTo>
                      <a:cubicBezTo>
                        <a:pt x="44" y="58"/>
                        <a:pt x="52" y="45"/>
                        <a:pt x="44" y="39"/>
                      </a:cubicBezTo>
                      <a:cubicBezTo>
                        <a:pt x="33" y="32"/>
                        <a:pt x="26" y="19"/>
                        <a:pt x="18" y="8"/>
                      </a:cubicBezTo>
                      <a:cubicBezTo>
                        <a:pt x="13" y="0"/>
                        <a:pt x="0" y="8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54" name="išľïde"/>
                <p:cNvSpPr>
                  <a:spLocks/>
                </p:cNvSpPr>
                <p:nvPr/>
              </p:nvSpPr>
              <p:spPr bwMode="auto">
                <a:xfrm>
                  <a:off x="7001146" y="2876187"/>
                  <a:ext cx="109760" cy="67384"/>
                </a:xfrm>
                <a:custGeom>
                  <a:avLst/>
                  <a:gdLst>
                    <a:gd name="T0" fmla="*/ 8 w 67"/>
                    <a:gd name="T1" fmla="*/ 17 h 41"/>
                    <a:gd name="T2" fmla="*/ 54 w 67"/>
                    <a:gd name="T3" fmla="*/ 38 h 41"/>
                    <a:gd name="T4" fmla="*/ 58 w 67"/>
                    <a:gd name="T5" fmla="*/ 24 h 41"/>
                    <a:gd name="T6" fmla="*/ 16 w 67"/>
                    <a:gd name="T7" fmla="*/ 4 h 41"/>
                    <a:gd name="T8" fmla="*/ 8 w 67"/>
                    <a:gd name="T9" fmla="*/ 17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41">
                      <a:moveTo>
                        <a:pt x="8" y="17"/>
                      </a:moveTo>
                      <a:cubicBezTo>
                        <a:pt x="23" y="26"/>
                        <a:pt x="38" y="34"/>
                        <a:pt x="54" y="38"/>
                      </a:cubicBezTo>
                      <a:cubicBezTo>
                        <a:pt x="63" y="41"/>
                        <a:pt x="67" y="26"/>
                        <a:pt x="58" y="24"/>
                      </a:cubicBezTo>
                      <a:cubicBezTo>
                        <a:pt x="43" y="20"/>
                        <a:pt x="29" y="12"/>
                        <a:pt x="16" y="4"/>
                      </a:cubicBezTo>
                      <a:cubicBezTo>
                        <a:pt x="7" y="0"/>
                        <a:pt x="0" y="13"/>
                        <a:pt x="8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55" name="ïšlïḍe"/>
                <p:cNvSpPr>
                  <a:spLocks/>
                </p:cNvSpPr>
                <p:nvPr/>
              </p:nvSpPr>
              <p:spPr bwMode="auto">
                <a:xfrm>
                  <a:off x="6987947" y="2932456"/>
                  <a:ext cx="90309" cy="49323"/>
                </a:xfrm>
                <a:custGeom>
                  <a:avLst/>
                  <a:gdLst>
                    <a:gd name="T0" fmla="*/ 8 w 55"/>
                    <a:gd name="T1" fmla="*/ 17 h 30"/>
                    <a:gd name="T2" fmla="*/ 42 w 55"/>
                    <a:gd name="T3" fmla="*/ 28 h 30"/>
                    <a:gd name="T4" fmla="*/ 46 w 55"/>
                    <a:gd name="T5" fmla="*/ 14 h 30"/>
                    <a:gd name="T6" fmla="*/ 16 w 55"/>
                    <a:gd name="T7" fmla="*/ 4 h 30"/>
                    <a:gd name="T8" fmla="*/ 8 w 55"/>
                    <a:gd name="T9" fmla="*/ 17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30">
                      <a:moveTo>
                        <a:pt x="8" y="17"/>
                      </a:moveTo>
                      <a:cubicBezTo>
                        <a:pt x="19" y="23"/>
                        <a:pt x="30" y="26"/>
                        <a:pt x="42" y="28"/>
                      </a:cubicBezTo>
                      <a:cubicBezTo>
                        <a:pt x="51" y="30"/>
                        <a:pt x="55" y="15"/>
                        <a:pt x="46" y="14"/>
                      </a:cubicBezTo>
                      <a:cubicBezTo>
                        <a:pt x="36" y="12"/>
                        <a:pt x="25" y="10"/>
                        <a:pt x="16" y="4"/>
                      </a:cubicBezTo>
                      <a:cubicBezTo>
                        <a:pt x="7" y="0"/>
                        <a:pt x="0" y="13"/>
                        <a:pt x="8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56" name="íṧļîdè"/>
                <p:cNvSpPr>
                  <a:spLocks/>
                </p:cNvSpPr>
                <p:nvPr/>
              </p:nvSpPr>
              <p:spPr bwMode="auto">
                <a:xfrm>
                  <a:off x="7521465" y="2471186"/>
                  <a:ext cx="47933" cy="118096"/>
                </a:xfrm>
                <a:custGeom>
                  <a:avLst/>
                  <a:gdLst>
                    <a:gd name="T0" fmla="*/ 5 w 29"/>
                    <a:gd name="T1" fmla="*/ 16 h 72"/>
                    <a:gd name="T2" fmla="*/ 14 w 29"/>
                    <a:gd name="T3" fmla="*/ 62 h 72"/>
                    <a:gd name="T4" fmla="*/ 29 w 29"/>
                    <a:gd name="T5" fmla="*/ 62 h 72"/>
                    <a:gd name="T6" fmla="*/ 17 w 29"/>
                    <a:gd name="T7" fmla="*/ 8 h 72"/>
                    <a:gd name="T8" fmla="*/ 5 w 29"/>
                    <a:gd name="T9" fmla="*/ 16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72">
                      <a:moveTo>
                        <a:pt x="5" y="16"/>
                      </a:moveTo>
                      <a:cubicBezTo>
                        <a:pt x="12" y="30"/>
                        <a:pt x="13" y="46"/>
                        <a:pt x="14" y="62"/>
                      </a:cubicBezTo>
                      <a:cubicBezTo>
                        <a:pt x="14" y="72"/>
                        <a:pt x="29" y="72"/>
                        <a:pt x="29" y="62"/>
                      </a:cubicBezTo>
                      <a:cubicBezTo>
                        <a:pt x="28" y="43"/>
                        <a:pt x="26" y="25"/>
                        <a:pt x="17" y="8"/>
                      </a:cubicBezTo>
                      <a:cubicBezTo>
                        <a:pt x="13" y="0"/>
                        <a:pt x="0" y="7"/>
                        <a:pt x="5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57" name="iṥļïḋê"/>
                <p:cNvSpPr>
                  <a:spLocks/>
                </p:cNvSpPr>
                <p:nvPr/>
              </p:nvSpPr>
              <p:spPr bwMode="auto">
                <a:xfrm>
                  <a:off x="7577039" y="2455903"/>
                  <a:ext cx="44460" cy="110455"/>
                </a:xfrm>
                <a:custGeom>
                  <a:avLst/>
                  <a:gdLst>
                    <a:gd name="T0" fmla="*/ 4 w 27"/>
                    <a:gd name="T1" fmla="*/ 13 h 67"/>
                    <a:gd name="T2" fmla="*/ 12 w 27"/>
                    <a:gd name="T3" fmla="*/ 57 h 67"/>
                    <a:gd name="T4" fmla="*/ 27 w 27"/>
                    <a:gd name="T5" fmla="*/ 57 h 67"/>
                    <a:gd name="T6" fmla="*/ 18 w 27"/>
                    <a:gd name="T7" fmla="*/ 9 h 67"/>
                    <a:gd name="T8" fmla="*/ 4 w 27"/>
                    <a:gd name="T9" fmla="*/ 1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67">
                      <a:moveTo>
                        <a:pt x="4" y="13"/>
                      </a:moveTo>
                      <a:cubicBezTo>
                        <a:pt x="9" y="27"/>
                        <a:pt x="11" y="42"/>
                        <a:pt x="12" y="57"/>
                      </a:cubicBezTo>
                      <a:cubicBezTo>
                        <a:pt x="12" y="67"/>
                        <a:pt x="27" y="67"/>
                        <a:pt x="27" y="57"/>
                      </a:cubicBezTo>
                      <a:cubicBezTo>
                        <a:pt x="26" y="40"/>
                        <a:pt x="24" y="24"/>
                        <a:pt x="18" y="9"/>
                      </a:cubicBezTo>
                      <a:cubicBezTo>
                        <a:pt x="15" y="0"/>
                        <a:pt x="0" y="4"/>
                        <a:pt x="4" y="1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58" name="îsḻíḋè"/>
                <p:cNvSpPr>
                  <a:spLocks/>
                </p:cNvSpPr>
                <p:nvPr/>
              </p:nvSpPr>
              <p:spPr bwMode="auto">
                <a:xfrm>
                  <a:off x="6335637" y="2555937"/>
                  <a:ext cx="277874" cy="187565"/>
                </a:xfrm>
                <a:custGeom>
                  <a:avLst/>
                  <a:gdLst>
                    <a:gd name="T0" fmla="*/ 39 w 169"/>
                    <a:gd name="T1" fmla="*/ 48 h 114"/>
                    <a:gd name="T2" fmla="*/ 85 w 169"/>
                    <a:gd name="T3" fmla="*/ 51 h 114"/>
                    <a:gd name="T4" fmla="*/ 135 w 169"/>
                    <a:gd name="T5" fmla="*/ 5 h 114"/>
                    <a:gd name="T6" fmla="*/ 169 w 169"/>
                    <a:gd name="T7" fmla="*/ 32 h 114"/>
                    <a:gd name="T8" fmla="*/ 75 w 169"/>
                    <a:gd name="T9" fmla="*/ 103 h 114"/>
                    <a:gd name="T10" fmla="*/ 57 w 169"/>
                    <a:gd name="T11" fmla="*/ 101 h 114"/>
                    <a:gd name="T12" fmla="*/ 46 w 169"/>
                    <a:gd name="T13" fmla="*/ 108 h 114"/>
                    <a:gd name="T14" fmla="*/ 6 w 169"/>
                    <a:gd name="T15" fmla="*/ 106 h 114"/>
                    <a:gd name="T16" fmla="*/ 9 w 169"/>
                    <a:gd name="T17" fmla="*/ 53 h 114"/>
                    <a:gd name="T18" fmla="*/ 39 w 169"/>
                    <a:gd name="T19" fmla="*/ 48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9" h="114">
                      <a:moveTo>
                        <a:pt x="39" y="48"/>
                      </a:moveTo>
                      <a:cubicBezTo>
                        <a:pt x="39" y="48"/>
                        <a:pt x="73" y="53"/>
                        <a:pt x="85" y="51"/>
                      </a:cubicBezTo>
                      <a:cubicBezTo>
                        <a:pt x="98" y="48"/>
                        <a:pt x="128" y="10"/>
                        <a:pt x="135" y="5"/>
                      </a:cubicBezTo>
                      <a:cubicBezTo>
                        <a:pt x="143" y="0"/>
                        <a:pt x="169" y="32"/>
                        <a:pt x="169" y="32"/>
                      </a:cubicBezTo>
                      <a:cubicBezTo>
                        <a:pt x="169" y="32"/>
                        <a:pt x="91" y="96"/>
                        <a:pt x="75" y="103"/>
                      </a:cubicBezTo>
                      <a:cubicBezTo>
                        <a:pt x="57" y="101"/>
                        <a:pt x="57" y="101"/>
                        <a:pt x="57" y="101"/>
                      </a:cubicBezTo>
                      <a:cubicBezTo>
                        <a:pt x="46" y="108"/>
                        <a:pt x="46" y="108"/>
                        <a:pt x="46" y="108"/>
                      </a:cubicBezTo>
                      <a:cubicBezTo>
                        <a:pt x="46" y="108"/>
                        <a:pt x="12" y="114"/>
                        <a:pt x="6" y="106"/>
                      </a:cubicBezTo>
                      <a:cubicBezTo>
                        <a:pt x="0" y="97"/>
                        <a:pt x="9" y="53"/>
                        <a:pt x="9" y="53"/>
                      </a:cubicBezTo>
                      <a:cubicBezTo>
                        <a:pt x="9" y="53"/>
                        <a:pt x="28" y="47"/>
                        <a:pt x="39" y="4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59" name="ïsḻidé"/>
                <p:cNvSpPr>
                  <a:spLocks/>
                </p:cNvSpPr>
                <p:nvPr/>
              </p:nvSpPr>
              <p:spPr bwMode="auto">
                <a:xfrm>
                  <a:off x="5644426" y="2377403"/>
                  <a:ext cx="771795" cy="288989"/>
                </a:xfrm>
                <a:custGeom>
                  <a:avLst/>
                  <a:gdLst>
                    <a:gd name="T0" fmla="*/ 161 w 470"/>
                    <a:gd name="T1" fmla="*/ 119 h 176"/>
                    <a:gd name="T2" fmla="*/ 362 w 470"/>
                    <a:gd name="T3" fmla="*/ 14 h 176"/>
                    <a:gd name="T4" fmla="*/ 470 w 470"/>
                    <a:gd name="T5" fmla="*/ 157 h 176"/>
                    <a:gd name="T6" fmla="*/ 428 w 470"/>
                    <a:gd name="T7" fmla="*/ 173 h 176"/>
                    <a:gd name="T8" fmla="*/ 360 w 470"/>
                    <a:gd name="T9" fmla="*/ 52 h 176"/>
                    <a:gd name="T10" fmla="*/ 169 w 470"/>
                    <a:gd name="T11" fmla="*/ 157 h 176"/>
                    <a:gd name="T12" fmla="*/ 161 w 470"/>
                    <a:gd name="T13" fmla="*/ 119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0" h="176">
                      <a:moveTo>
                        <a:pt x="161" y="119"/>
                      </a:moveTo>
                      <a:cubicBezTo>
                        <a:pt x="161" y="119"/>
                        <a:pt x="287" y="0"/>
                        <a:pt x="362" y="14"/>
                      </a:cubicBezTo>
                      <a:cubicBezTo>
                        <a:pt x="437" y="27"/>
                        <a:pt x="461" y="111"/>
                        <a:pt x="470" y="157"/>
                      </a:cubicBezTo>
                      <a:cubicBezTo>
                        <a:pt x="470" y="157"/>
                        <a:pt x="442" y="176"/>
                        <a:pt x="428" y="173"/>
                      </a:cubicBezTo>
                      <a:cubicBezTo>
                        <a:pt x="428" y="173"/>
                        <a:pt x="414" y="48"/>
                        <a:pt x="360" y="52"/>
                      </a:cubicBezTo>
                      <a:cubicBezTo>
                        <a:pt x="305" y="57"/>
                        <a:pt x="180" y="151"/>
                        <a:pt x="169" y="157"/>
                      </a:cubicBezTo>
                      <a:cubicBezTo>
                        <a:pt x="158" y="164"/>
                        <a:pt x="0" y="139"/>
                        <a:pt x="161" y="119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60" name="iśļïḋê"/>
                <p:cNvSpPr>
                  <a:spLocks/>
                </p:cNvSpPr>
                <p:nvPr/>
              </p:nvSpPr>
              <p:spPr bwMode="auto">
                <a:xfrm>
                  <a:off x="6437756" y="2689317"/>
                  <a:ext cx="248003" cy="336922"/>
                </a:xfrm>
                <a:custGeom>
                  <a:avLst/>
                  <a:gdLst>
                    <a:gd name="T0" fmla="*/ 43 w 151"/>
                    <a:gd name="T1" fmla="*/ 126 h 205"/>
                    <a:gd name="T2" fmla="*/ 82 w 151"/>
                    <a:gd name="T3" fmla="*/ 103 h 205"/>
                    <a:gd name="T4" fmla="*/ 87 w 151"/>
                    <a:gd name="T5" fmla="*/ 24 h 205"/>
                    <a:gd name="T6" fmla="*/ 143 w 151"/>
                    <a:gd name="T7" fmla="*/ 15 h 205"/>
                    <a:gd name="T8" fmla="*/ 113 w 151"/>
                    <a:gd name="T9" fmla="*/ 156 h 205"/>
                    <a:gd name="T10" fmla="*/ 97 w 151"/>
                    <a:gd name="T11" fmla="*/ 155 h 205"/>
                    <a:gd name="T12" fmla="*/ 95 w 151"/>
                    <a:gd name="T13" fmla="*/ 183 h 205"/>
                    <a:gd name="T14" fmla="*/ 38 w 151"/>
                    <a:gd name="T15" fmla="*/ 205 h 205"/>
                    <a:gd name="T16" fmla="*/ 6 w 151"/>
                    <a:gd name="T17" fmla="*/ 153 h 205"/>
                    <a:gd name="T18" fmla="*/ 43 w 151"/>
                    <a:gd name="T19" fmla="*/ 126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1" h="205">
                      <a:moveTo>
                        <a:pt x="43" y="126"/>
                      </a:moveTo>
                      <a:cubicBezTo>
                        <a:pt x="43" y="126"/>
                        <a:pt x="74" y="117"/>
                        <a:pt x="82" y="103"/>
                      </a:cubicBezTo>
                      <a:cubicBezTo>
                        <a:pt x="90" y="89"/>
                        <a:pt x="97" y="41"/>
                        <a:pt x="87" y="24"/>
                      </a:cubicBezTo>
                      <a:cubicBezTo>
                        <a:pt x="87" y="24"/>
                        <a:pt x="130" y="0"/>
                        <a:pt x="143" y="15"/>
                      </a:cubicBezTo>
                      <a:cubicBezTo>
                        <a:pt x="143" y="15"/>
                        <a:pt x="151" y="126"/>
                        <a:pt x="113" y="156"/>
                      </a:cubicBezTo>
                      <a:cubicBezTo>
                        <a:pt x="97" y="155"/>
                        <a:pt x="97" y="155"/>
                        <a:pt x="97" y="155"/>
                      </a:cubicBezTo>
                      <a:cubicBezTo>
                        <a:pt x="97" y="155"/>
                        <a:pt x="106" y="177"/>
                        <a:pt x="95" y="183"/>
                      </a:cubicBezTo>
                      <a:cubicBezTo>
                        <a:pt x="84" y="190"/>
                        <a:pt x="41" y="205"/>
                        <a:pt x="38" y="205"/>
                      </a:cubicBezTo>
                      <a:cubicBezTo>
                        <a:pt x="38" y="205"/>
                        <a:pt x="13" y="166"/>
                        <a:pt x="6" y="153"/>
                      </a:cubicBezTo>
                      <a:cubicBezTo>
                        <a:pt x="0" y="141"/>
                        <a:pt x="43" y="126"/>
                        <a:pt x="43" y="126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61" name="î$1îḑê"/>
                <p:cNvSpPr>
                  <a:spLocks/>
                </p:cNvSpPr>
                <p:nvPr/>
              </p:nvSpPr>
              <p:spPr bwMode="auto">
                <a:xfrm>
                  <a:off x="5558980" y="2546212"/>
                  <a:ext cx="948940" cy="409169"/>
                </a:xfrm>
                <a:custGeom>
                  <a:avLst/>
                  <a:gdLst>
                    <a:gd name="T0" fmla="*/ 176 w 578"/>
                    <a:gd name="T1" fmla="*/ 40 h 249"/>
                    <a:gd name="T2" fmla="*/ 578 w 578"/>
                    <a:gd name="T3" fmla="*/ 213 h 249"/>
                    <a:gd name="T4" fmla="*/ 545 w 578"/>
                    <a:gd name="T5" fmla="*/ 249 h 249"/>
                    <a:gd name="T6" fmla="*/ 161 w 578"/>
                    <a:gd name="T7" fmla="*/ 88 h 249"/>
                    <a:gd name="T8" fmla="*/ 34 w 578"/>
                    <a:gd name="T9" fmla="*/ 82 h 249"/>
                    <a:gd name="T10" fmla="*/ 176 w 578"/>
                    <a:gd name="T11" fmla="*/ 40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78" h="249">
                      <a:moveTo>
                        <a:pt x="176" y="40"/>
                      </a:moveTo>
                      <a:cubicBezTo>
                        <a:pt x="176" y="40"/>
                        <a:pt x="473" y="12"/>
                        <a:pt x="578" y="213"/>
                      </a:cubicBezTo>
                      <a:cubicBezTo>
                        <a:pt x="578" y="213"/>
                        <a:pt x="551" y="239"/>
                        <a:pt x="545" y="249"/>
                      </a:cubicBezTo>
                      <a:cubicBezTo>
                        <a:pt x="545" y="249"/>
                        <a:pt x="478" y="50"/>
                        <a:pt x="161" y="88"/>
                      </a:cubicBezTo>
                      <a:cubicBezTo>
                        <a:pt x="153" y="86"/>
                        <a:pt x="57" y="139"/>
                        <a:pt x="34" y="82"/>
                      </a:cubicBezTo>
                      <a:cubicBezTo>
                        <a:pt x="0" y="0"/>
                        <a:pt x="176" y="40"/>
                        <a:pt x="176" y="40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62" name="iṣḻïḑe"/>
                <p:cNvSpPr>
                  <a:spLocks/>
                </p:cNvSpPr>
                <p:nvPr/>
              </p:nvSpPr>
              <p:spPr bwMode="auto">
                <a:xfrm>
                  <a:off x="5991074" y="1477092"/>
                  <a:ext cx="390413" cy="607849"/>
                </a:xfrm>
                <a:custGeom>
                  <a:avLst/>
                  <a:gdLst>
                    <a:gd name="T0" fmla="*/ 231 w 238"/>
                    <a:gd name="T1" fmla="*/ 325 h 370"/>
                    <a:gd name="T2" fmla="*/ 222 w 238"/>
                    <a:gd name="T3" fmla="*/ 281 h 370"/>
                    <a:gd name="T4" fmla="*/ 96 w 238"/>
                    <a:gd name="T5" fmla="*/ 258 h 370"/>
                    <a:gd name="T6" fmla="*/ 207 w 238"/>
                    <a:gd name="T7" fmla="*/ 227 h 370"/>
                    <a:gd name="T8" fmla="*/ 203 w 238"/>
                    <a:gd name="T9" fmla="*/ 211 h 370"/>
                    <a:gd name="T10" fmla="*/ 216 w 238"/>
                    <a:gd name="T11" fmla="*/ 184 h 370"/>
                    <a:gd name="T12" fmla="*/ 190 w 238"/>
                    <a:gd name="T13" fmla="*/ 170 h 370"/>
                    <a:gd name="T14" fmla="*/ 189 w 238"/>
                    <a:gd name="T15" fmla="*/ 166 h 370"/>
                    <a:gd name="T16" fmla="*/ 189 w 238"/>
                    <a:gd name="T17" fmla="*/ 166 h 370"/>
                    <a:gd name="T18" fmla="*/ 168 w 238"/>
                    <a:gd name="T19" fmla="*/ 98 h 370"/>
                    <a:gd name="T20" fmla="*/ 7 w 238"/>
                    <a:gd name="T21" fmla="*/ 181 h 370"/>
                    <a:gd name="T22" fmla="*/ 73 w 238"/>
                    <a:gd name="T23" fmla="*/ 339 h 370"/>
                    <a:gd name="T24" fmla="*/ 231 w 238"/>
                    <a:gd name="T25" fmla="*/ 325 h 3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8" h="370">
                      <a:moveTo>
                        <a:pt x="231" y="325"/>
                      </a:moveTo>
                      <a:cubicBezTo>
                        <a:pt x="231" y="316"/>
                        <a:pt x="227" y="300"/>
                        <a:pt x="222" y="281"/>
                      </a:cubicBezTo>
                      <a:cubicBezTo>
                        <a:pt x="140" y="369"/>
                        <a:pt x="96" y="258"/>
                        <a:pt x="96" y="258"/>
                      </a:cubicBezTo>
                      <a:cubicBezTo>
                        <a:pt x="106" y="257"/>
                        <a:pt x="177" y="236"/>
                        <a:pt x="207" y="227"/>
                      </a:cubicBezTo>
                      <a:cubicBezTo>
                        <a:pt x="206" y="221"/>
                        <a:pt x="204" y="216"/>
                        <a:pt x="203" y="211"/>
                      </a:cubicBezTo>
                      <a:cubicBezTo>
                        <a:pt x="231" y="212"/>
                        <a:pt x="238" y="174"/>
                        <a:pt x="216" y="184"/>
                      </a:cubicBezTo>
                      <a:cubicBezTo>
                        <a:pt x="201" y="191"/>
                        <a:pt x="193" y="178"/>
                        <a:pt x="190" y="170"/>
                      </a:cubicBezTo>
                      <a:cubicBezTo>
                        <a:pt x="190" y="169"/>
                        <a:pt x="189" y="167"/>
                        <a:pt x="189" y="166"/>
                      </a:cubicBezTo>
                      <a:cubicBezTo>
                        <a:pt x="189" y="166"/>
                        <a:pt x="189" y="166"/>
                        <a:pt x="189" y="166"/>
                      </a:cubicBezTo>
                      <a:cubicBezTo>
                        <a:pt x="177" y="127"/>
                        <a:pt x="168" y="98"/>
                        <a:pt x="168" y="98"/>
                      </a:cubicBezTo>
                      <a:cubicBezTo>
                        <a:pt x="53" y="0"/>
                        <a:pt x="0" y="162"/>
                        <a:pt x="7" y="181"/>
                      </a:cubicBezTo>
                      <a:cubicBezTo>
                        <a:pt x="13" y="201"/>
                        <a:pt x="43" y="309"/>
                        <a:pt x="73" y="339"/>
                      </a:cubicBezTo>
                      <a:cubicBezTo>
                        <a:pt x="103" y="370"/>
                        <a:pt x="235" y="366"/>
                        <a:pt x="231" y="325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63" name="îṡļîdê"/>
                <p:cNvSpPr>
                  <a:spLocks/>
                </p:cNvSpPr>
                <p:nvPr/>
              </p:nvSpPr>
              <p:spPr bwMode="auto">
                <a:xfrm>
                  <a:off x="5808371" y="1416654"/>
                  <a:ext cx="522403" cy="536991"/>
                </a:xfrm>
                <a:custGeom>
                  <a:avLst/>
                  <a:gdLst>
                    <a:gd name="T0" fmla="*/ 155 w 318"/>
                    <a:gd name="T1" fmla="*/ 293 h 327"/>
                    <a:gd name="T2" fmla="*/ 127 w 318"/>
                    <a:gd name="T3" fmla="*/ 175 h 327"/>
                    <a:gd name="T4" fmla="*/ 231 w 318"/>
                    <a:gd name="T5" fmla="*/ 154 h 327"/>
                    <a:gd name="T6" fmla="*/ 201 w 318"/>
                    <a:gd name="T7" fmla="*/ 142 h 327"/>
                    <a:gd name="T8" fmla="*/ 309 w 318"/>
                    <a:gd name="T9" fmla="*/ 124 h 327"/>
                    <a:gd name="T10" fmla="*/ 290 w 318"/>
                    <a:gd name="T11" fmla="*/ 129 h 327"/>
                    <a:gd name="T12" fmla="*/ 262 w 318"/>
                    <a:gd name="T13" fmla="*/ 11 h 327"/>
                    <a:gd name="T14" fmla="*/ 245 w 318"/>
                    <a:gd name="T15" fmla="*/ 58 h 327"/>
                    <a:gd name="T16" fmla="*/ 168 w 318"/>
                    <a:gd name="T17" fmla="*/ 8 h 327"/>
                    <a:gd name="T18" fmla="*/ 162 w 318"/>
                    <a:gd name="T19" fmla="*/ 56 h 327"/>
                    <a:gd name="T20" fmla="*/ 50 w 318"/>
                    <a:gd name="T21" fmla="*/ 118 h 327"/>
                    <a:gd name="T22" fmla="*/ 3 w 318"/>
                    <a:gd name="T23" fmla="*/ 134 h 327"/>
                    <a:gd name="T24" fmla="*/ 31 w 318"/>
                    <a:gd name="T25" fmla="*/ 140 h 327"/>
                    <a:gd name="T26" fmla="*/ 15 w 318"/>
                    <a:gd name="T27" fmla="*/ 168 h 327"/>
                    <a:gd name="T28" fmla="*/ 32 w 318"/>
                    <a:gd name="T29" fmla="*/ 158 h 327"/>
                    <a:gd name="T30" fmla="*/ 93 w 318"/>
                    <a:gd name="T31" fmla="*/ 266 h 327"/>
                    <a:gd name="T32" fmla="*/ 85 w 318"/>
                    <a:gd name="T33" fmla="*/ 300 h 327"/>
                    <a:gd name="T34" fmla="*/ 102 w 318"/>
                    <a:gd name="T35" fmla="*/ 291 h 327"/>
                    <a:gd name="T36" fmla="*/ 111 w 318"/>
                    <a:gd name="T37" fmla="*/ 317 h 327"/>
                    <a:gd name="T38" fmla="*/ 155 w 318"/>
                    <a:gd name="T39" fmla="*/ 293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18" h="327">
                      <a:moveTo>
                        <a:pt x="155" y="293"/>
                      </a:moveTo>
                      <a:cubicBezTo>
                        <a:pt x="155" y="293"/>
                        <a:pt x="196" y="217"/>
                        <a:pt x="127" y="175"/>
                      </a:cubicBezTo>
                      <a:cubicBezTo>
                        <a:pt x="127" y="175"/>
                        <a:pt x="249" y="167"/>
                        <a:pt x="231" y="154"/>
                      </a:cubicBezTo>
                      <a:cubicBezTo>
                        <a:pt x="215" y="142"/>
                        <a:pt x="201" y="142"/>
                        <a:pt x="201" y="142"/>
                      </a:cubicBezTo>
                      <a:cubicBezTo>
                        <a:pt x="201" y="142"/>
                        <a:pt x="301" y="156"/>
                        <a:pt x="309" y="124"/>
                      </a:cubicBezTo>
                      <a:cubicBezTo>
                        <a:pt x="318" y="90"/>
                        <a:pt x="290" y="129"/>
                        <a:pt x="290" y="129"/>
                      </a:cubicBezTo>
                      <a:cubicBezTo>
                        <a:pt x="290" y="129"/>
                        <a:pt x="309" y="19"/>
                        <a:pt x="262" y="11"/>
                      </a:cubicBezTo>
                      <a:cubicBezTo>
                        <a:pt x="215" y="4"/>
                        <a:pt x="245" y="58"/>
                        <a:pt x="245" y="58"/>
                      </a:cubicBezTo>
                      <a:cubicBezTo>
                        <a:pt x="245" y="58"/>
                        <a:pt x="223" y="16"/>
                        <a:pt x="168" y="8"/>
                      </a:cubicBezTo>
                      <a:cubicBezTo>
                        <a:pt x="113" y="0"/>
                        <a:pt x="130" y="46"/>
                        <a:pt x="162" y="56"/>
                      </a:cubicBezTo>
                      <a:cubicBezTo>
                        <a:pt x="162" y="56"/>
                        <a:pt x="77" y="67"/>
                        <a:pt x="50" y="118"/>
                      </a:cubicBezTo>
                      <a:cubicBezTo>
                        <a:pt x="50" y="118"/>
                        <a:pt x="6" y="110"/>
                        <a:pt x="3" y="134"/>
                      </a:cubicBezTo>
                      <a:cubicBezTo>
                        <a:pt x="0" y="158"/>
                        <a:pt x="31" y="140"/>
                        <a:pt x="31" y="140"/>
                      </a:cubicBezTo>
                      <a:cubicBezTo>
                        <a:pt x="31" y="140"/>
                        <a:pt x="2" y="161"/>
                        <a:pt x="15" y="168"/>
                      </a:cubicBezTo>
                      <a:cubicBezTo>
                        <a:pt x="27" y="176"/>
                        <a:pt x="32" y="158"/>
                        <a:pt x="32" y="158"/>
                      </a:cubicBezTo>
                      <a:cubicBezTo>
                        <a:pt x="32" y="158"/>
                        <a:pt x="26" y="249"/>
                        <a:pt x="93" y="266"/>
                      </a:cubicBezTo>
                      <a:cubicBezTo>
                        <a:pt x="93" y="266"/>
                        <a:pt x="76" y="295"/>
                        <a:pt x="85" y="300"/>
                      </a:cubicBezTo>
                      <a:cubicBezTo>
                        <a:pt x="94" y="306"/>
                        <a:pt x="102" y="291"/>
                        <a:pt x="102" y="291"/>
                      </a:cubicBezTo>
                      <a:cubicBezTo>
                        <a:pt x="102" y="291"/>
                        <a:pt x="92" y="327"/>
                        <a:pt x="111" y="317"/>
                      </a:cubicBezTo>
                      <a:cubicBezTo>
                        <a:pt x="129" y="308"/>
                        <a:pt x="149" y="308"/>
                        <a:pt x="155" y="293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64" name="iṩļïḋe"/>
                <p:cNvSpPr>
                  <a:spLocks/>
                </p:cNvSpPr>
                <p:nvPr/>
              </p:nvSpPr>
              <p:spPr bwMode="auto">
                <a:xfrm>
                  <a:off x="6171692" y="1915438"/>
                  <a:ext cx="141021" cy="103508"/>
                </a:xfrm>
                <a:custGeom>
                  <a:avLst/>
                  <a:gdLst>
                    <a:gd name="T0" fmla="*/ 0 w 86"/>
                    <a:gd name="T1" fmla="*/ 16 h 63"/>
                    <a:gd name="T2" fmla="*/ 86 w 86"/>
                    <a:gd name="T3" fmla="*/ 36 h 63"/>
                    <a:gd name="T4" fmla="*/ 0 w 86"/>
                    <a:gd name="T5" fmla="*/ 16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6" h="63">
                      <a:moveTo>
                        <a:pt x="0" y="16"/>
                      </a:moveTo>
                      <a:cubicBezTo>
                        <a:pt x="16" y="38"/>
                        <a:pt x="45" y="63"/>
                        <a:pt x="86" y="36"/>
                      </a:cubicBezTo>
                      <a:cubicBezTo>
                        <a:pt x="66" y="0"/>
                        <a:pt x="23" y="8"/>
                        <a:pt x="0" y="16"/>
                      </a:cubicBezTo>
                    </a:path>
                  </a:pathLst>
                </a:custGeom>
                <a:solidFill>
                  <a:srgbClr val="DA908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65" name="i$ļïḓé"/>
                <p:cNvSpPr>
                  <a:spLocks/>
                </p:cNvSpPr>
                <p:nvPr/>
              </p:nvSpPr>
              <p:spPr bwMode="auto">
                <a:xfrm>
                  <a:off x="6148767" y="1850137"/>
                  <a:ext cx="207016" cy="125043"/>
                </a:xfrm>
                <a:custGeom>
                  <a:avLst/>
                  <a:gdLst>
                    <a:gd name="T0" fmla="*/ 111 w 126"/>
                    <a:gd name="T1" fmla="*/ 0 h 76"/>
                    <a:gd name="T2" fmla="*/ 0 w 126"/>
                    <a:gd name="T3" fmla="*/ 31 h 76"/>
                    <a:gd name="T4" fmla="*/ 14 w 126"/>
                    <a:gd name="T5" fmla="*/ 56 h 76"/>
                    <a:gd name="T6" fmla="*/ 100 w 126"/>
                    <a:gd name="T7" fmla="*/ 76 h 76"/>
                    <a:gd name="T8" fmla="*/ 126 w 126"/>
                    <a:gd name="T9" fmla="*/ 54 h 76"/>
                    <a:gd name="T10" fmla="*/ 111 w 126"/>
                    <a:gd name="T11" fmla="*/ 0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6" h="76">
                      <a:moveTo>
                        <a:pt x="111" y="0"/>
                      </a:moveTo>
                      <a:cubicBezTo>
                        <a:pt x="81" y="9"/>
                        <a:pt x="10" y="30"/>
                        <a:pt x="0" y="31"/>
                      </a:cubicBezTo>
                      <a:cubicBezTo>
                        <a:pt x="0" y="31"/>
                        <a:pt x="5" y="43"/>
                        <a:pt x="14" y="56"/>
                      </a:cubicBezTo>
                      <a:cubicBezTo>
                        <a:pt x="37" y="48"/>
                        <a:pt x="80" y="40"/>
                        <a:pt x="100" y="76"/>
                      </a:cubicBezTo>
                      <a:cubicBezTo>
                        <a:pt x="108" y="71"/>
                        <a:pt x="117" y="64"/>
                        <a:pt x="126" y="54"/>
                      </a:cubicBezTo>
                      <a:cubicBezTo>
                        <a:pt x="122" y="38"/>
                        <a:pt x="117" y="19"/>
                        <a:pt x="111" y="0"/>
                      </a:cubicBezTo>
                    </a:path>
                  </a:pathLst>
                </a:custGeom>
                <a:solidFill>
                  <a:srgbClr val="7534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66" name="ï$ľîde"/>
                <p:cNvSpPr>
                  <a:spLocks/>
                </p:cNvSpPr>
                <p:nvPr/>
              </p:nvSpPr>
              <p:spPr bwMode="auto">
                <a:xfrm>
                  <a:off x="6218930" y="1736904"/>
                  <a:ext cx="39597" cy="63911"/>
                </a:xfrm>
                <a:custGeom>
                  <a:avLst/>
                  <a:gdLst>
                    <a:gd name="T0" fmla="*/ 21 w 24"/>
                    <a:gd name="T1" fmla="*/ 17 h 39"/>
                    <a:gd name="T2" fmla="*/ 17 w 24"/>
                    <a:gd name="T3" fmla="*/ 37 h 39"/>
                    <a:gd name="T4" fmla="*/ 3 w 24"/>
                    <a:gd name="T5" fmla="*/ 22 h 39"/>
                    <a:gd name="T6" fmla="*/ 7 w 24"/>
                    <a:gd name="T7" fmla="*/ 1 h 39"/>
                    <a:gd name="T8" fmla="*/ 21 w 24"/>
                    <a:gd name="T9" fmla="*/ 17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39">
                      <a:moveTo>
                        <a:pt x="21" y="17"/>
                      </a:moveTo>
                      <a:cubicBezTo>
                        <a:pt x="24" y="27"/>
                        <a:pt x="22" y="36"/>
                        <a:pt x="17" y="37"/>
                      </a:cubicBezTo>
                      <a:cubicBezTo>
                        <a:pt x="12" y="39"/>
                        <a:pt x="6" y="32"/>
                        <a:pt x="3" y="22"/>
                      </a:cubicBezTo>
                      <a:cubicBezTo>
                        <a:pt x="0" y="11"/>
                        <a:pt x="2" y="2"/>
                        <a:pt x="7" y="1"/>
                      </a:cubicBezTo>
                      <a:cubicBezTo>
                        <a:pt x="12" y="0"/>
                        <a:pt x="18" y="7"/>
                        <a:pt x="21" y="17"/>
                      </a:cubicBezTo>
                    </a:path>
                  </a:pathLst>
                </a:custGeom>
                <a:solidFill>
                  <a:srgbClr val="190F0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67" name="ïşľïḋé"/>
                <p:cNvSpPr>
                  <a:spLocks/>
                </p:cNvSpPr>
                <p:nvPr/>
              </p:nvSpPr>
              <p:spPr bwMode="auto">
                <a:xfrm>
                  <a:off x="5974401" y="1825129"/>
                  <a:ext cx="128517" cy="129906"/>
                </a:xfrm>
                <a:custGeom>
                  <a:avLst/>
                  <a:gdLst>
                    <a:gd name="T0" fmla="*/ 75 w 78"/>
                    <a:gd name="T1" fmla="*/ 35 h 79"/>
                    <a:gd name="T2" fmla="*/ 30 w 78"/>
                    <a:gd name="T3" fmla="*/ 10 h 79"/>
                    <a:gd name="T4" fmla="*/ 28 w 78"/>
                    <a:gd name="T5" fmla="*/ 59 h 79"/>
                    <a:gd name="T6" fmla="*/ 75 w 78"/>
                    <a:gd name="T7" fmla="*/ 35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79">
                      <a:moveTo>
                        <a:pt x="75" y="35"/>
                      </a:moveTo>
                      <a:cubicBezTo>
                        <a:pt x="75" y="35"/>
                        <a:pt x="59" y="0"/>
                        <a:pt x="30" y="10"/>
                      </a:cubicBezTo>
                      <a:cubicBezTo>
                        <a:pt x="0" y="21"/>
                        <a:pt x="16" y="47"/>
                        <a:pt x="28" y="59"/>
                      </a:cubicBezTo>
                      <a:cubicBezTo>
                        <a:pt x="40" y="71"/>
                        <a:pt x="78" y="79"/>
                        <a:pt x="75" y="35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68" name="íṧļîḍê"/>
                <p:cNvSpPr>
                  <a:spLocks/>
                </p:cNvSpPr>
                <p:nvPr/>
              </p:nvSpPr>
              <p:spPr bwMode="auto">
                <a:xfrm>
                  <a:off x="6171692" y="1625059"/>
                  <a:ext cx="65300" cy="78499"/>
                </a:xfrm>
                <a:custGeom>
                  <a:avLst/>
                  <a:gdLst>
                    <a:gd name="T0" fmla="*/ 40 w 40"/>
                    <a:gd name="T1" fmla="*/ 38 h 48"/>
                    <a:gd name="T2" fmla="*/ 0 w 40"/>
                    <a:gd name="T3" fmla="*/ 48 h 48"/>
                    <a:gd name="T4" fmla="*/ 40 w 40"/>
                    <a:gd name="T5" fmla="*/ 3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" h="48">
                      <a:moveTo>
                        <a:pt x="40" y="38"/>
                      </a:moveTo>
                      <a:cubicBezTo>
                        <a:pt x="40" y="38"/>
                        <a:pt x="12" y="16"/>
                        <a:pt x="0" y="48"/>
                      </a:cubicBezTo>
                      <a:cubicBezTo>
                        <a:pt x="0" y="48"/>
                        <a:pt x="6" y="0"/>
                        <a:pt x="40" y="38"/>
                      </a:cubicBezTo>
                    </a:path>
                  </a:pathLst>
                </a:custGeom>
                <a:solidFill>
                  <a:srgbClr val="3A2B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69" name="iṩlîḓé"/>
                <p:cNvSpPr>
                  <a:spLocks/>
                </p:cNvSpPr>
                <p:nvPr/>
              </p:nvSpPr>
              <p:spPr bwMode="auto">
                <a:xfrm>
                  <a:off x="6000799" y="1943920"/>
                  <a:ext cx="180618" cy="96561"/>
                </a:xfrm>
                <a:custGeom>
                  <a:avLst/>
                  <a:gdLst>
                    <a:gd name="T0" fmla="*/ 110 w 110"/>
                    <a:gd name="T1" fmla="*/ 55 h 59"/>
                    <a:gd name="T2" fmla="*/ 30 w 110"/>
                    <a:gd name="T3" fmla="*/ 54 h 59"/>
                    <a:gd name="T4" fmla="*/ 1 w 110"/>
                    <a:gd name="T5" fmla="*/ 36 h 59"/>
                    <a:gd name="T6" fmla="*/ 71 w 110"/>
                    <a:gd name="T7" fmla="*/ 0 h 59"/>
                    <a:gd name="T8" fmla="*/ 110 w 110"/>
                    <a:gd name="T9" fmla="*/ 55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9">
                      <a:moveTo>
                        <a:pt x="110" y="55"/>
                      </a:moveTo>
                      <a:cubicBezTo>
                        <a:pt x="110" y="55"/>
                        <a:pt x="52" y="48"/>
                        <a:pt x="30" y="54"/>
                      </a:cubicBezTo>
                      <a:cubicBezTo>
                        <a:pt x="30" y="54"/>
                        <a:pt x="1" y="59"/>
                        <a:pt x="1" y="36"/>
                      </a:cubicBezTo>
                      <a:cubicBezTo>
                        <a:pt x="0" y="12"/>
                        <a:pt x="40" y="14"/>
                        <a:pt x="71" y="0"/>
                      </a:cubicBezTo>
                      <a:lnTo>
                        <a:pt x="110" y="55"/>
                      </a:lnTo>
                      <a:close/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70" name="íṧḻïḑè"/>
                <p:cNvSpPr>
                  <a:spLocks/>
                </p:cNvSpPr>
                <p:nvPr/>
              </p:nvSpPr>
              <p:spPr bwMode="auto">
                <a:xfrm>
                  <a:off x="5529108" y="1940446"/>
                  <a:ext cx="522403" cy="700937"/>
                </a:xfrm>
                <a:custGeom>
                  <a:avLst/>
                  <a:gdLst>
                    <a:gd name="T0" fmla="*/ 273 w 318"/>
                    <a:gd name="T1" fmla="*/ 18 h 427"/>
                    <a:gd name="T2" fmla="*/ 118 w 318"/>
                    <a:gd name="T3" fmla="*/ 83 h 427"/>
                    <a:gd name="T4" fmla="*/ 41 w 318"/>
                    <a:gd name="T5" fmla="*/ 427 h 427"/>
                    <a:gd name="T6" fmla="*/ 259 w 318"/>
                    <a:gd name="T7" fmla="*/ 361 h 427"/>
                    <a:gd name="T8" fmla="*/ 256 w 318"/>
                    <a:gd name="T9" fmla="*/ 184 h 427"/>
                    <a:gd name="T10" fmla="*/ 305 w 318"/>
                    <a:gd name="T11" fmla="*/ 56 h 427"/>
                    <a:gd name="T12" fmla="*/ 273 w 318"/>
                    <a:gd name="T13" fmla="*/ 18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18" h="427">
                      <a:moveTo>
                        <a:pt x="273" y="18"/>
                      </a:moveTo>
                      <a:cubicBezTo>
                        <a:pt x="273" y="18"/>
                        <a:pt x="198" y="0"/>
                        <a:pt x="118" y="83"/>
                      </a:cubicBezTo>
                      <a:cubicBezTo>
                        <a:pt x="37" y="166"/>
                        <a:pt x="0" y="359"/>
                        <a:pt x="41" y="427"/>
                      </a:cubicBezTo>
                      <a:cubicBezTo>
                        <a:pt x="41" y="427"/>
                        <a:pt x="240" y="407"/>
                        <a:pt x="259" y="361"/>
                      </a:cubicBezTo>
                      <a:cubicBezTo>
                        <a:pt x="259" y="361"/>
                        <a:pt x="203" y="254"/>
                        <a:pt x="256" y="184"/>
                      </a:cubicBezTo>
                      <a:cubicBezTo>
                        <a:pt x="318" y="101"/>
                        <a:pt x="298" y="78"/>
                        <a:pt x="305" y="56"/>
                      </a:cubicBezTo>
                      <a:cubicBezTo>
                        <a:pt x="298" y="30"/>
                        <a:pt x="310" y="30"/>
                        <a:pt x="273" y="18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71" name="i$ḻíḋè"/>
                <p:cNvSpPr>
                  <a:spLocks/>
                </p:cNvSpPr>
                <p:nvPr/>
              </p:nvSpPr>
              <p:spPr bwMode="auto">
                <a:xfrm>
                  <a:off x="5921605" y="1956424"/>
                  <a:ext cx="131990" cy="368183"/>
                </a:xfrm>
                <a:custGeom>
                  <a:avLst/>
                  <a:gdLst>
                    <a:gd name="T0" fmla="*/ 43 w 80"/>
                    <a:gd name="T1" fmla="*/ 0 h 224"/>
                    <a:gd name="T2" fmla="*/ 33 w 80"/>
                    <a:gd name="T3" fmla="*/ 122 h 224"/>
                    <a:gd name="T4" fmla="*/ 22 w 80"/>
                    <a:gd name="T5" fmla="*/ 141 h 224"/>
                    <a:gd name="T6" fmla="*/ 9 w 80"/>
                    <a:gd name="T7" fmla="*/ 203 h 224"/>
                    <a:gd name="T8" fmla="*/ 76 w 80"/>
                    <a:gd name="T9" fmla="*/ 72 h 224"/>
                    <a:gd name="T10" fmla="*/ 45 w 80"/>
                    <a:gd name="T11" fmla="*/ 0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0" h="224">
                      <a:moveTo>
                        <a:pt x="43" y="0"/>
                      </a:moveTo>
                      <a:cubicBezTo>
                        <a:pt x="43" y="0"/>
                        <a:pt x="36" y="111"/>
                        <a:pt x="33" y="122"/>
                      </a:cubicBezTo>
                      <a:cubicBezTo>
                        <a:pt x="31" y="133"/>
                        <a:pt x="22" y="141"/>
                        <a:pt x="22" y="141"/>
                      </a:cubicBezTo>
                      <a:cubicBezTo>
                        <a:pt x="22" y="141"/>
                        <a:pt x="0" y="182"/>
                        <a:pt x="9" y="203"/>
                      </a:cubicBezTo>
                      <a:cubicBezTo>
                        <a:pt x="17" y="224"/>
                        <a:pt x="80" y="100"/>
                        <a:pt x="76" y="72"/>
                      </a:cubicBezTo>
                      <a:cubicBezTo>
                        <a:pt x="72" y="44"/>
                        <a:pt x="45" y="0"/>
                        <a:pt x="45" y="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72" name="ïşlíḓe"/>
                <p:cNvSpPr>
                  <a:spLocks/>
                </p:cNvSpPr>
                <p:nvPr/>
              </p:nvSpPr>
              <p:spPr bwMode="auto">
                <a:xfrm>
                  <a:off x="5509657" y="2558021"/>
                  <a:ext cx="197291" cy="127822"/>
                </a:xfrm>
                <a:custGeom>
                  <a:avLst/>
                  <a:gdLst>
                    <a:gd name="T0" fmla="*/ 120 w 120"/>
                    <a:gd name="T1" fmla="*/ 43 h 78"/>
                    <a:gd name="T2" fmla="*/ 0 w 120"/>
                    <a:gd name="T3" fmla="*/ 21 h 78"/>
                    <a:gd name="T4" fmla="*/ 37 w 120"/>
                    <a:gd name="T5" fmla="*/ 0 h 78"/>
                    <a:gd name="T6" fmla="*/ 120 w 120"/>
                    <a:gd name="T7" fmla="*/ 43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0" h="78">
                      <a:moveTo>
                        <a:pt x="120" y="43"/>
                      </a:moveTo>
                      <a:cubicBezTo>
                        <a:pt x="120" y="43"/>
                        <a:pt x="54" y="78"/>
                        <a:pt x="0" y="21"/>
                      </a:cubicBezTo>
                      <a:cubicBezTo>
                        <a:pt x="0" y="21"/>
                        <a:pt x="39" y="40"/>
                        <a:pt x="37" y="0"/>
                      </a:cubicBezTo>
                      <a:cubicBezTo>
                        <a:pt x="37" y="0"/>
                        <a:pt x="47" y="51"/>
                        <a:pt x="120" y="4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73" name="íśliḑè"/>
                <p:cNvSpPr>
                  <a:spLocks/>
                </p:cNvSpPr>
                <p:nvPr/>
              </p:nvSpPr>
              <p:spPr bwMode="auto">
                <a:xfrm>
                  <a:off x="5440883" y="1920301"/>
                  <a:ext cx="592566" cy="228551"/>
                </a:xfrm>
                <a:custGeom>
                  <a:avLst/>
                  <a:gdLst>
                    <a:gd name="T0" fmla="*/ 361 w 361"/>
                    <a:gd name="T1" fmla="*/ 78 h 139"/>
                    <a:gd name="T2" fmla="*/ 290 w 361"/>
                    <a:gd name="T3" fmla="*/ 17 h 139"/>
                    <a:gd name="T4" fmla="*/ 83 w 361"/>
                    <a:gd name="T5" fmla="*/ 0 h 139"/>
                    <a:gd name="T6" fmla="*/ 0 w 361"/>
                    <a:gd name="T7" fmla="*/ 10 h 139"/>
                    <a:gd name="T8" fmla="*/ 23 w 361"/>
                    <a:gd name="T9" fmla="*/ 99 h 139"/>
                    <a:gd name="T10" fmla="*/ 142 w 361"/>
                    <a:gd name="T11" fmla="*/ 107 h 139"/>
                    <a:gd name="T12" fmla="*/ 361 w 361"/>
                    <a:gd name="T13" fmla="*/ 95 h 139"/>
                    <a:gd name="T14" fmla="*/ 361 w 361"/>
                    <a:gd name="T15" fmla="*/ 78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61" h="139">
                      <a:moveTo>
                        <a:pt x="361" y="78"/>
                      </a:moveTo>
                      <a:cubicBezTo>
                        <a:pt x="361" y="78"/>
                        <a:pt x="352" y="34"/>
                        <a:pt x="290" y="17"/>
                      </a:cubicBezTo>
                      <a:cubicBezTo>
                        <a:pt x="228" y="0"/>
                        <a:pt x="149" y="74"/>
                        <a:pt x="83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13" y="86"/>
                        <a:pt x="23" y="99"/>
                      </a:cubicBezTo>
                      <a:cubicBezTo>
                        <a:pt x="23" y="99"/>
                        <a:pt x="91" y="139"/>
                        <a:pt x="142" y="107"/>
                      </a:cubicBezTo>
                      <a:cubicBezTo>
                        <a:pt x="235" y="47"/>
                        <a:pt x="299" y="15"/>
                        <a:pt x="361" y="95"/>
                      </a:cubicBezTo>
                      <a:lnTo>
                        <a:pt x="361" y="78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74" name="îṡḻïḓe"/>
                <p:cNvSpPr>
                  <a:spLocks/>
                </p:cNvSpPr>
                <p:nvPr/>
              </p:nvSpPr>
              <p:spPr bwMode="auto">
                <a:xfrm>
                  <a:off x="6005662" y="2016167"/>
                  <a:ext cx="54185" cy="42376"/>
                </a:xfrm>
                <a:custGeom>
                  <a:avLst/>
                  <a:gdLst>
                    <a:gd name="T0" fmla="*/ 33 w 33"/>
                    <a:gd name="T1" fmla="*/ 10 h 26"/>
                    <a:gd name="T2" fmla="*/ 19 w 33"/>
                    <a:gd name="T3" fmla="*/ 26 h 26"/>
                    <a:gd name="T4" fmla="*/ 2 w 33"/>
                    <a:gd name="T5" fmla="*/ 10 h 26"/>
                    <a:gd name="T6" fmla="*/ 33 w 33"/>
                    <a:gd name="T7" fmla="*/ 1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26">
                      <a:moveTo>
                        <a:pt x="33" y="10"/>
                      </a:move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9" y="26"/>
                        <a:pt x="0" y="19"/>
                        <a:pt x="2" y="10"/>
                      </a:cubicBezTo>
                      <a:cubicBezTo>
                        <a:pt x="3" y="0"/>
                        <a:pt x="33" y="10"/>
                        <a:pt x="33" y="1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75" name="ísľîḍè"/>
                <p:cNvSpPr>
                  <a:spLocks/>
                </p:cNvSpPr>
                <p:nvPr/>
              </p:nvSpPr>
              <p:spPr bwMode="auto">
                <a:xfrm>
                  <a:off x="6027197" y="2048817"/>
                  <a:ext cx="14588" cy="49323"/>
                </a:xfrm>
                <a:custGeom>
                  <a:avLst/>
                  <a:gdLst>
                    <a:gd name="T0" fmla="*/ 4 w 9"/>
                    <a:gd name="T1" fmla="*/ 0 h 30"/>
                    <a:gd name="T2" fmla="*/ 6 w 9"/>
                    <a:gd name="T3" fmla="*/ 17 h 30"/>
                    <a:gd name="T4" fmla="*/ 0 w 9"/>
                    <a:gd name="T5" fmla="*/ 17 h 30"/>
                    <a:gd name="T6" fmla="*/ 4 w 9"/>
                    <a:gd name="T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" h="30">
                      <a:moveTo>
                        <a:pt x="4" y="0"/>
                      </a:moveTo>
                      <a:cubicBezTo>
                        <a:pt x="4" y="0"/>
                        <a:pt x="9" y="4"/>
                        <a:pt x="6" y="17"/>
                      </a:cubicBezTo>
                      <a:cubicBezTo>
                        <a:pt x="3" y="30"/>
                        <a:pt x="0" y="17"/>
                        <a:pt x="0" y="17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76" name="iSľiḓê"/>
                <p:cNvSpPr>
                  <a:spLocks/>
                </p:cNvSpPr>
                <p:nvPr/>
              </p:nvSpPr>
              <p:spPr bwMode="auto">
                <a:xfrm>
                  <a:off x="5847969" y="2122454"/>
                  <a:ext cx="127822" cy="311914"/>
                </a:xfrm>
                <a:custGeom>
                  <a:avLst/>
                  <a:gdLst>
                    <a:gd name="T0" fmla="*/ 78 w 78"/>
                    <a:gd name="T1" fmla="*/ 28 h 190"/>
                    <a:gd name="T2" fmla="*/ 26 w 78"/>
                    <a:gd name="T3" fmla="*/ 0 h 190"/>
                    <a:gd name="T4" fmla="*/ 44 w 78"/>
                    <a:gd name="T5" fmla="*/ 190 h 190"/>
                    <a:gd name="T6" fmla="*/ 78 w 78"/>
                    <a:gd name="T7" fmla="*/ 28 h 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190">
                      <a:moveTo>
                        <a:pt x="78" y="28"/>
                      </a:moveTo>
                      <a:cubicBezTo>
                        <a:pt x="78" y="28"/>
                        <a:pt x="51" y="21"/>
                        <a:pt x="26" y="0"/>
                      </a:cubicBezTo>
                      <a:cubicBezTo>
                        <a:pt x="26" y="0"/>
                        <a:pt x="0" y="137"/>
                        <a:pt x="44" y="190"/>
                      </a:cubicBezTo>
                      <a:cubicBezTo>
                        <a:pt x="44" y="190"/>
                        <a:pt x="33" y="121"/>
                        <a:pt x="78" y="28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77" name="îSļíďè"/>
                <p:cNvSpPr>
                  <a:spLocks/>
                </p:cNvSpPr>
                <p:nvPr/>
              </p:nvSpPr>
              <p:spPr bwMode="auto">
                <a:xfrm>
                  <a:off x="5909101" y="2002968"/>
                  <a:ext cx="118096" cy="165335"/>
                </a:xfrm>
                <a:custGeom>
                  <a:avLst/>
                  <a:gdLst>
                    <a:gd name="T0" fmla="*/ 54 w 72"/>
                    <a:gd name="T1" fmla="*/ 0 h 101"/>
                    <a:gd name="T2" fmla="*/ 0 w 72"/>
                    <a:gd name="T3" fmla="*/ 9 h 101"/>
                    <a:gd name="T4" fmla="*/ 41 w 72"/>
                    <a:gd name="T5" fmla="*/ 101 h 101"/>
                    <a:gd name="T6" fmla="*/ 54 w 72"/>
                    <a:gd name="T7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2" h="101">
                      <a:moveTo>
                        <a:pt x="54" y="0"/>
                      </a:moveTo>
                      <a:cubicBezTo>
                        <a:pt x="54" y="0"/>
                        <a:pt x="26" y="18"/>
                        <a:pt x="0" y="9"/>
                      </a:cubicBezTo>
                      <a:cubicBezTo>
                        <a:pt x="0" y="9"/>
                        <a:pt x="23" y="79"/>
                        <a:pt x="41" y="101"/>
                      </a:cubicBezTo>
                      <a:cubicBezTo>
                        <a:pt x="41" y="101"/>
                        <a:pt x="72" y="46"/>
                        <a:pt x="54" y="0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78" name="îŝḷiḋè"/>
                <p:cNvSpPr>
                  <a:spLocks/>
                </p:cNvSpPr>
                <p:nvPr/>
              </p:nvSpPr>
              <p:spPr bwMode="auto">
                <a:xfrm>
                  <a:off x="5964676" y="1955035"/>
                  <a:ext cx="95172" cy="103508"/>
                </a:xfrm>
                <a:custGeom>
                  <a:avLst/>
                  <a:gdLst>
                    <a:gd name="T0" fmla="*/ 4 w 58"/>
                    <a:gd name="T1" fmla="*/ 0 h 63"/>
                    <a:gd name="T2" fmla="*/ 32 w 58"/>
                    <a:gd name="T3" fmla="*/ 3 h 63"/>
                    <a:gd name="T4" fmla="*/ 58 w 58"/>
                    <a:gd name="T5" fmla="*/ 47 h 63"/>
                    <a:gd name="T6" fmla="*/ 21 w 58"/>
                    <a:gd name="T7" fmla="*/ 63 h 63"/>
                    <a:gd name="T8" fmla="*/ 4 w 58"/>
                    <a:gd name="T9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63">
                      <a:moveTo>
                        <a:pt x="4" y="0"/>
                      </a:move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58" y="47"/>
                        <a:pt x="58" y="47"/>
                        <a:pt x="58" y="47"/>
                      </a:cubicBezTo>
                      <a:cubicBezTo>
                        <a:pt x="21" y="63"/>
                        <a:pt x="21" y="63"/>
                        <a:pt x="21" y="63"/>
                      </a:cubicBezTo>
                      <a:cubicBezTo>
                        <a:pt x="21" y="63"/>
                        <a:pt x="0" y="22"/>
                        <a:pt x="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79" name="í$1íḋe"/>
                <p:cNvSpPr>
                  <a:spLocks/>
                </p:cNvSpPr>
                <p:nvPr/>
              </p:nvSpPr>
              <p:spPr bwMode="auto">
                <a:xfrm>
                  <a:off x="5738208" y="2514951"/>
                  <a:ext cx="216742" cy="105592"/>
                </a:xfrm>
                <a:custGeom>
                  <a:avLst/>
                  <a:gdLst>
                    <a:gd name="T0" fmla="*/ 0 w 132"/>
                    <a:gd name="T1" fmla="*/ 64 h 64"/>
                    <a:gd name="T2" fmla="*/ 127 w 132"/>
                    <a:gd name="T3" fmla="*/ 19 h 64"/>
                    <a:gd name="T4" fmla="*/ 122 w 132"/>
                    <a:gd name="T5" fmla="*/ 9 h 64"/>
                    <a:gd name="T6" fmla="*/ 132 w 132"/>
                    <a:gd name="T7" fmla="*/ 12 h 64"/>
                    <a:gd name="T8" fmla="*/ 115 w 132"/>
                    <a:gd name="T9" fmla="*/ 0 h 64"/>
                    <a:gd name="T10" fmla="*/ 115 w 132"/>
                    <a:gd name="T11" fmla="*/ 18 h 64"/>
                    <a:gd name="T12" fmla="*/ 0 w 132"/>
                    <a:gd name="T13" fmla="*/ 6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" h="64">
                      <a:moveTo>
                        <a:pt x="0" y="64"/>
                      </a:moveTo>
                      <a:cubicBezTo>
                        <a:pt x="0" y="64"/>
                        <a:pt x="114" y="34"/>
                        <a:pt x="127" y="19"/>
                      </a:cubicBezTo>
                      <a:cubicBezTo>
                        <a:pt x="122" y="9"/>
                        <a:pt x="122" y="9"/>
                        <a:pt x="122" y="9"/>
                      </a:cubicBezTo>
                      <a:cubicBezTo>
                        <a:pt x="132" y="12"/>
                        <a:pt x="132" y="12"/>
                        <a:pt x="132" y="12"/>
                      </a:cubicBezTo>
                      <a:cubicBezTo>
                        <a:pt x="132" y="12"/>
                        <a:pt x="118" y="1"/>
                        <a:pt x="115" y="0"/>
                      </a:cubicBezTo>
                      <a:cubicBezTo>
                        <a:pt x="115" y="18"/>
                        <a:pt x="115" y="18"/>
                        <a:pt x="115" y="18"/>
                      </a:cubicBezTo>
                      <a:cubicBezTo>
                        <a:pt x="115" y="18"/>
                        <a:pt x="35" y="59"/>
                        <a:pt x="0" y="64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0" name="îṡľîḓe"/>
                <p:cNvSpPr>
                  <a:spLocks/>
                </p:cNvSpPr>
                <p:nvPr/>
              </p:nvSpPr>
              <p:spPr bwMode="auto">
                <a:xfrm>
                  <a:off x="5736124" y="1991158"/>
                  <a:ext cx="606460" cy="518930"/>
                </a:xfrm>
                <a:custGeom>
                  <a:avLst/>
                  <a:gdLst>
                    <a:gd name="T0" fmla="*/ 122 w 369"/>
                    <a:gd name="T1" fmla="*/ 7 h 316"/>
                    <a:gd name="T2" fmla="*/ 112 w 369"/>
                    <a:gd name="T3" fmla="*/ 190 h 316"/>
                    <a:gd name="T4" fmla="*/ 336 w 369"/>
                    <a:gd name="T5" fmla="*/ 159 h 316"/>
                    <a:gd name="T6" fmla="*/ 369 w 369"/>
                    <a:gd name="T7" fmla="*/ 188 h 316"/>
                    <a:gd name="T8" fmla="*/ 86 w 369"/>
                    <a:gd name="T9" fmla="*/ 235 h 316"/>
                    <a:gd name="T10" fmla="*/ 122 w 369"/>
                    <a:gd name="T11" fmla="*/ 7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9" h="316">
                      <a:moveTo>
                        <a:pt x="122" y="7"/>
                      </a:moveTo>
                      <a:cubicBezTo>
                        <a:pt x="143" y="12"/>
                        <a:pt x="70" y="113"/>
                        <a:pt x="112" y="190"/>
                      </a:cubicBezTo>
                      <a:cubicBezTo>
                        <a:pt x="148" y="256"/>
                        <a:pt x="255" y="204"/>
                        <a:pt x="336" y="159"/>
                      </a:cubicBezTo>
                      <a:cubicBezTo>
                        <a:pt x="336" y="159"/>
                        <a:pt x="350" y="183"/>
                        <a:pt x="369" y="188"/>
                      </a:cubicBezTo>
                      <a:cubicBezTo>
                        <a:pt x="369" y="188"/>
                        <a:pt x="159" y="316"/>
                        <a:pt x="86" y="235"/>
                      </a:cubicBezTo>
                      <a:cubicBezTo>
                        <a:pt x="0" y="140"/>
                        <a:pt x="86" y="0"/>
                        <a:pt x="122" y="7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1" name="ï$ļïḋé"/>
                <p:cNvSpPr>
                  <a:spLocks/>
                </p:cNvSpPr>
                <p:nvPr/>
              </p:nvSpPr>
              <p:spPr bwMode="auto">
                <a:xfrm>
                  <a:off x="5706947" y="2023809"/>
                  <a:ext cx="191733" cy="371656"/>
                </a:xfrm>
                <a:custGeom>
                  <a:avLst/>
                  <a:gdLst>
                    <a:gd name="T0" fmla="*/ 110 w 117"/>
                    <a:gd name="T1" fmla="*/ 0 h 226"/>
                    <a:gd name="T2" fmla="*/ 117 w 117"/>
                    <a:gd name="T3" fmla="*/ 226 h 226"/>
                    <a:gd name="T4" fmla="*/ 110 w 117"/>
                    <a:gd name="T5" fmla="*/ 0 h 2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7" h="226">
                      <a:moveTo>
                        <a:pt x="110" y="0"/>
                      </a:moveTo>
                      <a:cubicBezTo>
                        <a:pt x="110" y="0"/>
                        <a:pt x="0" y="126"/>
                        <a:pt x="117" y="226"/>
                      </a:cubicBezTo>
                      <a:cubicBezTo>
                        <a:pt x="117" y="226"/>
                        <a:pt x="13" y="152"/>
                        <a:pt x="110" y="0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2" name="îṡļíḍé"/>
                <p:cNvSpPr>
                  <a:spLocks/>
                </p:cNvSpPr>
                <p:nvPr/>
              </p:nvSpPr>
              <p:spPr bwMode="auto">
                <a:xfrm>
                  <a:off x="6281452" y="2140516"/>
                  <a:ext cx="174366" cy="169503"/>
                </a:xfrm>
                <a:custGeom>
                  <a:avLst/>
                  <a:gdLst>
                    <a:gd name="T0" fmla="*/ 4 w 106"/>
                    <a:gd name="T1" fmla="*/ 68 h 103"/>
                    <a:gd name="T2" fmla="*/ 17 w 106"/>
                    <a:gd name="T3" fmla="*/ 8 h 103"/>
                    <a:gd name="T4" fmla="*/ 43 w 106"/>
                    <a:gd name="T5" fmla="*/ 10 h 103"/>
                    <a:gd name="T6" fmla="*/ 76 w 106"/>
                    <a:gd name="T7" fmla="*/ 20 h 103"/>
                    <a:gd name="T8" fmla="*/ 97 w 106"/>
                    <a:gd name="T9" fmla="*/ 59 h 103"/>
                    <a:gd name="T10" fmla="*/ 81 w 106"/>
                    <a:gd name="T11" fmla="*/ 56 h 103"/>
                    <a:gd name="T12" fmla="*/ 55 w 106"/>
                    <a:gd name="T13" fmla="*/ 49 h 103"/>
                    <a:gd name="T14" fmla="*/ 37 w 106"/>
                    <a:gd name="T15" fmla="*/ 97 h 103"/>
                    <a:gd name="T16" fmla="*/ 4 w 106"/>
                    <a:gd name="T17" fmla="*/ 68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103">
                      <a:moveTo>
                        <a:pt x="4" y="68"/>
                      </a:moveTo>
                      <a:cubicBezTo>
                        <a:pt x="4" y="68"/>
                        <a:pt x="0" y="19"/>
                        <a:pt x="17" y="8"/>
                      </a:cubicBezTo>
                      <a:cubicBezTo>
                        <a:pt x="17" y="8"/>
                        <a:pt x="33" y="0"/>
                        <a:pt x="43" y="10"/>
                      </a:cubicBezTo>
                      <a:cubicBezTo>
                        <a:pt x="43" y="10"/>
                        <a:pt x="72" y="3"/>
                        <a:pt x="76" y="20"/>
                      </a:cubicBezTo>
                      <a:cubicBezTo>
                        <a:pt x="76" y="20"/>
                        <a:pt x="106" y="27"/>
                        <a:pt x="97" y="59"/>
                      </a:cubicBezTo>
                      <a:cubicBezTo>
                        <a:pt x="97" y="59"/>
                        <a:pt x="88" y="67"/>
                        <a:pt x="81" y="56"/>
                      </a:cubicBezTo>
                      <a:cubicBezTo>
                        <a:pt x="75" y="45"/>
                        <a:pt x="59" y="31"/>
                        <a:pt x="55" y="49"/>
                      </a:cubicBezTo>
                      <a:cubicBezTo>
                        <a:pt x="52" y="67"/>
                        <a:pt x="61" y="91"/>
                        <a:pt x="37" y="97"/>
                      </a:cubicBezTo>
                      <a:cubicBezTo>
                        <a:pt x="13" y="103"/>
                        <a:pt x="4" y="82"/>
                        <a:pt x="4" y="68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3" name="ïśļíḍe"/>
                <p:cNvSpPr>
                  <a:spLocks/>
                </p:cNvSpPr>
                <p:nvPr/>
              </p:nvSpPr>
              <p:spPr bwMode="auto">
                <a:xfrm>
                  <a:off x="6317576" y="2171776"/>
                  <a:ext cx="106981" cy="106981"/>
                </a:xfrm>
                <a:custGeom>
                  <a:avLst/>
                  <a:gdLst>
                    <a:gd name="T0" fmla="*/ 64 w 65"/>
                    <a:gd name="T1" fmla="*/ 35 h 65"/>
                    <a:gd name="T2" fmla="*/ 30 w 65"/>
                    <a:gd name="T3" fmla="*/ 64 h 65"/>
                    <a:gd name="T4" fmla="*/ 1 w 65"/>
                    <a:gd name="T5" fmla="*/ 30 h 65"/>
                    <a:gd name="T6" fmla="*/ 35 w 65"/>
                    <a:gd name="T7" fmla="*/ 1 h 65"/>
                    <a:gd name="T8" fmla="*/ 64 w 65"/>
                    <a:gd name="T9" fmla="*/ 3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65">
                      <a:moveTo>
                        <a:pt x="64" y="35"/>
                      </a:moveTo>
                      <a:cubicBezTo>
                        <a:pt x="62" y="52"/>
                        <a:pt x="47" y="65"/>
                        <a:pt x="30" y="64"/>
                      </a:cubicBezTo>
                      <a:cubicBezTo>
                        <a:pt x="13" y="62"/>
                        <a:pt x="0" y="47"/>
                        <a:pt x="1" y="30"/>
                      </a:cubicBezTo>
                      <a:cubicBezTo>
                        <a:pt x="2" y="13"/>
                        <a:pt x="17" y="0"/>
                        <a:pt x="35" y="1"/>
                      </a:cubicBezTo>
                      <a:cubicBezTo>
                        <a:pt x="52" y="2"/>
                        <a:pt x="65" y="17"/>
                        <a:pt x="64" y="35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4" name="íṡḻïḋe"/>
                <p:cNvSpPr>
                  <a:spLocks/>
                </p:cNvSpPr>
                <p:nvPr/>
              </p:nvSpPr>
              <p:spPr bwMode="auto">
                <a:xfrm>
                  <a:off x="6337721" y="2191922"/>
                  <a:ext cx="67384" cy="67384"/>
                </a:xfrm>
                <a:custGeom>
                  <a:avLst/>
                  <a:gdLst>
                    <a:gd name="T0" fmla="*/ 40 w 41"/>
                    <a:gd name="T1" fmla="*/ 22 h 41"/>
                    <a:gd name="T2" fmla="*/ 19 w 41"/>
                    <a:gd name="T3" fmla="*/ 40 h 41"/>
                    <a:gd name="T4" fmla="*/ 1 w 41"/>
                    <a:gd name="T5" fmla="*/ 19 h 41"/>
                    <a:gd name="T6" fmla="*/ 22 w 41"/>
                    <a:gd name="T7" fmla="*/ 1 h 41"/>
                    <a:gd name="T8" fmla="*/ 40 w 41"/>
                    <a:gd name="T9" fmla="*/ 22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40" y="22"/>
                      </a:moveTo>
                      <a:cubicBezTo>
                        <a:pt x="39" y="33"/>
                        <a:pt x="30" y="41"/>
                        <a:pt x="19" y="40"/>
                      </a:cubicBezTo>
                      <a:cubicBezTo>
                        <a:pt x="8" y="39"/>
                        <a:pt x="0" y="30"/>
                        <a:pt x="1" y="19"/>
                      </a:cubicBezTo>
                      <a:cubicBezTo>
                        <a:pt x="1" y="8"/>
                        <a:pt x="11" y="0"/>
                        <a:pt x="22" y="1"/>
                      </a:cubicBezTo>
                      <a:cubicBezTo>
                        <a:pt x="33" y="2"/>
                        <a:pt x="41" y="11"/>
                        <a:pt x="40" y="22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118" name="iṣ1íḋê"/>
              <p:cNvGrpSpPr/>
              <p:nvPr/>
            </p:nvGrpSpPr>
            <p:grpSpPr>
              <a:xfrm>
                <a:off x="7358312" y="2496370"/>
                <a:ext cx="985063" cy="735671"/>
                <a:chOff x="4389825" y="2066879"/>
                <a:chExt cx="985063" cy="735671"/>
              </a:xfrm>
            </p:grpSpPr>
            <p:sp>
              <p:nvSpPr>
                <p:cNvPr id="119" name="iŝḻiḑè"/>
                <p:cNvSpPr>
                  <a:spLocks/>
                </p:cNvSpPr>
                <p:nvPr/>
              </p:nvSpPr>
              <p:spPr bwMode="auto">
                <a:xfrm>
                  <a:off x="4942794" y="2147462"/>
                  <a:ext cx="182702" cy="167419"/>
                </a:xfrm>
                <a:custGeom>
                  <a:avLst/>
                  <a:gdLst>
                    <a:gd name="T0" fmla="*/ 104 w 111"/>
                    <a:gd name="T1" fmla="*/ 57 h 102"/>
                    <a:gd name="T2" fmla="*/ 39 w 111"/>
                    <a:gd name="T3" fmla="*/ 6 h 102"/>
                    <a:gd name="T4" fmla="*/ 18 w 111"/>
                    <a:gd name="T5" fmla="*/ 8 h 102"/>
                    <a:gd name="T6" fmla="*/ 6 w 111"/>
                    <a:gd name="T7" fmla="*/ 23 h 102"/>
                    <a:gd name="T8" fmla="*/ 8 w 111"/>
                    <a:gd name="T9" fmla="*/ 45 h 102"/>
                    <a:gd name="T10" fmla="*/ 9 w 111"/>
                    <a:gd name="T11" fmla="*/ 46 h 102"/>
                    <a:gd name="T12" fmla="*/ 12 w 111"/>
                    <a:gd name="T13" fmla="*/ 38 h 102"/>
                    <a:gd name="T14" fmla="*/ 23 w 111"/>
                    <a:gd name="T15" fmla="*/ 24 h 102"/>
                    <a:gd name="T16" fmla="*/ 40 w 111"/>
                    <a:gd name="T17" fmla="*/ 21 h 102"/>
                    <a:gd name="T18" fmla="*/ 89 w 111"/>
                    <a:gd name="T19" fmla="*/ 59 h 102"/>
                    <a:gd name="T20" fmla="*/ 89 w 111"/>
                    <a:gd name="T21" fmla="*/ 77 h 102"/>
                    <a:gd name="T22" fmla="*/ 79 w 111"/>
                    <a:gd name="T23" fmla="*/ 91 h 102"/>
                    <a:gd name="T24" fmla="*/ 72 w 111"/>
                    <a:gd name="T25" fmla="*/ 96 h 102"/>
                    <a:gd name="T26" fmla="*/ 72 w 111"/>
                    <a:gd name="T27" fmla="*/ 96 h 102"/>
                    <a:gd name="T28" fmla="*/ 94 w 111"/>
                    <a:gd name="T29" fmla="*/ 94 h 102"/>
                    <a:gd name="T30" fmla="*/ 106 w 111"/>
                    <a:gd name="T31" fmla="*/ 79 h 102"/>
                    <a:gd name="T32" fmla="*/ 104 w 111"/>
                    <a:gd name="T33" fmla="*/ 57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" h="102">
                      <a:moveTo>
                        <a:pt x="104" y="57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3" y="0"/>
                        <a:pt x="23" y="2"/>
                        <a:pt x="18" y="8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0" y="30"/>
                        <a:pt x="1" y="40"/>
                        <a:pt x="8" y="45"/>
                      </a:cubicBezTo>
                      <a:cubicBezTo>
                        <a:pt x="9" y="46"/>
                        <a:pt x="9" y="46"/>
                        <a:pt x="9" y="46"/>
                      </a:cubicBezTo>
                      <a:cubicBezTo>
                        <a:pt x="9" y="43"/>
                        <a:pt x="10" y="40"/>
                        <a:pt x="12" y="38"/>
                      </a:cubicBezTo>
                      <a:cubicBezTo>
                        <a:pt x="23" y="24"/>
                        <a:pt x="23" y="24"/>
                        <a:pt x="23" y="24"/>
                      </a:cubicBezTo>
                      <a:cubicBezTo>
                        <a:pt x="27" y="18"/>
                        <a:pt x="35" y="17"/>
                        <a:pt x="40" y="21"/>
                      </a:cubicBezTo>
                      <a:cubicBezTo>
                        <a:pt x="89" y="59"/>
                        <a:pt x="89" y="59"/>
                        <a:pt x="89" y="59"/>
                      </a:cubicBezTo>
                      <a:cubicBezTo>
                        <a:pt x="94" y="63"/>
                        <a:pt x="94" y="72"/>
                        <a:pt x="89" y="77"/>
                      </a:cubicBezTo>
                      <a:cubicBezTo>
                        <a:pt x="79" y="91"/>
                        <a:pt x="79" y="91"/>
                        <a:pt x="79" y="91"/>
                      </a:cubicBezTo>
                      <a:cubicBezTo>
                        <a:pt x="77" y="93"/>
                        <a:pt x="74" y="95"/>
                        <a:pt x="72" y="96"/>
                      </a:cubicBezTo>
                      <a:cubicBezTo>
                        <a:pt x="72" y="96"/>
                        <a:pt x="72" y="96"/>
                        <a:pt x="72" y="96"/>
                      </a:cubicBezTo>
                      <a:cubicBezTo>
                        <a:pt x="79" y="102"/>
                        <a:pt x="89" y="101"/>
                        <a:pt x="94" y="94"/>
                      </a:cubicBezTo>
                      <a:cubicBezTo>
                        <a:pt x="106" y="79"/>
                        <a:pt x="106" y="79"/>
                        <a:pt x="106" y="79"/>
                      </a:cubicBezTo>
                      <a:cubicBezTo>
                        <a:pt x="111" y="72"/>
                        <a:pt x="110" y="62"/>
                        <a:pt x="104" y="57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0" name="íšlîḍé"/>
                <p:cNvSpPr>
                  <a:spLocks/>
                </p:cNvSpPr>
                <p:nvPr/>
              </p:nvSpPr>
              <p:spPr bwMode="auto">
                <a:xfrm>
                  <a:off x="4931679" y="2139126"/>
                  <a:ext cx="182007" cy="166030"/>
                </a:xfrm>
                <a:custGeom>
                  <a:avLst/>
                  <a:gdLst>
                    <a:gd name="T0" fmla="*/ 103 w 111"/>
                    <a:gd name="T1" fmla="*/ 56 h 101"/>
                    <a:gd name="T2" fmla="*/ 39 w 111"/>
                    <a:gd name="T3" fmla="*/ 5 h 101"/>
                    <a:gd name="T4" fmla="*/ 17 w 111"/>
                    <a:gd name="T5" fmla="*/ 7 h 101"/>
                    <a:gd name="T6" fmla="*/ 5 w 111"/>
                    <a:gd name="T7" fmla="*/ 23 h 101"/>
                    <a:gd name="T8" fmla="*/ 8 w 111"/>
                    <a:gd name="T9" fmla="*/ 44 h 101"/>
                    <a:gd name="T10" fmla="*/ 8 w 111"/>
                    <a:gd name="T11" fmla="*/ 45 h 101"/>
                    <a:gd name="T12" fmla="*/ 12 w 111"/>
                    <a:gd name="T13" fmla="*/ 37 h 101"/>
                    <a:gd name="T14" fmla="*/ 22 w 111"/>
                    <a:gd name="T15" fmla="*/ 24 h 101"/>
                    <a:gd name="T16" fmla="*/ 40 w 111"/>
                    <a:gd name="T17" fmla="*/ 20 h 101"/>
                    <a:gd name="T18" fmla="*/ 88 w 111"/>
                    <a:gd name="T19" fmla="*/ 59 h 101"/>
                    <a:gd name="T20" fmla="*/ 89 w 111"/>
                    <a:gd name="T21" fmla="*/ 77 h 101"/>
                    <a:gd name="T22" fmla="*/ 78 w 111"/>
                    <a:gd name="T23" fmla="*/ 90 h 101"/>
                    <a:gd name="T24" fmla="*/ 71 w 111"/>
                    <a:gd name="T25" fmla="*/ 95 h 101"/>
                    <a:gd name="T26" fmla="*/ 72 w 111"/>
                    <a:gd name="T27" fmla="*/ 96 h 101"/>
                    <a:gd name="T28" fmla="*/ 94 w 111"/>
                    <a:gd name="T29" fmla="*/ 93 h 101"/>
                    <a:gd name="T30" fmla="*/ 106 w 111"/>
                    <a:gd name="T31" fmla="*/ 78 h 101"/>
                    <a:gd name="T32" fmla="*/ 103 w 111"/>
                    <a:gd name="T33" fmla="*/ 56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" h="101">
                      <a:moveTo>
                        <a:pt x="103" y="56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32" y="0"/>
                        <a:pt x="23" y="1"/>
                        <a:pt x="17" y="7"/>
                      </a:cubicBezTo>
                      <a:cubicBezTo>
                        <a:pt x="5" y="23"/>
                        <a:pt x="5" y="23"/>
                        <a:pt x="5" y="23"/>
                      </a:cubicBezTo>
                      <a:cubicBezTo>
                        <a:pt x="0" y="29"/>
                        <a:pt x="1" y="39"/>
                        <a:pt x="8" y="44"/>
                      </a:cubicBezTo>
                      <a:cubicBezTo>
                        <a:pt x="8" y="45"/>
                        <a:pt x="8" y="45"/>
                        <a:pt x="8" y="45"/>
                      </a:cubicBezTo>
                      <a:cubicBezTo>
                        <a:pt x="9" y="42"/>
                        <a:pt x="10" y="39"/>
                        <a:pt x="12" y="37"/>
                      </a:cubicBezTo>
                      <a:cubicBezTo>
                        <a:pt x="22" y="24"/>
                        <a:pt x="22" y="24"/>
                        <a:pt x="22" y="24"/>
                      </a:cubicBezTo>
                      <a:cubicBezTo>
                        <a:pt x="27" y="18"/>
                        <a:pt x="35" y="16"/>
                        <a:pt x="40" y="20"/>
                      </a:cubicBezTo>
                      <a:cubicBezTo>
                        <a:pt x="88" y="59"/>
                        <a:pt x="88" y="59"/>
                        <a:pt x="88" y="59"/>
                      </a:cubicBezTo>
                      <a:cubicBezTo>
                        <a:pt x="93" y="63"/>
                        <a:pt x="94" y="71"/>
                        <a:pt x="89" y="77"/>
                      </a:cubicBezTo>
                      <a:cubicBezTo>
                        <a:pt x="78" y="90"/>
                        <a:pt x="78" y="90"/>
                        <a:pt x="78" y="90"/>
                      </a:cubicBezTo>
                      <a:cubicBezTo>
                        <a:pt x="76" y="93"/>
                        <a:pt x="74" y="94"/>
                        <a:pt x="71" y="95"/>
                      </a:cubicBezTo>
                      <a:cubicBezTo>
                        <a:pt x="72" y="96"/>
                        <a:pt x="72" y="96"/>
                        <a:pt x="72" y="96"/>
                      </a:cubicBezTo>
                      <a:cubicBezTo>
                        <a:pt x="79" y="101"/>
                        <a:pt x="88" y="100"/>
                        <a:pt x="94" y="93"/>
                      </a:cubicBezTo>
                      <a:cubicBezTo>
                        <a:pt x="106" y="78"/>
                        <a:pt x="106" y="78"/>
                        <a:pt x="106" y="78"/>
                      </a:cubicBezTo>
                      <a:cubicBezTo>
                        <a:pt x="111" y="71"/>
                        <a:pt x="110" y="61"/>
                        <a:pt x="103" y="56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1" name="ïṥļiḍê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724556" cy="700937"/>
                </a:xfrm>
                <a:custGeom>
                  <a:avLst/>
                  <a:gdLst>
                    <a:gd name="T0" fmla="*/ 286 w 441"/>
                    <a:gd name="T1" fmla="*/ 419 h 427"/>
                    <a:gd name="T2" fmla="*/ 264 w 441"/>
                    <a:gd name="T3" fmla="*/ 422 h 427"/>
                    <a:gd name="T4" fmla="*/ 8 w 441"/>
                    <a:gd name="T5" fmla="*/ 219 h 427"/>
                    <a:gd name="T6" fmla="*/ 6 w 441"/>
                    <a:gd name="T7" fmla="*/ 197 h 427"/>
                    <a:gd name="T8" fmla="*/ 156 w 441"/>
                    <a:gd name="T9" fmla="*/ 8 h 427"/>
                    <a:gd name="T10" fmla="*/ 178 w 441"/>
                    <a:gd name="T11" fmla="*/ 5 h 427"/>
                    <a:gd name="T12" fmla="*/ 434 w 441"/>
                    <a:gd name="T13" fmla="*/ 208 h 427"/>
                    <a:gd name="T14" fmla="*/ 436 w 441"/>
                    <a:gd name="T15" fmla="*/ 230 h 427"/>
                    <a:gd name="T16" fmla="*/ 286 w 441"/>
                    <a:gd name="T17" fmla="*/ 419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1" h="427">
                      <a:moveTo>
                        <a:pt x="286" y="419"/>
                      </a:moveTo>
                      <a:cubicBezTo>
                        <a:pt x="280" y="426"/>
                        <a:pt x="270" y="427"/>
                        <a:pt x="264" y="422"/>
                      </a:cubicBezTo>
                      <a:cubicBezTo>
                        <a:pt x="8" y="219"/>
                        <a:pt x="8" y="219"/>
                        <a:pt x="8" y="219"/>
                      </a:cubicBezTo>
                      <a:cubicBezTo>
                        <a:pt x="2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8" y="5"/>
                      </a:cubicBezTo>
                      <a:cubicBezTo>
                        <a:pt x="434" y="208"/>
                        <a:pt x="434" y="208"/>
                        <a:pt x="434" y="208"/>
                      </a:cubicBezTo>
                      <a:cubicBezTo>
                        <a:pt x="440" y="214"/>
                        <a:pt x="441" y="223"/>
                        <a:pt x="436" y="230"/>
                      </a:cubicBezTo>
                      <a:lnTo>
                        <a:pt x="286" y="419"/>
                      </a:ln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2" name="ïsḷîḑê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694685" cy="676623"/>
                </a:xfrm>
                <a:custGeom>
                  <a:avLst/>
                  <a:gdLst>
                    <a:gd name="T0" fmla="*/ 267 w 423"/>
                    <a:gd name="T1" fmla="*/ 404 h 412"/>
                    <a:gd name="T2" fmla="*/ 246 w 423"/>
                    <a:gd name="T3" fmla="*/ 407 h 412"/>
                    <a:gd name="T4" fmla="*/ 8 w 423"/>
                    <a:gd name="T5" fmla="*/ 218 h 412"/>
                    <a:gd name="T6" fmla="*/ 6 w 423"/>
                    <a:gd name="T7" fmla="*/ 197 h 412"/>
                    <a:gd name="T8" fmla="*/ 156 w 423"/>
                    <a:gd name="T9" fmla="*/ 8 h 412"/>
                    <a:gd name="T10" fmla="*/ 177 w 423"/>
                    <a:gd name="T11" fmla="*/ 5 h 412"/>
                    <a:gd name="T12" fmla="*/ 415 w 423"/>
                    <a:gd name="T13" fmla="*/ 194 h 412"/>
                    <a:gd name="T14" fmla="*/ 417 w 423"/>
                    <a:gd name="T15" fmla="*/ 215 h 412"/>
                    <a:gd name="T16" fmla="*/ 267 w 423"/>
                    <a:gd name="T17" fmla="*/ 404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3" h="412">
                      <a:moveTo>
                        <a:pt x="267" y="404"/>
                      </a:moveTo>
                      <a:cubicBezTo>
                        <a:pt x="261" y="411"/>
                        <a:pt x="252" y="412"/>
                        <a:pt x="246" y="407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5" y="194"/>
                        <a:pt x="415" y="194"/>
                        <a:pt x="415" y="194"/>
                      </a:cubicBezTo>
                      <a:cubicBezTo>
                        <a:pt x="422" y="199"/>
                        <a:pt x="423" y="209"/>
                        <a:pt x="417" y="215"/>
                      </a:cubicBezTo>
                      <a:lnTo>
                        <a:pt x="267" y="404"/>
                      </a:ln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3" name="îSḻíḋè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694685" cy="676623"/>
                </a:xfrm>
                <a:custGeom>
                  <a:avLst/>
                  <a:gdLst>
                    <a:gd name="T0" fmla="*/ 267 w 423"/>
                    <a:gd name="T1" fmla="*/ 404 h 412"/>
                    <a:gd name="T2" fmla="*/ 246 w 423"/>
                    <a:gd name="T3" fmla="*/ 407 h 412"/>
                    <a:gd name="T4" fmla="*/ 8 w 423"/>
                    <a:gd name="T5" fmla="*/ 218 h 412"/>
                    <a:gd name="T6" fmla="*/ 6 w 423"/>
                    <a:gd name="T7" fmla="*/ 197 h 412"/>
                    <a:gd name="T8" fmla="*/ 156 w 423"/>
                    <a:gd name="T9" fmla="*/ 8 h 412"/>
                    <a:gd name="T10" fmla="*/ 177 w 423"/>
                    <a:gd name="T11" fmla="*/ 5 h 412"/>
                    <a:gd name="T12" fmla="*/ 415 w 423"/>
                    <a:gd name="T13" fmla="*/ 194 h 412"/>
                    <a:gd name="T14" fmla="*/ 417 w 423"/>
                    <a:gd name="T15" fmla="*/ 215 h 412"/>
                    <a:gd name="T16" fmla="*/ 267 w 423"/>
                    <a:gd name="T17" fmla="*/ 404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3" h="412">
                      <a:moveTo>
                        <a:pt x="267" y="404"/>
                      </a:moveTo>
                      <a:cubicBezTo>
                        <a:pt x="261" y="411"/>
                        <a:pt x="252" y="412"/>
                        <a:pt x="246" y="407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5" y="194"/>
                        <a:pt x="415" y="194"/>
                        <a:pt x="415" y="194"/>
                      </a:cubicBezTo>
                      <a:cubicBezTo>
                        <a:pt x="422" y="199"/>
                        <a:pt x="423" y="209"/>
                        <a:pt x="417" y="215"/>
                      </a:cubicBezTo>
                      <a:lnTo>
                        <a:pt x="267" y="404"/>
                      </a:lnTo>
                      <a:close/>
                    </a:path>
                  </a:pathLst>
                </a:custGeom>
                <a:noFill/>
                <a:ln w="14288" cap="flat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4" name="iš1íḓé"/>
                <p:cNvSpPr>
                  <a:spLocks/>
                </p:cNvSpPr>
                <p:nvPr/>
              </p:nvSpPr>
              <p:spPr bwMode="auto">
                <a:xfrm>
                  <a:off x="4521120" y="2066879"/>
                  <a:ext cx="698158" cy="681486"/>
                </a:xfrm>
                <a:custGeom>
                  <a:avLst/>
                  <a:gdLst>
                    <a:gd name="T0" fmla="*/ 269 w 425"/>
                    <a:gd name="T1" fmla="*/ 406 h 415"/>
                    <a:gd name="T2" fmla="*/ 248 w 425"/>
                    <a:gd name="T3" fmla="*/ 409 h 415"/>
                    <a:gd name="T4" fmla="*/ 8 w 425"/>
                    <a:gd name="T5" fmla="*/ 218 h 415"/>
                    <a:gd name="T6" fmla="*/ 6 w 425"/>
                    <a:gd name="T7" fmla="*/ 197 h 415"/>
                    <a:gd name="T8" fmla="*/ 156 w 425"/>
                    <a:gd name="T9" fmla="*/ 8 h 415"/>
                    <a:gd name="T10" fmla="*/ 177 w 425"/>
                    <a:gd name="T11" fmla="*/ 5 h 415"/>
                    <a:gd name="T12" fmla="*/ 418 w 425"/>
                    <a:gd name="T13" fmla="*/ 196 h 415"/>
                    <a:gd name="T14" fmla="*/ 419 w 425"/>
                    <a:gd name="T15" fmla="*/ 217 h 415"/>
                    <a:gd name="T16" fmla="*/ 269 w 425"/>
                    <a:gd name="T17" fmla="*/ 406 h 4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5" h="415">
                      <a:moveTo>
                        <a:pt x="269" y="406"/>
                      </a:moveTo>
                      <a:cubicBezTo>
                        <a:pt x="264" y="413"/>
                        <a:pt x="254" y="415"/>
                        <a:pt x="248" y="409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8" y="196"/>
                        <a:pt x="418" y="196"/>
                        <a:pt x="418" y="196"/>
                      </a:cubicBezTo>
                      <a:cubicBezTo>
                        <a:pt x="424" y="201"/>
                        <a:pt x="425" y="211"/>
                        <a:pt x="419" y="217"/>
                      </a:cubicBezTo>
                      <a:lnTo>
                        <a:pt x="269" y="406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5" name="ïṥḻiḓé"/>
                <p:cNvSpPr>
                  <a:spLocks/>
                </p:cNvSpPr>
                <p:nvPr/>
              </p:nvSpPr>
              <p:spPr bwMode="auto">
                <a:xfrm>
                  <a:off x="4553770" y="2099529"/>
                  <a:ext cx="617575" cy="602986"/>
                </a:xfrm>
                <a:custGeom>
                  <a:avLst/>
                  <a:gdLst>
                    <a:gd name="T0" fmla="*/ 237 w 376"/>
                    <a:gd name="T1" fmla="*/ 360 h 367"/>
                    <a:gd name="T2" fmla="*/ 218 w 376"/>
                    <a:gd name="T3" fmla="*/ 363 h 367"/>
                    <a:gd name="T4" fmla="*/ 6 w 376"/>
                    <a:gd name="T5" fmla="*/ 194 h 367"/>
                    <a:gd name="T6" fmla="*/ 5 w 376"/>
                    <a:gd name="T7" fmla="*/ 175 h 367"/>
                    <a:gd name="T8" fmla="*/ 139 w 376"/>
                    <a:gd name="T9" fmla="*/ 7 h 367"/>
                    <a:gd name="T10" fmla="*/ 158 w 376"/>
                    <a:gd name="T11" fmla="*/ 4 h 367"/>
                    <a:gd name="T12" fmla="*/ 369 w 376"/>
                    <a:gd name="T13" fmla="*/ 172 h 367"/>
                    <a:gd name="T14" fmla="*/ 371 w 376"/>
                    <a:gd name="T15" fmla="*/ 191 h 367"/>
                    <a:gd name="T16" fmla="*/ 237 w 376"/>
                    <a:gd name="T17" fmla="*/ 360 h 3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6" h="367">
                      <a:moveTo>
                        <a:pt x="237" y="360"/>
                      </a:moveTo>
                      <a:cubicBezTo>
                        <a:pt x="232" y="366"/>
                        <a:pt x="223" y="367"/>
                        <a:pt x="218" y="363"/>
                      </a:cubicBezTo>
                      <a:cubicBezTo>
                        <a:pt x="6" y="194"/>
                        <a:pt x="6" y="194"/>
                        <a:pt x="6" y="194"/>
                      </a:cubicBezTo>
                      <a:cubicBezTo>
                        <a:pt x="1" y="190"/>
                        <a:pt x="0" y="181"/>
                        <a:pt x="5" y="175"/>
                      </a:cubicBezTo>
                      <a:cubicBezTo>
                        <a:pt x="139" y="7"/>
                        <a:pt x="139" y="7"/>
                        <a:pt x="139" y="7"/>
                      </a:cubicBezTo>
                      <a:cubicBezTo>
                        <a:pt x="144" y="1"/>
                        <a:pt x="152" y="0"/>
                        <a:pt x="158" y="4"/>
                      </a:cubicBezTo>
                      <a:cubicBezTo>
                        <a:pt x="369" y="172"/>
                        <a:pt x="369" y="172"/>
                        <a:pt x="369" y="172"/>
                      </a:cubicBezTo>
                      <a:cubicBezTo>
                        <a:pt x="375" y="177"/>
                        <a:pt x="376" y="185"/>
                        <a:pt x="371" y="191"/>
                      </a:cubicBezTo>
                      <a:lnTo>
                        <a:pt x="237" y="36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6" name="íṡḷïḓê"/>
                <p:cNvSpPr>
                  <a:spLocks/>
                </p:cNvSpPr>
                <p:nvPr/>
              </p:nvSpPr>
              <p:spPr bwMode="auto">
                <a:xfrm>
                  <a:off x="5296389" y="2401717"/>
                  <a:ext cx="42376" cy="72247"/>
                </a:xfrm>
                <a:custGeom>
                  <a:avLst/>
                  <a:gdLst>
                    <a:gd name="T0" fmla="*/ 6 w 26"/>
                    <a:gd name="T1" fmla="*/ 16 h 44"/>
                    <a:gd name="T2" fmla="*/ 11 w 26"/>
                    <a:gd name="T3" fmla="*/ 34 h 44"/>
                    <a:gd name="T4" fmla="*/ 26 w 26"/>
                    <a:gd name="T5" fmla="*/ 34 h 44"/>
                    <a:gd name="T6" fmla="*/ 18 w 26"/>
                    <a:gd name="T7" fmla="*/ 8 h 44"/>
                    <a:gd name="T8" fmla="*/ 6 w 26"/>
                    <a:gd name="T9" fmla="*/ 16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44">
                      <a:moveTo>
                        <a:pt x="6" y="16"/>
                      </a:moveTo>
                      <a:cubicBezTo>
                        <a:pt x="9" y="21"/>
                        <a:pt x="10" y="27"/>
                        <a:pt x="11" y="34"/>
                      </a:cubicBezTo>
                      <a:cubicBezTo>
                        <a:pt x="11" y="44"/>
                        <a:pt x="26" y="44"/>
                        <a:pt x="26" y="34"/>
                      </a:cubicBezTo>
                      <a:cubicBezTo>
                        <a:pt x="25" y="25"/>
                        <a:pt x="23" y="16"/>
                        <a:pt x="18" y="8"/>
                      </a:cubicBezTo>
                      <a:cubicBezTo>
                        <a:pt x="13" y="0"/>
                        <a:pt x="0" y="7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7" name="îṡ1iďe"/>
                <p:cNvSpPr>
                  <a:spLocks/>
                </p:cNvSpPr>
                <p:nvPr/>
              </p:nvSpPr>
              <p:spPr bwMode="auto">
                <a:xfrm>
                  <a:off x="5342238" y="2403801"/>
                  <a:ext cx="32650" cy="60438"/>
                </a:xfrm>
                <a:custGeom>
                  <a:avLst/>
                  <a:gdLst>
                    <a:gd name="T0" fmla="*/ 3 w 20"/>
                    <a:gd name="T1" fmla="*/ 13 h 37"/>
                    <a:gd name="T2" fmla="*/ 5 w 20"/>
                    <a:gd name="T3" fmla="*/ 27 h 37"/>
                    <a:gd name="T4" fmla="*/ 20 w 20"/>
                    <a:gd name="T5" fmla="*/ 27 h 37"/>
                    <a:gd name="T6" fmla="*/ 17 w 20"/>
                    <a:gd name="T7" fmla="*/ 9 h 37"/>
                    <a:gd name="T8" fmla="*/ 3 w 20"/>
                    <a:gd name="T9" fmla="*/ 13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37">
                      <a:moveTo>
                        <a:pt x="3" y="13"/>
                      </a:moveTo>
                      <a:cubicBezTo>
                        <a:pt x="4" y="17"/>
                        <a:pt x="4" y="22"/>
                        <a:pt x="5" y="27"/>
                      </a:cubicBezTo>
                      <a:cubicBezTo>
                        <a:pt x="5" y="37"/>
                        <a:pt x="20" y="37"/>
                        <a:pt x="20" y="27"/>
                      </a:cubicBezTo>
                      <a:cubicBezTo>
                        <a:pt x="19" y="21"/>
                        <a:pt x="19" y="15"/>
                        <a:pt x="17" y="9"/>
                      </a:cubicBezTo>
                      <a:cubicBezTo>
                        <a:pt x="14" y="0"/>
                        <a:pt x="0" y="4"/>
                        <a:pt x="3" y="1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8" name="íŝ1ïḑè"/>
                <p:cNvSpPr>
                  <a:spLocks/>
                </p:cNvSpPr>
                <p:nvPr/>
              </p:nvSpPr>
              <p:spPr bwMode="auto">
                <a:xfrm>
                  <a:off x="4430811" y="2354479"/>
                  <a:ext cx="42376" cy="100035"/>
                </a:xfrm>
                <a:custGeom>
                  <a:avLst/>
                  <a:gdLst>
                    <a:gd name="T0" fmla="*/ 7 w 26"/>
                    <a:gd name="T1" fmla="*/ 9 h 61"/>
                    <a:gd name="T2" fmla="*/ 9 w 26"/>
                    <a:gd name="T3" fmla="*/ 53 h 61"/>
                    <a:gd name="T4" fmla="*/ 21 w 26"/>
                    <a:gd name="T5" fmla="*/ 45 h 61"/>
                    <a:gd name="T6" fmla="*/ 19 w 26"/>
                    <a:gd name="T7" fmla="*/ 17 h 61"/>
                    <a:gd name="T8" fmla="*/ 7 w 26"/>
                    <a:gd name="T9" fmla="*/ 9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61">
                      <a:moveTo>
                        <a:pt x="7" y="9"/>
                      </a:moveTo>
                      <a:cubicBezTo>
                        <a:pt x="0" y="24"/>
                        <a:pt x="2" y="38"/>
                        <a:pt x="9" y="53"/>
                      </a:cubicBezTo>
                      <a:cubicBezTo>
                        <a:pt x="13" y="61"/>
                        <a:pt x="26" y="54"/>
                        <a:pt x="21" y="45"/>
                      </a:cubicBezTo>
                      <a:cubicBezTo>
                        <a:pt x="17" y="36"/>
                        <a:pt x="15" y="26"/>
                        <a:pt x="19" y="17"/>
                      </a:cubicBezTo>
                      <a:cubicBezTo>
                        <a:pt x="23" y="8"/>
                        <a:pt x="11" y="0"/>
                        <a:pt x="7" y="9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9" name="íSļïḋé"/>
                <p:cNvSpPr>
                  <a:spLocks/>
                </p:cNvSpPr>
                <p:nvPr/>
              </p:nvSpPr>
              <p:spPr bwMode="auto">
                <a:xfrm>
                  <a:off x="4389825" y="2365594"/>
                  <a:ext cx="31261" cy="80583"/>
                </a:xfrm>
                <a:custGeom>
                  <a:avLst/>
                  <a:gdLst>
                    <a:gd name="T0" fmla="*/ 1 w 19"/>
                    <a:gd name="T1" fmla="*/ 10 h 49"/>
                    <a:gd name="T2" fmla="*/ 3 w 19"/>
                    <a:gd name="T3" fmla="*/ 40 h 49"/>
                    <a:gd name="T4" fmla="*/ 17 w 19"/>
                    <a:gd name="T5" fmla="*/ 36 h 49"/>
                    <a:gd name="T6" fmla="*/ 16 w 19"/>
                    <a:gd name="T7" fmla="*/ 10 h 49"/>
                    <a:gd name="T8" fmla="*/ 1 w 19"/>
                    <a:gd name="T9" fmla="*/ 1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49">
                      <a:moveTo>
                        <a:pt x="1" y="10"/>
                      </a:moveTo>
                      <a:cubicBezTo>
                        <a:pt x="1" y="20"/>
                        <a:pt x="1" y="30"/>
                        <a:pt x="3" y="40"/>
                      </a:cubicBezTo>
                      <a:cubicBezTo>
                        <a:pt x="5" y="49"/>
                        <a:pt x="19" y="45"/>
                        <a:pt x="17" y="36"/>
                      </a:cubicBezTo>
                      <a:cubicBezTo>
                        <a:pt x="16" y="27"/>
                        <a:pt x="16" y="19"/>
                        <a:pt x="16" y="10"/>
                      </a:cubicBezTo>
                      <a:cubicBezTo>
                        <a:pt x="15" y="0"/>
                        <a:pt x="0" y="0"/>
                        <a:pt x="1" y="10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</p:grpSp>
      </p:grpSp>
      <p:sp>
        <p:nvSpPr>
          <p:cNvPr id="195" name="文本框 173">
            <a:extLst>
              <a:ext uri="{FF2B5EF4-FFF2-40B4-BE49-F238E27FC236}">
                <a16:creationId xmlns:a16="http://schemas.microsoft.com/office/drawing/2014/main" id="{9A64F226-3234-4E29-8655-79FCF8F9CDF6}"/>
              </a:ext>
            </a:extLst>
          </p:cNvPr>
          <p:cNvSpPr txBox="1"/>
          <p:nvPr/>
        </p:nvSpPr>
        <p:spPr>
          <a:xfrm>
            <a:off x="983128" y="261144"/>
            <a:ext cx="1890210" cy="276999"/>
          </a:xfrm>
          <a:prstGeom prst="rect">
            <a:avLst/>
          </a:prstGeom>
          <a:noFill/>
        </p:spPr>
        <p:txBody>
          <a:bodyPr wrap="none">
            <a:normAutofit fontScale="85000" lnSpcReduction="20000"/>
          </a:bodyPr>
          <a:lstStyle/>
          <a:p>
            <a:r>
              <a:rPr lang="zh-CN" altLang="en-US" b="1" dirty="0">
                <a:solidFill>
                  <a:srgbClr val="E1193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工作完成情况</a:t>
            </a:r>
          </a:p>
        </p:txBody>
      </p:sp>
    </p:spTree>
    <p:extLst>
      <p:ext uri="{BB962C8B-B14F-4D97-AF65-F5344CB8AC3E}">
        <p14:creationId xmlns:p14="http://schemas.microsoft.com/office/powerpoint/2010/main" val="389171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>
            <a:extLst>
              <a:ext uri="{FF2B5EF4-FFF2-40B4-BE49-F238E27FC236}">
                <a16:creationId xmlns:a16="http://schemas.microsoft.com/office/drawing/2014/main" id="{D45534E5-8E13-41F4-951C-DB3C0264D161}"/>
              </a:ext>
            </a:extLst>
          </p:cNvPr>
          <p:cNvGrpSpPr/>
          <p:nvPr/>
        </p:nvGrpSpPr>
        <p:grpSpPr>
          <a:xfrm>
            <a:off x="3948113" y="3319481"/>
            <a:ext cx="1206103" cy="903684"/>
            <a:chOff x="3948113" y="3319481"/>
            <a:chExt cx="1206103" cy="903684"/>
          </a:xfrm>
        </p:grpSpPr>
        <p:sp>
          <p:nvSpPr>
            <p:cNvPr id="21" name="Freeform: Shape 7">
              <a:extLst>
                <a:ext uri="{FF2B5EF4-FFF2-40B4-BE49-F238E27FC236}">
                  <a16:creationId xmlns:a16="http://schemas.microsoft.com/office/drawing/2014/main" id="{89344D32-CD31-4ECB-9314-6669B5B7F0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13" y="3620709"/>
              <a:ext cx="1054894" cy="602456"/>
            </a:xfrm>
            <a:custGeom>
              <a:avLst/>
              <a:gdLst>
                <a:gd name="T0" fmla="*/ 894 w 894"/>
                <a:gd name="T1" fmla="*/ 0 h 511"/>
                <a:gd name="T2" fmla="*/ 845 w 894"/>
                <a:gd name="T3" fmla="*/ 192 h 511"/>
                <a:gd name="T4" fmla="*/ 779 w 894"/>
                <a:gd name="T5" fmla="*/ 451 h 511"/>
                <a:gd name="T6" fmla="*/ 703 w 894"/>
                <a:gd name="T7" fmla="*/ 511 h 511"/>
                <a:gd name="T8" fmla="*/ 187 w 894"/>
                <a:gd name="T9" fmla="*/ 511 h 511"/>
                <a:gd name="T10" fmla="*/ 116 w 894"/>
                <a:gd name="T11" fmla="*/ 457 h 511"/>
                <a:gd name="T12" fmla="*/ 3 w 894"/>
                <a:gd name="T13" fmla="*/ 14 h 511"/>
                <a:gd name="T14" fmla="*/ 0 w 894"/>
                <a:gd name="T15" fmla="*/ 0 h 511"/>
                <a:gd name="T16" fmla="*/ 894 w 894"/>
                <a:gd name="T17" fmla="*/ 0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4" h="511">
                  <a:moveTo>
                    <a:pt x="894" y="0"/>
                  </a:moveTo>
                  <a:cubicBezTo>
                    <a:pt x="877" y="65"/>
                    <a:pt x="861" y="128"/>
                    <a:pt x="845" y="192"/>
                  </a:cubicBezTo>
                  <a:cubicBezTo>
                    <a:pt x="823" y="278"/>
                    <a:pt x="801" y="365"/>
                    <a:pt x="779" y="451"/>
                  </a:cubicBezTo>
                  <a:cubicBezTo>
                    <a:pt x="767" y="495"/>
                    <a:pt x="747" y="511"/>
                    <a:pt x="703" y="511"/>
                  </a:cubicBezTo>
                  <a:cubicBezTo>
                    <a:pt x="531" y="511"/>
                    <a:pt x="359" y="511"/>
                    <a:pt x="187" y="511"/>
                  </a:cubicBezTo>
                  <a:cubicBezTo>
                    <a:pt x="148" y="511"/>
                    <a:pt x="125" y="494"/>
                    <a:pt x="116" y="457"/>
                  </a:cubicBezTo>
                  <a:cubicBezTo>
                    <a:pt x="78" y="309"/>
                    <a:pt x="40" y="162"/>
                    <a:pt x="3" y="14"/>
                  </a:cubicBezTo>
                  <a:cubicBezTo>
                    <a:pt x="2" y="10"/>
                    <a:pt x="1" y="5"/>
                    <a:pt x="0" y="0"/>
                  </a:cubicBezTo>
                  <a:cubicBezTo>
                    <a:pt x="298" y="0"/>
                    <a:pt x="595" y="0"/>
                    <a:pt x="894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Freeform: Shape 8">
              <a:extLst>
                <a:ext uri="{FF2B5EF4-FFF2-40B4-BE49-F238E27FC236}">
                  <a16:creationId xmlns:a16="http://schemas.microsoft.com/office/drawing/2014/main" id="{4E476C2B-20F7-4952-BAF8-21DC71496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8113" y="3319481"/>
              <a:ext cx="1206103" cy="225028"/>
            </a:xfrm>
            <a:custGeom>
              <a:avLst/>
              <a:gdLst>
                <a:gd name="T0" fmla="*/ 510 w 1023"/>
                <a:gd name="T1" fmla="*/ 191 h 191"/>
                <a:gd name="T2" fmla="*/ 74 w 1023"/>
                <a:gd name="T3" fmla="*/ 191 h 191"/>
                <a:gd name="T4" fmla="*/ 0 w 1023"/>
                <a:gd name="T5" fmla="*/ 117 h 191"/>
                <a:gd name="T6" fmla="*/ 0 w 1023"/>
                <a:gd name="T7" fmla="*/ 67 h 191"/>
                <a:gd name="T8" fmla="*/ 68 w 1023"/>
                <a:gd name="T9" fmla="*/ 0 h 191"/>
                <a:gd name="T10" fmla="*/ 640 w 1023"/>
                <a:gd name="T11" fmla="*/ 0 h 191"/>
                <a:gd name="T12" fmla="*/ 950 w 1023"/>
                <a:gd name="T13" fmla="*/ 0 h 191"/>
                <a:gd name="T14" fmla="*/ 1023 w 1023"/>
                <a:gd name="T15" fmla="*/ 73 h 191"/>
                <a:gd name="T16" fmla="*/ 1023 w 1023"/>
                <a:gd name="T17" fmla="*/ 121 h 191"/>
                <a:gd name="T18" fmla="*/ 954 w 1023"/>
                <a:gd name="T19" fmla="*/ 191 h 191"/>
                <a:gd name="T20" fmla="*/ 510 w 1023"/>
                <a:gd name="T21" fmla="*/ 191 h 191"/>
                <a:gd name="T22" fmla="*/ 510 w 1023"/>
                <a:gd name="T23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23" h="191">
                  <a:moveTo>
                    <a:pt x="510" y="191"/>
                  </a:moveTo>
                  <a:cubicBezTo>
                    <a:pt x="364" y="191"/>
                    <a:pt x="219" y="191"/>
                    <a:pt x="74" y="191"/>
                  </a:cubicBezTo>
                  <a:cubicBezTo>
                    <a:pt x="25" y="191"/>
                    <a:pt x="0" y="167"/>
                    <a:pt x="0" y="117"/>
                  </a:cubicBezTo>
                  <a:cubicBezTo>
                    <a:pt x="0" y="101"/>
                    <a:pt x="0" y="84"/>
                    <a:pt x="0" y="67"/>
                  </a:cubicBezTo>
                  <a:cubicBezTo>
                    <a:pt x="0" y="26"/>
                    <a:pt x="27" y="0"/>
                    <a:pt x="68" y="0"/>
                  </a:cubicBezTo>
                  <a:cubicBezTo>
                    <a:pt x="258" y="0"/>
                    <a:pt x="449" y="0"/>
                    <a:pt x="640" y="0"/>
                  </a:cubicBezTo>
                  <a:cubicBezTo>
                    <a:pt x="743" y="0"/>
                    <a:pt x="846" y="0"/>
                    <a:pt x="950" y="0"/>
                  </a:cubicBezTo>
                  <a:cubicBezTo>
                    <a:pt x="999" y="0"/>
                    <a:pt x="1023" y="24"/>
                    <a:pt x="1023" y="73"/>
                  </a:cubicBezTo>
                  <a:cubicBezTo>
                    <a:pt x="1023" y="89"/>
                    <a:pt x="1023" y="105"/>
                    <a:pt x="1023" y="121"/>
                  </a:cubicBezTo>
                  <a:cubicBezTo>
                    <a:pt x="1023" y="165"/>
                    <a:pt x="997" y="191"/>
                    <a:pt x="954" y="191"/>
                  </a:cubicBezTo>
                  <a:cubicBezTo>
                    <a:pt x="806" y="191"/>
                    <a:pt x="658" y="191"/>
                    <a:pt x="510" y="191"/>
                  </a:cubicBezTo>
                  <a:cubicBezTo>
                    <a:pt x="510" y="191"/>
                    <a:pt x="510" y="191"/>
                    <a:pt x="510" y="19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73B5B8B9-C620-43E6-BE35-E6EEA1BAD366}"/>
              </a:ext>
            </a:extLst>
          </p:cNvPr>
          <p:cNvGrpSpPr/>
          <p:nvPr/>
        </p:nvGrpSpPr>
        <p:grpSpPr>
          <a:xfrm>
            <a:off x="3840957" y="1387096"/>
            <a:ext cx="686991" cy="827485"/>
            <a:chOff x="3840957" y="1387096"/>
            <a:chExt cx="686991" cy="827485"/>
          </a:xfrm>
        </p:grpSpPr>
        <p:sp>
          <p:nvSpPr>
            <p:cNvPr id="16" name="Freeform: Shape 2">
              <a:extLst>
                <a:ext uri="{FF2B5EF4-FFF2-40B4-BE49-F238E27FC236}">
                  <a16:creationId xmlns:a16="http://schemas.microsoft.com/office/drawing/2014/main" id="{AE97CCE7-0D59-41A7-90CF-7749D3769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957" y="1387096"/>
              <a:ext cx="686991" cy="827485"/>
            </a:xfrm>
            <a:custGeom>
              <a:avLst/>
              <a:gdLst>
                <a:gd name="T0" fmla="*/ 572 w 583"/>
                <a:gd name="T1" fmla="*/ 617 h 702"/>
                <a:gd name="T2" fmla="*/ 563 w 583"/>
                <a:gd name="T3" fmla="*/ 605 h 702"/>
                <a:gd name="T4" fmla="*/ 376 w 583"/>
                <a:gd name="T5" fmla="*/ 433 h 702"/>
                <a:gd name="T6" fmla="*/ 259 w 583"/>
                <a:gd name="T7" fmla="*/ 360 h 702"/>
                <a:gd name="T8" fmla="*/ 132 w 583"/>
                <a:gd name="T9" fmla="*/ 213 h 702"/>
                <a:gd name="T10" fmla="*/ 128 w 583"/>
                <a:gd name="T11" fmla="*/ 206 h 702"/>
                <a:gd name="T12" fmla="*/ 126 w 583"/>
                <a:gd name="T13" fmla="*/ 201 h 702"/>
                <a:gd name="T14" fmla="*/ 127 w 583"/>
                <a:gd name="T15" fmla="*/ 200 h 702"/>
                <a:gd name="T16" fmla="*/ 129 w 583"/>
                <a:gd name="T17" fmla="*/ 206 h 702"/>
                <a:gd name="T18" fmla="*/ 134 w 583"/>
                <a:gd name="T19" fmla="*/ 211 h 702"/>
                <a:gd name="T20" fmla="*/ 271 w 583"/>
                <a:gd name="T21" fmla="*/ 330 h 702"/>
                <a:gd name="T22" fmla="*/ 320 w 583"/>
                <a:gd name="T23" fmla="*/ 354 h 702"/>
                <a:gd name="T24" fmla="*/ 534 w 583"/>
                <a:gd name="T25" fmla="*/ 497 h 702"/>
                <a:gd name="T26" fmla="*/ 546 w 583"/>
                <a:gd name="T27" fmla="*/ 494 h 702"/>
                <a:gd name="T28" fmla="*/ 562 w 583"/>
                <a:gd name="T29" fmla="*/ 422 h 702"/>
                <a:gd name="T30" fmla="*/ 402 w 583"/>
                <a:gd name="T31" fmla="*/ 159 h 702"/>
                <a:gd name="T32" fmla="*/ 241 w 583"/>
                <a:gd name="T33" fmla="*/ 111 h 702"/>
                <a:gd name="T34" fmla="*/ 84 w 583"/>
                <a:gd name="T35" fmla="*/ 23 h 702"/>
                <a:gd name="T36" fmla="*/ 66 w 583"/>
                <a:gd name="T37" fmla="*/ 0 h 702"/>
                <a:gd name="T38" fmla="*/ 60 w 583"/>
                <a:gd name="T39" fmla="*/ 13 h 702"/>
                <a:gd name="T40" fmla="*/ 24 w 583"/>
                <a:gd name="T41" fmla="*/ 345 h 702"/>
                <a:gd name="T42" fmla="*/ 142 w 583"/>
                <a:gd name="T43" fmla="*/ 561 h 702"/>
                <a:gd name="T44" fmla="*/ 436 w 583"/>
                <a:gd name="T45" fmla="*/ 619 h 702"/>
                <a:gd name="T46" fmla="*/ 476 w 583"/>
                <a:gd name="T47" fmla="*/ 603 h 702"/>
                <a:gd name="T48" fmla="*/ 509 w 583"/>
                <a:gd name="T49" fmla="*/ 632 h 702"/>
                <a:gd name="T50" fmla="*/ 561 w 583"/>
                <a:gd name="T51" fmla="*/ 702 h 702"/>
                <a:gd name="T52" fmla="*/ 583 w 583"/>
                <a:gd name="T53" fmla="*/ 591 h 702"/>
                <a:gd name="T54" fmla="*/ 572 w 583"/>
                <a:gd name="T55" fmla="*/ 617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83" h="702">
                  <a:moveTo>
                    <a:pt x="572" y="617"/>
                  </a:moveTo>
                  <a:cubicBezTo>
                    <a:pt x="568" y="612"/>
                    <a:pt x="565" y="608"/>
                    <a:pt x="563" y="605"/>
                  </a:cubicBezTo>
                  <a:cubicBezTo>
                    <a:pt x="511" y="536"/>
                    <a:pt x="450" y="478"/>
                    <a:pt x="376" y="433"/>
                  </a:cubicBezTo>
                  <a:cubicBezTo>
                    <a:pt x="337" y="410"/>
                    <a:pt x="297" y="387"/>
                    <a:pt x="259" y="360"/>
                  </a:cubicBezTo>
                  <a:cubicBezTo>
                    <a:pt x="205" y="322"/>
                    <a:pt x="160" y="275"/>
                    <a:pt x="132" y="213"/>
                  </a:cubicBezTo>
                  <a:cubicBezTo>
                    <a:pt x="129" y="212"/>
                    <a:pt x="128" y="209"/>
                    <a:pt x="128" y="206"/>
                  </a:cubicBezTo>
                  <a:cubicBezTo>
                    <a:pt x="126" y="205"/>
                    <a:pt x="125" y="203"/>
                    <a:pt x="126" y="201"/>
                  </a:cubicBezTo>
                  <a:cubicBezTo>
                    <a:pt x="126" y="201"/>
                    <a:pt x="127" y="201"/>
                    <a:pt x="127" y="200"/>
                  </a:cubicBezTo>
                  <a:cubicBezTo>
                    <a:pt x="128" y="202"/>
                    <a:pt x="128" y="204"/>
                    <a:pt x="129" y="206"/>
                  </a:cubicBezTo>
                  <a:cubicBezTo>
                    <a:pt x="132" y="206"/>
                    <a:pt x="132" y="209"/>
                    <a:pt x="134" y="211"/>
                  </a:cubicBezTo>
                  <a:cubicBezTo>
                    <a:pt x="169" y="264"/>
                    <a:pt x="216" y="302"/>
                    <a:pt x="271" y="330"/>
                  </a:cubicBezTo>
                  <a:cubicBezTo>
                    <a:pt x="287" y="338"/>
                    <a:pt x="303" y="346"/>
                    <a:pt x="320" y="354"/>
                  </a:cubicBezTo>
                  <a:cubicBezTo>
                    <a:pt x="399" y="390"/>
                    <a:pt x="475" y="430"/>
                    <a:pt x="534" y="497"/>
                  </a:cubicBezTo>
                  <a:cubicBezTo>
                    <a:pt x="540" y="503"/>
                    <a:pt x="543" y="503"/>
                    <a:pt x="546" y="494"/>
                  </a:cubicBezTo>
                  <a:cubicBezTo>
                    <a:pt x="555" y="471"/>
                    <a:pt x="561" y="447"/>
                    <a:pt x="562" y="422"/>
                  </a:cubicBezTo>
                  <a:cubicBezTo>
                    <a:pt x="569" y="324"/>
                    <a:pt x="522" y="209"/>
                    <a:pt x="402" y="159"/>
                  </a:cubicBezTo>
                  <a:cubicBezTo>
                    <a:pt x="350" y="138"/>
                    <a:pt x="295" y="125"/>
                    <a:pt x="241" y="111"/>
                  </a:cubicBezTo>
                  <a:cubicBezTo>
                    <a:pt x="181" y="95"/>
                    <a:pt x="124" y="73"/>
                    <a:pt x="84" y="23"/>
                  </a:cubicBezTo>
                  <a:cubicBezTo>
                    <a:pt x="78" y="16"/>
                    <a:pt x="73" y="9"/>
                    <a:pt x="66" y="0"/>
                  </a:cubicBezTo>
                  <a:cubicBezTo>
                    <a:pt x="64" y="6"/>
                    <a:pt x="62" y="9"/>
                    <a:pt x="60" y="13"/>
                  </a:cubicBezTo>
                  <a:cubicBezTo>
                    <a:pt x="12" y="120"/>
                    <a:pt x="0" y="231"/>
                    <a:pt x="24" y="345"/>
                  </a:cubicBezTo>
                  <a:cubicBezTo>
                    <a:pt x="42" y="428"/>
                    <a:pt x="75" y="505"/>
                    <a:pt x="142" y="561"/>
                  </a:cubicBezTo>
                  <a:cubicBezTo>
                    <a:pt x="228" y="633"/>
                    <a:pt x="327" y="657"/>
                    <a:pt x="436" y="619"/>
                  </a:cubicBezTo>
                  <a:cubicBezTo>
                    <a:pt x="450" y="614"/>
                    <a:pt x="462" y="597"/>
                    <a:pt x="476" y="603"/>
                  </a:cubicBezTo>
                  <a:cubicBezTo>
                    <a:pt x="489" y="608"/>
                    <a:pt x="498" y="622"/>
                    <a:pt x="509" y="632"/>
                  </a:cubicBezTo>
                  <a:cubicBezTo>
                    <a:pt x="531" y="653"/>
                    <a:pt x="549" y="676"/>
                    <a:pt x="561" y="702"/>
                  </a:cubicBezTo>
                  <a:cubicBezTo>
                    <a:pt x="564" y="654"/>
                    <a:pt x="573" y="617"/>
                    <a:pt x="583" y="591"/>
                  </a:cubicBezTo>
                  <a:cubicBezTo>
                    <a:pt x="579" y="600"/>
                    <a:pt x="576" y="608"/>
                    <a:pt x="572" y="617"/>
                  </a:cubicBezTo>
                  <a:close/>
                </a:path>
              </a:pathLst>
            </a:custGeom>
            <a:solidFill>
              <a:srgbClr val="E11930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Oval 10">
              <a:extLst>
                <a:ext uri="{FF2B5EF4-FFF2-40B4-BE49-F238E27FC236}">
                  <a16:creationId xmlns:a16="http://schemas.microsoft.com/office/drawing/2014/main" id="{96A859B6-EBCB-4000-AB82-70BD7E246382}"/>
                </a:ext>
              </a:extLst>
            </p:cNvPr>
            <p:cNvSpPr/>
            <p:nvPr/>
          </p:nvSpPr>
          <p:spPr>
            <a:xfrm>
              <a:off x="3977896" y="1608886"/>
              <a:ext cx="400050" cy="40005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6" name="Freeform: Shape 12">
              <a:extLst>
                <a:ext uri="{FF2B5EF4-FFF2-40B4-BE49-F238E27FC236}">
                  <a16:creationId xmlns:a16="http://schemas.microsoft.com/office/drawing/2014/main" id="{2F2D3F09-0C43-421D-919A-787048ED63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1174" y="1723927"/>
              <a:ext cx="183828" cy="164811"/>
            </a:xfrm>
            <a:custGeom>
              <a:avLst/>
              <a:gdLst>
                <a:gd name="T0" fmla="*/ 116 w 400"/>
                <a:gd name="T1" fmla="*/ 224 h 360"/>
                <a:gd name="T2" fmla="*/ 116 w 400"/>
                <a:gd name="T3" fmla="*/ 100 h 360"/>
                <a:gd name="T4" fmla="*/ 40 w 400"/>
                <a:gd name="T5" fmla="*/ 100 h 360"/>
                <a:gd name="T6" fmla="*/ 0 w 400"/>
                <a:gd name="T7" fmla="*/ 140 h 360"/>
                <a:gd name="T8" fmla="*/ 0 w 400"/>
                <a:gd name="T9" fmla="*/ 260 h 360"/>
                <a:gd name="T10" fmla="*/ 40 w 400"/>
                <a:gd name="T11" fmla="*/ 300 h 360"/>
                <a:gd name="T12" fmla="*/ 60 w 400"/>
                <a:gd name="T13" fmla="*/ 300 h 360"/>
                <a:gd name="T14" fmla="*/ 60 w 400"/>
                <a:gd name="T15" fmla="*/ 360 h 360"/>
                <a:gd name="T16" fmla="*/ 120 w 400"/>
                <a:gd name="T17" fmla="*/ 300 h 360"/>
                <a:gd name="T18" fmla="*/ 220 w 400"/>
                <a:gd name="T19" fmla="*/ 300 h 360"/>
                <a:gd name="T20" fmla="*/ 260 w 400"/>
                <a:gd name="T21" fmla="*/ 260 h 360"/>
                <a:gd name="T22" fmla="*/ 260 w 400"/>
                <a:gd name="T23" fmla="*/ 223 h 360"/>
                <a:gd name="T24" fmla="*/ 256 w 400"/>
                <a:gd name="T25" fmla="*/ 224 h 360"/>
                <a:gd name="T26" fmla="*/ 116 w 400"/>
                <a:gd name="T27" fmla="*/ 224 h 360"/>
                <a:gd name="T28" fmla="*/ 360 w 400"/>
                <a:gd name="T29" fmla="*/ 0 h 360"/>
                <a:gd name="T30" fmla="*/ 180 w 400"/>
                <a:gd name="T31" fmla="*/ 0 h 360"/>
                <a:gd name="T32" fmla="*/ 140 w 400"/>
                <a:gd name="T33" fmla="*/ 40 h 360"/>
                <a:gd name="T34" fmla="*/ 140 w 400"/>
                <a:gd name="T35" fmla="*/ 200 h 360"/>
                <a:gd name="T36" fmla="*/ 280 w 400"/>
                <a:gd name="T37" fmla="*/ 200 h 360"/>
                <a:gd name="T38" fmla="*/ 340 w 400"/>
                <a:gd name="T39" fmla="*/ 260 h 360"/>
                <a:gd name="T40" fmla="*/ 340 w 400"/>
                <a:gd name="T41" fmla="*/ 200 h 360"/>
                <a:gd name="T42" fmla="*/ 360 w 400"/>
                <a:gd name="T43" fmla="*/ 200 h 360"/>
                <a:gd name="T44" fmla="*/ 400 w 400"/>
                <a:gd name="T45" fmla="*/ 160 h 360"/>
                <a:gd name="T46" fmla="*/ 400 w 400"/>
                <a:gd name="T47" fmla="*/ 40 h 360"/>
                <a:gd name="T48" fmla="*/ 360 w 400"/>
                <a:gd name="T4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0" h="360">
                  <a:moveTo>
                    <a:pt x="116" y="224"/>
                  </a:moveTo>
                  <a:cubicBezTo>
                    <a:pt x="116" y="100"/>
                    <a:pt x="116" y="100"/>
                    <a:pt x="116" y="100"/>
                  </a:cubicBezTo>
                  <a:cubicBezTo>
                    <a:pt x="40" y="100"/>
                    <a:pt x="40" y="100"/>
                    <a:pt x="40" y="100"/>
                  </a:cubicBezTo>
                  <a:cubicBezTo>
                    <a:pt x="18" y="100"/>
                    <a:pt x="0" y="118"/>
                    <a:pt x="0" y="140"/>
                  </a:cubicBezTo>
                  <a:cubicBezTo>
                    <a:pt x="0" y="260"/>
                    <a:pt x="0" y="260"/>
                    <a:pt x="0" y="260"/>
                  </a:cubicBezTo>
                  <a:cubicBezTo>
                    <a:pt x="0" y="282"/>
                    <a:pt x="18" y="300"/>
                    <a:pt x="40" y="300"/>
                  </a:cubicBezTo>
                  <a:cubicBezTo>
                    <a:pt x="60" y="300"/>
                    <a:pt x="60" y="300"/>
                    <a:pt x="60" y="300"/>
                  </a:cubicBezTo>
                  <a:cubicBezTo>
                    <a:pt x="60" y="360"/>
                    <a:pt x="60" y="360"/>
                    <a:pt x="60" y="360"/>
                  </a:cubicBezTo>
                  <a:cubicBezTo>
                    <a:pt x="120" y="300"/>
                    <a:pt x="120" y="300"/>
                    <a:pt x="120" y="300"/>
                  </a:cubicBezTo>
                  <a:cubicBezTo>
                    <a:pt x="220" y="300"/>
                    <a:pt x="220" y="300"/>
                    <a:pt x="220" y="300"/>
                  </a:cubicBezTo>
                  <a:cubicBezTo>
                    <a:pt x="242" y="300"/>
                    <a:pt x="260" y="282"/>
                    <a:pt x="260" y="260"/>
                  </a:cubicBezTo>
                  <a:cubicBezTo>
                    <a:pt x="260" y="223"/>
                    <a:pt x="260" y="223"/>
                    <a:pt x="260" y="223"/>
                  </a:cubicBezTo>
                  <a:cubicBezTo>
                    <a:pt x="258" y="224"/>
                    <a:pt x="257" y="224"/>
                    <a:pt x="256" y="224"/>
                  </a:cubicBezTo>
                  <a:lnTo>
                    <a:pt x="116" y="224"/>
                  </a:lnTo>
                  <a:close/>
                  <a:moveTo>
                    <a:pt x="360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58" y="0"/>
                    <a:pt x="140" y="18"/>
                    <a:pt x="140" y="40"/>
                  </a:cubicBezTo>
                  <a:cubicBezTo>
                    <a:pt x="140" y="200"/>
                    <a:pt x="140" y="200"/>
                    <a:pt x="140" y="200"/>
                  </a:cubicBezTo>
                  <a:cubicBezTo>
                    <a:pt x="280" y="200"/>
                    <a:pt x="280" y="200"/>
                    <a:pt x="280" y="200"/>
                  </a:cubicBezTo>
                  <a:cubicBezTo>
                    <a:pt x="340" y="260"/>
                    <a:pt x="340" y="260"/>
                    <a:pt x="340" y="260"/>
                  </a:cubicBezTo>
                  <a:cubicBezTo>
                    <a:pt x="340" y="200"/>
                    <a:pt x="340" y="200"/>
                    <a:pt x="340" y="200"/>
                  </a:cubicBezTo>
                  <a:cubicBezTo>
                    <a:pt x="360" y="200"/>
                    <a:pt x="360" y="200"/>
                    <a:pt x="360" y="200"/>
                  </a:cubicBezTo>
                  <a:cubicBezTo>
                    <a:pt x="382" y="200"/>
                    <a:pt x="400" y="182"/>
                    <a:pt x="400" y="160"/>
                  </a:cubicBezTo>
                  <a:cubicBezTo>
                    <a:pt x="400" y="40"/>
                    <a:pt x="400" y="40"/>
                    <a:pt x="400" y="40"/>
                  </a:cubicBezTo>
                  <a:cubicBezTo>
                    <a:pt x="400" y="18"/>
                    <a:pt x="382" y="0"/>
                    <a:pt x="3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D84AD53B-0956-4070-8EB0-C7E0FF75EE57}"/>
              </a:ext>
            </a:extLst>
          </p:cNvPr>
          <p:cNvGrpSpPr/>
          <p:nvPr/>
        </p:nvGrpSpPr>
        <p:grpSpPr>
          <a:xfrm>
            <a:off x="4502945" y="1221600"/>
            <a:ext cx="856060" cy="1384697"/>
            <a:chOff x="4502945" y="1221600"/>
            <a:chExt cx="856060" cy="1384697"/>
          </a:xfrm>
        </p:grpSpPr>
        <p:sp>
          <p:nvSpPr>
            <p:cNvPr id="23" name="Freeform: Shape 9">
              <a:extLst>
                <a:ext uri="{FF2B5EF4-FFF2-40B4-BE49-F238E27FC236}">
                  <a16:creationId xmlns:a16="http://schemas.microsoft.com/office/drawing/2014/main" id="{F6701BC7-8381-4453-82B8-CEBB9E377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2945" y="1221600"/>
              <a:ext cx="856060" cy="1384697"/>
            </a:xfrm>
            <a:custGeom>
              <a:avLst/>
              <a:gdLst>
                <a:gd name="T0" fmla="*/ 703 w 727"/>
                <a:gd name="T1" fmla="*/ 135 h 1175"/>
                <a:gd name="T2" fmla="*/ 654 w 727"/>
                <a:gd name="T3" fmla="*/ 0 h 1175"/>
                <a:gd name="T4" fmla="*/ 552 w 727"/>
                <a:gd name="T5" fmla="*/ 83 h 1175"/>
                <a:gd name="T6" fmla="*/ 431 w 727"/>
                <a:gd name="T7" fmla="*/ 119 h 1175"/>
                <a:gd name="T8" fmla="*/ 235 w 727"/>
                <a:gd name="T9" fmla="*/ 185 h 1175"/>
                <a:gd name="T10" fmla="*/ 126 w 727"/>
                <a:gd name="T11" fmla="*/ 490 h 1175"/>
                <a:gd name="T12" fmla="*/ 145 w 727"/>
                <a:gd name="T13" fmla="*/ 494 h 1175"/>
                <a:gd name="T14" fmla="*/ 245 w 727"/>
                <a:gd name="T15" fmla="*/ 418 h 1175"/>
                <a:gd name="T16" fmla="*/ 401 w 727"/>
                <a:gd name="T17" fmla="*/ 344 h 1175"/>
                <a:gd name="T18" fmla="*/ 580 w 727"/>
                <a:gd name="T19" fmla="*/ 212 h 1175"/>
                <a:gd name="T20" fmla="*/ 584 w 727"/>
                <a:gd name="T21" fmla="*/ 209 h 1175"/>
                <a:gd name="T22" fmla="*/ 583 w 727"/>
                <a:gd name="T23" fmla="*/ 215 h 1175"/>
                <a:gd name="T24" fmla="*/ 487 w 727"/>
                <a:gd name="T25" fmla="*/ 329 h 1175"/>
                <a:gd name="T26" fmla="*/ 338 w 727"/>
                <a:gd name="T27" fmla="*/ 420 h 1175"/>
                <a:gd name="T28" fmla="*/ 94 w 727"/>
                <a:gd name="T29" fmla="*/ 620 h 1175"/>
                <a:gd name="T30" fmla="*/ 22 w 727"/>
                <a:gd name="T31" fmla="*/ 732 h 1175"/>
                <a:gd name="T32" fmla="*/ 0 w 727"/>
                <a:gd name="T33" fmla="*/ 843 h 1175"/>
                <a:gd name="T34" fmla="*/ 8 w 727"/>
                <a:gd name="T35" fmla="*/ 871 h 1175"/>
                <a:gd name="T36" fmla="*/ 91 w 727"/>
                <a:gd name="T37" fmla="*/ 1175 h 1175"/>
                <a:gd name="T38" fmla="*/ 145 w 727"/>
                <a:gd name="T39" fmla="*/ 985 h 1175"/>
                <a:gd name="T40" fmla="*/ 141 w 727"/>
                <a:gd name="T41" fmla="*/ 686 h 1175"/>
                <a:gd name="T42" fmla="*/ 202 w 727"/>
                <a:gd name="T43" fmla="*/ 605 h 1175"/>
                <a:gd name="T44" fmla="*/ 215 w 727"/>
                <a:gd name="T45" fmla="*/ 603 h 1175"/>
                <a:gd name="T46" fmla="*/ 392 w 727"/>
                <a:gd name="T47" fmla="*/ 634 h 1175"/>
                <a:gd name="T48" fmla="*/ 635 w 727"/>
                <a:gd name="T49" fmla="*/ 493 h 1175"/>
                <a:gd name="T50" fmla="*/ 703 w 727"/>
                <a:gd name="T51" fmla="*/ 135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27" h="1175">
                  <a:moveTo>
                    <a:pt x="703" y="135"/>
                  </a:moveTo>
                  <a:cubicBezTo>
                    <a:pt x="694" y="88"/>
                    <a:pt x="678" y="43"/>
                    <a:pt x="654" y="0"/>
                  </a:cubicBezTo>
                  <a:cubicBezTo>
                    <a:pt x="627" y="38"/>
                    <a:pt x="593" y="65"/>
                    <a:pt x="552" y="83"/>
                  </a:cubicBezTo>
                  <a:cubicBezTo>
                    <a:pt x="513" y="100"/>
                    <a:pt x="472" y="110"/>
                    <a:pt x="431" y="119"/>
                  </a:cubicBezTo>
                  <a:cubicBezTo>
                    <a:pt x="363" y="134"/>
                    <a:pt x="296" y="150"/>
                    <a:pt x="235" y="185"/>
                  </a:cubicBezTo>
                  <a:cubicBezTo>
                    <a:pt x="132" y="244"/>
                    <a:pt x="83" y="380"/>
                    <a:pt x="126" y="490"/>
                  </a:cubicBezTo>
                  <a:cubicBezTo>
                    <a:pt x="132" y="503"/>
                    <a:pt x="135" y="504"/>
                    <a:pt x="145" y="494"/>
                  </a:cubicBezTo>
                  <a:cubicBezTo>
                    <a:pt x="175" y="464"/>
                    <a:pt x="209" y="439"/>
                    <a:pt x="245" y="418"/>
                  </a:cubicBezTo>
                  <a:cubicBezTo>
                    <a:pt x="295" y="389"/>
                    <a:pt x="348" y="367"/>
                    <a:pt x="401" y="344"/>
                  </a:cubicBezTo>
                  <a:cubicBezTo>
                    <a:pt x="471" y="314"/>
                    <a:pt x="535" y="275"/>
                    <a:pt x="580" y="212"/>
                  </a:cubicBezTo>
                  <a:cubicBezTo>
                    <a:pt x="581" y="211"/>
                    <a:pt x="582" y="207"/>
                    <a:pt x="584" y="209"/>
                  </a:cubicBezTo>
                  <a:cubicBezTo>
                    <a:pt x="586" y="211"/>
                    <a:pt x="585" y="213"/>
                    <a:pt x="583" y="215"/>
                  </a:cubicBezTo>
                  <a:cubicBezTo>
                    <a:pt x="560" y="260"/>
                    <a:pt x="526" y="297"/>
                    <a:pt x="487" y="329"/>
                  </a:cubicBezTo>
                  <a:cubicBezTo>
                    <a:pt x="442" y="366"/>
                    <a:pt x="390" y="393"/>
                    <a:pt x="338" y="420"/>
                  </a:cubicBezTo>
                  <a:cubicBezTo>
                    <a:pt x="243" y="469"/>
                    <a:pt x="163" y="538"/>
                    <a:pt x="94" y="620"/>
                  </a:cubicBezTo>
                  <a:cubicBezTo>
                    <a:pt x="65" y="653"/>
                    <a:pt x="41" y="691"/>
                    <a:pt x="22" y="732"/>
                  </a:cubicBezTo>
                  <a:cubicBezTo>
                    <a:pt x="12" y="758"/>
                    <a:pt x="3" y="795"/>
                    <a:pt x="0" y="843"/>
                  </a:cubicBezTo>
                  <a:cubicBezTo>
                    <a:pt x="3" y="852"/>
                    <a:pt x="6" y="861"/>
                    <a:pt x="8" y="871"/>
                  </a:cubicBezTo>
                  <a:cubicBezTo>
                    <a:pt x="15" y="996"/>
                    <a:pt x="91" y="1175"/>
                    <a:pt x="91" y="1175"/>
                  </a:cubicBezTo>
                  <a:cubicBezTo>
                    <a:pt x="101" y="1111"/>
                    <a:pt x="145" y="985"/>
                    <a:pt x="145" y="985"/>
                  </a:cubicBezTo>
                  <a:cubicBezTo>
                    <a:pt x="95" y="807"/>
                    <a:pt x="129" y="712"/>
                    <a:pt x="141" y="686"/>
                  </a:cubicBezTo>
                  <a:cubicBezTo>
                    <a:pt x="156" y="656"/>
                    <a:pt x="176" y="630"/>
                    <a:pt x="202" y="605"/>
                  </a:cubicBezTo>
                  <a:cubicBezTo>
                    <a:pt x="206" y="601"/>
                    <a:pt x="209" y="599"/>
                    <a:pt x="215" y="603"/>
                  </a:cubicBezTo>
                  <a:cubicBezTo>
                    <a:pt x="270" y="634"/>
                    <a:pt x="330" y="642"/>
                    <a:pt x="392" y="634"/>
                  </a:cubicBezTo>
                  <a:cubicBezTo>
                    <a:pt x="493" y="622"/>
                    <a:pt x="577" y="579"/>
                    <a:pt x="635" y="493"/>
                  </a:cubicBezTo>
                  <a:cubicBezTo>
                    <a:pt x="710" y="384"/>
                    <a:pt x="727" y="263"/>
                    <a:pt x="703" y="135"/>
                  </a:cubicBezTo>
                  <a:close/>
                </a:path>
              </a:pathLst>
            </a:custGeom>
            <a:solidFill>
              <a:srgbClr val="3C858D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11">
              <a:extLst>
                <a:ext uri="{FF2B5EF4-FFF2-40B4-BE49-F238E27FC236}">
                  <a16:creationId xmlns:a16="http://schemas.microsoft.com/office/drawing/2014/main" id="{62F02E12-4659-4EF6-AC06-045DCA2CDC5E}"/>
                </a:ext>
              </a:extLst>
            </p:cNvPr>
            <p:cNvSpPr/>
            <p:nvPr/>
          </p:nvSpPr>
          <p:spPr>
            <a:xfrm>
              <a:off x="4800006" y="1456390"/>
              <a:ext cx="400050" cy="40005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Freeform: Shape 13">
              <a:extLst>
                <a:ext uri="{FF2B5EF4-FFF2-40B4-BE49-F238E27FC236}">
                  <a16:creationId xmlns:a16="http://schemas.microsoft.com/office/drawing/2014/main" id="{CF27B57D-DB69-4402-8DD6-1BD1489EE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8117" y="1582725"/>
              <a:ext cx="183828" cy="147379"/>
            </a:xfrm>
            <a:custGeom>
              <a:avLst/>
              <a:gdLst>
                <a:gd name="T0" fmla="*/ 339 w 399"/>
                <a:gd name="T1" fmla="*/ 60 h 320"/>
                <a:gd name="T2" fmla="*/ 319 w 399"/>
                <a:gd name="T3" fmla="*/ 40 h 320"/>
                <a:gd name="T4" fmla="*/ 80 w 399"/>
                <a:gd name="T5" fmla="*/ 40 h 320"/>
                <a:gd name="T6" fmla="*/ 60 w 399"/>
                <a:gd name="T7" fmla="*/ 60 h 320"/>
                <a:gd name="T8" fmla="*/ 60 w 399"/>
                <a:gd name="T9" fmla="*/ 80 h 320"/>
                <a:gd name="T10" fmla="*/ 339 w 399"/>
                <a:gd name="T11" fmla="*/ 80 h 320"/>
                <a:gd name="T12" fmla="*/ 339 w 399"/>
                <a:gd name="T13" fmla="*/ 60 h 320"/>
                <a:gd name="T14" fmla="*/ 279 w 399"/>
                <a:gd name="T15" fmla="*/ 0 h 320"/>
                <a:gd name="T16" fmla="*/ 120 w 399"/>
                <a:gd name="T17" fmla="*/ 0 h 320"/>
                <a:gd name="T18" fmla="*/ 100 w 399"/>
                <a:gd name="T19" fmla="*/ 20 h 320"/>
                <a:gd name="T20" fmla="*/ 299 w 399"/>
                <a:gd name="T21" fmla="*/ 20 h 320"/>
                <a:gd name="T22" fmla="*/ 279 w 399"/>
                <a:gd name="T23" fmla="*/ 0 h 320"/>
                <a:gd name="T24" fmla="*/ 379 w 399"/>
                <a:gd name="T25" fmla="*/ 80 h 320"/>
                <a:gd name="T26" fmla="*/ 367 w 399"/>
                <a:gd name="T27" fmla="*/ 68 h 320"/>
                <a:gd name="T28" fmla="*/ 367 w 399"/>
                <a:gd name="T29" fmla="*/ 100 h 320"/>
                <a:gd name="T30" fmla="*/ 32 w 399"/>
                <a:gd name="T31" fmla="*/ 100 h 320"/>
                <a:gd name="T32" fmla="*/ 32 w 399"/>
                <a:gd name="T33" fmla="*/ 68 h 320"/>
                <a:gd name="T34" fmla="*/ 21 w 399"/>
                <a:gd name="T35" fmla="*/ 80 h 320"/>
                <a:gd name="T36" fmla="*/ 5 w 399"/>
                <a:gd name="T37" fmla="*/ 120 h 320"/>
                <a:gd name="T38" fmla="*/ 36 w 399"/>
                <a:gd name="T39" fmla="*/ 300 h 320"/>
                <a:gd name="T40" fmla="*/ 60 w 399"/>
                <a:gd name="T41" fmla="*/ 320 h 320"/>
                <a:gd name="T42" fmla="*/ 339 w 399"/>
                <a:gd name="T43" fmla="*/ 320 h 320"/>
                <a:gd name="T44" fmla="*/ 363 w 399"/>
                <a:gd name="T45" fmla="*/ 300 h 320"/>
                <a:gd name="T46" fmla="*/ 394 w 399"/>
                <a:gd name="T47" fmla="*/ 120 h 320"/>
                <a:gd name="T48" fmla="*/ 379 w 399"/>
                <a:gd name="T49" fmla="*/ 80 h 320"/>
                <a:gd name="T50" fmla="*/ 279 w 399"/>
                <a:gd name="T51" fmla="*/ 188 h 320"/>
                <a:gd name="T52" fmla="*/ 259 w 399"/>
                <a:gd name="T53" fmla="*/ 208 h 320"/>
                <a:gd name="T54" fmla="*/ 140 w 399"/>
                <a:gd name="T55" fmla="*/ 208 h 320"/>
                <a:gd name="T56" fmla="*/ 120 w 399"/>
                <a:gd name="T57" fmla="*/ 188 h 320"/>
                <a:gd name="T58" fmla="*/ 120 w 399"/>
                <a:gd name="T59" fmla="*/ 148 h 320"/>
                <a:gd name="T60" fmla="*/ 148 w 399"/>
                <a:gd name="T61" fmla="*/ 148 h 320"/>
                <a:gd name="T62" fmla="*/ 148 w 399"/>
                <a:gd name="T63" fmla="*/ 180 h 320"/>
                <a:gd name="T64" fmla="*/ 251 w 399"/>
                <a:gd name="T65" fmla="*/ 180 h 320"/>
                <a:gd name="T66" fmla="*/ 251 w 399"/>
                <a:gd name="T67" fmla="*/ 148 h 320"/>
                <a:gd name="T68" fmla="*/ 279 w 399"/>
                <a:gd name="T69" fmla="*/ 148 h 320"/>
                <a:gd name="T70" fmla="*/ 279 w 399"/>
                <a:gd name="T71" fmla="*/ 188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9" h="320">
                  <a:moveTo>
                    <a:pt x="339" y="60"/>
                  </a:moveTo>
                  <a:cubicBezTo>
                    <a:pt x="339" y="40"/>
                    <a:pt x="319" y="40"/>
                    <a:pt x="319" y="4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60" y="40"/>
                    <a:pt x="60" y="60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339" y="80"/>
                    <a:pt x="339" y="80"/>
                    <a:pt x="339" y="80"/>
                  </a:cubicBezTo>
                  <a:lnTo>
                    <a:pt x="339" y="60"/>
                  </a:lnTo>
                  <a:close/>
                  <a:moveTo>
                    <a:pt x="279" y="0"/>
                  </a:moveTo>
                  <a:cubicBezTo>
                    <a:pt x="120" y="0"/>
                    <a:pt x="120" y="0"/>
                    <a:pt x="120" y="0"/>
                  </a:cubicBezTo>
                  <a:cubicBezTo>
                    <a:pt x="120" y="0"/>
                    <a:pt x="100" y="0"/>
                    <a:pt x="100" y="20"/>
                  </a:cubicBezTo>
                  <a:cubicBezTo>
                    <a:pt x="299" y="20"/>
                    <a:pt x="299" y="20"/>
                    <a:pt x="299" y="20"/>
                  </a:cubicBezTo>
                  <a:cubicBezTo>
                    <a:pt x="299" y="0"/>
                    <a:pt x="279" y="0"/>
                    <a:pt x="279" y="0"/>
                  </a:cubicBezTo>
                  <a:close/>
                  <a:moveTo>
                    <a:pt x="379" y="80"/>
                  </a:moveTo>
                  <a:cubicBezTo>
                    <a:pt x="367" y="68"/>
                    <a:pt x="367" y="68"/>
                    <a:pt x="367" y="68"/>
                  </a:cubicBezTo>
                  <a:cubicBezTo>
                    <a:pt x="367" y="100"/>
                    <a:pt x="367" y="100"/>
                    <a:pt x="367" y="100"/>
                  </a:cubicBezTo>
                  <a:cubicBezTo>
                    <a:pt x="32" y="100"/>
                    <a:pt x="32" y="100"/>
                    <a:pt x="32" y="100"/>
                  </a:cubicBezTo>
                  <a:cubicBezTo>
                    <a:pt x="32" y="68"/>
                    <a:pt x="32" y="68"/>
                    <a:pt x="32" y="68"/>
                  </a:cubicBezTo>
                  <a:cubicBezTo>
                    <a:pt x="32" y="68"/>
                    <a:pt x="32" y="68"/>
                    <a:pt x="21" y="80"/>
                  </a:cubicBezTo>
                  <a:cubicBezTo>
                    <a:pt x="9" y="92"/>
                    <a:pt x="0" y="95"/>
                    <a:pt x="5" y="120"/>
                  </a:cubicBezTo>
                  <a:cubicBezTo>
                    <a:pt x="10" y="145"/>
                    <a:pt x="33" y="281"/>
                    <a:pt x="36" y="300"/>
                  </a:cubicBezTo>
                  <a:cubicBezTo>
                    <a:pt x="40" y="320"/>
                    <a:pt x="60" y="320"/>
                    <a:pt x="60" y="320"/>
                  </a:cubicBezTo>
                  <a:cubicBezTo>
                    <a:pt x="339" y="320"/>
                    <a:pt x="339" y="320"/>
                    <a:pt x="339" y="320"/>
                  </a:cubicBezTo>
                  <a:cubicBezTo>
                    <a:pt x="339" y="320"/>
                    <a:pt x="360" y="320"/>
                    <a:pt x="363" y="300"/>
                  </a:cubicBezTo>
                  <a:cubicBezTo>
                    <a:pt x="367" y="281"/>
                    <a:pt x="390" y="145"/>
                    <a:pt x="394" y="120"/>
                  </a:cubicBezTo>
                  <a:cubicBezTo>
                    <a:pt x="399" y="95"/>
                    <a:pt x="391" y="92"/>
                    <a:pt x="379" y="80"/>
                  </a:cubicBezTo>
                  <a:close/>
                  <a:moveTo>
                    <a:pt x="279" y="188"/>
                  </a:moveTo>
                  <a:cubicBezTo>
                    <a:pt x="279" y="188"/>
                    <a:pt x="279" y="208"/>
                    <a:pt x="259" y="208"/>
                  </a:cubicBezTo>
                  <a:cubicBezTo>
                    <a:pt x="140" y="208"/>
                    <a:pt x="140" y="208"/>
                    <a:pt x="140" y="208"/>
                  </a:cubicBezTo>
                  <a:cubicBezTo>
                    <a:pt x="120" y="208"/>
                    <a:pt x="120" y="188"/>
                    <a:pt x="120" y="188"/>
                  </a:cubicBezTo>
                  <a:cubicBezTo>
                    <a:pt x="120" y="148"/>
                    <a:pt x="120" y="148"/>
                    <a:pt x="120" y="148"/>
                  </a:cubicBezTo>
                  <a:cubicBezTo>
                    <a:pt x="148" y="148"/>
                    <a:pt x="148" y="148"/>
                    <a:pt x="148" y="148"/>
                  </a:cubicBezTo>
                  <a:cubicBezTo>
                    <a:pt x="148" y="180"/>
                    <a:pt x="148" y="180"/>
                    <a:pt x="148" y="180"/>
                  </a:cubicBezTo>
                  <a:cubicBezTo>
                    <a:pt x="251" y="180"/>
                    <a:pt x="251" y="180"/>
                    <a:pt x="251" y="180"/>
                  </a:cubicBezTo>
                  <a:cubicBezTo>
                    <a:pt x="251" y="148"/>
                    <a:pt x="251" y="148"/>
                    <a:pt x="251" y="148"/>
                  </a:cubicBezTo>
                  <a:cubicBezTo>
                    <a:pt x="279" y="148"/>
                    <a:pt x="279" y="148"/>
                    <a:pt x="279" y="148"/>
                  </a:cubicBezTo>
                  <a:lnTo>
                    <a:pt x="279" y="18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5447736D-8727-4DAA-867D-8B332E6AA69C}"/>
              </a:ext>
            </a:extLst>
          </p:cNvPr>
          <p:cNvGrpSpPr/>
          <p:nvPr/>
        </p:nvGrpSpPr>
        <p:grpSpPr>
          <a:xfrm>
            <a:off x="3702844" y="2226487"/>
            <a:ext cx="853678" cy="1019175"/>
            <a:chOff x="3702844" y="2226487"/>
            <a:chExt cx="853678" cy="1019175"/>
          </a:xfrm>
        </p:grpSpPr>
        <p:sp>
          <p:nvSpPr>
            <p:cNvPr id="19" name="Freeform: Shape 5">
              <a:extLst>
                <a:ext uri="{FF2B5EF4-FFF2-40B4-BE49-F238E27FC236}">
                  <a16:creationId xmlns:a16="http://schemas.microsoft.com/office/drawing/2014/main" id="{C51BF918-185D-4705-94C7-18B42FDF0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2844" y="2226487"/>
              <a:ext cx="853678" cy="1019175"/>
            </a:xfrm>
            <a:custGeom>
              <a:avLst/>
              <a:gdLst>
                <a:gd name="T0" fmla="*/ 655 w 724"/>
                <a:gd name="T1" fmla="*/ 705 h 865"/>
                <a:gd name="T2" fmla="*/ 644 w 724"/>
                <a:gd name="T3" fmla="*/ 691 h 865"/>
                <a:gd name="T4" fmla="*/ 431 w 724"/>
                <a:gd name="T5" fmla="*/ 495 h 865"/>
                <a:gd name="T6" fmla="*/ 297 w 724"/>
                <a:gd name="T7" fmla="*/ 412 h 865"/>
                <a:gd name="T8" fmla="*/ 151 w 724"/>
                <a:gd name="T9" fmla="*/ 244 h 865"/>
                <a:gd name="T10" fmla="*/ 148 w 724"/>
                <a:gd name="T11" fmla="*/ 235 h 865"/>
                <a:gd name="T12" fmla="*/ 145 w 724"/>
                <a:gd name="T13" fmla="*/ 230 h 865"/>
                <a:gd name="T14" fmla="*/ 146 w 724"/>
                <a:gd name="T15" fmla="*/ 229 h 865"/>
                <a:gd name="T16" fmla="*/ 148 w 724"/>
                <a:gd name="T17" fmla="*/ 235 h 865"/>
                <a:gd name="T18" fmla="*/ 154 w 724"/>
                <a:gd name="T19" fmla="*/ 241 h 865"/>
                <a:gd name="T20" fmla="*/ 311 w 724"/>
                <a:gd name="T21" fmla="*/ 377 h 865"/>
                <a:gd name="T22" fmla="*/ 366 w 724"/>
                <a:gd name="T23" fmla="*/ 404 h 865"/>
                <a:gd name="T24" fmla="*/ 612 w 724"/>
                <a:gd name="T25" fmla="*/ 568 h 865"/>
                <a:gd name="T26" fmla="*/ 625 w 724"/>
                <a:gd name="T27" fmla="*/ 565 h 865"/>
                <a:gd name="T28" fmla="*/ 644 w 724"/>
                <a:gd name="T29" fmla="*/ 482 h 865"/>
                <a:gd name="T30" fmla="*/ 461 w 724"/>
                <a:gd name="T31" fmla="*/ 182 h 865"/>
                <a:gd name="T32" fmla="*/ 276 w 724"/>
                <a:gd name="T33" fmla="*/ 127 h 865"/>
                <a:gd name="T34" fmla="*/ 97 w 724"/>
                <a:gd name="T35" fmla="*/ 26 h 865"/>
                <a:gd name="T36" fmla="*/ 77 w 724"/>
                <a:gd name="T37" fmla="*/ 0 h 865"/>
                <a:gd name="T38" fmla="*/ 70 w 724"/>
                <a:gd name="T39" fmla="*/ 14 h 865"/>
                <a:gd name="T40" fmla="*/ 29 w 724"/>
                <a:gd name="T41" fmla="*/ 394 h 865"/>
                <a:gd name="T42" fmla="*/ 163 w 724"/>
                <a:gd name="T43" fmla="*/ 641 h 865"/>
                <a:gd name="T44" fmla="*/ 500 w 724"/>
                <a:gd name="T45" fmla="*/ 707 h 865"/>
                <a:gd name="T46" fmla="*/ 545 w 724"/>
                <a:gd name="T47" fmla="*/ 689 h 865"/>
                <a:gd name="T48" fmla="*/ 583 w 724"/>
                <a:gd name="T49" fmla="*/ 723 h 865"/>
                <a:gd name="T50" fmla="*/ 655 w 724"/>
                <a:gd name="T51" fmla="*/ 855 h 865"/>
                <a:gd name="T52" fmla="*/ 668 w 724"/>
                <a:gd name="T53" fmla="*/ 864 h 865"/>
                <a:gd name="T54" fmla="*/ 724 w 724"/>
                <a:gd name="T55" fmla="*/ 864 h 865"/>
                <a:gd name="T56" fmla="*/ 657 w 724"/>
                <a:gd name="T57" fmla="*/ 701 h 865"/>
                <a:gd name="T58" fmla="*/ 655 w 724"/>
                <a:gd name="T59" fmla="*/ 705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24" h="865">
                  <a:moveTo>
                    <a:pt x="655" y="705"/>
                  </a:moveTo>
                  <a:cubicBezTo>
                    <a:pt x="651" y="699"/>
                    <a:pt x="647" y="695"/>
                    <a:pt x="644" y="691"/>
                  </a:cubicBezTo>
                  <a:cubicBezTo>
                    <a:pt x="585" y="613"/>
                    <a:pt x="516" y="546"/>
                    <a:pt x="431" y="495"/>
                  </a:cubicBezTo>
                  <a:cubicBezTo>
                    <a:pt x="386" y="468"/>
                    <a:pt x="340" y="442"/>
                    <a:pt x="297" y="412"/>
                  </a:cubicBezTo>
                  <a:cubicBezTo>
                    <a:pt x="235" y="368"/>
                    <a:pt x="183" y="314"/>
                    <a:pt x="151" y="244"/>
                  </a:cubicBezTo>
                  <a:cubicBezTo>
                    <a:pt x="148" y="242"/>
                    <a:pt x="148" y="239"/>
                    <a:pt x="148" y="235"/>
                  </a:cubicBezTo>
                  <a:cubicBezTo>
                    <a:pt x="145" y="235"/>
                    <a:pt x="144" y="232"/>
                    <a:pt x="145" y="230"/>
                  </a:cubicBezTo>
                  <a:cubicBezTo>
                    <a:pt x="145" y="229"/>
                    <a:pt x="145" y="229"/>
                    <a:pt x="146" y="229"/>
                  </a:cubicBezTo>
                  <a:cubicBezTo>
                    <a:pt x="147" y="231"/>
                    <a:pt x="147" y="233"/>
                    <a:pt x="148" y="235"/>
                  </a:cubicBezTo>
                  <a:cubicBezTo>
                    <a:pt x="152" y="235"/>
                    <a:pt x="152" y="239"/>
                    <a:pt x="154" y="241"/>
                  </a:cubicBezTo>
                  <a:cubicBezTo>
                    <a:pt x="194" y="301"/>
                    <a:pt x="247" y="345"/>
                    <a:pt x="311" y="377"/>
                  </a:cubicBezTo>
                  <a:cubicBezTo>
                    <a:pt x="329" y="386"/>
                    <a:pt x="347" y="396"/>
                    <a:pt x="366" y="404"/>
                  </a:cubicBezTo>
                  <a:cubicBezTo>
                    <a:pt x="457" y="446"/>
                    <a:pt x="544" y="492"/>
                    <a:pt x="612" y="568"/>
                  </a:cubicBezTo>
                  <a:cubicBezTo>
                    <a:pt x="618" y="575"/>
                    <a:pt x="621" y="575"/>
                    <a:pt x="625" y="565"/>
                  </a:cubicBezTo>
                  <a:cubicBezTo>
                    <a:pt x="635" y="538"/>
                    <a:pt x="642" y="511"/>
                    <a:pt x="644" y="482"/>
                  </a:cubicBezTo>
                  <a:cubicBezTo>
                    <a:pt x="651" y="370"/>
                    <a:pt x="597" y="238"/>
                    <a:pt x="461" y="182"/>
                  </a:cubicBezTo>
                  <a:cubicBezTo>
                    <a:pt x="401" y="158"/>
                    <a:pt x="338" y="143"/>
                    <a:pt x="276" y="127"/>
                  </a:cubicBezTo>
                  <a:cubicBezTo>
                    <a:pt x="208" y="109"/>
                    <a:pt x="143" y="84"/>
                    <a:pt x="97" y="26"/>
                  </a:cubicBezTo>
                  <a:cubicBezTo>
                    <a:pt x="90" y="18"/>
                    <a:pt x="84" y="10"/>
                    <a:pt x="77" y="0"/>
                  </a:cubicBezTo>
                  <a:cubicBezTo>
                    <a:pt x="74" y="6"/>
                    <a:pt x="72" y="10"/>
                    <a:pt x="70" y="14"/>
                  </a:cubicBezTo>
                  <a:cubicBezTo>
                    <a:pt x="15" y="137"/>
                    <a:pt x="0" y="264"/>
                    <a:pt x="29" y="394"/>
                  </a:cubicBezTo>
                  <a:cubicBezTo>
                    <a:pt x="49" y="489"/>
                    <a:pt x="87" y="577"/>
                    <a:pt x="163" y="641"/>
                  </a:cubicBezTo>
                  <a:cubicBezTo>
                    <a:pt x="262" y="724"/>
                    <a:pt x="374" y="751"/>
                    <a:pt x="500" y="707"/>
                  </a:cubicBezTo>
                  <a:cubicBezTo>
                    <a:pt x="516" y="702"/>
                    <a:pt x="528" y="682"/>
                    <a:pt x="545" y="689"/>
                  </a:cubicBezTo>
                  <a:cubicBezTo>
                    <a:pt x="560" y="695"/>
                    <a:pt x="571" y="711"/>
                    <a:pt x="583" y="723"/>
                  </a:cubicBezTo>
                  <a:cubicBezTo>
                    <a:pt x="621" y="759"/>
                    <a:pt x="651" y="800"/>
                    <a:pt x="655" y="855"/>
                  </a:cubicBezTo>
                  <a:cubicBezTo>
                    <a:pt x="655" y="865"/>
                    <a:pt x="662" y="864"/>
                    <a:pt x="668" y="864"/>
                  </a:cubicBezTo>
                  <a:cubicBezTo>
                    <a:pt x="687" y="864"/>
                    <a:pt x="705" y="864"/>
                    <a:pt x="724" y="864"/>
                  </a:cubicBezTo>
                  <a:cubicBezTo>
                    <a:pt x="707" y="764"/>
                    <a:pt x="675" y="719"/>
                    <a:pt x="657" y="701"/>
                  </a:cubicBezTo>
                  <a:cubicBezTo>
                    <a:pt x="656" y="703"/>
                    <a:pt x="656" y="704"/>
                    <a:pt x="655" y="705"/>
                  </a:cubicBezTo>
                  <a:close/>
                </a:path>
              </a:pathLst>
            </a:custGeom>
            <a:solidFill>
              <a:srgbClr val="E11930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Oval 6">
              <a:extLst>
                <a:ext uri="{FF2B5EF4-FFF2-40B4-BE49-F238E27FC236}">
                  <a16:creationId xmlns:a16="http://schemas.microsoft.com/office/drawing/2014/main" id="{74C8B168-C1E5-4188-B106-5BE13231A379}"/>
                </a:ext>
              </a:extLst>
            </p:cNvPr>
            <p:cNvSpPr/>
            <p:nvPr/>
          </p:nvSpPr>
          <p:spPr>
            <a:xfrm>
              <a:off x="3918794" y="2507863"/>
              <a:ext cx="400050" cy="40005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8" name="Freeform: Shape 14">
              <a:extLst>
                <a:ext uri="{FF2B5EF4-FFF2-40B4-BE49-F238E27FC236}">
                  <a16:creationId xmlns:a16="http://schemas.microsoft.com/office/drawing/2014/main" id="{EF380E3D-92B9-4C38-AC54-6841432DB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6184" y="2640824"/>
              <a:ext cx="186997" cy="141041"/>
            </a:xfrm>
            <a:custGeom>
              <a:avLst/>
              <a:gdLst>
                <a:gd name="T0" fmla="*/ 69 w 406"/>
                <a:gd name="T1" fmla="*/ 199 h 306"/>
                <a:gd name="T2" fmla="*/ 129 w 406"/>
                <a:gd name="T3" fmla="*/ 270 h 306"/>
                <a:gd name="T4" fmla="*/ 203 w 406"/>
                <a:gd name="T5" fmla="*/ 306 h 306"/>
                <a:gd name="T6" fmla="*/ 275 w 406"/>
                <a:gd name="T7" fmla="*/ 272 h 306"/>
                <a:gd name="T8" fmla="*/ 313 w 406"/>
                <a:gd name="T9" fmla="*/ 212 h 306"/>
                <a:gd name="T10" fmla="*/ 203 w 406"/>
                <a:gd name="T11" fmla="*/ 266 h 306"/>
                <a:gd name="T12" fmla="*/ 69 w 406"/>
                <a:gd name="T13" fmla="*/ 199 h 306"/>
                <a:gd name="T14" fmla="*/ 393 w 406"/>
                <a:gd name="T15" fmla="*/ 101 h 306"/>
                <a:gd name="T16" fmla="*/ 226 w 406"/>
                <a:gd name="T17" fmla="*/ 7 h 306"/>
                <a:gd name="T18" fmla="*/ 179 w 406"/>
                <a:gd name="T19" fmla="*/ 7 h 306"/>
                <a:gd name="T20" fmla="*/ 13 w 406"/>
                <a:gd name="T21" fmla="*/ 101 h 306"/>
                <a:gd name="T22" fmla="*/ 13 w 406"/>
                <a:gd name="T23" fmla="*/ 127 h 306"/>
                <a:gd name="T24" fmla="*/ 179 w 406"/>
                <a:gd name="T25" fmla="*/ 220 h 306"/>
                <a:gd name="T26" fmla="*/ 226 w 406"/>
                <a:gd name="T27" fmla="*/ 220 h 306"/>
                <a:gd name="T28" fmla="*/ 334 w 406"/>
                <a:gd name="T29" fmla="*/ 160 h 306"/>
                <a:gd name="T30" fmla="*/ 217 w 406"/>
                <a:gd name="T31" fmla="*/ 133 h 306"/>
                <a:gd name="T32" fmla="*/ 203 w 406"/>
                <a:gd name="T33" fmla="*/ 135 h 306"/>
                <a:gd name="T34" fmla="*/ 165 w 406"/>
                <a:gd name="T35" fmla="*/ 112 h 306"/>
                <a:gd name="T36" fmla="*/ 203 w 406"/>
                <a:gd name="T37" fmla="*/ 89 h 306"/>
                <a:gd name="T38" fmla="*/ 238 w 406"/>
                <a:gd name="T39" fmla="*/ 104 h 306"/>
                <a:gd name="T40" fmla="*/ 362 w 406"/>
                <a:gd name="T41" fmla="*/ 145 h 306"/>
                <a:gd name="T42" fmla="*/ 393 w 406"/>
                <a:gd name="T43" fmla="*/ 127 h 306"/>
                <a:gd name="T44" fmla="*/ 393 w 406"/>
                <a:gd name="T45" fmla="*/ 101 h 306"/>
                <a:gd name="T46" fmla="*/ 342 w 406"/>
                <a:gd name="T47" fmla="*/ 277 h 306"/>
                <a:gd name="T48" fmla="*/ 370 w 406"/>
                <a:gd name="T49" fmla="*/ 275 h 306"/>
                <a:gd name="T50" fmla="*/ 362 w 406"/>
                <a:gd name="T51" fmla="*/ 145 h 306"/>
                <a:gd name="T52" fmla="*/ 334 w 406"/>
                <a:gd name="T53" fmla="*/ 160 h 306"/>
                <a:gd name="T54" fmla="*/ 342 w 406"/>
                <a:gd name="T55" fmla="*/ 277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6" h="306">
                  <a:moveTo>
                    <a:pt x="69" y="199"/>
                  </a:moveTo>
                  <a:cubicBezTo>
                    <a:pt x="78" y="236"/>
                    <a:pt x="90" y="253"/>
                    <a:pt x="129" y="270"/>
                  </a:cubicBezTo>
                  <a:cubicBezTo>
                    <a:pt x="169" y="287"/>
                    <a:pt x="187" y="306"/>
                    <a:pt x="203" y="306"/>
                  </a:cubicBezTo>
                  <a:cubicBezTo>
                    <a:pt x="218" y="306"/>
                    <a:pt x="236" y="289"/>
                    <a:pt x="275" y="272"/>
                  </a:cubicBezTo>
                  <a:cubicBezTo>
                    <a:pt x="314" y="255"/>
                    <a:pt x="304" y="250"/>
                    <a:pt x="313" y="212"/>
                  </a:cubicBezTo>
                  <a:cubicBezTo>
                    <a:pt x="203" y="266"/>
                    <a:pt x="203" y="266"/>
                    <a:pt x="203" y="266"/>
                  </a:cubicBezTo>
                  <a:lnTo>
                    <a:pt x="69" y="199"/>
                  </a:lnTo>
                  <a:close/>
                  <a:moveTo>
                    <a:pt x="393" y="101"/>
                  </a:moveTo>
                  <a:cubicBezTo>
                    <a:pt x="226" y="7"/>
                    <a:pt x="226" y="7"/>
                    <a:pt x="226" y="7"/>
                  </a:cubicBezTo>
                  <a:cubicBezTo>
                    <a:pt x="213" y="0"/>
                    <a:pt x="192" y="0"/>
                    <a:pt x="179" y="7"/>
                  </a:cubicBezTo>
                  <a:cubicBezTo>
                    <a:pt x="13" y="101"/>
                    <a:pt x="13" y="101"/>
                    <a:pt x="13" y="101"/>
                  </a:cubicBezTo>
                  <a:cubicBezTo>
                    <a:pt x="0" y="108"/>
                    <a:pt x="0" y="120"/>
                    <a:pt x="13" y="127"/>
                  </a:cubicBezTo>
                  <a:cubicBezTo>
                    <a:pt x="179" y="220"/>
                    <a:pt x="179" y="220"/>
                    <a:pt x="179" y="220"/>
                  </a:cubicBezTo>
                  <a:cubicBezTo>
                    <a:pt x="192" y="228"/>
                    <a:pt x="213" y="228"/>
                    <a:pt x="226" y="220"/>
                  </a:cubicBezTo>
                  <a:cubicBezTo>
                    <a:pt x="334" y="160"/>
                    <a:pt x="334" y="160"/>
                    <a:pt x="334" y="160"/>
                  </a:cubicBezTo>
                  <a:cubicBezTo>
                    <a:pt x="217" y="133"/>
                    <a:pt x="217" y="133"/>
                    <a:pt x="217" y="133"/>
                  </a:cubicBezTo>
                  <a:cubicBezTo>
                    <a:pt x="213" y="134"/>
                    <a:pt x="208" y="135"/>
                    <a:pt x="203" y="135"/>
                  </a:cubicBezTo>
                  <a:cubicBezTo>
                    <a:pt x="182" y="135"/>
                    <a:pt x="165" y="124"/>
                    <a:pt x="165" y="112"/>
                  </a:cubicBezTo>
                  <a:cubicBezTo>
                    <a:pt x="165" y="99"/>
                    <a:pt x="182" y="89"/>
                    <a:pt x="203" y="89"/>
                  </a:cubicBezTo>
                  <a:cubicBezTo>
                    <a:pt x="219" y="89"/>
                    <a:pt x="233" y="95"/>
                    <a:pt x="238" y="104"/>
                  </a:cubicBezTo>
                  <a:cubicBezTo>
                    <a:pt x="362" y="145"/>
                    <a:pt x="362" y="145"/>
                    <a:pt x="362" y="145"/>
                  </a:cubicBezTo>
                  <a:cubicBezTo>
                    <a:pt x="393" y="127"/>
                    <a:pt x="393" y="127"/>
                    <a:pt x="393" y="127"/>
                  </a:cubicBezTo>
                  <a:cubicBezTo>
                    <a:pt x="406" y="120"/>
                    <a:pt x="406" y="108"/>
                    <a:pt x="393" y="101"/>
                  </a:cubicBezTo>
                  <a:close/>
                  <a:moveTo>
                    <a:pt x="342" y="277"/>
                  </a:moveTo>
                  <a:cubicBezTo>
                    <a:pt x="341" y="285"/>
                    <a:pt x="368" y="298"/>
                    <a:pt x="370" y="275"/>
                  </a:cubicBezTo>
                  <a:cubicBezTo>
                    <a:pt x="382" y="174"/>
                    <a:pt x="362" y="145"/>
                    <a:pt x="362" y="145"/>
                  </a:cubicBezTo>
                  <a:cubicBezTo>
                    <a:pt x="334" y="160"/>
                    <a:pt x="334" y="160"/>
                    <a:pt x="334" y="160"/>
                  </a:cubicBezTo>
                  <a:cubicBezTo>
                    <a:pt x="334" y="160"/>
                    <a:pt x="358" y="183"/>
                    <a:pt x="342" y="2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D205AA47-92B5-47A0-A5AB-AFB86C2A33C7}"/>
              </a:ext>
            </a:extLst>
          </p:cNvPr>
          <p:cNvGrpSpPr/>
          <p:nvPr/>
        </p:nvGrpSpPr>
        <p:grpSpPr>
          <a:xfrm>
            <a:off x="4477941" y="2037178"/>
            <a:ext cx="963216" cy="1207294"/>
            <a:chOff x="4477941" y="2037178"/>
            <a:chExt cx="963216" cy="1207294"/>
          </a:xfrm>
        </p:grpSpPr>
        <p:sp>
          <p:nvSpPr>
            <p:cNvPr id="17" name="Freeform: Shape 3">
              <a:extLst>
                <a:ext uri="{FF2B5EF4-FFF2-40B4-BE49-F238E27FC236}">
                  <a16:creationId xmlns:a16="http://schemas.microsoft.com/office/drawing/2014/main" id="{D19A0647-D520-44D3-AAB8-366349CE2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7941" y="2037178"/>
              <a:ext cx="963216" cy="1207294"/>
            </a:xfrm>
            <a:custGeom>
              <a:avLst/>
              <a:gdLst>
                <a:gd name="T0" fmla="*/ 789 w 817"/>
                <a:gd name="T1" fmla="*/ 154 h 1025"/>
                <a:gd name="T2" fmla="*/ 733 w 817"/>
                <a:gd name="T3" fmla="*/ 0 h 1025"/>
                <a:gd name="T4" fmla="*/ 617 w 817"/>
                <a:gd name="T5" fmla="*/ 94 h 1025"/>
                <a:gd name="T6" fmla="*/ 477 w 817"/>
                <a:gd name="T7" fmla="*/ 136 h 1025"/>
                <a:gd name="T8" fmla="*/ 254 w 817"/>
                <a:gd name="T9" fmla="*/ 211 h 1025"/>
                <a:gd name="T10" fmla="*/ 130 w 817"/>
                <a:gd name="T11" fmla="*/ 559 h 1025"/>
                <a:gd name="T12" fmla="*/ 152 w 817"/>
                <a:gd name="T13" fmla="*/ 564 h 1025"/>
                <a:gd name="T14" fmla="*/ 266 w 817"/>
                <a:gd name="T15" fmla="*/ 477 h 1025"/>
                <a:gd name="T16" fmla="*/ 444 w 817"/>
                <a:gd name="T17" fmla="*/ 393 h 1025"/>
                <a:gd name="T18" fmla="*/ 648 w 817"/>
                <a:gd name="T19" fmla="*/ 242 h 1025"/>
                <a:gd name="T20" fmla="*/ 653 w 817"/>
                <a:gd name="T21" fmla="*/ 239 h 1025"/>
                <a:gd name="T22" fmla="*/ 651 w 817"/>
                <a:gd name="T23" fmla="*/ 245 h 1025"/>
                <a:gd name="T24" fmla="*/ 542 w 817"/>
                <a:gd name="T25" fmla="*/ 376 h 1025"/>
                <a:gd name="T26" fmla="*/ 372 w 817"/>
                <a:gd name="T27" fmla="*/ 480 h 1025"/>
                <a:gd name="T28" fmla="*/ 92 w 817"/>
                <a:gd name="T29" fmla="*/ 708 h 1025"/>
                <a:gd name="T30" fmla="*/ 0 w 817"/>
                <a:gd name="T31" fmla="*/ 862 h 1025"/>
                <a:gd name="T32" fmla="*/ 67 w 817"/>
                <a:gd name="T33" fmla="*/ 1025 h 1025"/>
                <a:gd name="T34" fmla="*/ 109 w 817"/>
                <a:gd name="T35" fmla="*/ 1025 h 1025"/>
                <a:gd name="T36" fmla="*/ 123 w 817"/>
                <a:gd name="T37" fmla="*/ 1011 h 1025"/>
                <a:gd name="T38" fmla="*/ 120 w 817"/>
                <a:gd name="T39" fmla="*/ 907 h 1025"/>
                <a:gd name="T40" fmla="*/ 216 w 817"/>
                <a:gd name="T41" fmla="*/ 691 h 1025"/>
                <a:gd name="T42" fmla="*/ 231 w 817"/>
                <a:gd name="T43" fmla="*/ 689 h 1025"/>
                <a:gd name="T44" fmla="*/ 434 w 817"/>
                <a:gd name="T45" fmla="*/ 725 h 1025"/>
                <a:gd name="T46" fmla="*/ 711 w 817"/>
                <a:gd name="T47" fmla="*/ 564 h 1025"/>
                <a:gd name="T48" fmla="*/ 789 w 817"/>
                <a:gd name="T49" fmla="*/ 154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17" h="1025">
                  <a:moveTo>
                    <a:pt x="789" y="154"/>
                  </a:moveTo>
                  <a:cubicBezTo>
                    <a:pt x="779" y="100"/>
                    <a:pt x="761" y="49"/>
                    <a:pt x="733" y="0"/>
                  </a:cubicBezTo>
                  <a:cubicBezTo>
                    <a:pt x="702" y="43"/>
                    <a:pt x="663" y="74"/>
                    <a:pt x="617" y="94"/>
                  </a:cubicBezTo>
                  <a:cubicBezTo>
                    <a:pt x="572" y="114"/>
                    <a:pt x="525" y="125"/>
                    <a:pt x="477" y="136"/>
                  </a:cubicBezTo>
                  <a:cubicBezTo>
                    <a:pt x="400" y="153"/>
                    <a:pt x="323" y="172"/>
                    <a:pt x="254" y="211"/>
                  </a:cubicBezTo>
                  <a:cubicBezTo>
                    <a:pt x="136" y="279"/>
                    <a:pt x="81" y="434"/>
                    <a:pt x="130" y="559"/>
                  </a:cubicBezTo>
                  <a:cubicBezTo>
                    <a:pt x="136" y="575"/>
                    <a:pt x="140" y="576"/>
                    <a:pt x="152" y="564"/>
                  </a:cubicBezTo>
                  <a:cubicBezTo>
                    <a:pt x="185" y="530"/>
                    <a:pt x="224" y="502"/>
                    <a:pt x="266" y="477"/>
                  </a:cubicBezTo>
                  <a:cubicBezTo>
                    <a:pt x="323" y="444"/>
                    <a:pt x="384" y="419"/>
                    <a:pt x="444" y="393"/>
                  </a:cubicBezTo>
                  <a:cubicBezTo>
                    <a:pt x="523" y="358"/>
                    <a:pt x="597" y="315"/>
                    <a:pt x="648" y="242"/>
                  </a:cubicBezTo>
                  <a:cubicBezTo>
                    <a:pt x="650" y="241"/>
                    <a:pt x="650" y="237"/>
                    <a:pt x="653" y="239"/>
                  </a:cubicBezTo>
                  <a:cubicBezTo>
                    <a:pt x="655" y="241"/>
                    <a:pt x="654" y="244"/>
                    <a:pt x="651" y="245"/>
                  </a:cubicBezTo>
                  <a:cubicBezTo>
                    <a:pt x="625" y="297"/>
                    <a:pt x="587" y="339"/>
                    <a:pt x="542" y="376"/>
                  </a:cubicBezTo>
                  <a:cubicBezTo>
                    <a:pt x="490" y="418"/>
                    <a:pt x="431" y="449"/>
                    <a:pt x="372" y="480"/>
                  </a:cubicBezTo>
                  <a:cubicBezTo>
                    <a:pt x="263" y="536"/>
                    <a:pt x="172" y="615"/>
                    <a:pt x="92" y="708"/>
                  </a:cubicBezTo>
                  <a:cubicBezTo>
                    <a:pt x="53" y="754"/>
                    <a:pt x="23" y="805"/>
                    <a:pt x="0" y="862"/>
                  </a:cubicBezTo>
                  <a:cubicBezTo>
                    <a:pt x="18" y="880"/>
                    <a:pt x="50" y="925"/>
                    <a:pt x="67" y="1025"/>
                  </a:cubicBezTo>
                  <a:cubicBezTo>
                    <a:pt x="81" y="1025"/>
                    <a:pt x="95" y="1025"/>
                    <a:pt x="109" y="1025"/>
                  </a:cubicBezTo>
                  <a:cubicBezTo>
                    <a:pt x="121" y="1025"/>
                    <a:pt x="124" y="1022"/>
                    <a:pt x="123" y="1011"/>
                  </a:cubicBezTo>
                  <a:cubicBezTo>
                    <a:pt x="122" y="976"/>
                    <a:pt x="121" y="941"/>
                    <a:pt x="120" y="907"/>
                  </a:cubicBezTo>
                  <a:cubicBezTo>
                    <a:pt x="117" y="819"/>
                    <a:pt x="155" y="750"/>
                    <a:pt x="216" y="691"/>
                  </a:cubicBezTo>
                  <a:cubicBezTo>
                    <a:pt x="221" y="687"/>
                    <a:pt x="224" y="684"/>
                    <a:pt x="231" y="689"/>
                  </a:cubicBezTo>
                  <a:cubicBezTo>
                    <a:pt x="294" y="725"/>
                    <a:pt x="362" y="734"/>
                    <a:pt x="434" y="725"/>
                  </a:cubicBezTo>
                  <a:cubicBezTo>
                    <a:pt x="549" y="711"/>
                    <a:pt x="645" y="661"/>
                    <a:pt x="711" y="564"/>
                  </a:cubicBezTo>
                  <a:cubicBezTo>
                    <a:pt x="796" y="439"/>
                    <a:pt x="817" y="301"/>
                    <a:pt x="789" y="154"/>
                  </a:cubicBezTo>
                  <a:close/>
                </a:path>
              </a:pathLst>
            </a:custGeom>
            <a:solidFill>
              <a:srgbClr val="3C858D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Oval 4">
              <a:extLst>
                <a:ext uri="{FF2B5EF4-FFF2-40B4-BE49-F238E27FC236}">
                  <a16:creationId xmlns:a16="http://schemas.microsoft.com/office/drawing/2014/main" id="{E7C1FD06-22EA-4191-B6B0-86F5F2912463}"/>
                </a:ext>
              </a:extLst>
            </p:cNvPr>
            <p:cNvSpPr/>
            <p:nvPr/>
          </p:nvSpPr>
          <p:spPr>
            <a:xfrm>
              <a:off x="4812507" y="2304354"/>
              <a:ext cx="400050" cy="40005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Freeform: Shape 15">
              <a:extLst>
                <a:ext uri="{FF2B5EF4-FFF2-40B4-BE49-F238E27FC236}">
                  <a16:creationId xmlns:a16="http://schemas.microsoft.com/office/drawing/2014/main" id="{A21BA53B-E630-442F-902D-6367A01BE4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7596" y="2402316"/>
              <a:ext cx="185413" cy="174320"/>
            </a:xfrm>
            <a:custGeom>
              <a:avLst/>
              <a:gdLst>
                <a:gd name="T0" fmla="*/ 344 w 402"/>
                <a:gd name="T1" fmla="*/ 125 h 382"/>
                <a:gd name="T2" fmla="*/ 303 w 402"/>
                <a:gd name="T3" fmla="*/ 13 h 382"/>
                <a:gd name="T4" fmla="*/ 284 w 402"/>
                <a:gd name="T5" fmla="*/ 3 h 382"/>
                <a:gd name="T6" fmla="*/ 12 w 402"/>
                <a:gd name="T7" fmla="*/ 102 h 382"/>
                <a:gd name="T8" fmla="*/ 3 w 402"/>
                <a:gd name="T9" fmla="*/ 122 h 382"/>
                <a:gd name="T10" fmla="*/ 46 w 402"/>
                <a:gd name="T11" fmla="*/ 241 h 382"/>
                <a:gd name="T12" fmla="*/ 46 w 402"/>
                <a:gd name="T13" fmla="*/ 177 h 382"/>
                <a:gd name="T14" fmla="*/ 97 w 402"/>
                <a:gd name="T15" fmla="*/ 125 h 382"/>
                <a:gd name="T16" fmla="*/ 169 w 402"/>
                <a:gd name="T17" fmla="*/ 125 h 382"/>
                <a:gd name="T18" fmla="*/ 255 w 402"/>
                <a:gd name="T19" fmla="*/ 65 h 382"/>
                <a:gd name="T20" fmla="*/ 304 w 402"/>
                <a:gd name="T21" fmla="*/ 125 h 382"/>
                <a:gd name="T22" fmla="*/ 344 w 402"/>
                <a:gd name="T23" fmla="*/ 125 h 382"/>
                <a:gd name="T24" fmla="*/ 387 w 402"/>
                <a:gd name="T25" fmla="*/ 161 h 382"/>
                <a:gd name="T26" fmla="*/ 97 w 402"/>
                <a:gd name="T27" fmla="*/ 161 h 382"/>
                <a:gd name="T28" fmla="*/ 82 w 402"/>
                <a:gd name="T29" fmla="*/ 177 h 382"/>
                <a:gd name="T30" fmla="*/ 82 w 402"/>
                <a:gd name="T31" fmla="*/ 366 h 382"/>
                <a:gd name="T32" fmla="*/ 97 w 402"/>
                <a:gd name="T33" fmla="*/ 382 h 382"/>
                <a:gd name="T34" fmla="*/ 387 w 402"/>
                <a:gd name="T35" fmla="*/ 382 h 382"/>
                <a:gd name="T36" fmla="*/ 402 w 402"/>
                <a:gd name="T37" fmla="*/ 366 h 382"/>
                <a:gd name="T38" fmla="*/ 402 w 402"/>
                <a:gd name="T39" fmla="*/ 177 h 382"/>
                <a:gd name="T40" fmla="*/ 387 w 402"/>
                <a:gd name="T41" fmla="*/ 161 h 382"/>
                <a:gd name="T42" fmla="*/ 364 w 402"/>
                <a:gd name="T43" fmla="*/ 342 h 382"/>
                <a:gd name="T44" fmla="*/ 125 w 402"/>
                <a:gd name="T45" fmla="*/ 342 h 382"/>
                <a:gd name="T46" fmla="*/ 125 w 402"/>
                <a:gd name="T47" fmla="*/ 307 h 382"/>
                <a:gd name="T48" fmla="*/ 161 w 402"/>
                <a:gd name="T49" fmla="*/ 222 h 382"/>
                <a:gd name="T50" fmla="*/ 217 w 402"/>
                <a:gd name="T51" fmla="*/ 290 h 382"/>
                <a:gd name="T52" fmla="*/ 269 w 402"/>
                <a:gd name="T53" fmla="*/ 237 h 382"/>
                <a:gd name="T54" fmla="*/ 336 w 402"/>
                <a:gd name="T55" fmla="*/ 213 h 382"/>
                <a:gd name="T56" fmla="*/ 364 w 402"/>
                <a:gd name="T57" fmla="*/ 277 h 382"/>
                <a:gd name="T58" fmla="*/ 364 w 402"/>
                <a:gd name="T59" fmla="*/ 342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2" h="382">
                  <a:moveTo>
                    <a:pt x="344" y="125"/>
                  </a:moveTo>
                  <a:cubicBezTo>
                    <a:pt x="303" y="13"/>
                    <a:pt x="303" y="13"/>
                    <a:pt x="303" y="13"/>
                  </a:cubicBezTo>
                  <a:cubicBezTo>
                    <a:pt x="300" y="4"/>
                    <a:pt x="291" y="0"/>
                    <a:pt x="284" y="3"/>
                  </a:cubicBezTo>
                  <a:cubicBezTo>
                    <a:pt x="12" y="102"/>
                    <a:pt x="12" y="102"/>
                    <a:pt x="12" y="102"/>
                  </a:cubicBezTo>
                  <a:cubicBezTo>
                    <a:pt x="4" y="105"/>
                    <a:pt x="0" y="114"/>
                    <a:pt x="3" y="122"/>
                  </a:cubicBezTo>
                  <a:cubicBezTo>
                    <a:pt x="46" y="241"/>
                    <a:pt x="46" y="241"/>
                    <a:pt x="46" y="241"/>
                  </a:cubicBezTo>
                  <a:cubicBezTo>
                    <a:pt x="46" y="177"/>
                    <a:pt x="46" y="177"/>
                    <a:pt x="46" y="177"/>
                  </a:cubicBezTo>
                  <a:cubicBezTo>
                    <a:pt x="46" y="149"/>
                    <a:pt x="69" y="125"/>
                    <a:pt x="97" y="125"/>
                  </a:cubicBezTo>
                  <a:cubicBezTo>
                    <a:pt x="169" y="125"/>
                    <a:pt x="169" y="125"/>
                    <a:pt x="169" y="125"/>
                  </a:cubicBezTo>
                  <a:cubicBezTo>
                    <a:pt x="255" y="65"/>
                    <a:pt x="255" y="65"/>
                    <a:pt x="255" y="65"/>
                  </a:cubicBezTo>
                  <a:cubicBezTo>
                    <a:pt x="304" y="125"/>
                    <a:pt x="304" y="125"/>
                    <a:pt x="304" y="125"/>
                  </a:cubicBezTo>
                  <a:lnTo>
                    <a:pt x="344" y="125"/>
                  </a:lnTo>
                  <a:close/>
                  <a:moveTo>
                    <a:pt x="387" y="161"/>
                  </a:moveTo>
                  <a:cubicBezTo>
                    <a:pt x="97" y="161"/>
                    <a:pt x="97" y="161"/>
                    <a:pt x="97" y="161"/>
                  </a:cubicBezTo>
                  <a:cubicBezTo>
                    <a:pt x="89" y="161"/>
                    <a:pt x="82" y="169"/>
                    <a:pt x="82" y="177"/>
                  </a:cubicBezTo>
                  <a:cubicBezTo>
                    <a:pt x="82" y="366"/>
                    <a:pt x="82" y="366"/>
                    <a:pt x="82" y="366"/>
                  </a:cubicBezTo>
                  <a:cubicBezTo>
                    <a:pt x="82" y="375"/>
                    <a:pt x="89" y="382"/>
                    <a:pt x="97" y="382"/>
                  </a:cubicBezTo>
                  <a:cubicBezTo>
                    <a:pt x="387" y="382"/>
                    <a:pt x="387" y="382"/>
                    <a:pt x="387" y="382"/>
                  </a:cubicBezTo>
                  <a:cubicBezTo>
                    <a:pt x="395" y="382"/>
                    <a:pt x="402" y="375"/>
                    <a:pt x="402" y="366"/>
                  </a:cubicBezTo>
                  <a:cubicBezTo>
                    <a:pt x="402" y="177"/>
                    <a:pt x="402" y="177"/>
                    <a:pt x="402" y="177"/>
                  </a:cubicBezTo>
                  <a:cubicBezTo>
                    <a:pt x="402" y="169"/>
                    <a:pt x="395" y="161"/>
                    <a:pt x="387" y="161"/>
                  </a:cubicBezTo>
                  <a:close/>
                  <a:moveTo>
                    <a:pt x="364" y="342"/>
                  </a:moveTo>
                  <a:cubicBezTo>
                    <a:pt x="125" y="342"/>
                    <a:pt x="125" y="342"/>
                    <a:pt x="125" y="342"/>
                  </a:cubicBezTo>
                  <a:cubicBezTo>
                    <a:pt x="125" y="307"/>
                    <a:pt x="125" y="307"/>
                    <a:pt x="125" y="307"/>
                  </a:cubicBezTo>
                  <a:cubicBezTo>
                    <a:pt x="161" y="222"/>
                    <a:pt x="161" y="222"/>
                    <a:pt x="161" y="222"/>
                  </a:cubicBezTo>
                  <a:cubicBezTo>
                    <a:pt x="217" y="290"/>
                    <a:pt x="217" y="290"/>
                    <a:pt x="217" y="290"/>
                  </a:cubicBezTo>
                  <a:cubicBezTo>
                    <a:pt x="269" y="237"/>
                    <a:pt x="269" y="237"/>
                    <a:pt x="269" y="237"/>
                  </a:cubicBezTo>
                  <a:cubicBezTo>
                    <a:pt x="336" y="213"/>
                    <a:pt x="336" y="213"/>
                    <a:pt x="336" y="213"/>
                  </a:cubicBezTo>
                  <a:cubicBezTo>
                    <a:pt x="364" y="277"/>
                    <a:pt x="364" y="277"/>
                    <a:pt x="364" y="277"/>
                  </a:cubicBezTo>
                  <a:lnTo>
                    <a:pt x="364" y="34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5" name="Group 16">
            <a:extLst>
              <a:ext uri="{FF2B5EF4-FFF2-40B4-BE49-F238E27FC236}">
                <a16:creationId xmlns:a16="http://schemas.microsoft.com/office/drawing/2014/main" id="{040DD83E-A358-491F-9843-18466F939BFA}"/>
              </a:ext>
            </a:extLst>
          </p:cNvPr>
          <p:cNvGrpSpPr/>
          <p:nvPr/>
        </p:nvGrpSpPr>
        <p:grpSpPr>
          <a:xfrm>
            <a:off x="532714" y="1427967"/>
            <a:ext cx="8078573" cy="2287566"/>
            <a:chOff x="735248" y="2643961"/>
            <a:chExt cx="10771430" cy="3050088"/>
          </a:xfrm>
        </p:grpSpPr>
        <p:grpSp>
          <p:nvGrpSpPr>
            <p:cNvPr id="6" name="Group 17">
              <a:extLst>
                <a:ext uri="{FF2B5EF4-FFF2-40B4-BE49-F238E27FC236}">
                  <a16:creationId xmlns:a16="http://schemas.microsoft.com/office/drawing/2014/main" id="{018E04FD-9300-4DE4-9822-B1762B555CBB}"/>
                </a:ext>
              </a:extLst>
            </p:cNvPr>
            <p:cNvGrpSpPr/>
            <p:nvPr/>
          </p:nvGrpSpPr>
          <p:grpSpPr>
            <a:xfrm>
              <a:off x="8575271" y="2643961"/>
              <a:ext cx="2931407" cy="3046673"/>
              <a:chOff x="8575271" y="2643961"/>
              <a:chExt cx="2931407" cy="3046673"/>
            </a:xfrm>
          </p:grpSpPr>
          <p:sp>
            <p:nvSpPr>
              <p:cNvPr id="12" name="TextBox 23">
                <a:extLst>
                  <a:ext uri="{FF2B5EF4-FFF2-40B4-BE49-F238E27FC236}">
                    <a16:creationId xmlns:a16="http://schemas.microsoft.com/office/drawing/2014/main" id="{2D182419-7CBA-4C54-982C-4D414E878E08}"/>
                  </a:ext>
                </a:extLst>
              </p:cNvPr>
              <p:cNvSpPr txBox="1"/>
              <p:nvPr/>
            </p:nvSpPr>
            <p:spPr>
              <a:xfrm>
                <a:off x="8575271" y="2643961"/>
                <a:ext cx="2897592" cy="276999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normAutofit fontScale="92500" lnSpcReduction="20000"/>
              </a:bodyPr>
              <a:lstStyle/>
              <a:p>
                <a:r>
                  <a:rPr lang="zh-CN" altLang="en-US" b="1">
                    <a:solidFill>
                      <a:schemeClr val="accent2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标题文本预设</a:t>
                </a:r>
              </a:p>
            </p:txBody>
          </p:sp>
          <p:sp>
            <p:nvSpPr>
              <p:cNvPr id="13" name="Rectangle 24">
                <a:extLst>
                  <a:ext uri="{FF2B5EF4-FFF2-40B4-BE49-F238E27FC236}">
                    <a16:creationId xmlns:a16="http://schemas.microsoft.com/office/drawing/2014/main" id="{A263D9C7-4C71-490E-8030-37B5E9E127B3}"/>
                  </a:ext>
                </a:extLst>
              </p:cNvPr>
              <p:cNvSpPr/>
              <p:nvPr/>
            </p:nvSpPr>
            <p:spPr>
              <a:xfrm>
                <a:off x="8575271" y="2920959"/>
                <a:ext cx="2897592" cy="604673"/>
              </a:xfrm>
              <a:prstGeom prst="rect">
                <a:avLst/>
              </a:prstGeom>
            </p:spPr>
            <p:txBody>
              <a:bodyPr wrap="square" lIns="0" tIns="0" rIns="0" bIns="0" anchor="ctr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50">
                    <a:solidFill>
                      <a:sysClr val="windowText" lastClr="000000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此部分内容作为文字排版占位显示 </a:t>
                </a:r>
                <a:br>
                  <a:rPr lang="zh-CN" altLang="en-US" sz="1050">
                    <a:solidFill>
                      <a:sysClr val="windowText" lastClr="000000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</a:br>
                <a:r>
                  <a:rPr lang="zh-CN" altLang="en-US" sz="1050">
                    <a:solidFill>
                      <a:sysClr val="windowText" lastClr="000000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（建议使用主题字体）</a:t>
                </a:r>
              </a:p>
            </p:txBody>
          </p:sp>
          <p:sp>
            <p:nvSpPr>
              <p:cNvPr id="14" name="TextBox 25">
                <a:extLst>
                  <a:ext uri="{FF2B5EF4-FFF2-40B4-BE49-F238E27FC236}">
                    <a16:creationId xmlns:a16="http://schemas.microsoft.com/office/drawing/2014/main" id="{ED25786E-EBB3-4A90-B171-7008F40F0573}"/>
                  </a:ext>
                </a:extLst>
              </p:cNvPr>
              <p:cNvSpPr txBox="1"/>
              <p:nvPr/>
            </p:nvSpPr>
            <p:spPr>
              <a:xfrm>
                <a:off x="8591128" y="4808963"/>
                <a:ext cx="2915550" cy="276999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normAutofit fontScale="92500" lnSpcReduction="20000"/>
              </a:bodyPr>
              <a:lstStyle/>
              <a:p>
                <a:r>
                  <a:rPr lang="zh-CN" altLang="en-US" b="1">
                    <a:solidFill>
                      <a:schemeClr val="accent5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标题文本预设</a:t>
                </a:r>
              </a:p>
            </p:txBody>
          </p:sp>
          <p:sp>
            <p:nvSpPr>
              <p:cNvPr id="15" name="Rectangle 26">
                <a:extLst>
                  <a:ext uri="{FF2B5EF4-FFF2-40B4-BE49-F238E27FC236}">
                    <a16:creationId xmlns:a16="http://schemas.microsoft.com/office/drawing/2014/main" id="{E5DBEB97-5ED4-4CDC-8E1E-4B709004F6DA}"/>
                  </a:ext>
                </a:extLst>
              </p:cNvPr>
              <p:cNvSpPr/>
              <p:nvPr/>
            </p:nvSpPr>
            <p:spPr>
              <a:xfrm>
                <a:off x="8591128" y="5085961"/>
                <a:ext cx="2915550" cy="604673"/>
              </a:xfrm>
              <a:prstGeom prst="rect">
                <a:avLst/>
              </a:prstGeom>
            </p:spPr>
            <p:txBody>
              <a:bodyPr wrap="square" lIns="0" tIns="0" rIns="0" bIns="0" anchor="ctr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50">
                    <a:solidFill>
                      <a:sysClr val="windowText" lastClr="000000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此部分内容作为文字排版占位显示 </a:t>
                </a:r>
                <a:br>
                  <a:rPr lang="zh-CN" altLang="en-US" sz="1050">
                    <a:solidFill>
                      <a:sysClr val="windowText" lastClr="000000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</a:br>
                <a:r>
                  <a:rPr lang="zh-CN" altLang="en-US" sz="1050">
                    <a:solidFill>
                      <a:sysClr val="windowText" lastClr="000000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（建议使用主题字体）</a:t>
                </a:r>
              </a:p>
            </p:txBody>
          </p:sp>
        </p:grpSp>
        <p:grpSp>
          <p:nvGrpSpPr>
            <p:cNvPr id="7" name="Group 18">
              <a:extLst>
                <a:ext uri="{FF2B5EF4-FFF2-40B4-BE49-F238E27FC236}">
                  <a16:creationId xmlns:a16="http://schemas.microsoft.com/office/drawing/2014/main" id="{22214873-C6CA-4C77-AD07-E980BAE0F3CD}"/>
                </a:ext>
              </a:extLst>
            </p:cNvPr>
            <p:cNvGrpSpPr/>
            <p:nvPr/>
          </p:nvGrpSpPr>
          <p:grpSpPr>
            <a:xfrm>
              <a:off x="735248" y="2719547"/>
              <a:ext cx="2902014" cy="2974502"/>
              <a:chOff x="735248" y="2719547"/>
              <a:chExt cx="2902014" cy="2974502"/>
            </a:xfrm>
          </p:grpSpPr>
          <p:sp>
            <p:nvSpPr>
              <p:cNvPr id="8" name="TextBox 19">
                <a:extLst>
                  <a:ext uri="{FF2B5EF4-FFF2-40B4-BE49-F238E27FC236}">
                    <a16:creationId xmlns:a16="http://schemas.microsoft.com/office/drawing/2014/main" id="{B5CB5A5D-AFBB-444A-9BB1-4464B9B10B98}"/>
                  </a:ext>
                </a:extLst>
              </p:cNvPr>
              <p:cNvSpPr txBox="1"/>
              <p:nvPr/>
            </p:nvSpPr>
            <p:spPr>
              <a:xfrm>
                <a:off x="735248" y="2719547"/>
                <a:ext cx="2902014" cy="276999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normAutofit fontScale="92500" lnSpcReduction="20000"/>
              </a:bodyPr>
              <a:lstStyle/>
              <a:p>
                <a:pPr algn="r"/>
                <a:r>
                  <a:rPr lang="zh-CN" altLang="en-US" b="1" dirty="0">
                    <a:solidFill>
                      <a:schemeClr val="accent1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标题文本预设</a:t>
                </a:r>
              </a:p>
            </p:txBody>
          </p:sp>
          <p:sp>
            <p:nvSpPr>
              <p:cNvPr id="9" name="Rectangle 20">
                <a:extLst>
                  <a:ext uri="{FF2B5EF4-FFF2-40B4-BE49-F238E27FC236}">
                    <a16:creationId xmlns:a16="http://schemas.microsoft.com/office/drawing/2014/main" id="{FE2F7B87-5C28-431F-B3BA-E66A82991682}"/>
                  </a:ext>
                </a:extLst>
              </p:cNvPr>
              <p:cNvSpPr/>
              <p:nvPr/>
            </p:nvSpPr>
            <p:spPr>
              <a:xfrm>
                <a:off x="735248" y="2996545"/>
                <a:ext cx="2902014" cy="604673"/>
              </a:xfrm>
              <a:prstGeom prst="rect">
                <a:avLst/>
              </a:prstGeom>
            </p:spPr>
            <p:txBody>
              <a:bodyPr wrap="square" lIns="0" tIns="0" rIns="0" bIns="0" anchor="ctr">
                <a:norm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ysClr val="windowText" lastClr="000000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此部分内容作为文字排版占位显示 </a:t>
                </a:r>
                <a:br>
                  <a:rPr lang="zh-CN" altLang="en-US" sz="1050" dirty="0">
                    <a:solidFill>
                      <a:sysClr val="windowText" lastClr="000000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</a:br>
                <a:r>
                  <a:rPr lang="zh-CN" altLang="en-US" sz="1050" dirty="0">
                    <a:solidFill>
                      <a:sysClr val="windowText" lastClr="000000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（建议使用主题字体）</a:t>
                </a:r>
              </a:p>
            </p:txBody>
          </p:sp>
          <p:sp>
            <p:nvSpPr>
              <p:cNvPr id="10" name="TextBox 21">
                <a:extLst>
                  <a:ext uri="{FF2B5EF4-FFF2-40B4-BE49-F238E27FC236}">
                    <a16:creationId xmlns:a16="http://schemas.microsoft.com/office/drawing/2014/main" id="{06A596EF-D04D-4B82-B33C-443C5D1BD3AE}"/>
                  </a:ext>
                </a:extLst>
              </p:cNvPr>
              <p:cNvSpPr txBox="1"/>
              <p:nvPr/>
            </p:nvSpPr>
            <p:spPr>
              <a:xfrm>
                <a:off x="735248" y="4812378"/>
                <a:ext cx="2855562" cy="276999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normAutofit fontScale="92500" lnSpcReduction="20000"/>
              </a:bodyPr>
              <a:lstStyle/>
              <a:p>
                <a:pPr algn="r"/>
                <a:r>
                  <a:rPr lang="zh-CN" altLang="en-US" b="1">
                    <a:solidFill>
                      <a:schemeClr val="accent4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标题文本预设</a:t>
                </a:r>
              </a:p>
            </p:txBody>
          </p:sp>
          <p:sp>
            <p:nvSpPr>
              <p:cNvPr id="11" name="Rectangle 22">
                <a:extLst>
                  <a:ext uri="{FF2B5EF4-FFF2-40B4-BE49-F238E27FC236}">
                    <a16:creationId xmlns:a16="http://schemas.microsoft.com/office/drawing/2014/main" id="{A183BADC-099A-40CC-B1E2-2C1F8E0FDFD5}"/>
                  </a:ext>
                </a:extLst>
              </p:cNvPr>
              <p:cNvSpPr/>
              <p:nvPr/>
            </p:nvSpPr>
            <p:spPr>
              <a:xfrm>
                <a:off x="735248" y="5089376"/>
                <a:ext cx="2855562" cy="604673"/>
              </a:xfrm>
              <a:prstGeom prst="rect">
                <a:avLst/>
              </a:prstGeom>
            </p:spPr>
            <p:txBody>
              <a:bodyPr wrap="square" lIns="0" tIns="0" rIns="0" bIns="0" anchor="ctr">
                <a:norm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050">
                    <a:solidFill>
                      <a:sysClr val="windowText" lastClr="000000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此部分内容作为文字排版占位显示 </a:t>
                </a:r>
                <a:br>
                  <a:rPr lang="zh-CN" altLang="en-US" sz="1050">
                    <a:solidFill>
                      <a:sysClr val="windowText" lastClr="000000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</a:br>
                <a:r>
                  <a:rPr lang="zh-CN" altLang="en-US" sz="1050">
                    <a:solidFill>
                      <a:sysClr val="windowText" lastClr="000000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（建议使用主题字体）</a:t>
                </a:r>
              </a:p>
            </p:txBody>
          </p:sp>
        </p:grpSp>
      </p:grpSp>
      <p:grpSp>
        <p:nvGrpSpPr>
          <p:cNvPr id="35" name="组合 34"/>
          <p:cNvGrpSpPr/>
          <p:nvPr/>
        </p:nvGrpSpPr>
        <p:grpSpPr>
          <a:xfrm rot="1622053">
            <a:off x="-90320" y="3123"/>
            <a:ext cx="1053401" cy="949368"/>
            <a:chOff x="5768771" y="-2536259"/>
            <a:chExt cx="3314711" cy="2987351"/>
          </a:xfrm>
        </p:grpSpPr>
        <p:grpSp>
          <p:nvGrpSpPr>
            <p:cNvPr id="37" name="íŝļïďe"/>
            <p:cNvGrpSpPr/>
            <p:nvPr/>
          </p:nvGrpSpPr>
          <p:grpSpPr>
            <a:xfrm>
              <a:off x="5768771" y="-1627875"/>
              <a:ext cx="3314711" cy="2078967"/>
              <a:chOff x="5870825" y="2615179"/>
              <a:chExt cx="5481759" cy="3421323"/>
            </a:xfrm>
          </p:grpSpPr>
          <p:grpSp>
            <p:nvGrpSpPr>
              <p:cNvPr id="107" name="ïṥlíďê"/>
              <p:cNvGrpSpPr/>
              <p:nvPr/>
            </p:nvGrpSpPr>
            <p:grpSpPr>
              <a:xfrm>
                <a:off x="5870825" y="2615179"/>
                <a:ext cx="5481759" cy="3421323"/>
                <a:chOff x="2814974" y="2799077"/>
                <a:chExt cx="5481759" cy="3421323"/>
              </a:xfrm>
            </p:grpSpPr>
            <p:sp>
              <p:nvSpPr>
                <p:cNvPr id="115" name="î$ḷïďê"/>
                <p:cNvSpPr>
                  <a:spLocks/>
                </p:cNvSpPr>
                <p:nvPr/>
              </p:nvSpPr>
              <p:spPr bwMode="auto">
                <a:xfrm>
                  <a:off x="2814974" y="2799077"/>
                  <a:ext cx="5481759" cy="3332403"/>
                </a:xfrm>
                <a:custGeom>
                  <a:avLst/>
                  <a:gdLst>
                    <a:gd name="T0" fmla="*/ 0 w 7891"/>
                    <a:gd name="T1" fmla="*/ 3956 h 4797"/>
                    <a:gd name="T2" fmla="*/ 2655 w 7891"/>
                    <a:gd name="T3" fmla="*/ 2237 h 4797"/>
                    <a:gd name="T4" fmla="*/ 3513 w 7891"/>
                    <a:gd name="T5" fmla="*/ 2965 h 4797"/>
                    <a:gd name="T6" fmla="*/ 5274 w 7891"/>
                    <a:gd name="T7" fmla="*/ 1265 h 4797"/>
                    <a:gd name="T8" fmla="*/ 5728 w 7891"/>
                    <a:gd name="T9" fmla="*/ 1639 h 4797"/>
                    <a:gd name="T10" fmla="*/ 6751 w 7891"/>
                    <a:gd name="T11" fmla="*/ 759 h 4797"/>
                    <a:gd name="T12" fmla="*/ 6560 w 7891"/>
                    <a:gd name="T13" fmla="*/ 807 h 4797"/>
                    <a:gd name="T14" fmla="*/ 6560 w 7891"/>
                    <a:gd name="T15" fmla="*/ 480 h 4797"/>
                    <a:gd name="T16" fmla="*/ 7891 w 7891"/>
                    <a:gd name="T17" fmla="*/ 0 h 4797"/>
                    <a:gd name="T18" fmla="*/ 7891 w 7891"/>
                    <a:gd name="T19" fmla="*/ 327 h 4797"/>
                    <a:gd name="T20" fmla="*/ 7621 w 7891"/>
                    <a:gd name="T21" fmla="*/ 1497 h 4797"/>
                    <a:gd name="T22" fmla="*/ 7163 w 7891"/>
                    <a:gd name="T23" fmla="*/ 1062 h 4797"/>
                    <a:gd name="T24" fmla="*/ 5728 w 7891"/>
                    <a:gd name="T25" fmla="*/ 2480 h 4797"/>
                    <a:gd name="T26" fmla="*/ 5279 w 7891"/>
                    <a:gd name="T27" fmla="*/ 2045 h 4797"/>
                    <a:gd name="T28" fmla="*/ 3626 w 7891"/>
                    <a:gd name="T29" fmla="*/ 3731 h 4797"/>
                    <a:gd name="T30" fmla="*/ 2692 w 7891"/>
                    <a:gd name="T31" fmla="*/ 3067 h 4797"/>
                    <a:gd name="T32" fmla="*/ 515 w 7891"/>
                    <a:gd name="T33" fmla="*/ 4797 h 4797"/>
                    <a:gd name="T34" fmla="*/ 0 w 7891"/>
                    <a:gd name="T35" fmla="*/ 4282 h 4797"/>
                    <a:gd name="T36" fmla="*/ 0 w 7891"/>
                    <a:gd name="T37" fmla="*/ 3956 h 47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891" h="4797">
                      <a:moveTo>
                        <a:pt x="0" y="3956"/>
                      </a:moveTo>
                      <a:lnTo>
                        <a:pt x="2655" y="2237"/>
                      </a:lnTo>
                      <a:lnTo>
                        <a:pt x="3513" y="2965"/>
                      </a:lnTo>
                      <a:lnTo>
                        <a:pt x="5274" y="1265"/>
                      </a:lnTo>
                      <a:lnTo>
                        <a:pt x="5728" y="1639"/>
                      </a:lnTo>
                      <a:lnTo>
                        <a:pt x="6751" y="759"/>
                      </a:lnTo>
                      <a:lnTo>
                        <a:pt x="6560" y="807"/>
                      </a:lnTo>
                      <a:lnTo>
                        <a:pt x="6560" y="480"/>
                      </a:lnTo>
                      <a:lnTo>
                        <a:pt x="7891" y="0"/>
                      </a:lnTo>
                      <a:lnTo>
                        <a:pt x="7891" y="327"/>
                      </a:lnTo>
                      <a:lnTo>
                        <a:pt x="7621" y="1497"/>
                      </a:lnTo>
                      <a:lnTo>
                        <a:pt x="7163" y="1062"/>
                      </a:lnTo>
                      <a:lnTo>
                        <a:pt x="5728" y="2480"/>
                      </a:lnTo>
                      <a:lnTo>
                        <a:pt x="5279" y="2045"/>
                      </a:lnTo>
                      <a:lnTo>
                        <a:pt x="3626" y="3731"/>
                      </a:lnTo>
                      <a:lnTo>
                        <a:pt x="2692" y="3067"/>
                      </a:lnTo>
                      <a:lnTo>
                        <a:pt x="515" y="4797"/>
                      </a:lnTo>
                      <a:lnTo>
                        <a:pt x="0" y="4282"/>
                      </a:lnTo>
                      <a:lnTo>
                        <a:pt x="0" y="3956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6" name="íŝ1iḓé"/>
                <p:cNvSpPr>
                  <a:spLocks/>
                </p:cNvSpPr>
                <p:nvPr/>
              </p:nvSpPr>
              <p:spPr bwMode="auto">
                <a:xfrm>
                  <a:off x="2814974" y="3026239"/>
                  <a:ext cx="5481759" cy="3194161"/>
                </a:xfrm>
                <a:custGeom>
                  <a:avLst/>
                  <a:gdLst>
                    <a:gd name="T0" fmla="*/ 0 w 7891"/>
                    <a:gd name="T1" fmla="*/ 3955 h 4598"/>
                    <a:gd name="T2" fmla="*/ 2655 w 7891"/>
                    <a:gd name="T3" fmla="*/ 2236 h 4598"/>
                    <a:gd name="T4" fmla="*/ 3513 w 7891"/>
                    <a:gd name="T5" fmla="*/ 2964 h 4598"/>
                    <a:gd name="T6" fmla="*/ 5274 w 7891"/>
                    <a:gd name="T7" fmla="*/ 1264 h 4598"/>
                    <a:gd name="T8" fmla="*/ 5728 w 7891"/>
                    <a:gd name="T9" fmla="*/ 1638 h 4598"/>
                    <a:gd name="T10" fmla="*/ 6829 w 7891"/>
                    <a:gd name="T11" fmla="*/ 692 h 4598"/>
                    <a:gd name="T12" fmla="*/ 6560 w 7891"/>
                    <a:gd name="T13" fmla="*/ 480 h 4598"/>
                    <a:gd name="T14" fmla="*/ 7891 w 7891"/>
                    <a:gd name="T15" fmla="*/ 0 h 4598"/>
                    <a:gd name="T16" fmla="*/ 7621 w 7891"/>
                    <a:gd name="T17" fmla="*/ 1496 h 4598"/>
                    <a:gd name="T18" fmla="*/ 7163 w 7891"/>
                    <a:gd name="T19" fmla="*/ 1061 h 4598"/>
                    <a:gd name="T20" fmla="*/ 5728 w 7891"/>
                    <a:gd name="T21" fmla="*/ 2480 h 4598"/>
                    <a:gd name="T22" fmla="*/ 5279 w 7891"/>
                    <a:gd name="T23" fmla="*/ 2045 h 4598"/>
                    <a:gd name="T24" fmla="*/ 3626 w 7891"/>
                    <a:gd name="T25" fmla="*/ 3730 h 4598"/>
                    <a:gd name="T26" fmla="*/ 2621 w 7891"/>
                    <a:gd name="T27" fmla="*/ 2950 h 4598"/>
                    <a:gd name="T28" fmla="*/ 392 w 7891"/>
                    <a:gd name="T29" fmla="*/ 4598 h 4598"/>
                    <a:gd name="T30" fmla="*/ 0 w 7891"/>
                    <a:gd name="T31" fmla="*/ 3955 h 4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7891" h="4598">
                      <a:moveTo>
                        <a:pt x="0" y="3955"/>
                      </a:moveTo>
                      <a:lnTo>
                        <a:pt x="2655" y="2236"/>
                      </a:lnTo>
                      <a:lnTo>
                        <a:pt x="3513" y="2964"/>
                      </a:lnTo>
                      <a:lnTo>
                        <a:pt x="5274" y="1264"/>
                      </a:lnTo>
                      <a:lnTo>
                        <a:pt x="5728" y="1638"/>
                      </a:lnTo>
                      <a:lnTo>
                        <a:pt x="6829" y="692"/>
                      </a:lnTo>
                      <a:lnTo>
                        <a:pt x="6560" y="480"/>
                      </a:lnTo>
                      <a:lnTo>
                        <a:pt x="7891" y="0"/>
                      </a:lnTo>
                      <a:lnTo>
                        <a:pt x="7621" y="1496"/>
                      </a:lnTo>
                      <a:lnTo>
                        <a:pt x="7163" y="1061"/>
                      </a:lnTo>
                      <a:lnTo>
                        <a:pt x="5728" y="2480"/>
                      </a:lnTo>
                      <a:lnTo>
                        <a:pt x="5279" y="2045"/>
                      </a:lnTo>
                      <a:lnTo>
                        <a:pt x="3626" y="3730"/>
                      </a:lnTo>
                      <a:lnTo>
                        <a:pt x="2621" y="2950"/>
                      </a:lnTo>
                      <a:lnTo>
                        <a:pt x="392" y="4598"/>
                      </a:lnTo>
                      <a:lnTo>
                        <a:pt x="0" y="3955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108" name="î$ḷidè"/>
              <p:cNvGrpSpPr/>
              <p:nvPr/>
            </p:nvGrpSpPr>
            <p:grpSpPr>
              <a:xfrm>
                <a:off x="9227543" y="2881243"/>
                <a:ext cx="1506076" cy="1025356"/>
                <a:chOff x="6171692" y="3065141"/>
                <a:chExt cx="1506076" cy="1025356"/>
              </a:xfrm>
            </p:grpSpPr>
            <p:sp>
              <p:nvSpPr>
                <p:cNvPr id="113" name="iṩlïḓe"/>
                <p:cNvSpPr>
                  <a:spLocks/>
                </p:cNvSpPr>
                <p:nvPr/>
              </p:nvSpPr>
              <p:spPr bwMode="auto">
                <a:xfrm>
                  <a:off x="6171692" y="3408316"/>
                  <a:ext cx="1377560" cy="682181"/>
                </a:xfrm>
                <a:custGeom>
                  <a:avLst/>
                  <a:gdLst>
                    <a:gd name="T0" fmla="*/ 0 w 839"/>
                    <a:gd name="T1" fmla="*/ 394 h 415"/>
                    <a:gd name="T2" fmla="*/ 205 w 839"/>
                    <a:gd name="T3" fmla="*/ 190 h 415"/>
                    <a:gd name="T4" fmla="*/ 379 w 839"/>
                    <a:gd name="T5" fmla="*/ 343 h 415"/>
                    <a:gd name="T6" fmla="*/ 770 w 839"/>
                    <a:gd name="T7" fmla="*/ 0 h 415"/>
                    <a:gd name="T8" fmla="*/ 839 w 839"/>
                    <a:gd name="T9" fmla="*/ 54 h 415"/>
                    <a:gd name="T10" fmla="*/ 379 w 839"/>
                    <a:gd name="T11" fmla="*/ 415 h 415"/>
                    <a:gd name="T12" fmla="*/ 187 w 839"/>
                    <a:gd name="T13" fmla="*/ 275 h 415"/>
                    <a:gd name="T14" fmla="*/ 0 w 839"/>
                    <a:gd name="T15" fmla="*/ 394 h 4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39" h="415">
                      <a:moveTo>
                        <a:pt x="0" y="394"/>
                      </a:moveTo>
                      <a:cubicBezTo>
                        <a:pt x="0" y="394"/>
                        <a:pt x="184" y="184"/>
                        <a:pt x="205" y="190"/>
                      </a:cubicBezTo>
                      <a:cubicBezTo>
                        <a:pt x="225" y="195"/>
                        <a:pt x="353" y="366"/>
                        <a:pt x="379" y="343"/>
                      </a:cubicBezTo>
                      <a:cubicBezTo>
                        <a:pt x="406" y="320"/>
                        <a:pt x="770" y="0"/>
                        <a:pt x="770" y="0"/>
                      </a:cubicBezTo>
                      <a:cubicBezTo>
                        <a:pt x="839" y="54"/>
                        <a:pt x="839" y="54"/>
                        <a:pt x="839" y="54"/>
                      </a:cubicBezTo>
                      <a:cubicBezTo>
                        <a:pt x="839" y="54"/>
                        <a:pt x="429" y="390"/>
                        <a:pt x="379" y="415"/>
                      </a:cubicBezTo>
                      <a:cubicBezTo>
                        <a:pt x="379" y="415"/>
                        <a:pt x="217" y="271"/>
                        <a:pt x="187" y="275"/>
                      </a:cubicBezTo>
                      <a:cubicBezTo>
                        <a:pt x="157" y="279"/>
                        <a:pt x="38" y="407"/>
                        <a:pt x="0" y="394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4" name="íşḷíde"/>
                <p:cNvSpPr>
                  <a:spLocks/>
                </p:cNvSpPr>
                <p:nvPr/>
              </p:nvSpPr>
              <p:spPr bwMode="auto">
                <a:xfrm>
                  <a:off x="7372107" y="3065141"/>
                  <a:ext cx="305661" cy="223689"/>
                </a:xfrm>
                <a:custGeom>
                  <a:avLst/>
                  <a:gdLst>
                    <a:gd name="T0" fmla="*/ 0 w 186"/>
                    <a:gd name="T1" fmla="*/ 136 h 136"/>
                    <a:gd name="T2" fmla="*/ 182 w 186"/>
                    <a:gd name="T3" fmla="*/ 43 h 136"/>
                    <a:gd name="T4" fmla="*/ 0 w 186"/>
                    <a:gd name="T5" fmla="*/ 41 h 136"/>
                    <a:gd name="T6" fmla="*/ 0 w 186"/>
                    <a:gd name="T7" fmla="*/ 136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6" h="136">
                      <a:moveTo>
                        <a:pt x="0" y="136"/>
                      </a:moveTo>
                      <a:cubicBezTo>
                        <a:pt x="0" y="136"/>
                        <a:pt x="186" y="87"/>
                        <a:pt x="182" y="43"/>
                      </a:cubicBezTo>
                      <a:cubicBezTo>
                        <a:pt x="178" y="0"/>
                        <a:pt x="0" y="41"/>
                        <a:pt x="0" y="41"/>
                      </a:cubicBezTo>
                      <a:lnTo>
                        <a:pt x="0" y="136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109" name="íṥḻîďê"/>
              <p:cNvGrpSpPr/>
              <p:nvPr/>
            </p:nvGrpSpPr>
            <p:grpSpPr>
              <a:xfrm>
                <a:off x="6754464" y="3303612"/>
                <a:ext cx="2168806" cy="1235149"/>
                <a:chOff x="6667100" y="3917001"/>
                <a:chExt cx="2168806" cy="1235149"/>
              </a:xfrm>
            </p:grpSpPr>
            <p:sp>
              <p:nvSpPr>
                <p:cNvPr id="110" name="îṩlîḋê"/>
                <p:cNvSpPr>
                  <a:spLocks/>
                </p:cNvSpPr>
                <p:nvPr/>
              </p:nvSpPr>
              <p:spPr bwMode="auto">
                <a:xfrm>
                  <a:off x="8184292" y="4565836"/>
                  <a:ext cx="651614" cy="586314"/>
                </a:xfrm>
                <a:custGeom>
                  <a:avLst/>
                  <a:gdLst>
                    <a:gd name="T0" fmla="*/ 428 w 938"/>
                    <a:gd name="T1" fmla="*/ 844 h 844"/>
                    <a:gd name="T2" fmla="*/ 0 w 938"/>
                    <a:gd name="T3" fmla="*/ 782 h 844"/>
                    <a:gd name="T4" fmla="*/ 324 w 938"/>
                    <a:gd name="T5" fmla="*/ 648 h 844"/>
                    <a:gd name="T6" fmla="*/ 194 w 938"/>
                    <a:gd name="T7" fmla="*/ 203 h 844"/>
                    <a:gd name="T8" fmla="*/ 508 w 938"/>
                    <a:gd name="T9" fmla="*/ 451 h 844"/>
                    <a:gd name="T10" fmla="*/ 551 w 938"/>
                    <a:gd name="T11" fmla="*/ 0 h 844"/>
                    <a:gd name="T12" fmla="*/ 655 w 938"/>
                    <a:gd name="T13" fmla="*/ 340 h 844"/>
                    <a:gd name="T14" fmla="*/ 938 w 938"/>
                    <a:gd name="T15" fmla="*/ 0 h 844"/>
                    <a:gd name="T16" fmla="*/ 794 w 938"/>
                    <a:gd name="T17" fmla="*/ 527 h 844"/>
                    <a:gd name="T18" fmla="*/ 428 w 938"/>
                    <a:gd name="T19" fmla="*/ 844 h 8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38" h="844">
                      <a:moveTo>
                        <a:pt x="428" y="844"/>
                      </a:moveTo>
                      <a:lnTo>
                        <a:pt x="0" y="782"/>
                      </a:lnTo>
                      <a:lnTo>
                        <a:pt x="324" y="648"/>
                      </a:lnTo>
                      <a:lnTo>
                        <a:pt x="194" y="203"/>
                      </a:lnTo>
                      <a:lnTo>
                        <a:pt x="508" y="451"/>
                      </a:lnTo>
                      <a:lnTo>
                        <a:pt x="551" y="0"/>
                      </a:lnTo>
                      <a:lnTo>
                        <a:pt x="655" y="340"/>
                      </a:lnTo>
                      <a:lnTo>
                        <a:pt x="938" y="0"/>
                      </a:lnTo>
                      <a:lnTo>
                        <a:pt x="794" y="527"/>
                      </a:lnTo>
                      <a:lnTo>
                        <a:pt x="428" y="844"/>
                      </a:lnTo>
                      <a:close/>
                    </a:path>
                  </a:pathLst>
                </a:cu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1" name="iśḻîḍè"/>
                <p:cNvSpPr>
                  <a:spLocks/>
                </p:cNvSpPr>
                <p:nvPr/>
              </p:nvSpPr>
              <p:spPr bwMode="auto">
                <a:xfrm>
                  <a:off x="6667100" y="4201127"/>
                  <a:ext cx="1585966" cy="577978"/>
                </a:xfrm>
                <a:custGeom>
                  <a:avLst/>
                  <a:gdLst>
                    <a:gd name="T0" fmla="*/ 0 w 966"/>
                    <a:gd name="T1" fmla="*/ 352 h 352"/>
                    <a:gd name="T2" fmla="*/ 966 w 966"/>
                    <a:gd name="T3" fmla="*/ 276 h 3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966" h="352">
                      <a:moveTo>
                        <a:pt x="0" y="352"/>
                      </a:moveTo>
                      <a:cubicBezTo>
                        <a:pt x="539" y="0"/>
                        <a:pt x="805" y="152"/>
                        <a:pt x="966" y="276"/>
                      </a:cubicBezTo>
                    </a:path>
                  </a:pathLst>
                </a:custGeom>
                <a:noFill/>
                <a:ln w="44450" cap="flat">
                  <a:solidFill>
                    <a:schemeClr val="tx2">
                      <a:lumMod val="40000"/>
                      <a:lumOff val="60000"/>
                    </a:schemeClr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2" name="işļîdê"/>
                <p:cNvSpPr>
                  <a:spLocks/>
                </p:cNvSpPr>
                <p:nvPr/>
              </p:nvSpPr>
              <p:spPr bwMode="auto">
                <a:xfrm>
                  <a:off x="8253066" y="3917001"/>
                  <a:ext cx="322334" cy="671760"/>
                </a:xfrm>
                <a:custGeom>
                  <a:avLst/>
                  <a:gdLst>
                    <a:gd name="T0" fmla="*/ 56 w 196"/>
                    <a:gd name="T1" fmla="*/ 409 h 409"/>
                    <a:gd name="T2" fmla="*/ 196 w 196"/>
                    <a:gd name="T3" fmla="*/ 0 h 4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96" h="409">
                      <a:moveTo>
                        <a:pt x="56" y="409"/>
                      </a:moveTo>
                      <a:cubicBezTo>
                        <a:pt x="0" y="227"/>
                        <a:pt x="131" y="62"/>
                        <a:pt x="196" y="0"/>
                      </a:cubicBezTo>
                    </a:path>
                  </a:pathLst>
                </a:custGeom>
                <a:noFill/>
                <a:ln w="44450" cap="flat">
                  <a:solidFill>
                    <a:schemeClr val="tx2">
                      <a:lumMod val="40000"/>
                      <a:lumOff val="60000"/>
                    </a:schemeClr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</p:grpSp>
        <p:grpSp>
          <p:nvGrpSpPr>
            <p:cNvPr id="38" name="îṩḻïḋé"/>
            <p:cNvGrpSpPr/>
            <p:nvPr/>
          </p:nvGrpSpPr>
          <p:grpSpPr>
            <a:xfrm>
              <a:off x="6227796" y="-2536259"/>
              <a:ext cx="2423755" cy="1735496"/>
              <a:chOff x="7358312" y="1846145"/>
              <a:chExt cx="3231674" cy="2313995"/>
            </a:xfrm>
          </p:grpSpPr>
          <p:grpSp>
            <p:nvGrpSpPr>
              <p:cNvPr id="39" name="iṩḷïḋê"/>
              <p:cNvGrpSpPr/>
              <p:nvPr/>
            </p:nvGrpSpPr>
            <p:grpSpPr>
              <a:xfrm>
                <a:off x="8409370" y="1846145"/>
                <a:ext cx="2180616" cy="2313995"/>
                <a:chOff x="5440883" y="1416654"/>
                <a:chExt cx="2180616" cy="2313995"/>
              </a:xfrm>
            </p:grpSpPr>
            <p:sp>
              <p:nvSpPr>
                <p:cNvPr id="52" name="íšľïďè"/>
                <p:cNvSpPr>
                  <a:spLocks/>
                </p:cNvSpPr>
                <p:nvPr/>
              </p:nvSpPr>
              <p:spPr bwMode="auto">
                <a:xfrm>
                  <a:off x="6590587" y="2225962"/>
                  <a:ext cx="408475" cy="274401"/>
                </a:xfrm>
                <a:custGeom>
                  <a:avLst/>
                  <a:gdLst>
                    <a:gd name="T0" fmla="*/ 0 w 249"/>
                    <a:gd name="T1" fmla="*/ 0 h 167"/>
                    <a:gd name="T2" fmla="*/ 249 w 249"/>
                    <a:gd name="T3" fmla="*/ 109 h 167"/>
                    <a:gd name="T4" fmla="*/ 171 w 249"/>
                    <a:gd name="T5" fmla="*/ 142 h 167"/>
                    <a:gd name="T6" fmla="*/ 0 w 249"/>
                    <a:gd name="T7" fmla="*/ 0 h 1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9" h="167">
                      <a:moveTo>
                        <a:pt x="0" y="0"/>
                      </a:moveTo>
                      <a:cubicBezTo>
                        <a:pt x="0" y="0"/>
                        <a:pt x="187" y="44"/>
                        <a:pt x="249" y="109"/>
                      </a:cubicBezTo>
                      <a:cubicBezTo>
                        <a:pt x="249" y="109"/>
                        <a:pt x="210" y="167"/>
                        <a:pt x="171" y="142"/>
                      </a:cubicBezTo>
                      <a:cubicBezTo>
                        <a:pt x="132" y="117"/>
                        <a:pt x="0" y="28"/>
                        <a:pt x="0" y="0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3" name="ïṧliḍê"/>
                <p:cNvSpPr>
                  <a:spLocks/>
                </p:cNvSpPr>
                <p:nvPr/>
              </p:nvSpPr>
              <p:spPr bwMode="auto">
                <a:xfrm>
                  <a:off x="6444008" y="2007831"/>
                  <a:ext cx="297325" cy="272316"/>
                </a:xfrm>
                <a:custGeom>
                  <a:avLst/>
                  <a:gdLst>
                    <a:gd name="T0" fmla="*/ 0 w 181"/>
                    <a:gd name="T1" fmla="*/ 136 h 166"/>
                    <a:gd name="T2" fmla="*/ 27 w 181"/>
                    <a:gd name="T3" fmla="*/ 53 h 166"/>
                    <a:gd name="T4" fmla="*/ 114 w 181"/>
                    <a:gd name="T5" fmla="*/ 0 h 166"/>
                    <a:gd name="T6" fmla="*/ 181 w 181"/>
                    <a:gd name="T7" fmla="*/ 103 h 166"/>
                    <a:gd name="T8" fmla="*/ 69 w 181"/>
                    <a:gd name="T9" fmla="*/ 162 h 166"/>
                    <a:gd name="T10" fmla="*/ 0 w 181"/>
                    <a:gd name="T11" fmla="*/ 13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1" h="166">
                      <a:moveTo>
                        <a:pt x="0" y="136"/>
                      </a:moveTo>
                      <a:cubicBezTo>
                        <a:pt x="0" y="136"/>
                        <a:pt x="7" y="76"/>
                        <a:pt x="27" y="53"/>
                      </a:cubicBezTo>
                      <a:cubicBezTo>
                        <a:pt x="47" y="30"/>
                        <a:pt x="114" y="0"/>
                        <a:pt x="114" y="0"/>
                      </a:cubicBezTo>
                      <a:cubicBezTo>
                        <a:pt x="114" y="0"/>
                        <a:pt x="167" y="75"/>
                        <a:pt x="181" y="103"/>
                      </a:cubicBezTo>
                      <a:cubicBezTo>
                        <a:pt x="181" y="103"/>
                        <a:pt x="106" y="157"/>
                        <a:pt x="69" y="162"/>
                      </a:cubicBezTo>
                      <a:cubicBezTo>
                        <a:pt x="32" y="166"/>
                        <a:pt x="0" y="136"/>
                        <a:pt x="0" y="136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4" name="î$1ïḋè"/>
                <p:cNvSpPr>
                  <a:spLocks/>
                </p:cNvSpPr>
                <p:nvPr/>
              </p:nvSpPr>
              <p:spPr bwMode="auto">
                <a:xfrm>
                  <a:off x="6482216" y="2025893"/>
                  <a:ext cx="218131" cy="200069"/>
                </a:xfrm>
                <a:custGeom>
                  <a:avLst/>
                  <a:gdLst>
                    <a:gd name="T0" fmla="*/ 0 w 133"/>
                    <a:gd name="T1" fmla="*/ 100 h 122"/>
                    <a:gd name="T2" fmla="*/ 20 w 133"/>
                    <a:gd name="T3" fmla="*/ 39 h 122"/>
                    <a:gd name="T4" fmla="*/ 83 w 133"/>
                    <a:gd name="T5" fmla="*/ 0 h 122"/>
                    <a:gd name="T6" fmla="*/ 133 w 133"/>
                    <a:gd name="T7" fmla="*/ 75 h 122"/>
                    <a:gd name="T8" fmla="*/ 51 w 133"/>
                    <a:gd name="T9" fmla="*/ 119 h 122"/>
                    <a:gd name="T10" fmla="*/ 0 w 133"/>
                    <a:gd name="T11" fmla="*/ 100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3" h="122">
                      <a:moveTo>
                        <a:pt x="0" y="100"/>
                      </a:moveTo>
                      <a:cubicBezTo>
                        <a:pt x="0" y="100"/>
                        <a:pt x="5" y="56"/>
                        <a:pt x="20" y="39"/>
                      </a:cubicBezTo>
                      <a:cubicBezTo>
                        <a:pt x="35" y="22"/>
                        <a:pt x="83" y="0"/>
                        <a:pt x="83" y="0"/>
                      </a:cubicBezTo>
                      <a:cubicBezTo>
                        <a:pt x="83" y="0"/>
                        <a:pt x="122" y="55"/>
                        <a:pt x="133" y="75"/>
                      </a:cubicBezTo>
                      <a:cubicBezTo>
                        <a:pt x="133" y="75"/>
                        <a:pt x="77" y="115"/>
                        <a:pt x="51" y="119"/>
                      </a:cubicBezTo>
                      <a:cubicBezTo>
                        <a:pt x="24" y="122"/>
                        <a:pt x="0" y="100"/>
                        <a:pt x="0" y="10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5" name="îṣľidè"/>
                <p:cNvSpPr>
                  <a:spLocks/>
                </p:cNvSpPr>
                <p:nvPr/>
              </p:nvSpPr>
              <p:spPr bwMode="auto">
                <a:xfrm>
                  <a:off x="6569052" y="2039092"/>
                  <a:ext cx="125043" cy="168808"/>
                </a:xfrm>
                <a:custGeom>
                  <a:avLst/>
                  <a:gdLst>
                    <a:gd name="T0" fmla="*/ 0 w 76"/>
                    <a:gd name="T1" fmla="*/ 0 h 103"/>
                    <a:gd name="T2" fmla="*/ 76 w 76"/>
                    <a:gd name="T3" fmla="*/ 103 h 103"/>
                    <a:gd name="T4" fmla="*/ 0 w 76"/>
                    <a:gd name="T5" fmla="*/ 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6" h="103">
                      <a:moveTo>
                        <a:pt x="0" y="0"/>
                      </a:moveTo>
                      <a:cubicBezTo>
                        <a:pt x="0" y="0"/>
                        <a:pt x="53" y="82"/>
                        <a:pt x="76" y="103"/>
                      </a:cubicBezTo>
                      <a:cubicBezTo>
                        <a:pt x="76" y="103"/>
                        <a:pt x="12" y="50"/>
                        <a:pt x="0" y="0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6" name="îṩ1iḓê"/>
                <p:cNvSpPr>
                  <a:spLocks/>
                </p:cNvSpPr>
                <p:nvPr/>
              </p:nvSpPr>
              <p:spPr bwMode="auto">
                <a:xfrm>
                  <a:off x="5800730" y="3124189"/>
                  <a:ext cx="605765" cy="606460"/>
                </a:xfrm>
                <a:custGeom>
                  <a:avLst/>
                  <a:gdLst>
                    <a:gd name="T0" fmla="*/ 362 w 369"/>
                    <a:gd name="T1" fmla="*/ 198 h 369"/>
                    <a:gd name="T2" fmla="*/ 172 w 369"/>
                    <a:gd name="T3" fmla="*/ 362 h 369"/>
                    <a:gd name="T4" fmla="*/ 8 w 369"/>
                    <a:gd name="T5" fmla="*/ 172 h 369"/>
                    <a:gd name="T6" fmla="*/ 198 w 369"/>
                    <a:gd name="T7" fmla="*/ 8 h 369"/>
                    <a:gd name="T8" fmla="*/ 362 w 369"/>
                    <a:gd name="T9" fmla="*/ 198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9" h="369">
                      <a:moveTo>
                        <a:pt x="362" y="198"/>
                      </a:moveTo>
                      <a:cubicBezTo>
                        <a:pt x="355" y="296"/>
                        <a:pt x="269" y="369"/>
                        <a:pt x="172" y="362"/>
                      </a:cubicBezTo>
                      <a:cubicBezTo>
                        <a:pt x="74" y="355"/>
                        <a:pt x="0" y="270"/>
                        <a:pt x="8" y="172"/>
                      </a:cubicBezTo>
                      <a:cubicBezTo>
                        <a:pt x="15" y="74"/>
                        <a:pt x="100" y="0"/>
                        <a:pt x="198" y="8"/>
                      </a:cubicBezTo>
                      <a:cubicBezTo>
                        <a:pt x="296" y="15"/>
                        <a:pt x="369" y="100"/>
                        <a:pt x="362" y="19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7" name="îṧḻïde"/>
                <p:cNvSpPr>
                  <a:spLocks/>
                </p:cNvSpPr>
                <p:nvPr/>
              </p:nvSpPr>
              <p:spPr bwMode="auto">
                <a:xfrm>
                  <a:off x="5879229" y="3203384"/>
                  <a:ext cx="450156" cy="450156"/>
                </a:xfrm>
                <a:custGeom>
                  <a:avLst/>
                  <a:gdLst>
                    <a:gd name="T0" fmla="*/ 268 w 274"/>
                    <a:gd name="T1" fmla="*/ 147 h 274"/>
                    <a:gd name="T2" fmla="*/ 127 w 274"/>
                    <a:gd name="T3" fmla="*/ 268 h 274"/>
                    <a:gd name="T4" fmla="*/ 5 w 274"/>
                    <a:gd name="T5" fmla="*/ 127 h 274"/>
                    <a:gd name="T6" fmla="*/ 147 w 274"/>
                    <a:gd name="T7" fmla="*/ 5 h 274"/>
                    <a:gd name="T8" fmla="*/ 268 w 274"/>
                    <a:gd name="T9" fmla="*/ 147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4" h="274">
                      <a:moveTo>
                        <a:pt x="268" y="147"/>
                      </a:moveTo>
                      <a:cubicBezTo>
                        <a:pt x="263" y="219"/>
                        <a:pt x="200" y="274"/>
                        <a:pt x="127" y="268"/>
                      </a:cubicBezTo>
                      <a:cubicBezTo>
                        <a:pt x="54" y="263"/>
                        <a:pt x="0" y="200"/>
                        <a:pt x="5" y="127"/>
                      </a:cubicBezTo>
                      <a:cubicBezTo>
                        <a:pt x="11" y="54"/>
                        <a:pt x="74" y="0"/>
                        <a:pt x="147" y="5"/>
                      </a:cubicBezTo>
                      <a:cubicBezTo>
                        <a:pt x="219" y="11"/>
                        <a:pt x="274" y="74"/>
                        <a:pt x="268" y="14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8" name="îṣļïḓè"/>
                <p:cNvSpPr>
                  <a:spLocks/>
                </p:cNvSpPr>
                <p:nvPr/>
              </p:nvSpPr>
              <p:spPr bwMode="auto">
                <a:xfrm>
                  <a:off x="5910490" y="3236034"/>
                  <a:ext cx="385550" cy="384161"/>
                </a:xfrm>
                <a:custGeom>
                  <a:avLst/>
                  <a:gdLst>
                    <a:gd name="T0" fmla="*/ 231 w 235"/>
                    <a:gd name="T1" fmla="*/ 125 h 234"/>
                    <a:gd name="T2" fmla="*/ 109 w 235"/>
                    <a:gd name="T3" fmla="*/ 230 h 234"/>
                    <a:gd name="T4" fmla="*/ 5 w 235"/>
                    <a:gd name="T5" fmla="*/ 108 h 234"/>
                    <a:gd name="T6" fmla="*/ 126 w 235"/>
                    <a:gd name="T7" fmla="*/ 4 h 234"/>
                    <a:gd name="T8" fmla="*/ 231 w 235"/>
                    <a:gd name="T9" fmla="*/ 125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5" h="234">
                      <a:moveTo>
                        <a:pt x="231" y="125"/>
                      </a:moveTo>
                      <a:cubicBezTo>
                        <a:pt x="226" y="188"/>
                        <a:pt x="172" y="234"/>
                        <a:pt x="109" y="230"/>
                      </a:cubicBezTo>
                      <a:cubicBezTo>
                        <a:pt x="47" y="225"/>
                        <a:pt x="0" y="171"/>
                        <a:pt x="5" y="108"/>
                      </a:cubicBezTo>
                      <a:cubicBezTo>
                        <a:pt x="10" y="46"/>
                        <a:pt x="64" y="0"/>
                        <a:pt x="126" y="4"/>
                      </a:cubicBezTo>
                      <a:cubicBezTo>
                        <a:pt x="189" y="9"/>
                        <a:pt x="235" y="63"/>
                        <a:pt x="231" y="125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9" name="ïṧḻïde"/>
                <p:cNvSpPr>
                  <a:spLocks/>
                </p:cNvSpPr>
                <p:nvPr/>
              </p:nvSpPr>
              <p:spPr bwMode="auto">
                <a:xfrm>
                  <a:off x="6032060" y="3356214"/>
                  <a:ext cx="144494" cy="144494"/>
                </a:xfrm>
                <a:custGeom>
                  <a:avLst/>
                  <a:gdLst>
                    <a:gd name="T0" fmla="*/ 86 w 88"/>
                    <a:gd name="T1" fmla="*/ 47 h 88"/>
                    <a:gd name="T2" fmla="*/ 41 w 88"/>
                    <a:gd name="T3" fmla="*/ 86 h 88"/>
                    <a:gd name="T4" fmla="*/ 2 w 88"/>
                    <a:gd name="T5" fmla="*/ 41 h 88"/>
                    <a:gd name="T6" fmla="*/ 47 w 88"/>
                    <a:gd name="T7" fmla="*/ 2 h 88"/>
                    <a:gd name="T8" fmla="*/ 86 w 88"/>
                    <a:gd name="T9" fmla="*/ 47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88">
                      <a:moveTo>
                        <a:pt x="86" y="47"/>
                      </a:moveTo>
                      <a:cubicBezTo>
                        <a:pt x="84" y="70"/>
                        <a:pt x="64" y="88"/>
                        <a:pt x="41" y="86"/>
                      </a:cubicBezTo>
                      <a:cubicBezTo>
                        <a:pt x="17" y="84"/>
                        <a:pt x="0" y="64"/>
                        <a:pt x="2" y="41"/>
                      </a:cubicBezTo>
                      <a:cubicBezTo>
                        <a:pt x="3" y="17"/>
                        <a:pt x="24" y="0"/>
                        <a:pt x="47" y="2"/>
                      </a:cubicBezTo>
                      <a:cubicBezTo>
                        <a:pt x="70" y="3"/>
                        <a:pt x="88" y="24"/>
                        <a:pt x="86" y="47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0" name="iśḷiďè"/>
                <p:cNvSpPr>
                  <a:spLocks/>
                </p:cNvSpPr>
                <p:nvPr/>
              </p:nvSpPr>
              <p:spPr bwMode="auto">
                <a:xfrm>
                  <a:off x="5932025" y="3242981"/>
                  <a:ext cx="204932" cy="209795"/>
                </a:xfrm>
                <a:custGeom>
                  <a:avLst/>
                  <a:gdLst>
                    <a:gd name="T0" fmla="*/ 0 w 295"/>
                    <a:gd name="T1" fmla="*/ 59 h 302"/>
                    <a:gd name="T2" fmla="*/ 231 w 295"/>
                    <a:gd name="T3" fmla="*/ 302 h 302"/>
                    <a:gd name="T4" fmla="*/ 295 w 295"/>
                    <a:gd name="T5" fmla="*/ 248 h 302"/>
                    <a:gd name="T6" fmla="*/ 71 w 295"/>
                    <a:gd name="T7" fmla="*/ 0 h 302"/>
                    <a:gd name="T8" fmla="*/ 0 w 295"/>
                    <a:gd name="T9" fmla="*/ 59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5" h="302">
                      <a:moveTo>
                        <a:pt x="0" y="59"/>
                      </a:moveTo>
                      <a:lnTo>
                        <a:pt x="231" y="302"/>
                      </a:lnTo>
                      <a:lnTo>
                        <a:pt x="295" y="248"/>
                      </a:lnTo>
                      <a:lnTo>
                        <a:pt x="71" y="0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1" name="ísḷïḋè"/>
                <p:cNvSpPr>
                  <a:spLocks/>
                </p:cNvSpPr>
                <p:nvPr/>
              </p:nvSpPr>
              <p:spPr bwMode="auto">
                <a:xfrm>
                  <a:off x="6063321" y="3387475"/>
                  <a:ext cx="81973" cy="81973"/>
                </a:xfrm>
                <a:custGeom>
                  <a:avLst/>
                  <a:gdLst>
                    <a:gd name="T0" fmla="*/ 49 w 50"/>
                    <a:gd name="T1" fmla="*/ 27 h 50"/>
                    <a:gd name="T2" fmla="*/ 23 w 50"/>
                    <a:gd name="T3" fmla="*/ 49 h 50"/>
                    <a:gd name="T4" fmla="*/ 1 w 50"/>
                    <a:gd name="T5" fmla="*/ 23 h 50"/>
                    <a:gd name="T6" fmla="*/ 27 w 50"/>
                    <a:gd name="T7" fmla="*/ 1 h 50"/>
                    <a:gd name="T8" fmla="*/ 49 w 50"/>
                    <a:gd name="T9" fmla="*/ 2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49" y="27"/>
                      </a:moveTo>
                      <a:cubicBezTo>
                        <a:pt x="48" y="40"/>
                        <a:pt x="36" y="50"/>
                        <a:pt x="23" y="49"/>
                      </a:cubicBezTo>
                      <a:cubicBezTo>
                        <a:pt x="10" y="48"/>
                        <a:pt x="0" y="36"/>
                        <a:pt x="1" y="23"/>
                      </a:cubicBezTo>
                      <a:cubicBezTo>
                        <a:pt x="2" y="10"/>
                        <a:pt x="13" y="0"/>
                        <a:pt x="27" y="1"/>
                      </a:cubicBezTo>
                      <a:cubicBezTo>
                        <a:pt x="40" y="2"/>
                        <a:pt x="50" y="13"/>
                        <a:pt x="49" y="2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2" name="íş1íḓé"/>
                <p:cNvSpPr>
                  <a:spLocks/>
                </p:cNvSpPr>
                <p:nvPr/>
              </p:nvSpPr>
              <p:spPr bwMode="auto">
                <a:xfrm>
                  <a:off x="6917089" y="2318355"/>
                  <a:ext cx="604376" cy="605765"/>
                </a:xfrm>
                <a:custGeom>
                  <a:avLst/>
                  <a:gdLst>
                    <a:gd name="T0" fmla="*/ 361 w 368"/>
                    <a:gd name="T1" fmla="*/ 198 h 369"/>
                    <a:gd name="T2" fmla="*/ 171 w 368"/>
                    <a:gd name="T3" fmla="*/ 362 h 369"/>
                    <a:gd name="T4" fmla="*/ 7 w 368"/>
                    <a:gd name="T5" fmla="*/ 171 h 369"/>
                    <a:gd name="T6" fmla="*/ 197 w 368"/>
                    <a:gd name="T7" fmla="*/ 7 h 369"/>
                    <a:gd name="T8" fmla="*/ 361 w 368"/>
                    <a:gd name="T9" fmla="*/ 198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8" h="369">
                      <a:moveTo>
                        <a:pt x="361" y="198"/>
                      </a:moveTo>
                      <a:cubicBezTo>
                        <a:pt x="354" y="295"/>
                        <a:pt x="269" y="369"/>
                        <a:pt x="171" y="362"/>
                      </a:cubicBezTo>
                      <a:cubicBezTo>
                        <a:pt x="73" y="354"/>
                        <a:pt x="0" y="269"/>
                        <a:pt x="7" y="171"/>
                      </a:cubicBezTo>
                      <a:cubicBezTo>
                        <a:pt x="14" y="73"/>
                        <a:pt x="99" y="0"/>
                        <a:pt x="197" y="7"/>
                      </a:cubicBezTo>
                      <a:cubicBezTo>
                        <a:pt x="295" y="15"/>
                        <a:pt x="368" y="100"/>
                        <a:pt x="361" y="19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3" name="iṣ1ïḋé"/>
                <p:cNvSpPr>
                  <a:spLocks/>
                </p:cNvSpPr>
                <p:nvPr/>
              </p:nvSpPr>
              <p:spPr bwMode="auto">
                <a:xfrm>
                  <a:off x="6994199" y="2395465"/>
                  <a:ext cx="450156" cy="450156"/>
                </a:xfrm>
                <a:custGeom>
                  <a:avLst/>
                  <a:gdLst>
                    <a:gd name="T0" fmla="*/ 269 w 274"/>
                    <a:gd name="T1" fmla="*/ 147 h 274"/>
                    <a:gd name="T2" fmla="*/ 127 w 274"/>
                    <a:gd name="T3" fmla="*/ 269 h 274"/>
                    <a:gd name="T4" fmla="*/ 6 w 274"/>
                    <a:gd name="T5" fmla="*/ 128 h 274"/>
                    <a:gd name="T6" fmla="*/ 147 w 274"/>
                    <a:gd name="T7" fmla="*/ 6 h 274"/>
                    <a:gd name="T8" fmla="*/ 269 w 274"/>
                    <a:gd name="T9" fmla="*/ 147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4" h="274">
                      <a:moveTo>
                        <a:pt x="269" y="147"/>
                      </a:moveTo>
                      <a:cubicBezTo>
                        <a:pt x="263" y="220"/>
                        <a:pt x="200" y="274"/>
                        <a:pt x="127" y="269"/>
                      </a:cubicBezTo>
                      <a:cubicBezTo>
                        <a:pt x="55" y="263"/>
                        <a:pt x="0" y="200"/>
                        <a:pt x="6" y="128"/>
                      </a:cubicBezTo>
                      <a:cubicBezTo>
                        <a:pt x="11" y="55"/>
                        <a:pt x="74" y="0"/>
                        <a:pt x="147" y="6"/>
                      </a:cubicBezTo>
                      <a:cubicBezTo>
                        <a:pt x="219" y="11"/>
                        <a:pt x="274" y="75"/>
                        <a:pt x="269" y="14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4" name="ïŝḻiḍè"/>
                <p:cNvSpPr>
                  <a:spLocks/>
                </p:cNvSpPr>
                <p:nvPr/>
              </p:nvSpPr>
              <p:spPr bwMode="auto">
                <a:xfrm>
                  <a:off x="7027544" y="2428115"/>
                  <a:ext cx="384161" cy="386245"/>
                </a:xfrm>
                <a:custGeom>
                  <a:avLst/>
                  <a:gdLst>
                    <a:gd name="T0" fmla="*/ 230 w 234"/>
                    <a:gd name="T1" fmla="*/ 126 h 235"/>
                    <a:gd name="T2" fmla="*/ 109 w 234"/>
                    <a:gd name="T3" fmla="*/ 230 h 235"/>
                    <a:gd name="T4" fmla="*/ 4 w 234"/>
                    <a:gd name="T5" fmla="*/ 109 h 235"/>
                    <a:gd name="T6" fmla="*/ 125 w 234"/>
                    <a:gd name="T7" fmla="*/ 5 h 235"/>
                    <a:gd name="T8" fmla="*/ 230 w 234"/>
                    <a:gd name="T9" fmla="*/ 126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4" h="235">
                      <a:moveTo>
                        <a:pt x="230" y="126"/>
                      </a:moveTo>
                      <a:cubicBezTo>
                        <a:pt x="225" y="188"/>
                        <a:pt x="171" y="235"/>
                        <a:pt x="109" y="230"/>
                      </a:cubicBezTo>
                      <a:cubicBezTo>
                        <a:pt x="46" y="225"/>
                        <a:pt x="0" y="171"/>
                        <a:pt x="4" y="109"/>
                      </a:cubicBezTo>
                      <a:cubicBezTo>
                        <a:pt x="9" y="47"/>
                        <a:pt x="63" y="0"/>
                        <a:pt x="125" y="5"/>
                      </a:cubicBezTo>
                      <a:cubicBezTo>
                        <a:pt x="188" y="9"/>
                        <a:pt x="234" y="64"/>
                        <a:pt x="230" y="12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5" name="îŝľïďè"/>
                <p:cNvSpPr>
                  <a:spLocks/>
                </p:cNvSpPr>
                <p:nvPr/>
              </p:nvSpPr>
              <p:spPr bwMode="auto">
                <a:xfrm>
                  <a:off x="7147029" y="2548296"/>
                  <a:ext cx="144494" cy="144494"/>
                </a:xfrm>
                <a:custGeom>
                  <a:avLst/>
                  <a:gdLst>
                    <a:gd name="T0" fmla="*/ 86 w 88"/>
                    <a:gd name="T1" fmla="*/ 48 h 88"/>
                    <a:gd name="T2" fmla="*/ 41 w 88"/>
                    <a:gd name="T3" fmla="*/ 87 h 88"/>
                    <a:gd name="T4" fmla="*/ 2 w 88"/>
                    <a:gd name="T5" fmla="*/ 41 h 88"/>
                    <a:gd name="T6" fmla="*/ 47 w 88"/>
                    <a:gd name="T7" fmla="*/ 2 h 88"/>
                    <a:gd name="T8" fmla="*/ 86 w 88"/>
                    <a:gd name="T9" fmla="*/ 4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88">
                      <a:moveTo>
                        <a:pt x="86" y="48"/>
                      </a:moveTo>
                      <a:cubicBezTo>
                        <a:pt x="85" y="71"/>
                        <a:pt x="64" y="88"/>
                        <a:pt x="41" y="87"/>
                      </a:cubicBezTo>
                      <a:cubicBezTo>
                        <a:pt x="18" y="85"/>
                        <a:pt x="0" y="65"/>
                        <a:pt x="2" y="41"/>
                      </a:cubicBezTo>
                      <a:cubicBezTo>
                        <a:pt x="3" y="18"/>
                        <a:pt x="24" y="0"/>
                        <a:pt x="47" y="2"/>
                      </a:cubicBezTo>
                      <a:cubicBezTo>
                        <a:pt x="71" y="4"/>
                        <a:pt x="88" y="24"/>
                        <a:pt x="86" y="48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6" name="iṥḻíḍê"/>
                <p:cNvSpPr>
                  <a:spLocks/>
                </p:cNvSpPr>
                <p:nvPr/>
              </p:nvSpPr>
              <p:spPr bwMode="auto">
                <a:xfrm>
                  <a:off x="7048384" y="2436451"/>
                  <a:ext cx="203543" cy="209795"/>
                </a:xfrm>
                <a:custGeom>
                  <a:avLst/>
                  <a:gdLst>
                    <a:gd name="T0" fmla="*/ 0 w 293"/>
                    <a:gd name="T1" fmla="*/ 59 h 302"/>
                    <a:gd name="T2" fmla="*/ 230 w 293"/>
                    <a:gd name="T3" fmla="*/ 302 h 302"/>
                    <a:gd name="T4" fmla="*/ 293 w 293"/>
                    <a:gd name="T5" fmla="*/ 248 h 302"/>
                    <a:gd name="T6" fmla="*/ 71 w 293"/>
                    <a:gd name="T7" fmla="*/ 0 h 302"/>
                    <a:gd name="T8" fmla="*/ 0 w 293"/>
                    <a:gd name="T9" fmla="*/ 59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3" h="302">
                      <a:moveTo>
                        <a:pt x="0" y="59"/>
                      </a:moveTo>
                      <a:lnTo>
                        <a:pt x="230" y="302"/>
                      </a:lnTo>
                      <a:lnTo>
                        <a:pt x="293" y="248"/>
                      </a:lnTo>
                      <a:lnTo>
                        <a:pt x="71" y="0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7" name="íŝľiḑê"/>
                <p:cNvSpPr>
                  <a:spLocks/>
                </p:cNvSpPr>
                <p:nvPr/>
              </p:nvSpPr>
              <p:spPr bwMode="auto">
                <a:xfrm>
                  <a:off x="7178290" y="2579556"/>
                  <a:ext cx="81973" cy="81973"/>
                </a:xfrm>
                <a:custGeom>
                  <a:avLst/>
                  <a:gdLst>
                    <a:gd name="T0" fmla="*/ 49 w 50"/>
                    <a:gd name="T1" fmla="*/ 27 h 50"/>
                    <a:gd name="T2" fmla="*/ 23 w 50"/>
                    <a:gd name="T3" fmla="*/ 49 h 50"/>
                    <a:gd name="T4" fmla="*/ 1 w 50"/>
                    <a:gd name="T5" fmla="*/ 24 h 50"/>
                    <a:gd name="T6" fmla="*/ 27 w 50"/>
                    <a:gd name="T7" fmla="*/ 1 h 50"/>
                    <a:gd name="T8" fmla="*/ 49 w 50"/>
                    <a:gd name="T9" fmla="*/ 2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49" y="27"/>
                      </a:moveTo>
                      <a:cubicBezTo>
                        <a:pt x="48" y="40"/>
                        <a:pt x="37" y="50"/>
                        <a:pt x="23" y="49"/>
                      </a:cubicBezTo>
                      <a:cubicBezTo>
                        <a:pt x="10" y="48"/>
                        <a:pt x="0" y="37"/>
                        <a:pt x="1" y="24"/>
                      </a:cubicBezTo>
                      <a:cubicBezTo>
                        <a:pt x="2" y="10"/>
                        <a:pt x="13" y="0"/>
                        <a:pt x="27" y="1"/>
                      </a:cubicBezTo>
                      <a:cubicBezTo>
                        <a:pt x="40" y="2"/>
                        <a:pt x="50" y="14"/>
                        <a:pt x="49" y="2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8" name="íṩ1iďè"/>
                <p:cNvSpPr>
                  <a:spLocks/>
                </p:cNvSpPr>
                <p:nvPr/>
              </p:nvSpPr>
              <p:spPr bwMode="auto">
                <a:xfrm>
                  <a:off x="5631227" y="2155799"/>
                  <a:ext cx="1344910" cy="1139283"/>
                </a:xfrm>
                <a:custGeom>
                  <a:avLst/>
                  <a:gdLst>
                    <a:gd name="T0" fmla="*/ 255 w 819"/>
                    <a:gd name="T1" fmla="*/ 419 h 694"/>
                    <a:gd name="T2" fmla="*/ 329 w 819"/>
                    <a:gd name="T3" fmla="*/ 449 h 694"/>
                    <a:gd name="T4" fmla="*/ 473 w 819"/>
                    <a:gd name="T5" fmla="*/ 612 h 694"/>
                    <a:gd name="T6" fmla="*/ 713 w 819"/>
                    <a:gd name="T7" fmla="*/ 428 h 694"/>
                    <a:gd name="T8" fmla="*/ 459 w 819"/>
                    <a:gd name="T9" fmla="*/ 62 h 694"/>
                    <a:gd name="T10" fmla="*/ 434 w 819"/>
                    <a:gd name="T11" fmla="*/ 30 h 694"/>
                    <a:gd name="T12" fmla="*/ 479 w 819"/>
                    <a:gd name="T13" fmla="*/ 33 h 694"/>
                    <a:gd name="T14" fmla="*/ 805 w 819"/>
                    <a:gd name="T15" fmla="*/ 197 h 694"/>
                    <a:gd name="T16" fmla="*/ 813 w 819"/>
                    <a:gd name="T17" fmla="*/ 406 h 694"/>
                    <a:gd name="T18" fmla="*/ 446 w 819"/>
                    <a:gd name="T19" fmla="*/ 694 h 694"/>
                    <a:gd name="T20" fmla="*/ 323 w 819"/>
                    <a:gd name="T21" fmla="*/ 651 h 694"/>
                    <a:gd name="T22" fmla="*/ 86 w 819"/>
                    <a:gd name="T23" fmla="*/ 636 h 694"/>
                    <a:gd name="T24" fmla="*/ 32 w 819"/>
                    <a:gd name="T25" fmla="*/ 457 h 694"/>
                    <a:gd name="T26" fmla="*/ 255 w 819"/>
                    <a:gd name="T27" fmla="*/ 419 h 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19" h="694">
                      <a:moveTo>
                        <a:pt x="255" y="419"/>
                      </a:moveTo>
                      <a:cubicBezTo>
                        <a:pt x="255" y="419"/>
                        <a:pt x="305" y="428"/>
                        <a:pt x="329" y="449"/>
                      </a:cubicBezTo>
                      <a:cubicBezTo>
                        <a:pt x="353" y="470"/>
                        <a:pt x="463" y="606"/>
                        <a:pt x="473" y="612"/>
                      </a:cubicBezTo>
                      <a:cubicBezTo>
                        <a:pt x="484" y="617"/>
                        <a:pt x="691" y="463"/>
                        <a:pt x="713" y="428"/>
                      </a:cubicBezTo>
                      <a:cubicBezTo>
                        <a:pt x="735" y="393"/>
                        <a:pt x="724" y="117"/>
                        <a:pt x="459" y="62"/>
                      </a:cubicBezTo>
                      <a:cubicBezTo>
                        <a:pt x="459" y="62"/>
                        <a:pt x="427" y="59"/>
                        <a:pt x="434" y="30"/>
                      </a:cubicBezTo>
                      <a:cubicBezTo>
                        <a:pt x="442" y="0"/>
                        <a:pt x="479" y="33"/>
                        <a:pt x="479" y="33"/>
                      </a:cubicBezTo>
                      <a:cubicBezTo>
                        <a:pt x="479" y="33"/>
                        <a:pt x="676" y="54"/>
                        <a:pt x="805" y="197"/>
                      </a:cubicBezTo>
                      <a:cubicBezTo>
                        <a:pt x="805" y="197"/>
                        <a:pt x="819" y="389"/>
                        <a:pt x="813" y="406"/>
                      </a:cubicBezTo>
                      <a:cubicBezTo>
                        <a:pt x="807" y="422"/>
                        <a:pt x="516" y="648"/>
                        <a:pt x="446" y="694"/>
                      </a:cubicBezTo>
                      <a:cubicBezTo>
                        <a:pt x="446" y="694"/>
                        <a:pt x="387" y="644"/>
                        <a:pt x="323" y="651"/>
                      </a:cubicBezTo>
                      <a:cubicBezTo>
                        <a:pt x="260" y="658"/>
                        <a:pt x="106" y="654"/>
                        <a:pt x="86" y="636"/>
                      </a:cubicBezTo>
                      <a:cubicBezTo>
                        <a:pt x="65" y="617"/>
                        <a:pt x="0" y="513"/>
                        <a:pt x="32" y="457"/>
                      </a:cubicBezTo>
                      <a:cubicBezTo>
                        <a:pt x="64" y="401"/>
                        <a:pt x="255" y="419"/>
                        <a:pt x="255" y="419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9" name="i$1ide"/>
                <p:cNvSpPr>
                  <a:spLocks/>
                </p:cNvSpPr>
                <p:nvPr/>
              </p:nvSpPr>
              <p:spPr bwMode="auto">
                <a:xfrm>
                  <a:off x="5596493" y="2863683"/>
                  <a:ext cx="681486" cy="656477"/>
                </a:xfrm>
                <a:custGeom>
                  <a:avLst/>
                  <a:gdLst>
                    <a:gd name="T0" fmla="*/ 138 w 415"/>
                    <a:gd name="T1" fmla="*/ 76 h 400"/>
                    <a:gd name="T2" fmla="*/ 47 w 415"/>
                    <a:gd name="T3" fmla="*/ 364 h 400"/>
                    <a:gd name="T4" fmla="*/ 106 w 415"/>
                    <a:gd name="T5" fmla="*/ 390 h 400"/>
                    <a:gd name="T6" fmla="*/ 396 w 415"/>
                    <a:gd name="T7" fmla="*/ 192 h 400"/>
                    <a:gd name="T8" fmla="*/ 138 w 415"/>
                    <a:gd name="T9" fmla="*/ 76 h 4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5" h="400">
                      <a:moveTo>
                        <a:pt x="138" y="76"/>
                      </a:moveTo>
                      <a:cubicBezTo>
                        <a:pt x="90" y="93"/>
                        <a:pt x="0" y="252"/>
                        <a:pt x="47" y="364"/>
                      </a:cubicBezTo>
                      <a:cubicBezTo>
                        <a:pt x="47" y="364"/>
                        <a:pt x="77" y="400"/>
                        <a:pt x="106" y="390"/>
                      </a:cubicBezTo>
                      <a:cubicBezTo>
                        <a:pt x="134" y="380"/>
                        <a:pt x="377" y="218"/>
                        <a:pt x="396" y="192"/>
                      </a:cubicBezTo>
                      <a:cubicBezTo>
                        <a:pt x="415" y="167"/>
                        <a:pt x="355" y="0"/>
                        <a:pt x="138" y="76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0" name="îśḷíḋé"/>
                <p:cNvSpPr>
                  <a:spLocks/>
                </p:cNvSpPr>
                <p:nvPr/>
              </p:nvSpPr>
              <p:spPr bwMode="auto">
                <a:xfrm>
                  <a:off x="5496458" y="2789351"/>
                  <a:ext cx="658561" cy="200764"/>
                </a:xfrm>
                <a:custGeom>
                  <a:avLst/>
                  <a:gdLst>
                    <a:gd name="T0" fmla="*/ 384 w 401"/>
                    <a:gd name="T1" fmla="*/ 15 h 122"/>
                    <a:gd name="T2" fmla="*/ 119 w 401"/>
                    <a:gd name="T3" fmla="*/ 17 h 122"/>
                    <a:gd name="T4" fmla="*/ 15 w 401"/>
                    <a:gd name="T5" fmla="*/ 29 h 122"/>
                    <a:gd name="T6" fmla="*/ 111 w 401"/>
                    <a:gd name="T7" fmla="*/ 114 h 122"/>
                    <a:gd name="T8" fmla="*/ 380 w 401"/>
                    <a:gd name="T9" fmla="*/ 72 h 122"/>
                    <a:gd name="T10" fmla="*/ 384 w 401"/>
                    <a:gd name="T11" fmla="*/ 15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01" h="122">
                      <a:moveTo>
                        <a:pt x="384" y="15"/>
                      </a:moveTo>
                      <a:cubicBezTo>
                        <a:pt x="371" y="0"/>
                        <a:pt x="185" y="12"/>
                        <a:pt x="119" y="17"/>
                      </a:cubicBezTo>
                      <a:cubicBezTo>
                        <a:pt x="52" y="22"/>
                        <a:pt x="26" y="5"/>
                        <a:pt x="15" y="29"/>
                      </a:cubicBezTo>
                      <a:cubicBezTo>
                        <a:pt x="0" y="58"/>
                        <a:pt x="55" y="106"/>
                        <a:pt x="111" y="114"/>
                      </a:cubicBezTo>
                      <a:cubicBezTo>
                        <a:pt x="168" y="122"/>
                        <a:pt x="361" y="84"/>
                        <a:pt x="380" y="72"/>
                      </a:cubicBezTo>
                      <a:cubicBezTo>
                        <a:pt x="399" y="60"/>
                        <a:pt x="401" y="35"/>
                        <a:pt x="384" y="15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1" name="iṥ1îḋe"/>
                <p:cNvSpPr>
                  <a:spLocks/>
                </p:cNvSpPr>
                <p:nvPr/>
              </p:nvSpPr>
              <p:spPr bwMode="auto">
                <a:xfrm>
                  <a:off x="6879576" y="2259307"/>
                  <a:ext cx="540465" cy="556443"/>
                </a:xfrm>
                <a:custGeom>
                  <a:avLst/>
                  <a:gdLst>
                    <a:gd name="T0" fmla="*/ 41 w 329"/>
                    <a:gd name="T1" fmla="*/ 339 h 339"/>
                    <a:gd name="T2" fmla="*/ 25 w 329"/>
                    <a:gd name="T3" fmla="*/ 133 h 339"/>
                    <a:gd name="T4" fmla="*/ 187 w 329"/>
                    <a:gd name="T5" fmla="*/ 5 h 339"/>
                    <a:gd name="T6" fmla="*/ 329 w 329"/>
                    <a:gd name="T7" fmla="*/ 63 h 339"/>
                    <a:gd name="T8" fmla="*/ 191 w 329"/>
                    <a:gd name="T9" fmla="*/ 167 h 339"/>
                    <a:gd name="T10" fmla="*/ 94 w 329"/>
                    <a:gd name="T11" fmla="*/ 305 h 339"/>
                    <a:gd name="T12" fmla="*/ 41 w 329"/>
                    <a:gd name="T13" fmla="*/ 339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9" h="339">
                      <a:moveTo>
                        <a:pt x="41" y="339"/>
                      </a:moveTo>
                      <a:cubicBezTo>
                        <a:pt x="41" y="339"/>
                        <a:pt x="0" y="178"/>
                        <a:pt x="25" y="133"/>
                      </a:cubicBezTo>
                      <a:cubicBezTo>
                        <a:pt x="50" y="87"/>
                        <a:pt x="94" y="12"/>
                        <a:pt x="187" y="5"/>
                      </a:cubicBezTo>
                      <a:cubicBezTo>
                        <a:pt x="249" y="0"/>
                        <a:pt x="305" y="29"/>
                        <a:pt x="329" y="63"/>
                      </a:cubicBezTo>
                      <a:cubicBezTo>
                        <a:pt x="329" y="63"/>
                        <a:pt x="239" y="136"/>
                        <a:pt x="191" y="167"/>
                      </a:cubicBezTo>
                      <a:cubicBezTo>
                        <a:pt x="143" y="198"/>
                        <a:pt x="74" y="244"/>
                        <a:pt x="94" y="305"/>
                      </a:cubicBezTo>
                      <a:cubicBezTo>
                        <a:pt x="94" y="305"/>
                        <a:pt x="82" y="325"/>
                        <a:pt x="41" y="339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2" name="ïṧlíḑè"/>
                <p:cNvSpPr>
                  <a:spLocks/>
                </p:cNvSpPr>
                <p:nvPr/>
              </p:nvSpPr>
              <p:spPr bwMode="auto">
                <a:xfrm>
                  <a:off x="6406495" y="3305502"/>
                  <a:ext cx="59048" cy="163946"/>
                </a:xfrm>
                <a:custGeom>
                  <a:avLst/>
                  <a:gdLst>
                    <a:gd name="T0" fmla="*/ 6 w 36"/>
                    <a:gd name="T1" fmla="*/ 16 h 100"/>
                    <a:gd name="T2" fmla="*/ 21 w 36"/>
                    <a:gd name="T3" fmla="*/ 90 h 100"/>
                    <a:gd name="T4" fmla="*/ 36 w 36"/>
                    <a:gd name="T5" fmla="*/ 90 h 100"/>
                    <a:gd name="T6" fmla="*/ 18 w 36"/>
                    <a:gd name="T7" fmla="*/ 8 h 100"/>
                    <a:gd name="T8" fmla="*/ 6 w 36"/>
                    <a:gd name="T9" fmla="*/ 16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00">
                      <a:moveTo>
                        <a:pt x="6" y="16"/>
                      </a:moveTo>
                      <a:cubicBezTo>
                        <a:pt x="20" y="38"/>
                        <a:pt x="20" y="64"/>
                        <a:pt x="21" y="90"/>
                      </a:cubicBezTo>
                      <a:cubicBezTo>
                        <a:pt x="21" y="100"/>
                        <a:pt x="36" y="100"/>
                        <a:pt x="36" y="90"/>
                      </a:cubicBezTo>
                      <a:cubicBezTo>
                        <a:pt x="35" y="61"/>
                        <a:pt x="35" y="33"/>
                        <a:pt x="18" y="8"/>
                      </a:cubicBezTo>
                      <a:cubicBezTo>
                        <a:pt x="13" y="0"/>
                        <a:pt x="0" y="8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3" name="iŝ1iḓê"/>
                <p:cNvSpPr>
                  <a:spLocks/>
                </p:cNvSpPr>
                <p:nvPr/>
              </p:nvSpPr>
              <p:spPr bwMode="auto">
                <a:xfrm>
                  <a:off x="6464154" y="3305502"/>
                  <a:ext cx="47239" cy="124349"/>
                </a:xfrm>
                <a:custGeom>
                  <a:avLst/>
                  <a:gdLst>
                    <a:gd name="T0" fmla="*/ 5 w 29"/>
                    <a:gd name="T1" fmla="*/ 16 h 76"/>
                    <a:gd name="T2" fmla="*/ 14 w 29"/>
                    <a:gd name="T3" fmla="*/ 66 h 76"/>
                    <a:gd name="T4" fmla="*/ 29 w 29"/>
                    <a:gd name="T5" fmla="*/ 66 h 76"/>
                    <a:gd name="T6" fmla="*/ 17 w 29"/>
                    <a:gd name="T7" fmla="*/ 8 h 76"/>
                    <a:gd name="T8" fmla="*/ 5 w 29"/>
                    <a:gd name="T9" fmla="*/ 16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76">
                      <a:moveTo>
                        <a:pt x="5" y="16"/>
                      </a:moveTo>
                      <a:cubicBezTo>
                        <a:pt x="13" y="31"/>
                        <a:pt x="13" y="49"/>
                        <a:pt x="14" y="66"/>
                      </a:cubicBezTo>
                      <a:cubicBezTo>
                        <a:pt x="14" y="76"/>
                        <a:pt x="29" y="76"/>
                        <a:pt x="29" y="66"/>
                      </a:cubicBezTo>
                      <a:cubicBezTo>
                        <a:pt x="28" y="46"/>
                        <a:pt x="28" y="26"/>
                        <a:pt x="17" y="8"/>
                      </a:cubicBezTo>
                      <a:cubicBezTo>
                        <a:pt x="13" y="0"/>
                        <a:pt x="0" y="7"/>
                        <a:pt x="5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4" name="iṡḻïḓé"/>
                <p:cNvSpPr>
                  <a:spLocks/>
                </p:cNvSpPr>
                <p:nvPr/>
              </p:nvSpPr>
              <p:spPr bwMode="auto">
                <a:xfrm>
                  <a:off x="5754186" y="3556283"/>
                  <a:ext cx="125043" cy="136853"/>
                </a:xfrm>
                <a:custGeom>
                  <a:avLst/>
                  <a:gdLst>
                    <a:gd name="T0" fmla="*/ 5 w 76"/>
                    <a:gd name="T1" fmla="*/ 17 h 83"/>
                    <a:gd name="T2" fmla="*/ 58 w 76"/>
                    <a:gd name="T3" fmla="*/ 76 h 83"/>
                    <a:gd name="T4" fmla="*/ 68 w 76"/>
                    <a:gd name="T5" fmla="*/ 66 h 83"/>
                    <a:gd name="T6" fmla="*/ 17 w 76"/>
                    <a:gd name="T7" fmla="*/ 9 h 83"/>
                    <a:gd name="T8" fmla="*/ 5 w 76"/>
                    <a:gd name="T9" fmla="*/ 17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83">
                      <a:moveTo>
                        <a:pt x="5" y="17"/>
                      </a:moveTo>
                      <a:cubicBezTo>
                        <a:pt x="17" y="41"/>
                        <a:pt x="38" y="58"/>
                        <a:pt x="58" y="76"/>
                      </a:cubicBezTo>
                      <a:cubicBezTo>
                        <a:pt x="65" y="83"/>
                        <a:pt x="76" y="72"/>
                        <a:pt x="68" y="66"/>
                      </a:cubicBezTo>
                      <a:cubicBezTo>
                        <a:pt x="49" y="49"/>
                        <a:pt x="30" y="32"/>
                        <a:pt x="17" y="9"/>
                      </a:cubicBezTo>
                      <a:cubicBezTo>
                        <a:pt x="13" y="0"/>
                        <a:pt x="0" y="8"/>
                        <a:pt x="5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5" name="íşľîḓe"/>
                <p:cNvSpPr>
                  <a:spLocks/>
                </p:cNvSpPr>
                <p:nvPr/>
              </p:nvSpPr>
              <p:spPr bwMode="auto">
                <a:xfrm>
                  <a:off x="5720146" y="3604217"/>
                  <a:ext cx="85446" cy="95172"/>
                </a:xfrm>
                <a:custGeom>
                  <a:avLst/>
                  <a:gdLst>
                    <a:gd name="T0" fmla="*/ 6 w 52"/>
                    <a:gd name="T1" fmla="*/ 16 h 58"/>
                    <a:gd name="T2" fmla="*/ 36 w 52"/>
                    <a:gd name="T3" fmla="*/ 52 h 58"/>
                    <a:gd name="T4" fmla="*/ 44 w 52"/>
                    <a:gd name="T5" fmla="*/ 39 h 58"/>
                    <a:gd name="T6" fmla="*/ 18 w 52"/>
                    <a:gd name="T7" fmla="*/ 8 h 58"/>
                    <a:gd name="T8" fmla="*/ 6 w 52"/>
                    <a:gd name="T9" fmla="*/ 16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" h="58">
                      <a:moveTo>
                        <a:pt x="6" y="16"/>
                      </a:moveTo>
                      <a:cubicBezTo>
                        <a:pt x="14" y="29"/>
                        <a:pt x="23" y="43"/>
                        <a:pt x="36" y="52"/>
                      </a:cubicBezTo>
                      <a:cubicBezTo>
                        <a:pt x="44" y="58"/>
                        <a:pt x="52" y="45"/>
                        <a:pt x="44" y="39"/>
                      </a:cubicBezTo>
                      <a:cubicBezTo>
                        <a:pt x="33" y="32"/>
                        <a:pt x="26" y="19"/>
                        <a:pt x="18" y="8"/>
                      </a:cubicBezTo>
                      <a:cubicBezTo>
                        <a:pt x="13" y="0"/>
                        <a:pt x="0" y="8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6" name="išľïde"/>
                <p:cNvSpPr>
                  <a:spLocks/>
                </p:cNvSpPr>
                <p:nvPr/>
              </p:nvSpPr>
              <p:spPr bwMode="auto">
                <a:xfrm>
                  <a:off x="7001146" y="2876187"/>
                  <a:ext cx="109760" cy="67384"/>
                </a:xfrm>
                <a:custGeom>
                  <a:avLst/>
                  <a:gdLst>
                    <a:gd name="T0" fmla="*/ 8 w 67"/>
                    <a:gd name="T1" fmla="*/ 17 h 41"/>
                    <a:gd name="T2" fmla="*/ 54 w 67"/>
                    <a:gd name="T3" fmla="*/ 38 h 41"/>
                    <a:gd name="T4" fmla="*/ 58 w 67"/>
                    <a:gd name="T5" fmla="*/ 24 h 41"/>
                    <a:gd name="T6" fmla="*/ 16 w 67"/>
                    <a:gd name="T7" fmla="*/ 4 h 41"/>
                    <a:gd name="T8" fmla="*/ 8 w 67"/>
                    <a:gd name="T9" fmla="*/ 17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41">
                      <a:moveTo>
                        <a:pt x="8" y="17"/>
                      </a:moveTo>
                      <a:cubicBezTo>
                        <a:pt x="23" y="26"/>
                        <a:pt x="38" y="34"/>
                        <a:pt x="54" y="38"/>
                      </a:cubicBezTo>
                      <a:cubicBezTo>
                        <a:pt x="63" y="41"/>
                        <a:pt x="67" y="26"/>
                        <a:pt x="58" y="24"/>
                      </a:cubicBezTo>
                      <a:cubicBezTo>
                        <a:pt x="43" y="20"/>
                        <a:pt x="29" y="12"/>
                        <a:pt x="16" y="4"/>
                      </a:cubicBezTo>
                      <a:cubicBezTo>
                        <a:pt x="7" y="0"/>
                        <a:pt x="0" y="13"/>
                        <a:pt x="8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7" name="ïšlïḍe"/>
                <p:cNvSpPr>
                  <a:spLocks/>
                </p:cNvSpPr>
                <p:nvPr/>
              </p:nvSpPr>
              <p:spPr bwMode="auto">
                <a:xfrm>
                  <a:off x="6987947" y="2932456"/>
                  <a:ext cx="90309" cy="49323"/>
                </a:xfrm>
                <a:custGeom>
                  <a:avLst/>
                  <a:gdLst>
                    <a:gd name="T0" fmla="*/ 8 w 55"/>
                    <a:gd name="T1" fmla="*/ 17 h 30"/>
                    <a:gd name="T2" fmla="*/ 42 w 55"/>
                    <a:gd name="T3" fmla="*/ 28 h 30"/>
                    <a:gd name="T4" fmla="*/ 46 w 55"/>
                    <a:gd name="T5" fmla="*/ 14 h 30"/>
                    <a:gd name="T6" fmla="*/ 16 w 55"/>
                    <a:gd name="T7" fmla="*/ 4 h 30"/>
                    <a:gd name="T8" fmla="*/ 8 w 55"/>
                    <a:gd name="T9" fmla="*/ 17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30">
                      <a:moveTo>
                        <a:pt x="8" y="17"/>
                      </a:moveTo>
                      <a:cubicBezTo>
                        <a:pt x="19" y="23"/>
                        <a:pt x="30" y="26"/>
                        <a:pt x="42" y="28"/>
                      </a:cubicBezTo>
                      <a:cubicBezTo>
                        <a:pt x="51" y="30"/>
                        <a:pt x="55" y="15"/>
                        <a:pt x="46" y="14"/>
                      </a:cubicBezTo>
                      <a:cubicBezTo>
                        <a:pt x="36" y="12"/>
                        <a:pt x="25" y="10"/>
                        <a:pt x="16" y="4"/>
                      </a:cubicBezTo>
                      <a:cubicBezTo>
                        <a:pt x="7" y="0"/>
                        <a:pt x="0" y="13"/>
                        <a:pt x="8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8" name="íṧļîdè"/>
                <p:cNvSpPr>
                  <a:spLocks/>
                </p:cNvSpPr>
                <p:nvPr/>
              </p:nvSpPr>
              <p:spPr bwMode="auto">
                <a:xfrm>
                  <a:off x="7521465" y="2471186"/>
                  <a:ext cx="47933" cy="118096"/>
                </a:xfrm>
                <a:custGeom>
                  <a:avLst/>
                  <a:gdLst>
                    <a:gd name="T0" fmla="*/ 5 w 29"/>
                    <a:gd name="T1" fmla="*/ 16 h 72"/>
                    <a:gd name="T2" fmla="*/ 14 w 29"/>
                    <a:gd name="T3" fmla="*/ 62 h 72"/>
                    <a:gd name="T4" fmla="*/ 29 w 29"/>
                    <a:gd name="T5" fmla="*/ 62 h 72"/>
                    <a:gd name="T6" fmla="*/ 17 w 29"/>
                    <a:gd name="T7" fmla="*/ 8 h 72"/>
                    <a:gd name="T8" fmla="*/ 5 w 29"/>
                    <a:gd name="T9" fmla="*/ 16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72">
                      <a:moveTo>
                        <a:pt x="5" y="16"/>
                      </a:moveTo>
                      <a:cubicBezTo>
                        <a:pt x="12" y="30"/>
                        <a:pt x="13" y="46"/>
                        <a:pt x="14" y="62"/>
                      </a:cubicBezTo>
                      <a:cubicBezTo>
                        <a:pt x="14" y="72"/>
                        <a:pt x="29" y="72"/>
                        <a:pt x="29" y="62"/>
                      </a:cubicBezTo>
                      <a:cubicBezTo>
                        <a:pt x="28" y="43"/>
                        <a:pt x="26" y="25"/>
                        <a:pt x="17" y="8"/>
                      </a:cubicBezTo>
                      <a:cubicBezTo>
                        <a:pt x="13" y="0"/>
                        <a:pt x="0" y="7"/>
                        <a:pt x="5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9" name="iṥļïḋê"/>
                <p:cNvSpPr>
                  <a:spLocks/>
                </p:cNvSpPr>
                <p:nvPr/>
              </p:nvSpPr>
              <p:spPr bwMode="auto">
                <a:xfrm>
                  <a:off x="7577039" y="2455903"/>
                  <a:ext cx="44460" cy="110455"/>
                </a:xfrm>
                <a:custGeom>
                  <a:avLst/>
                  <a:gdLst>
                    <a:gd name="T0" fmla="*/ 4 w 27"/>
                    <a:gd name="T1" fmla="*/ 13 h 67"/>
                    <a:gd name="T2" fmla="*/ 12 w 27"/>
                    <a:gd name="T3" fmla="*/ 57 h 67"/>
                    <a:gd name="T4" fmla="*/ 27 w 27"/>
                    <a:gd name="T5" fmla="*/ 57 h 67"/>
                    <a:gd name="T6" fmla="*/ 18 w 27"/>
                    <a:gd name="T7" fmla="*/ 9 h 67"/>
                    <a:gd name="T8" fmla="*/ 4 w 27"/>
                    <a:gd name="T9" fmla="*/ 1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67">
                      <a:moveTo>
                        <a:pt x="4" y="13"/>
                      </a:moveTo>
                      <a:cubicBezTo>
                        <a:pt x="9" y="27"/>
                        <a:pt x="11" y="42"/>
                        <a:pt x="12" y="57"/>
                      </a:cubicBezTo>
                      <a:cubicBezTo>
                        <a:pt x="12" y="67"/>
                        <a:pt x="27" y="67"/>
                        <a:pt x="27" y="57"/>
                      </a:cubicBezTo>
                      <a:cubicBezTo>
                        <a:pt x="26" y="40"/>
                        <a:pt x="24" y="24"/>
                        <a:pt x="18" y="9"/>
                      </a:cubicBezTo>
                      <a:cubicBezTo>
                        <a:pt x="15" y="0"/>
                        <a:pt x="0" y="4"/>
                        <a:pt x="4" y="1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0" name="îsḻíḋè"/>
                <p:cNvSpPr>
                  <a:spLocks/>
                </p:cNvSpPr>
                <p:nvPr/>
              </p:nvSpPr>
              <p:spPr bwMode="auto">
                <a:xfrm>
                  <a:off x="6335637" y="2555937"/>
                  <a:ext cx="277874" cy="187565"/>
                </a:xfrm>
                <a:custGeom>
                  <a:avLst/>
                  <a:gdLst>
                    <a:gd name="T0" fmla="*/ 39 w 169"/>
                    <a:gd name="T1" fmla="*/ 48 h 114"/>
                    <a:gd name="T2" fmla="*/ 85 w 169"/>
                    <a:gd name="T3" fmla="*/ 51 h 114"/>
                    <a:gd name="T4" fmla="*/ 135 w 169"/>
                    <a:gd name="T5" fmla="*/ 5 h 114"/>
                    <a:gd name="T6" fmla="*/ 169 w 169"/>
                    <a:gd name="T7" fmla="*/ 32 h 114"/>
                    <a:gd name="T8" fmla="*/ 75 w 169"/>
                    <a:gd name="T9" fmla="*/ 103 h 114"/>
                    <a:gd name="T10" fmla="*/ 57 w 169"/>
                    <a:gd name="T11" fmla="*/ 101 h 114"/>
                    <a:gd name="T12" fmla="*/ 46 w 169"/>
                    <a:gd name="T13" fmla="*/ 108 h 114"/>
                    <a:gd name="T14" fmla="*/ 6 w 169"/>
                    <a:gd name="T15" fmla="*/ 106 h 114"/>
                    <a:gd name="T16" fmla="*/ 9 w 169"/>
                    <a:gd name="T17" fmla="*/ 53 h 114"/>
                    <a:gd name="T18" fmla="*/ 39 w 169"/>
                    <a:gd name="T19" fmla="*/ 48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9" h="114">
                      <a:moveTo>
                        <a:pt x="39" y="48"/>
                      </a:moveTo>
                      <a:cubicBezTo>
                        <a:pt x="39" y="48"/>
                        <a:pt x="73" y="53"/>
                        <a:pt x="85" y="51"/>
                      </a:cubicBezTo>
                      <a:cubicBezTo>
                        <a:pt x="98" y="48"/>
                        <a:pt x="128" y="10"/>
                        <a:pt x="135" y="5"/>
                      </a:cubicBezTo>
                      <a:cubicBezTo>
                        <a:pt x="143" y="0"/>
                        <a:pt x="169" y="32"/>
                        <a:pt x="169" y="32"/>
                      </a:cubicBezTo>
                      <a:cubicBezTo>
                        <a:pt x="169" y="32"/>
                        <a:pt x="91" y="96"/>
                        <a:pt x="75" y="103"/>
                      </a:cubicBezTo>
                      <a:cubicBezTo>
                        <a:pt x="57" y="101"/>
                        <a:pt x="57" y="101"/>
                        <a:pt x="57" y="101"/>
                      </a:cubicBezTo>
                      <a:cubicBezTo>
                        <a:pt x="46" y="108"/>
                        <a:pt x="46" y="108"/>
                        <a:pt x="46" y="108"/>
                      </a:cubicBezTo>
                      <a:cubicBezTo>
                        <a:pt x="46" y="108"/>
                        <a:pt x="12" y="114"/>
                        <a:pt x="6" y="106"/>
                      </a:cubicBezTo>
                      <a:cubicBezTo>
                        <a:pt x="0" y="97"/>
                        <a:pt x="9" y="53"/>
                        <a:pt x="9" y="53"/>
                      </a:cubicBezTo>
                      <a:cubicBezTo>
                        <a:pt x="9" y="53"/>
                        <a:pt x="28" y="47"/>
                        <a:pt x="39" y="4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1" name="ïsḻidé"/>
                <p:cNvSpPr>
                  <a:spLocks/>
                </p:cNvSpPr>
                <p:nvPr/>
              </p:nvSpPr>
              <p:spPr bwMode="auto">
                <a:xfrm>
                  <a:off x="5644426" y="2377403"/>
                  <a:ext cx="771795" cy="288989"/>
                </a:xfrm>
                <a:custGeom>
                  <a:avLst/>
                  <a:gdLst>
                    <a:gd name="T0" fmla="*/ 161 w 470"/>
                    <a:gd name="T1" fmla="*/ 119 h 176"/>
                    <a:gd name="T2" fmla="*/ 362 w 470"/>
                    <a:gd name="T3" fmla="*/ 14 h 176"/>
                    <a:gd name="T4" fmla="*/ 470 w 470"/>
                    <a:gd name="T5" fmla="*/ 157 h 176"/>
                    <a:gd name="T6" fmla="*/ 428 w 470"/>
                    <a:gd name="T7" fmla="*/ 173 h 176"/>
                    <a:gd name="T8" fmla="*/ 360 w 470"/>
                    <a:gd name="T9" fmla="*/ 52 h 176"/>
                    <a:gd name="T10" fmla="*/ 169 w 470"/>
                    <a:gd name="T11" fmla="*/ 157 h 176"/>
                    <a:gd name="T12" fmla="*/ 161 w 470"/>
                    <a:gd name="T13" fmla="*/ 119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0" h="176">
                      <a:moveTo>
                        <a:pt x="161" y="119"/>
                      </a:moveTo>
                      <a:cubicBezTo>
                        <a:pt x="161" y="119"/>
                        <a:pt x="287" y="0"/>
                        <a:pt x="362" y="14"/>
                      </a:cubicBezTo>
                      <a:cubicBezTo>
                        <a:pt x="437" y="27"/>
                        <a:pt x="461" y="111"/>
                        <a:pt x="470" y="157"/>
                      </a:cubicBezTo>
                      <a:cubicBezTo>
                        <a:pt x="470" y="157"/>
                        <a:pt x="442" y="176"/>
                        <a:pt x="428" y="173"/>
                      </a:cubicBezTo>
                      <a:cubicBezTo>
                        <a:pt x="428" y="173"/>
                        <a:pt x="414" y="48"/>
                        <a:pt x="360" y="52"/>
                      </a:cubicBezTo>
                      <a:cubicBezTo>
                        <a:pt x="305" y="57"/>
                        <a:pt x="180" y="151"/>
                        <a:pt x="169" y="157"/>
                      </a:cubicBezTo>
                      <a:cubicBezTo>
                        <a:pt x="158" y="164"/>
                        <a:pt x="0" y="139"/>
                        <a:pt x="161" y="119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2" name="iśļïḋê"/>
                <p:cNvSpPr>
                  <a:spLocks/>
                </p:cNvSpPr>
                <p:nvPr/>
              </p:nvSpPr>
              <p:spPr bwMode="auto">
                <a:xfrm>
                  <a:off x="6437756" y="2689317"/>
                  <a:ext cx="248003" cy="336922"/>
                </a:xfrm>
                <a:custGeom>
                  <a:avLst/>
                  <a:gdLst>
                    <a:gd name="T0" fmla="*/ 43 w 151"/>
                    <a:gd name="T1" fmla="*/ 126 h 205"/>
                    <a:gd name="T2" fmla="*/ 82 w 151"/>
                    <a:gd name="T3" fmla="*/ 103 h 205"/>
                    <a:gd name="T4" fmla="*/ 87 w 151"/>
                    <a:gd name="T5" fmla="*/ 24 h 205"/>
                    <a:gd name="T6" fmla="*/ 143 w 151"/>
                    <a:gd name="T7" fmla="*/ 15 h 205"/>
                    <a:gd name="T8" fmla="*/ 113 w 151"/>
                    <a:gd name="T9" fmla="*/ 156 h 205"/>
                    <a:gd name="T10" fmla="*/ 97 w 151"/>
                    <a:gd name="T11" fmla="*/ 155 h 205"/>
                    <a:gd name="T12" fmla="*/ 95 w 151"/>
                    <a:gd name="T13" fmla="*/ 183 h 205"/>
                    <a:gd name="T14" fmla="*/ 38 w 151"/>
                    <a:gd name="T15" fmla="*/ 205 h 205"/>
                    <a:gd name="T16" fmla="*/ 6 w 151"/>
                    <a:gd name="T17" fmla="*/ 153 h 205"/>
                    <a:gd name="T18" fmla="*/ 43 w 151"/>
                    <a:gd name="T19" fmla="*/ 126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1" h="205">
                      <a:moveTo>
                        <a:pt x="43" y="126"/>
                      </a:moveTo>
                      <a:cubicBezTo>
                        <a:pt x="43" y="126"/>
                        <a:pt x="74" y="117"/>
                        <a:pt x="82" y="103"/>
                      </a:cubicBezTo>
                      <a:cubicBezTo>
                        <a:pt x="90" y="89"/>
                        <a:pt x="97" y="41"/>
                        <a:pt x="87" y="24"/>
                      </a:cubicBezTo>
                      <a:cubicBezTo>
                        <a:pt x="87" y="24"/>
                        <a:pt x="130" y="0"/>
                        <a:pt x="143" y="15"/>
                      </a:cubicBezTo>
                      <a:cubicBezTo>
                        <a:pt x="143" y="15"/>
                        <a:pt x="151" y="126"/>
                        <a:pt x="113" y="156"/>
                      </a:cubicBezTo>
                      <a:cubicBezTo>
                        <a:pt x="97" y="155"/>
                        <a:pt x="97" y="155"/>
                        <a:pt x="97" y="155"/>
                      </a:cubicBezTo>
                      <a:cubicBezTo>
                        <a:pt x="97" y="155"/>
                        <a:pt x="106" y="177"/>
                        <a:pt x="95" y="183"/>
                      </a:cubicBezTo>
                      <a:cubicBezTo>
                        <a:pt x="84" y="190"/>
                        <a:pt x="41" y="205"/>
                        <a:pt x="38" y="205"/>
                      </a:cubicBezTo>
                      <a:cubicBezTo>
                        <a:pt x="38" y="205"/>
                        <a:pt x="13" y="166"/>
                        <a:pt x="6" y="153"/>
                      </a:cubicBezTo>
                      <a:cubicBezTo>
                        <a:pt x="0" y="141"/>
                        <a:pt x="43" y="126"/>
                        <a:pt x="43" y="126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3" name="î$1îḑê"/>
                <p:cNvSpPr>
                  <a:spLocks/>
                </p:cNvSpPr>
                <p:nvPr/>
              </p:nvSpPr>
              <p:spPr bwMode="auto">
                <a:xfrm>
                  <a:off x="5558980" y="2546212"/>
                  <a:ext cx="948940" cy="409169"/>
                </a:xfrm>
                <a:custGeom>
                  <a:avLst/>
                  <a:gdLst>
                    <a:gd name="T0" fmla="*/ 176 w 578"/>
                    <a:gd name="T1" fmla="*/ 40 h 249"/>
                    <a:gd name="T2" fmla="*/ 578 w 578"/>
                    <a:gd name="T3" fmla="*/ 213 h 249"/>
                    <a:gd name="T4" fmla="*/ 545 w 578"/>
                    <a:gd name="T5" fmla="*/ 249 h 249"/>
                    <a:gd name="T6" fmla="*/ 161 w 578"/>
                    <a:gd name="T7" fmla="*/ 88 h 249"/>
                    <a:gd name="T8" fmla="*/ 34 w 578"/>
                    <a:gd name="T9" fmla="*/ 82 h 249"/>
                    <a:gd name="T10" fmla="*/ 176 w 578"/>
                    <a:gd name="T11" fmla="*/ 40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78" h="249">
                      <a:moveTo>
                        <a:pt x="176" y="40"/>
                      </a:moveTo>
                      <a:cubicBezTo>
                        <a:pt x="176" y="40"/>
                        <a:pt x="473" y="12"/>
                        <a:pt x="578" y="213"/>
                      </a:cubicBezTo>
                      <a:cubicBezTo>
                        <a:pt x="578" y="213"/>
                        <a:pt x="551" y="239"/>
                        <a:pt x="545" y="249"/>
                      </a:cubicBezTo>
                      <a:cubicBezTo>
                        <a:pt x="545" y="249"/>
                        <a:pt x="478" y="50"/>
                        <a:pt x="161" y="88"/>
                      </a:cubicBezTo>
                      <a:cubicBezTo>
                        <a:pt x="153" y="86"/>
                        <a:pt x="57" y="139"/>
                        <a:pt x="34" y="82"/>
                      </a:cubicBezTo>
                      <a:cubicBezTo>
                        <a:pt x="0" y="0"/>
                        <a:pt x="176" y="40"/>
                        <a:pt x="176" y="40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4" name="iṣḻïḑe"/>
                <p:cNvSpPr>
                  <a:spLocks/>
                </p:cNvSpPr>
                <p:nvPr/>
              </p:nvSpPr>
              <p:spPr bwMode="auto">
                <a:xfrm>
                  <a:off x="5991074" y="1477092"/>
                  <a:ext cx="390413" cy="607849"/>
                </a:xfrm>
                <a:custGeom>
                  <a:avLst/>
                  <a:gdLst>
                    <a:gd name="T0" fmla="*/ 231 w 238"/>
                    <a:gd name="T1" fmla="*/ 325 h 370"/>
                    <a:gd name="T2" fmla="*/ 222 w 238"/>
                    <a:gd name="T3" fmla="*/ 281 h 370"/>
                    <a:gd name="T4" fmla="*/ 96 w 238"/>
                    <a:gd name="T5" fmla="*/ 258 h 370"/>
                    <a:gd name="T6" fmla="*/ 207 w 238"/>
                    <a:gd name="T7" fmla="*/ 227 h 370"/>
                    <a:gd name="T8" fmla="*/ 203 w 238"/>
                    <a:gd name="T9" fmla="*/ 211 h 370"/>
                    <a:gd name="T10" fmla="*/ 216 w 238"/>
                    <a:gd name="T11" fmla="*/ 184 h 370"/>
                    <a:gd name="T12" fmla="*/ 190 w 238"/>
                    <a:gd name="T13" fmla="*/ 170 h 370"/>
                    <a:gd name="T14" fmla="*/ 189 w 238"/>
                    <a:gd name="T15" fmla="*/ 166 h 370"/>
                    <a:gd name="T16" fmla="*/ 189 w 238"/>
                    <a:gd name="T17" fmla="*/ 166 h 370"/>
                    <a:gd name="T18" fmla="*/ 168 w 238"/>
                    <a:gd name="T19" fmla="*/ 98 h 370"/>
                    <a:gd name="T20" fmla="*/ 7 w 238"/>
                    <a:gd name="T21" fmla="*/ 181 h 370"/>
                    <a:gd name="T22" fmla="*/ 73 w 238"/>
                    <a:gd name="T23" fmla="*/ 339 h 370"/>
                    <a:gd name="T24" fmla="*/ 231 w 238"/>
                    <a:gd name="T25" fmla="*/ 325 h 3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8" h="370">
                      <a:moveTo>
                        <a:pt x="231" y="325"/>
                      </a:moveTo>
                      <a:cubicBezTo>
                        <a:pt x="231" y="316"/>
                        <a:pt x="227" y="300"/>
                        <a:pt x="222" y="281"/>
                      </a:cubicBezTo>
                      <a:cubicBezTo>
                        <a:pt x="140" y="369"/>
                        <a:pt x="96" y="258"/>
                        <a:pt x="96" y="258"/>
                      </a:cubicBezTo>
                      <a:cubicBezTo>
                        <a:pt x="106" y="257"/>
                        <a:pt x="177" y="236"/>
                        <a:pt x="207" y="227"/>
                      </a:cubicBezTo>
                      <a:cubicBezTo>
                        <a:pt x="206" y="221"/>
                        <a:pt x="204" y="216"/>
                        <a:pt x="203" y="211"/>
                      </a:cubicBezTo>
                      <a:cubicBezTo>
                        <a:pt x="231" y="212"/>
                        <a:pt x="238" y="174"/>
                        <a:pt x="216" y="184"/>
                      </a:cubicBezTo>
                      <a:cubicBezTo>
                        <a:pt x="201" y="191"/>
                        <a:pt x="193" y="178"/>
                        <a:pt x="190" y="170"/>
                      </a:cubicBezTo>
                      <a:cubicBezTo>
                        <a:pt x="190" y="169"/>
                        <a:pt x="189" y="167"/>
                        <a:pt x="189" y="166"/>
                      </a:cubicBezTo>
                      <a:cubicBezTo>
                        <a:pt x="189" y="166"/>
                        <a:pt x="189" y="166"/>
                        <a:pt x="189" y="166"/>
                      </a:cubicBezTo>
                      <a:cubicBezTo>
                        <a:pt x="177" y="127"/>
                        <a:pt x="168" y="98"/>
                        <a:pt x="168" y="98"/>
                      </a:cubicBezTo>
                      <a:cubicBezTo>
                        <a:pt x="53" y="0"/>
                        <a:pt x="0" y="162"/>
                        <a:pt x="7" y="181"/>
                      </a:cubicBezTo>
                      <a:cubicBezTo>
                        <a:pt x="13" y="201"/>
                        <a:pt x="43" y="309"/>
                        <a:pt x="73" y="339"/>
                      </a:cubicBezTo>
                      <a:cubicBezTo>
                        <a:pt x="103" y="370"/>
                        <a:pt x="235" y="366"/>
                        <a:pt x="231" y="325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5" name="îṡļîdê"/>
                <p:cNvSpPr>
                  <a:spLocks/>
                </p:cNvSpPr>
                <p:nvPr/>
              </p:nvSpPr>
              <p:spPr bwMode="auto">
                <a:xfrm>
                  <a:off x="5808371" y="1416654"/>
                  <a:ext cx="522403" cy="536991"/>
                </a:xfrm>
                <a:custGeom>
                  <a:avLst/>
                  <a:gdLst>
                    <a:gd name="T0" fmla="*/ 155 w 318"/>
                    <a:gd name="T1" fmla="*/ 293 h 327"/>
                    <a:gd name="T2" fmla="*/ 127 w 318"/>
                    <a:gd name="T3" fmla="*/ 175 h 327"/>
                    <a:gd name="T4" fmla="*/ 231 w 318"/>
                    <a:gd name="T5" fmla="*/ 154 h 327"/>
                    <a:gd name="T6" fmla="*/ 201 w 318"/>
                    <a:gd name="T7" fmla="*/ 142 h 327"/>
                    <a:gd name="T8" fmla="*/ 309 w 318"/>
                    <a:gd name="T9" fmla="*/ 124 h 327"/>
                    <a:gd name="T10" fmla="*/ 290 w 318"/>
                    <a:gd name="T11" fmla="*/ 129 h 327"/>
                    <a:gd name="T12" fmla="*/ 262 w 318"/>
                    <a:gd name="T13" fmla="*/ 11 h 327"/>
                    <a:gd name="T14" fmla="*/ 245 w 318"/>
                    <a:gd name="T15" fmla="*/ 58 h 327"/>
                    <a:gd name="T16" fmla="*/ 168 w 318"/>
                    <a:gd name="T17" fmla="*/ 8 h 327"/>
                    <a:gd name="T18" fmla="*/ 162 w 318"/>
                    <a:gd name="T19" fmla="*/ 56 h 327"/>
                    <a:gd name="T20" fmla="*/ 50 w 318"/>
                    <a:gd name="T21" fmla="*/ 118 h 327"/>
                    <a:gd name="T22" fmla="*/ 3 w 318"/>
                    <a:gd name="T23" fmla="*/ 134 h 327"/>
                    <a:gd name="T24" fmla="*/ 31 w 318"/>
                    <a:gd name="T25" fmla="*/ 140 h 327"/>
                    <a:gd name="T26" fmla="*/ 15 w 318"/>
                    <a:gd name="T27" fmla="*/ 168 h 327"/>
                    <a:gd name="T28" fmla="*/ 32 w 318"/>
                    <a:gd name="T29" fmla="*/ 158 h 327"/>
                    <a:gd name="T30" fmla="*/ 93 w 318"/>
                    <a:gd name="T31" fmla="*/ 266 h 327"/>
                    <a:gd name="T32" fmla="*/ 85 w 318"/>
                    <a:gd name="T33" fmla="*/ 300 h 327"/>
                    <a:gd name="T34" fmla="*/ 102 w 318"/>
                    <a:gd name="T35" fmla="*/ 291 h 327"/>
                    <a:gd name="T36" fmla="*/ 111 w 318"/>
                    <a:gd name="T37" fmla="*/ 317 h 327"/>
                    <a:gd name="T38" fmla="*/ 155 w 318"/>
                    <a:gd name="T39" fmla="*/ 293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18" h="327">
                      <a:moveTo>
                        <a:pt x="155" y="293"/>
                      </a:moveTo>
                      <a:cubicBezTo>
                        <a:pt x="155" y="293"/>
                        <a:pt x="196" y="217"/>
                        <a:pt x="127" y="175"/>
                      </a:cubicBezTo>
                      <a:cubicBezTo>
                        <a:pt x="127" y="175"/>
                        <a:pt x="249" y="167"/>
                        <a:pt x="231" y="154"/>
                      </a:cubicBezTo>
                      <a:cubicBezTo>
                        <a:pt x="215" y="142"/>
                        <a:pt x="201" y="142"/>
                        <a:pt x="201" y="142"/>
                      </a:cubicBezTo>
                      <a:cubicBezTo>
                        <a:pt x="201" y="142"/>
                        <a:pt x="301" y="156"/>
                        <a:pt x="309" y="124"/>
                      </a:cubicBezTo>
                      <a:cubicBezTo>
                        <a:pt x="318" y="90"/>
                        <a:pt x="290" y="129"/>
                        <a:pt x="290" y="129"/>
                      </a:cubicBezTo>
                      <a:cubicBezTo>
                        <a:pt x="290" y="129"/>
                        <a:pt x="309" y="19"/>
                        <a:pt x="262" y="11"/>
                      </a:cubicBezTo>
                      <a:cubicBezTo>
                        <a:pt x="215" y="4"/>
                        <a:pt x="245" y="58"/>
                        <a:pt x="245" y="58"/>
                      </a:cubicBezTo>
                      <a:cubicBezTo>
                        <a:pt x="245" y="58"/>
                        <a:pt x="223" y="16"/>
                        <a:pt x="168" y="8"/>
                      </a:cubicBezTo>
                      <a:cubicBezTo>
                        <a:pt x="113" y="0"/>
                        <a:pt x="130" y="46"/>
                        <a:pt x="162" y="56"/>
                      </a:cubicBezTo>
                      <a:cubicBezTo>
                        <a:pt x="162" y="56"/>
                        <a:pt x="77" y="67"/>
                        <a:pt x="50" y="118"/>
                      </a:cubicBezTo>
                      <a:cubicBezTo>
                        <a:pt x="50" y="118"/>
                        <a:pt x="6" y="110"/>
                        <a:pt x="3" y="134"/>
                      </a:cubicBezTo>
                      <a:cubicBezTo>
                        <a:pt x="0" y="158"/>
                        <a:pt x="31" y="140"/>
                        <a:pt x="31" y="140"/>
                      </a:cubicBezTo>
                      <a:cubicBezTo>
                        <a:pt x="31" y="140"/>
                        <a:pt x="2" y="161"/>
                        <a:pt x="15" y="168"/>
                      </a:cubicBezTo>
                      <a:cubicBezTo>
                        <a:pt x="27" y="176"/>
                        <a:pt x="32" y="158"/>
                        <a:pt x="32" y="158"/>
                      </a:cubicBezTo>
                      <a:cubicBezTo>
                        <a:pt x="32" y="158"/>
                        <a:pt x="26" y="249"/>
                        <a:pt x="93" y="266"/>
                      </a:cubicBezTo>
                      <a:cubicBezTo>
                        <a:pt x="93" y="266"/>
                        <a:pt x="76" y="295"/>
                        <a:pt x="85" y="300"/>
                      </a:cubicBezTo>
                      <a:cubicBezTo>
                        <a:pt x="94" y="306"/>
                        <a:pt x="102" y="291"/>
                        <a:pt x="102" y="291"/>
                      </a:cubicBezTo>
                      <a:cubicBezTo>
                        <a:pt x="102" y="291"/>
                        <a:pt x="92" y="327"/>
                        <a:pt x="111" y="317"/>
                      </a:cubicBezTo>
                      <a:cubicBezTo>
                        <a:pt x="129" y="308"/>
                        <a:pt x="149" y="308"/>
                        <a:pt x="155" y="293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6" name="iṩļïḋe"/>
                <p:cNvSpPr>
                  <a:spLocks/>
                </p:cNvSpPr>
                <p:nvPr/>
              </p:nvSpPr>
              <p:spPr bwMode="auto">
                <a:xfrm>
                  <a:off x="6171692" y="1915438"/>
                  <a:ext cx="141021" cy="103508"/>
                </a:xfrm>
                <a:custGeom>
                  <a:avLst/>
                  <a:gdLst>
                    <a:gd name="T0" fmla="*/ 0 w 86"/>
                    <a:gd name="T1" fmla="*/ 16 h 63"/>
                    <a:gd name="T2" fmla="*/ 86 w 86"/>
                    <a:gd name="T3" fmla="*/ 36 h 63"/>
                    <a:gd name="T4" fmla="*/ 0 w 86"/>
                    <a:gd name="T5" fmla="*/ 16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6" h="63">
                      <a:moveTo>
                        <a:pt x="0" y="16"/>
                      </a:moveTo>
                      <a:cubicBezTo>
                        <a:pt x="16" y="38"/>
                        <a:pt x="45" y="63"/>
                        <a:pt x="86" y="36"/>
                      </a:cubicBezTo>
                      <a:cubicBezTo>
                        <a:pt x="66" y="0"/>
                        <a:pt x="23" y="8"/>
                        <a:pt x="0" y="16"/>
                      </a:cubicBezTo>
                    </a:path>
                  </a:pathLst>
                </a:custGeom>
                <a:solidFill>
                  <a:srgbClr val="DA908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7" name="i$ļïḓé"/>
                <p:cNvSpPr>
                  <a:spLocks/>
                </p:cNvSpPr>
                <p:nvPr/>
              </p:nvSpPr>
              <p:spPr bwMode="auto">
                <a:xfrm>
                  <a:off x="6148767" y="1850137"/>
                  <a:ext cx="207016" cy="125043"/>
                </a:xfrm>
                <a:custGeom>
                  <a:avLst/>
                  <a:gdLst>
                    <a:gd name="T0" fmla="*/ 111 w 126"/>
                    <a:gd name="T1" fmla="*/ 0 h 76"/>
                    <a:gd name="T2" fmla="*/ 0 w 126"/>
                    <a:gd name="T3" fmla="*/ 31 h 76"/>
                    <a:gd name="T4" fmla="*/ 14 w 126"/>
                    <a:gd name="T5" fmla="*/ 56 h 76"/>
                    <a:gd name="T6" fmla="*/ 100 w 126"/>
                    <a:gd name="T7" fmla="*/ 76 h 76"/>
                    <a:gd name="T8" fmla="*/ 126 w 126"/>
                    <a:gd name="T9" fmla="*/ 54 h 76"/>
                    <a:gd name="T10" fmla="*/ 111 w 126"/>
                    <a:gd name="T11" fmla="*/ 0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6" h="76">
                      <a:moveTo>
                        <a:pt x="111" y="0"/>
                      </a:moveTo>
                      <a:cubicBezTo>
                        <a:pt x="81" y="9"/>
                        <a:pt x="10" y="30"/>
                        <a:pt x="0" y="31"/>
                      </a:cubicBezTo>
                      <a:cubicBezTo>
                        <a:pt x="0" y="31"/>
                        <a:pt x="5" y="43"/>
                        <a:pt x="14" y="56"/>
                      </a:cubicBezTo>
                      <a:cubicBezTo>
                        <a:pt x="37" y="48"/>
                        <a:pt x="80" y="40"/>
                        <a:pt x="100" y="76"/>
                      </a:cubicBezTo>
                      <a:cubicBezTo>
                        <a:pt x="108" y="71"/>
                        <a:pt x="117" y="64"/>
                        <a:pt x="126" y="54"/>
                      </a:cubicBezTo>
                      <a:cubicBezTo>
                        <a:pt x="122" y="38"/>
                        <a:pt x="117" y="19"/>
                        <a:pt x="111" y="0"/>
                      </a:cubicBezTo>
                    </a:path>
                  </a:pathLst>
                </a:custGeom>
                <a:solidFill>
                  <a:srgbClr val="7534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8" name="ï$ľîde"/>
                <p:cNvSpPr>
                  <a:spLocks/>
                </p:cNvSpPr>
                <p:nvPr/>
              </p:nvSpPr>
              <p:spPr bwMode="auto">
                <a:xfrm>
                  <a:off x="6218930" y="1736904"/>
                  <a:ext cx="39597" cy="63911"/>
                </a:xfrm>
                <a:custGeom>
                  <a:avLst/>
                  <a:gdLst>
                    <a:gd name="T0" fmla="*/ 21 w 24"/>
                    <a:gd name="T1" fmla="*/ 17 h 39"/>
                    <a:gd name="T2" fmla="*/ 17 w 24"/>
                    <a:gd name="T3" fmla="*/ 37 h 39"/>
                    <a:gd name="T4" fmla="*/ 3 w 24"/>
                    <a:gd name="T5" fmla="*/ 22 h 39"/>
                    <a:gd name="T6" fmla="*/ 7 w 24"/>
                    <a:gd name="T7" fmla="*/ 1 h 39"/>
                    <a:gd name="T8" fmla="*/ 21 w 24"/>
                    <a:gd name="T9" fmla="*/ 17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39">
                      <a:moveTo>
                        <a:pt x="21" y="17"/>
                      </a:moveTo>
                      <a:cubicBezTo>
                        <a:pt x="24" y="27"/>
                        <a:pt x="22" y="36"/>
                        <a:pt x="17" y="37"/>
                      </a:cubicBezTo>
                      <a:cubicBezTo>
                        <a:pt x="12" y="39"/>
                        <a:pt x="6" y="32"/>
                        <a:pt x="3" y="22"/>
                      </a:cubicBezTo>
                      <a:cubicBezTo>
                        <a:pt x="0" y="11"/>
                        <a:pt x="2" y="2"/>
                        <a:pt x="7" y="1"/>
                      </a:cubicBezTo>
                      <a:cubicBezTo>
                        <a:pt x="12" y="0"/>
                        <a:pt x="18" y="7"/>
                        <a:pt x="21" y="17"/>
                      </a:cubicBezTo>
                    </a:path>
                  </a:pathLst>
                </a:custGeom>
                <a:solidFill>
                  <a:srgbClr val="190F0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9" name="ïşľïḋé"/>
                <p:cNvSpPr>
                  <a:spLocks/>
                </p:cNvSpPr>
                <p:nvPr/>
              </p:nvSpPr>
              <p:spPr bwMode="auto">
                <a:xfrm>
                  <a:off x="5974401" y="1825129"/>
                  <a:ext cx="128517" cy="129906"/>
                </a:xfrm>
                <a:custGeom>
                  <a:avLst/>
                  <a:gdLst>
                    <a:gd name="T0" fmla="*/ 75 w 78"/>
                    <a:gd name="T1" fmla="*/ 35 h 79"/>
                    <a:gd name="T2" fmla="*/ 30 w 78"/>
                    <a:gd name="T3" fmla="*/ 10 h 79"/>
                    <a:gd name="T4" fmla="*/ 28 w 78"/>
                    <a:gd name="T5" fmla="*/ 59 h 79"/>
                    <a:gd name="T6" fmla="*/ 75 w 78"/>
                    <a:gd name="T7" fmla="*/ 35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79">
                      <a:moveTo>
                        <a:pt x="75" y="35"/>
                      </a:moveTo>
                      <a:cubicBezTo>
                        <a:pt x="75" y="35"/>
                        <a:pt x="59" y="0"/>
                        <a:pt x="30" y="10"/>
                      </a:cubicBezTo>
                      <a:cubicBezTo>
                        <a:pt x="0" y="21"/>
                        <a:pt x="16" y="47"/>
                        <a:pt x="28" y="59"/>
                      </a:cubicBezTo>
                      <a:cubicBezTo>
                        <a:pt x="40" y="71"/>
                        <a:pt x="78" y="79"/>
                        <a:pt x="75" y="35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0" name="íṧļîḍê"/>
                <p:cNvSpPr>
                  <a:spLocks/>
                </p:cNvSpPr>
                <p:nvPr/>
              </p:nvSpPr>
              <p:spPr bwMode="auto">
                <a:xfrm>
                  <a:off x="6171692" y="1625059"/>
                  <a:ext cx="65300" cy="78499"/>
                </a:xfrm>
                <a:custGeom>
                  <a:avLst/>
                  <a:gdLst>
                    <a:gd name="T0" fmla="*/ 40 w 40"/>
                    <a:gd name="T1" fmla="*/ 38 h 48"/>
                    <a:gd name="T2" fmla="*/ 0 w 40"/>
                    <a:gd name="T3" fmla="*/ 48 h 48"/>
                    <a:gd name="T4" fmla="*/ 40 w 40"/>
                    <a:gd name="T5" fmla="*/ 3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" h="48">
                      <a:moveTo>
                        <a:pt x="40" y="38"/>
                      </a:moveTo>
                      <a:cubicBezTo>
                        <a:pt x="40" y="38"/>
                        <a:pt x="12" y="16"/>
                        <a:pt x="0" y="48"/>
                      </a:cubicBezTo>
                      <a:cubicBezTo>
                        <a:pt x="0" y="48"/>
                        <a:pt x="6" y="0"/>
                        <a:pt x="40" y="38"/>
                      </a:cubicBezTo>
                    </a:path>
                  </a:pathLst>
                </a:custGeom>
                <a:solidFill>
                  <a:srgbClr val="3A2B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1" name="iṩlîḓé"/>
                <p:cNvSpPr>
                  <a:spLocks/>
                </p:cNvSpPr>
                <p:nvPr/>
              </p:nvSpPr>
              <p:spPr bwMode="auto">
                <a:xfrm>
                  <a:off x="6000799" y="1943920"/>
                  <a:ext cx="180618" cy="96561"/>
                </a:xfrm>
                <a:custGeom>
                  <a:avLst/>
                  <a:gdLst>
                    <a:gd name="T0" fmla="*/ 110 w 110"/>
                    <a:gd name="T1" fmla="*/ 55 h 59"/>
                    <a:gd name="T2" fmla="*/ 30 w 110"/>
                    <a:gd name="T3" fmla="*/ 54 h 59"/>
                    <a:gd name="T4" fmla="*/ 1 w 110"/>
                    <a:gd name="T5" fmla="*/ 36 h 59"/>
                    <a:gd name="T6" fmla="*/ 71 w 110"/>
                    <a:gd name="T7" fmla="*/ 0 h 59"/>
                    <a:gd name="T8" fmla="*/ 110 w 110"/>
                    <a:gd name="T9" fmla="*/ 55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9">
                      <a:moveTo>
                        <a:pt x="110" y="55"/>
                      </a:moveTo>
                      <a:cubicBezTo>
                        <a:pt x="110" y="55"/>
                        <a:pt x="52" y="48"/>
                        <a:pt x="30" y="54"/>
                      </a:cubicBezTo>
                      <a:cubicBezTo>
                        <a:pt x="30" y="54"/>
                        <a:pt x="1" y="59"/>
                        <a:pt x="1" y="36"/>
                      </a:cubicBezTo>
                      <a:cubicBezTo>
                        <a:pt x="0" y="12"/>
                        <a:pt x="40" y="14"/>
                        <a:pt x="71" y="0"/>
                      </a:cubicBezTo>
                      <a:lnTo>
                        <a:pt x="110" y="55"/>
                      </a:lnTo>
                      <a:close/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2" name="íṧḻïḑè"/>
                <p:cNvSpPr>
                  <a:spLocks/>
                </p:cNvSpPr>
                <p:nvPr/>
              </p:nvSpPr>
              <p:spPr bwMode="auto">
                <a:xfrm>
                  <a:off x="5529108" y="1940446"/>
                  <a:ext cx="522403" cy="700937"/>
                </a:xfrm>
                <a:custGeom>
                  <a:avLst/>
                  <a:gdLst>
                    <a:gd name="T0" fmla="*/ 273 w 318"/>
                    <a:gd name="T1" fmla="*/ 18 h 427"/>
                    <a:gd name="T2" fmla="*/ 118 w 318"/>
                    <a:gd name="T3" fmla="*/ 83 h 427"/>
                    <a:gd name="T4" fmla="*/ 41 w 318"/>
                    <a:gd name="T5" fmla="*/ 427 h 427"/>
                    <a:gd name="T6" fmla="*/ 259 w 318"/>
                    <a:gd name="T7" fmla="*/ 361 h 427"/>
                    <a:gd name="T8" fmla="*/ 256 w 318"/>
                    <a:gd name="T9" fmla="*/ 184 h 427"/>
                    <a:gd name="T10" fmla="*/ 305 w 318"/>
                    <a:gd name="T11" fmla="*/ 56 h 427"/>
                    <a:gd name="T12" fmla="*/ 273 w 318"/>
                    <a:gd name="T13" fmla="*/ 18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18" h="427">
                      <a:moveTo>
                        <a:pt x="273" y="18"/>
                      </a:moveTo>
                      <a:cubicBezTo>
                        <a:pt x="273" y="18"/>
                        <a:pt x="198" y="0"/>
                        <a:pt x="118" y="83"/>
                      </a:cubicBezTo>
                      <a:cubicBezTo>
                        <a:pt x="37" y="166"/>
                        <a:pt x="0" y="359"/>
                        <a:pt x="41" y="427"/>
                      </a:cubicBezTo>
                      <a:cubicBezTo>
                        <a:pt x="41" y="427"/>
                        <a:pt x="240" y="407"/>
                        <a:pt x="259" y="361"/>
                      </a:cubicBezTo>
                      <a:cubicBezTo>
                        <a:pt x="259" y="361"/>
                        <a:pt x="203" y="254"/>
                        <a:pt x="256" y="184"/>
                      </a:cubicBezTo>
                      <a:cubicBezTo>
                        <a:pt x="318" y="101"/>
                        <a:pt x="298" y="78"/>
                        <a:pt x="305" y="56"/>
                      </a:cubicBezTo>
                      <a:cubicBezTo>
                        <a:pt x="298" y="30"/>
                        <a:pt x="310" y="30"/>
                        <a:pt x="273" y="18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3" name="i$ḻíḋè"/>
                <p:cNvSpPr>
                  <a:spLocks/>
                </p:cNvSpPr>
                <p:nvPr/>
              </p:nvSpPr>
              <p:spPr bwMode="auto">
                <a:xfrm>
                  <a:off x="5921605" y="1956424"/>
                  <a:ext cx="131990" cy="368183"/>
                </a:xfrm>
                <a:custGeom>
                  <a:avLst/>
                  <a:gdLst>
                    <a:gd name="T0" fmla="*/ 43 w 80"/>
                    <a:gd name="T1" fmla="*/ 0 h 224"/>
                    <a:gd name="T2" fmla="*/ 33 w 80"/>
                    <a:gd name="T3" fmla="*/ 122 h 224"/>
                    <a:gd name="T4" fmla="*/ 22 w 80"/>
                    <a:gd name="T5" fmla="*/ 141 h 224"/>
                    <a:gd name="T6" fmla="*/ 9 w 80"/>
                    <a:gd name="T7" fmla="*/ 203 h 224"/>
                    <a:gd name="T8" fmla="*/ 76 w 80"/>
                    <a:gd name="T9" fmla="*/ 72 h 224"/>
                    <a:gd name="T10" fmla="*/ 45 w 80"/>
                    <a:gd name="T11" fmla="*/ 0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0" h="224">
                      <a:moveTo>
                        <a:pt x="43" y="0"/>
                      </a:moveTo>
                      <a:cubicBezTo>
                        <a:pt x="43" y="0"/>
                        <a:pt x="36" y="111"/>
                        <a:pt x="33" y="122"/>
                      </a:cubicBezTo>
                      <a:cubicBezTo>
                        <a:pt x="31" y="133"/>
                        <a:pt x="22" y="141"/>
                        <a:pt x="22" y="141"/>
                      </a:cubicBezTo>
                      <a:cubicBezTo>
                        <a:pt x="22" y="141"/>
                        <a:pt x="0" y="182"/>
                        <a:pt x="9" y="203"/>
                      </a:cubicBezTo>
                      <a:cubicBezTo>
                        <a:pt x="17" y="224"/>
                        <a:pt x="80" y="100"/>
                        <a:pt x="76" y="72"/>
                      </a:cubicBezTo>
                      <a:cubicBezTo>
                        <a:pt x="72" y="44"/>
                        <a:pt x="45" y="0"/>
                        <a:pt x="45" y="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4" name="ïşlíḓe"/>
                <p:cNvSpPr>
                  <a:spLocks/>
                </p:cNvSpPr>
                <p:nvPr/>
              </p:nvSpPr>
              <p:spPr bwMode="auto">
                <a:xfrm>
                  <a:off x="5509657" y="2558021"/>
                  <a:ext cx="197291" cy="127822"/>
                </a:xfrm>
                <a:custGeom>
                  <a:avLst/>
                  <a:gdLst>
                    <a:gd name="T0" fmla="*/ 120 w 120"/>
                    <a:gd name="T1" fmla="*/ 43 h 78"/>
                    <a:gd name="T2" fmla="*/ 0 w 120"/>
                    <a:gd name="T3" fmla="*/ 21 h 78"/>
                    <a:gd name="T4" fmla="*/ 37 w 120"/>
                    <a:gd name="T5" fmla="*/ 0 h 78"/>
                    <a:gd name="T6" fmla="*/ 120 w 120"/>
                    <a:gd name="T7" fmla="*/ 43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0" h="78">
                      <a:moveTo>
                        <a:pt x="120" y="43"/>
                      </a:moveTo>
                      <a:cubicBezTo>
                        <a:pt x="120" y="43"/>
                        <a:pt x="54" y="78"/>
                        <a:pt x="0" y="21"/>
                      </a:cubicBezTo>
                      <a:cubicBezTo>
                        <a:pt x="0" y="21"/>
                        <a:pt x="39" y="40"/>
                        <a:pt x="37" y="0"/>
                      </a:cubicBezTo>
                      <a:cubicBezTo>
                        <a:pt x="37" y="0"/>
                        <a:pt x="47" y="51"/>
                        <a:pt x="120" y="4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5" name="íśliḑè"/>
                <p:cNvSpPr>
                  <a:spLocks/>
                </p:cNvSpPr>
                <p:nvPr/>
              </p:nvSpPr>
              <p:spPr bwMode="auto">
                <a:xfrm>
                  <a:off x="5440883" y="1920301"/>
                  <a:ext cx="592566" cy="228551"/>
                </a:xfrm>
                <a:custGeom>
                  <a:avLst/>
                  <a:gdLst>
                    <a:gd name="T0" fmla="*/ 361 w 361"/>
                    <a:gd name="T1" fmla="*/ 78 h 139"/>
                    <a:gd name="T2" fmla="*/ 290 w 361"/>
                    <a:gd name="T3" fmla="*/ 17 h 139"/>
                    <a:gd name="T4" fmla="*/ 83 w 361"/>
                    <a:gd name="T5" fmla="*/ 0 h 139"/>
                    <a:gd name="T6" fmla="*/ 0 w 361"/>
                    <a:gd name="T7" fmla="*/ 10 h 139"/>
                    <a:gd name="T8" fmla="*/ 23 w 361"/>
                    <a:gd name="T9" fmla="*/ 99 h 139"/>
                    <a:gd name="T10" fmla="*/ 142 w 361"/>
                    <a:gd name="T11" fmla="*/ 107 h 139"/>
                    <a:gd name="T12" fmla="*/ 361 w 361"/>
                    <a:gd name="T13" fmla="*/ 95 h 139"/>
                    <a:gd name="T14" fmla="*/ 361 w 361"/>
                    <a:gd name="T15" fmla="*/ 78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61" h="139">
                      <a:moveTo>
                        <a:pt x="361" y="78"/>
                      </a:moveTo>
                      <a:cubicBezTo>
                        <a:pt x="361" y="78"/>
                        <a:pt x="352" y="34"/>
                        <a:pt x="290" y="17"/>
                      </a:cubicBezTo>
                      <a:cubicBezTo>
                        <a:pt x="228" y="0"/>
                        <a:pt x="149" y="74"/>
                        <a:pt x="83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13" y="86"/>
                        <a:pt x="23" y="99"/>
                      </a:cubicBezTo>
                      <a:cubicBezTo>
                        <a:pt x="23" y="99"/>
                        <a:pt x="91" y="139"/>
                        <a:pt x="142" y="107"/>
                      </a:cubicBezTo>
                      <a:cubicBezTo>
                        <a:pt x="235" y="47"/>
                        <a:pt x="299" y="15"/>
                        <a:pt x="361" y="95"/>
                      </a:cubicBezTo>
                      <a:lnTo>
                        <a:pt x="361" y="78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6" name="îṡḻïḓe"/>
                <p:cNvSpPr>
                  <a:spLocks/>
                </p:cNvSpPr>
                <p:nvPr/>
              </p:nvSpPr>
              <p:spPr bwMode="auto">
                <a:xfrm>
                  <a:off x="6005662" y="2016167"/>
                  <a:ext cx="54185" cy="42376"/>
                </a:xfrm>
                <a:custGeom>
                  <a:avLst/>
                  <a:gdLst>
                    <a:gd name="T0" fmla="*/ 33 w 33"/>
                    <a:gd name="T1" fmla="*/ 10 h 26"/>
                    <a:gd name="T2" fmla="*/ 19 w 33"/>
                    <a:gd name="T3" fmla="*/ 26 h 26"/>
                    <a:gd name="T4" fmla="*/ 2 w 33"/>
                    <a:gd name="T5" fmla="*/ 10 h 26"/>
                    <a:gd name="T6" fmla="*/ 33 w 33"/>
                    <a:gd name="T7" fmla="*/ 1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26">
                      <a:moveTo>
                        <a:pt x="33" y="10"/>
                      </a:move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9" y="26"/>
                        <a:pt x="0" y="19"/>
                        <a:pt x="2" y="10"/>
                      </a:cubicBezTo>
                      <a:cubicBezTo>
                        <a:pt x="3" y="0"/>
                        <a:pt x="33" y="10"/>
                        <a:pt x="33" y="1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7" name="ísľîḍè"/>
                <p:cNvSpPr>
                  <a:spLocks/>
                </p:cNvSpPr>
                <p:nvPr/>
              </p:nvSpPr>
              <p:spPr bwMode="auto">
                <a:xfrm>
                  <a:off x="6027197" y="2048817"/>
                  <a:ext cx="14588" cy="49323"/>
                </a:xfrm>
                <a:custGeom>
                  <a:avLst/>
                  <a:gdLst>
                    <a:gd name="T0" fmla="*/ 4 w 9"/>
                    <a:gd name="T1" fmla="*/ 0 h 30"/>
                    <a:gd name="T2" fmla="*/ 6 w 9"/>
                    <a:gd name="T3" fmla="*/ 17 h 30"/>
                    <a:gd name="T4" fmla="*/ 0 w 9"/>
                    <a:gd name="T5" fmla="*/ 17 h 30"/>
                    <a:gd name="T6" fmla="*/ 4 w 9"/>
                    <a:gd name="T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" h="30">
                      <a:moveTo>
                        <a:pt x="4" y="0"/>
                      </a:moveTo>
                      <a:cubicBezTo>
                        <a:pt x="4" y="0"/>
                        <a:pt x="9" y="4"/>
                        <a:pt x="6" y="17"/>
                      </a:cubicBezTo>
                      <a:cubicBezTo>
                        <a:pt x="3" y="30"/>
                        <a:pt x="0" y="17"/>
                        <a:pt x="0" y="17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8" name="iSľiḓê"/>
                <p:cNvSpPr>
                  <a:spLocks/>
                </p:cNvSpPr>
                <p:nvPr/>
              </p:nvSpPr>
              <p:spPr bwMode="auto">
                <a:xfrm>
                  <a:off x="5847969" y="2122454"/>
                  <a:ext cx="127822" cy="311914"/>
                </a:xfrm>
                <a:custGeom>
                  <a:avLst/>
                  <a:gdLst>
                    <a:gd name="T0" fmla="*/ 78 w 78"/>
                    <a:gd name="T1" fmla="*/ 28 h 190"/>
                    <a:gd name="T2" fmla="*/ 26 w 78"/>
                    <a:gd name="T3" fmla="*/ 0 h 190"/>
                    <a:gd name="T4" fmla="*/ 44 w 78"/>
                    <a:gd name="T5" fmla="*/ 190 h 190"/>
                    <a:gd name="T6" fmla="*/ 78 w 78"/>
                    <a:gd name="T7" fmla="*/ 28 h 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190">
                      <a:moveTo>
                        <a:pt x="78" y="28"/>
                      </a:moveTo>
                      <a:cubicBezTo>
                        <a:pt x="78" y="28"/>
                        <a:pt x="51" y="21"/>
                        <a:pt x="26" y="0"/>
                      </a:cubicBezTo>
                      <a:cubicBezTo>
                        <a:pt x="26" y="0"/>
                        <a:pt x="0" y="137"/>
                        <a:pt x="44" y="190"/>
                      </a:cubicBezTo>
                      <a:cubicBezTo>
                        <a:pt x="44" y="190"/>
                        <a:pt x="33" y="121"/>
                        <a:pt x="78" y="28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9" name="îSļíďè"/>
                <p:cNvSpPr>
                  <a:spLocks/>
                </p:cNvSpPr>
                <p:nvPr/>
              </p:nvSpPr>
              <p:spPr bwMode="auto">
                <a:xfrm>
                  <a:off x="5909101" y="2002968"/>
                  <a:ext cx="118096" cy="165335"/>
                </a:xfrm>
                <a:custGeom>
                  <a:avLst/>
                  <a:gdLst>
                    <a:gd name="T0" fmla="*/ 54 w 72"/>
                    <a:gd name="T1" fmla="*/ 0 h 101"/>
                    <a:gd name="T2" fmla="*/ 0 w 72"/>
                    <a:gd name="T3" fmla="*/ 9 h 101"/>
                    <a:gd name="T4" fmla="*/ 41 w 72"/>
                    <a:gd name="T5" fmla="*/ 101 h 101"/>
                    <a:gd name="T6" fmla="*/ 54 w 72"/>
                    <a:gd name="T7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2" h="101">
                      <a:moveTo>
                        <a:pt x="54" y="0"/>
                      </a:moveTo>
                      <a:cubicBezTo>
                        <a:pt x="54" y="0"/>
                        <a:pt x="26" y="18"/>
                        <a:pt x="0" y="9"/>
                      </a:cubicBezTo>
                      <a:cubicBezTo>
                        <a:pt x="0" y="9"/>
                        <a:pt x="23" y="79"/>
                        <a:pt x="41" y="101"/>
                      </a:cubicBezTo>
                      <a:cubicBezTo>
                        <a:pt x="41" y="101"/>
                        <a:pt x="72" y="46"/>
                        <a:pt x="54" y="0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0" name="îŝḷiḋè"/>
                <p:cNvSpPr>
                  <a:spLocks/>
                </p:cNvSpPr>
                <p:nvPr/>
              </p:nvSpPr>
              <p:spPr bwMode="auto">
                <a:xfrm>
                  <a:off x="5964676" y="1955035"/>
                  <a:ext cx="95172" cy="103508"/>
                </a:xfrm>
                <a:custGeom>
                  <a:avLst/>
                  <a:gdLst>
                    <a:gd name="T0" fmla="*/ 4 w 58"/>
                    <a:gd name="T1" fmla="*/ 0 h 63"/>
                    <a:gd name="T2" fmla="*/ 32 w 58"/>
                    <a:gd name="T3" fmla="*/ 3 h 63"/>
                    <a:gd name="T4" fmla="*/ 58 w 58"/>
                    <a:gd name="T5" fmla="*/ 47 h 63"/>
                    <a:gd name="T6" fmla="*/ 21 w 58"/>
                    <a:gd name="T7" fmla="*/ 63 h 63"/>
                    <a:gd name="T8" fmla="*/ 4 w 58"/>
                    <a:gd name="T9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63">
                      <a:moveTo>
                        <a:pt x="4" y="0"/>
                      </a:move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58" y="47"/>
                        <a:pt x="58" y="47"/>
                        <a:pt x="58" y="47"/>
                      </a:cubicBezTo>
                      <a:cubicBezTo>
                        <a:pt x="21" y="63"/>
                        <a:pt x="21" y="63"/>
                        <a:pt x="21" y="63"/>
                      </a:cubicBezTo>
                      <a:cubicBezTo>
                        <a:pt x="21" y="63"/>
                        <a:pt x="0" y="22"/>
                        <a:pt x="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1" name="í$1íḋe"/>
                <p:cNvSpPr>
                  <a:spLocks/>
                </p:cNvSpPr>
                <p:nvPr/>
              </p:nvSpPr>
              <p:spPr bwMode="auto">
                <a:xfrm>
                  <a:off x="5738208" y="2514951"/>
                  <a:ext cx="216742" cy="105592"/>
                </a:xfrm>
                <a:custGeom>
                  <a:avLst/>
                  <a:gdLst>
                    <a:gd name="T0" fmla="*/ 0 w 132"/>
                    <a:gd name="T1" fmla="*/ 64 h 64"/>
                    <a:gd name="T2" fmla="*/ 127 w 132"/>
                    <a:gd name="T3" fmla="*/ 19 h 64"/>
                    <a:gd name="T4" fmla="*/ 122 w 132"/>
                    <a:gd name="T5" fmla="*/ 9 h 64"/>
                    <a:gd name="T6" fmla="*/ 132 w 132"/>
                    <a:gd name="T7" fmla="*/ 12 h 64"/>
                    <a:gd name="T8" fmla="*/ 115 w 132"/>
                    <a:gd name="T9" fmla="*/ 0 h 64"/>
                    <a:gd name="T10" fmla="*/ 115 w 132"/>
                    <a:gd name="T11" fmla="*/ 18 h 64"/>
                    <a:gd name="T12" fmla="*/ 0 w 132"/>
                    <a:gd name="T13" fmla="*/ 6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" h="64">
                      <a:moveTo>
                        <a:pt x="0" y="64"/>
                      </a:moveTo>
                      <a:cubicBezTo>
                        <a:pt x="0" y="64"/>
                        <a:pt x="114" y="34"/>
                        <a:pt x="127" y="19"/>
                      </a:cubicBezTo>
                      <a:cubicBezTo>
                        <a:pt x="122" y="9"/>
                        <a:pt x="122" y="9"/>
                        <a:pt x="122" y="9"/>
                      </a:cubicBezTo>
                      <a:cubicBezTo>
                        <a:pt x="132" y="12"/>
                        <a:pt x="132" y="12"/>
                        <a:pt x="132" y="12"/>
                      </a:cubicBezTo>
                      <a:cubicBezTo>
                        <a:pt x="132" y="12"/>
                        <a:pt x="118" y="1"/>
                        <a:pt x="115" y="0"/>
                      </a:cubicBezTo>
                      <a:cubicBezTo>
                        <a:pt x="115" y="18"/>
                        <a:pt x="115" y="18"/>
                        <a:pt x="115" y="18"/>
                      </a:cubicBezTo>
                      <a:cubicBezTo>
                        <a:pt x="115" y="18"/>
                        <a:pt x="35" y="59"/>
                        <a:pt x="0" y="64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2" name="îṡľîḓe"/>
                <p:cNvSpPr>
                  <a:spLocks/>
                </p:cNvSpPr>
                <p:nvPr/>
              </p:nvSpPr>
              <p:spPr bwMode="auto">
                <a:xfrm>
                  <a:off x="5736124" y="1991158"/>
                  <a:ext cx="606460" cy="518930"/>
                </a:xfrm>
                <a:custGeom>
                  <a:avLst/>
                  <a:gdLst>
                    <a:gd name="T0" fmla="*/ 122 w 369"/>
                    <a:gd name="T1" fmla="*/ 7 h 316"/>
                    <a:gd name="T2" fmla="*/ 112 w 369"/>
                    <a:gd name="T3" fmla="*/ 190 h 316"/>
                    <a:gd name="T4" fmla="*/ 336 w 369"/>
                    <a:gd name="T5" fmla="*/ 159 h 316"/>
                    <a:gd name="T6" fmla="*/ 369 w 369"/>
                    <a:gd name="T7" fmla="*/ 188 h 316"/>
                    <a:gd name="T8" fmla="*/ 86 w 369"/>
                    <a:gd name="T9" fmla="*/ 235 h 316"/>
                    <a:gd name="T10" fmla="*/ 122 w 369"/>
                    <a:gd name="T11" fmla="*/ 7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9" h="316">
                      <a:moveTo>
                        <a:pt x="122" y="7"/>
                      </a:moveTo>
                      <a:cubicBezTo>
                        <a:pt x="143" y="12"/>
                        <a:pt x="70" y="113"/>
                        <a:pt x="112" y="190"/>
                      </a:cubicBezTo>
                      <a:cubicBezTo>
                        <a:pt x="148" y="256"/>
                        <a:pt x="255" y="204"/>
                        <a:pt x="336" y="159"/>
                      </a:cubicBezTo>
                      <a:cubicBezTo>
                        <a:pt x="336" y="159"/>
                        <a:pt x="350" y="183"/>
                        <a:pt x="369" y="188"/>
                      </a:cubicBezTo>
                      <a:cubicBezTo>
                        <a:pt x="369" y="188"/>
                        <a:pt x="159" y="316"/>
                        <a:pt x="86" y="235"/>
                      </a:cubicBezTo>
                      <a:cubicBezTo>
                        <a:pt x="0" y="140"/>
                        <a:pt x="86" y="0"/>
                        <a:pt x="122" y="7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3" name="ï$ļïḋé"/>
                <p:cNvSpPr>
                  <a:spLocks/>
                </p:cNvSpPr>
                <p:nvPr/>
              </p:nvSpPr>
              <p:spPr bwMode="auto">
                <a:xfrm>
                  <a:off x="5706947" y="2023809"/>
                  <a:ext cx="191733" cy="371656"/>
                </a:xfrm>
                <a:custGeom>
                  <a:avLst/>
                  <a:gdLst>
                    <a:gd name="T0" fmla="*/ 110 w 117"/>
                    <a:gd name="T1" fmla="*/ 0 h 226"/>
                    <a:gd name="T2" fmla="*/ 117 w 117"/>
                    <a:gd name="T3" fmla="*/ 226 h 226"/>
                    <a:gd name="T4" fmla="*/ 110 w 117"/>
                    <a:gd name="T5" fmla="*/ 0 h 2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7" h="226">
                      <a:moveTo>
                        <a:pt x="110" y="0"/>
                      </a:moveTo>
                      <a:cubicBezTo>
                        <a:pt x="110" y="0"/>
                        <a:pt x="0" y="126"/>
                        <a:pt x="117" y="226"/>
                      </a:cubicBezTo>
                      <a:cubicBezTo>
                        <a:pt x="117" y="226"/>
                        <a:pt x="13" y="152"/>
                        <a:pt x="110" y="0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4" name="îṡļíḍé"/>
                <p:cNvSpPr>
                  <a:spLocks/>
                </p:cNvSpPr>
                <p:nvPr/>
              </p:nvSpPr>
              <p:spPr bwMode="auto">
                <a:xfrm>
                  <a:off x="6281452" y="2140516"/>
                  <a:ext cx="174366" cy="169503"/>
                </a:xfrm>
                <a:custGeom>
                  <a:avLst/>
                  <a:gdLst>
                    <a:gd name="T0" fmla="*/ 4 w 106"/>
                    <a:gd name="T1" fmla="*/ 68 h 103"/>
                    <a:gd name="T2" fmla="*/ 17 w 106"/>
                    <a:gd name="T3" fmla="*/ 8 h 103"/>
                    <a:gd name="T4" fmla="*/ 43 w 106"/>
                    <a:gd name="T5" fmla="*/ 10 h 103"/>
                    <a:gd name="T6" fmla="*/ 76 w 106"/>
                    <a:gd name="T7" fmla="*/ 20 h 103"/>
                    <a:gd name="T8" fmla="*/ 97 w 106"/>
                    <a:gd name="T9" fmla="*/ 59 h 103"/>
                    <a:gd name="T10" fmla="*/ 81 w 106"/>
                    <a:gd name="T11" fmla="*/ 56 h 103"/>
                    <a:gd name="T12" fmla="*/ 55 w 106"/>
                    <a:gd name="T13" fmla="*/ 49 h 103"/>
                    <a:gd name="T14" fmla="*/ 37 w 106"/>
                    <a:gd name="T15" fmla="*/ 97 h 103"/>
                    <a:gd name="T16" fmla="*/ 4 w 106"/>
                    <a:gd name="T17" fmla="*/ 68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103">
                      <a:moveTo>
                        <a:pt x="4" y="68"/>
                      </a:moveTo>
                      <a:cubicBezTo>
                        <a:pt x="4" y="68"/>
                        <a:pt x="0" y="19"/>
                        <a:pt x="17" y="8"/>
                      </a:cubicBezTo>
                      <a:cubicBezTo>
                        <a:pt x="17" y="8"/>
                        <a:pt x="33" y="0"/>
                        <a:pt x="43" y="10"/>
                      </a:cubicBezTo>
                      <a:cubicBezTo>
                        <a:pt x="43" y="10"/>
                        <a:pt x="72" y="3"/>
                        <a:pt x="76" y="20"/>
                      </a:cubicBezTo>
                      <a:cubicBezTo>
                        <a:pt x="76" y="20"/>
                        <a:pt x="106" y="27"/>
                        <a:pt x="97" y="59"/>
                      </a:cubicBezTo>
                      <a:cubicBezTo>
                        <a:pt x="97" y="59"/>
                        <a:pt x="88" y="67"/>
                        <a:pt x="81" y="56"/>
                      </a:cubicBezTo>
                      <a:cubicBezTo>
                        <a:pt x="75" y="45"/>
                        <a:pt x="59" y="31"/>
                        <a:pt x="55" y="49"/>
                      </a:cubicBezTo>
                      <a:cubicBezTo>
                        <a:pt x="52" y="67"/>
                        <a:pt x="61" y="91"/>
                        <a:pt x="37" y="97"/>
                      </a:cubicBezTo>
                      <a:cubicBezTo>
                        <a:pt x="13" y="103"/>
                        <a:pt x="4" y="82"/>
                        <a:pt x="4" y="68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5" name="ïśļíḍe"/>
                <p:cNvSpPr>
                  <a:spLocks/>
                </p:cNvSpPr>
                <p:nvPr/>
              </p:nvSpPr>
              <p:spPr bwMode="auto">
                <a:xfrm>
                  <a:off x="6317576" y="2171776"/>
                  <a:ext cx="106981" cy="106981"/>
                </a:xfrm>
                <a:custGeom>
                  <a:avLst/>
                  <a:gdLst>
                    <a:gd name="T0" fmla="*/ 64 w 65"/>
                    <a:gd name="T1" fmla="*/ 35 h 65"/>
                    <a:gd name="T2" fmla="*/ 30 w 65"/>
                    <a:gd name="T3" fmla="*/ 64 h 65"/>
                    <a:gd name="T4" fmla="*/ 1 w 65"/>
                    <a:gd name="T5" fmla="*/ 30 h 65"/>
                    <a:gd name="T6" fmla="*/ 35 w 65"/>
                    <a:gd name="T7" fmla="*/ 1 h 65"/>
                    <a:gd name="T8" fmla="*/ 64 w 65"/>
                    <a:gd name="T9" fmla="*/ 3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65">
                      <a:moveTo>
                        <a:pt x="64" y="35"/>
                      </a:moveTo>
                      <a:cubicBezTo>
                        <a:pt x="62" y="52"/>
                        <a:pt x="47" y="65"/>
                        <a:pt x="30" y="64"/>
                      </a:cubicBezTo>
                      <a:cubicBezTo>
                        <a:pt x="13" y="62"/>
                        <a:pt x="0" y="47"/>
                        <a:pt x="1" y="30"/>
                      </a:cubicBezTo>
                      <a:cubicBezTo>
                        <a:pt x="2" y="13"/>
                        <a:pt x="17" y="0"/>
                        <a:pt x="35" y="1"/>
                      </a:cubicBezTo>
                      <a:cubicBezTo>
                        <a:pt x="52" y="2"/>
                        <a:pt x="65" y="17"/>
                        <a:pt x="64" y="35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6" name="íṡḻïḋe"/>
                <p:cNvSpPr>
                  <a:spLocks/>
                </p:cNvSpPr>
                <p:nvPr/>
              </p:nvSpPr>
              <p:spPr bwMode="auto">
                <a:xfrm>
                  <a:off x="6337721" y="2191922"/>
                  <a:ext cx="67384" cy="67384"/>
                </a:xfrm>
                <a:custGeom>
                  <a:avLst/>
                  <a:gdLst>
                    <a:gd name="T0" fmla="*/ 40 w 41"/>
                    <a:gd name="T1" fmla="*/ 22 h 41"/>
                    <a:gd name="T2" fmla="*/ 19 w 41"/>
                    <a:gd name="T3" fmla="*/ 40 h 41"/>
                    <a:gd name="T4" fmla="*/ 1 w 41"/>
                    <a:gd name="T5" fmla="*/ 19 h 41"/>
                    <a:gd name="T6" fmla="*/ 22 w 41"/>
                    <a:gd name="T7" fmla="*/ 1 h 41"/>
                    <a:gd name="T8" fmla="*/ 40 w 41"/>
                    <a:gd name="T9" fmla="*/ 22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40" y="22"/>
                      </a:moveTo>
                      <a:cubicBezTo>
                        <a:pt x="39" y="33"/>
                        <a:pt x="30" y="41"/>
                        <a:pt x="19" y="40"/>
                      </a:cubicBezTo>
                      <a:cubicBezTo>
                        <a:pt x="8" y="39"/>
                        <a:pt x="0" y="30"/>
                        <a:pt x="1" y="19"/>
                      </a:cubicBezTo>
                      <a:cubicBezTo>
                        <a:pt x="1" y="8"/>
                        <a:pt x="11" y="0"/>
                        <a:pt x="22" y="1"/>
                      </a:cubicBezTo>
                      <a:cubicBezTo>
                        <a:pt x="33" y="2"/>
                        <a:pt x="41" y="11"/>
                        <a:pt x="40" y="22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40" name="iṣ1íḋê"/>
              <p:cNvGrpSpPr/>
              <p:nvPr/>
            </p:nvGrpSpPr>
            <p:grpSpPr>
              <a:xfrm>
                <a:off x="7358312" y="2496370"/>
                <a:ext cx="985063" cy="735671"/>
                <a:chOff x="4389825" y="2066879"/>
                <a:chExt cx="985063" cy="735671"/>
              </a:xfrm>
            </p:grpSpPr>
            <p:sp>
              <p:nvSpPr>
                <p:cNvPr id="41" name="iŝḻiḑè"/>
                <p:cNvSpPr>
                  <a:spLocks/>
                </p:cNvSpPr>
                <p:nvPr/>
              </p:nvSpPr>
              <p:spPr bwMode="auto">
                <a:xfrm>
                  <a:off x="4942794" y="2147462"/>
                  <a:ext cx="182702" cy="167419"/>
                </a:xfrm>
                <a:custGeom>
                  <a:avLst/>
                  <a:gdLst>
                    <a:gd name="T0" fmla="*/ 104 w 111"/>
                    <a:gd name="T1" fmla="*/ 57 h 102"/>
                    <a:gd name="T2" fmla="*/ 39 w 111"/>
                    <a:gd name="T3" fmla="*/ 6 h 102"/>
                    <a:gd name="T4" fmla="*/ 18 w 111"/>
                    <a:gd name="T5" fmla="*/ 8 h 102"/>
                    <a:gd name="T6" fmla="*/ 6 w 111"/>
                    <a:gd name="T7" fmla="*/ 23 h 102"/>
                    <a:gd name="T8" fmla="*/ 8 w 111"/>
                    <a:gd name="T9" fmla="*/ 45 h 102"/>
                    <a:gd name="T10" fmla="*/ 9 w 111"/>
                    <a:gd name="T11" fmla="*/ 46 h 102"/>
                    <a:gd name="T12" fmla="*/ 12 w 111"/>
                    <a:gd name="T13" fmla="*/ 38 h 102"/>
                    <a:gd name="T14" fmla="*/ 23 w 111"/>
                    <a:gd name="T15" fmla="*/ 24 h 102"/>
                    <a:gd name="T16" fmla="*/ 40 w 111"/>
                    <a:gd name="T17" fmla="*/ 21 h 102"/>
                    <a:gd name="T18" fmla="*/ 89 w 111"/>
                    <a:gd name="T19" fmla="*/ 59 h 102"/>
                    <a:gd name="T20" fmla="*/ 89 w 111"/>
                    <a:gd name="T21" fmla="*/ 77 h 102"/>
                    <a:gd name="T22" fmla="*/ 79 w 111"/>
                    <a:gd name="T23" fmla="*/ 91 h 102"/>
                    <a:gd name="T24" fmla="*/ 72 w 111"/>
                    <a:gd name="T25" fmla="*/ 96 h 102"/>
                    <a:gd name="T26" fmla="*/ 72 w 111"/>
                    <a:gd name="T27" fmla="*/ 96 h 102"/>
                    <a:gd name="T28" fmla="*/ 94 w 111"/>
                    <a:gd name="T29" fmla="*/ 94 h 102"/>
                    <a:gd name="T30" fmla="*/ 106 w 111"/>
                    <a:gd name="T31" fmla="*/ 79 h 102"/>
                    <a:gd name="T32" fmla="*/ 104 w 111"/>
                    <a:gd name="T33" fmla="*/ 57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" h="102">
                      <a:moveTo>
                        <a:pt x="104" y="57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3" y="0"/>
                        <a:pt x="23" y="2"/>
                        <a:pt x="18" y="8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0" y="30"/>
                        <a:pt x="1" y="40"/>
                        <a:pt x="8" y="45"/>
                      </a:cubicBezTo>
                      <a:cubicBezTo>
                        <a:pt x="9" y="46"/>
                        <a:pt x="9" y="46"/>
                        <a:pt x="9" y="46"/>
                      </a:cubicBezTo>
                      <a:cubicBezTo>
                        <a:pt x="9" y="43"/>
                        <a:pt x="10" y="40"/>
                        <a:pt x="12" y="38"/>
                      </a:cubicBezTo>
                      <a:cubicBezTo>
                        <a:pt x="23" y="24"/>
                        <a:pt x="23" y="24"/>
                        <a:pt x="23" y="24"/>
                      </a:cubicBezTo>
                      <a:cubicBezTo>
                        <a:pt x="27" y="18"/>
                        <a:pt x="35" y="17"/>
                        <a:pt x="40" y="21"/>
                      </a:cubicBezTo>
                      <a:cubicBezTo>
                        <a:pt x="89" y="59"/>
                        <a:pt x="89" y="59"/>
                        <a:pt x="89" y="59"/>
                      </a:cubicBezTo>
                      <a:cubicBezTo>
                        <a:pt x="94" y="63"/>
                        <a:pt x="94" y="72"/>
                        <a:pt x="89" y="77"/>
                      </a:cubicBezTo>
                      <a:cubicBezTo>
                        <a:pt x="79" y="91"/>
                        <a:pt x="79" y="91"/>
                        <a:pt x="79" y="91"/>
                      </a:cubicBezTo>
                      <a:cubicBezTo>
                        <a:pt x="77" y="93"/>
                        <a:pt x="74" y="95"/>
                        <a:pt x="72" y="96"/>
                      </a:cubicBezTo>
                      <a:cubicBezTo>
                        <a:pt x="72" y="96"/>
                        <a:pt x="72" y="96"/>
                        <a:pt x="72" y="96"/>
                      </a:cubicBezTo>
                      <a:cubicBezTo>
                        <a:pt x="79" y="102"/>
                        <a:pt x="89" y="101"/>
                        <a:pt x="94" y="94"/>
                      </a:cubicBezTo>
                      <a:cubicBezTo>
                        <a:pt x="106" y="79"/>
                        <a:pt x="106" y="79"/>
                        <a:pt x="106" y="79"/>
                      </a:cubicBezTo>
                      <a:cubicBezTo>
                        <a:pt x="111" y="72"/>
                        <a:pt x="110" y="62"/>
                        <a:pt x="104" y="57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42" name="íšlîḍé"/>
                <p:cNvSpPr>
                  <a:spLocks/>
                </p:cNvSpPr>
                <p:nvPr/>
              </p:nvSpPr>
              <p:spPr bwMode="auto">
                <a:xfrm>
                  <a:off x="4931679" y="2139126"/>
                  <a:ext cx="182007" cy="166030"/>
                </a:xfrm>
                <a:custGeom>
                  <a:avLst/>
                  <a:gdLst>
                    <a:gd name="T0" fmla="*/ 103 w 111"/>
                    <a:gd name="T1" fmla="*/ 56 h 101"/>
                    <a:gd name="T2" fmla="*/ 39 w 111"/>
                    <a:gd name="T3" fmla="*/ 5 h 101"/>
                    <a:gd name="T4" fmla="*/ 17 w 111"/>
                    <a:gd name="T5" fmla="*/ 7 h 101"/>
                    <a:gd name="T6" fmla="*/ 5 w 111"/>
                    <a:gd name="T7" fmla="*/ 23 h 101"/>
                    <a:gd name="T8" fmla="*/ 8 w 111"/>
                    <a:gd name="T9" fmla="*/ 44 h 101"/>
                    <a:gd name="T10" fmla="*/ 8 w 111"/>
                    <a:gd name="T11" fmla="*/ 45 h 101"/>
                    <a:gd name="T12" fmla="*/ 12 w 111"/>
                    <a:gd name="T13" fmla="*/ 37 h 101"/>
                    <a:gd name="T14" fmla="*/ 22 w 111"/>
                    <a:gd name="T15" fmla="*/ 24 h 101"/>
                    <a:gd name="T16" fmla="*/ 40 w 111"/>
                    <a:gd name="T17" fmla="*/ 20 h 101"/>
                    <a:gd name="T18" fmla="*/ 88 w 111"/>
                    <a:gd name="T19" fmla="*/ 59 h 101"/>
                    <a:gd name="T20" fmla="*/ 89 w 111"/>
                    <a:gd name="T21" fmla="*/ 77 h 101"/>
                    <a:gd name="T22" fmla="*/ 78 w 111"/>
                    <a:gd name="T23" fmla="*/ 90 h 101"/>
                    <a:gd name="T24" fmla="*/ 71 w 111"/>
                    <a:gd name="T25" fmla="*/ 95 h 101"/>
                    <a:gd name="T26" fmla="*/ 72 w 111"/>
                    <a:gd name="T27" fmla="*/ 96 h 101"/>
                    <a:gd name="T28" fmla="*/ 94 w 111"/>
                    <a:gd name="T29" fmla="*/ 93 h 101"/>
                    <a:gd name="T30" fmla="*/ 106 w 111"/>
                    <a:gd name="T31" fmla="*/ 78 h 101"/>
                    <a:gd name="T32" fmla="*/ 103 w 111"/>
                    <a:gd name="T33" fmla="*/ 56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" h="101">
                      <a:moveTo>
                        <a:pt x="103" y="56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32" y="0"/>
                        <a:pt x="23" y="1"/>
                        <a:pt x="17" y="7"/>
                      </a:cubicBezTo>
                      <a:cubicBezTo>
                        <a:pt x="5" y="23"/>
                        <a:pt x="5" y="23"/>
                        <a:pt x="5" y="23"/>
                      </a:cubicBezTo>
                      <a:cubicBezTo>
                        <a:pt x="0" y="29"/>
                        <a:pt x="1" y="39"/>
                        <a:pt x="8" y="44"/>
                      </a:cubicBezTo>
                      <a:cubicBezTo>
                        <a:pt x="8" y="45"/>
                        <a:pt x="8" y="45"/>
                        <a:pt x="8" y="45"/>
                      </a:cubicBezTo>
                      <a:cubicBezTo>
                        <a:pt x="9" y="42"/>
                        <a:pt x="10" y="39"/>
                        <a:pt x="12" y="37"/>
                      </a:cubicBezTo>
                      <a:cubicBezTo>
                        <a:pt x="22" y="24"/>
                        <a:pt x="22" y="24"/>
                        <a:pt x="22" y="24"/>
                      </a:cubicBezTo>
                      <a:cubicBezTo>
                        <a:pt x="27" y="18"/>
                        <a:pt x="35" y="16"/>
                        <a:pt x="40" y="20"/>
                      </a:cubicBezTo>
                      <a:cubicBezTo>
                        <a:pt x="88" y="59"/>
                        <a:pt x="88" y="59"/>
                        <a:pt x="88" y="59"/>
                      </a:cubicBezTo>
                      <a:cubicBezTo>
                        <a:pt x="93" y="63"/>
                        <a:pt x="94" y="71"/>
                        <a:pt x="89" y="77"/>
                      </a:cubicBezTo>
                      <a:cubicBezTo>
                        <a:pt x="78" y="90"/>
                        <a:pt x="78" y="90"/>
                        <a:pt x="78" y="90"/>
                      </a:cubicBezTo>
                      <a:cubicBezTo>
                        <a:pt x="76" y="93"/>
                        <a:pt x="74" y="94"/>
                        <a:pt x="71" y="95"/>
                      </a:cubicBezTo>
                      <a:cubicBezTo>
                        <a:pt x="72" y="96"/>
                        <a:pt x="72" y="96"/>
                        <a:pt x="72" y="96"/>
                      </a:cubicBezTo>
                      <a:cubicBezTo>
                        <a:pt x="79" y="101"/>
                        <a:pt x="88" y="100"/>
                        <a:pt x="94" y="93"/>
                      </a:cubicBezTo>
                      <a:cubicBezTo>
                        <a:pt x="106" y="78"/>
                        <a:pt x="106" y="78"/>
                        <a:pt x="106" y="78"/>
                      </a:cubicBezTo>
                      <a:cubicBezTo>
                        <a:pt x="111" y="71"/>
                        <a:pt x="110" y="61"/>
                        <a:pt x="103" y="56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43" name="ïṥļiḍê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724556" cy="700937"/>
                </a:xfrm>
                <a:custGeom>
                  <a:avLst/>
                  <a:gdLst>
                    <a:gd name="T0" fmla="*/ 286 w 441"/>
                    <a:gd name="T1" fmla="*/ 419 h 427"/>
                    <a:gd name="T2" fmla="*/ 264 w 441"/>
                    <a:gd name="T3" fmla="*/ 422 h 427"/>
                    <a:gd name="T4" fmla="*/ 8 w 441"/>
                    <a:gd name="T5" fmla="*/ 219 h 427"/>
                    <a:gd name="T6" fmla="*/ 6 w 441"/>
                    <a:gd name="T7" fmla="*/ 197 h 427"/>
                    <a:gd name="T8" fmla="*/ 156 w 441"/>
                    <a:gd name="T9" fmla="*/ 8 h 427"/>
                    <a:gd name="T10" fmla="*/ 178 w 441"/>
                    <a:gd name="T11" fmla="*/ 5 h 427"/>
                    <a:gd name="T12" fmla="*/ 434 w 441"/>
                    <a:gd name="T13" fmla="*/ 208 h 427"/>
                    <a:gd name="T14" fmla="*/ 436 w 441"/>
                    <a:gd name="T15" fmla="*/ 230 h 427"/>
                    <a:gd name="T16" fmla="*/ 286 w 441"/>
                    <a:gd name="T17" fmla="*/ 419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1" h="427">
                      <a:moveTo>
                        <a:pt x="286" y="419"/>
                      </a:moveTo>
                      <a:cubicBezTo>
                        <a:pt x="280" y="426"/>
                        <a:pt x="270" y="427"/>
                        <a:pt x="264" y="422"/>
                      </a:cubicBezTo>
                      <a:cubicBezTo>
                        <a:pt x="8" y="219"/>
                        <a:pt x="8" y="219"/>
                        <a:pt x="8" y="219"/>
                      </a:cubicBezTo>
                      <a:cubicBezTo>
                        <a:pt x="2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8" y="5"/>
                      </a:cubicBezTo>
                      <a:cubicBezTo>
                        <a:pt x="434" y="208"/>
                        <a:pt x="434" y="208"/>
                        <a:pt x="434" y="208"/>
                      </a:cubicBezTo>
                      <a:cubicBezTo>
                        <a:pt x="440" y="214"/>
                        <a:pt x="441" y="223"/>
                        <a:pt x="436" y="230"/>
                      </a:cubicBezTo>
                      <a:lnTo>
                        <a:pt x="286" y="419"/>
                      </a:ln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44" name="ïsḷîḑê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694685" cy="676623"/>
                </a:xfrm>
                <a:custGeom>
                  <a:avLst/>
                  <a:gdLst>
                    <a:gd name="T0" fmla="*/ 267 w 423"/>
                    <a:gd name="T1" fmla="*/ 404 h 412"/>
                    <a:gd name="T2" fmla="*/ 246 w 423"/>
                    <a:gd name="T3" fmla="*/ 407 h 412"/>
                    <a:gd name="T4" fmla="*/ 8 w 423"/>
                    <a:gd name="T5" fmla="*/ 218 h 412"/>
                    <a:gd name="T6" fmla="*/ 6 w 423"/>
                    <a:gd name="T7" fmla="*/ 197 h 412"/>
                    <a:gd name="T8" fmla="*/ 156 w 423"/>
                    <a:gd name="T9" fmla="*/ 8 h 412"/>
                    <a:gd name="T10" fmla="*/ 177 w 423"/>
                    <a:gd name="T11" fmla="*/ 5 h 412"/>
                    <a:gd name="T12" fmla="*/ 415 w 423"/>
                    <a:gd name="T13" fmla="*/ 194 h 412"/>
                    <a:gd name="T14" fmla="*/ 417 w 423"/>
                    <a:gd name="T15" fmla="*/ 215 h 412"/>
                    <a:gd name="T16" fmla="*/ 267 w 423"/>
                    <a:gd name="T17" fmla="*/ 404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3" h="412">
                      <a:moveTo>
                        <a:pt x="267" y="404"/>
                      </a:moveTo>
                      <a:cubicBezTo>
                        <a:pt x="261" y="411"/>
                        <a:pt x="252" y="412"/>
                        <a:pt x="246" y="407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5" y="194"/>
                        <a:pt x="415" y="194"/>
                        <a:pt x="415" y="194"/>
                      </a:cubicBezTo>
                      <a:cubicBezTo>
                        <a:pt x="422" y="199"/>
                        <a:pt x="423" y="209"/>
                        <a:pt x="417" y="215"/>
                      </a:cubicBezTo>
                      <a:lnTo>
                        <a:pt x="267" y="404"/>
                      </a:ln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45" name="îSḻíḋè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694685" cy="676623"/>
                </a:xfrm>
                <a:custGeom>
                  <a:avLst/>
                  <a:gdLst>
                    <a:gd name="T0" fmla="*/ 267 w 423"/>
                    <a:gd name="T1" fmla="*/ 404 h 412"/>
                    <a:gd name="T2" fmla="*/ 246 w 423"/>
                    <a:gd name="T3" fmla="*/ 407 h 412"/>
                    <a:gd name="T4" fmla="*/ 8 w 423"/>
                    <a:gd name="T5" fmla="*/ 218 h 412"/>
                    <a:gd name="T6" fmla="*/ 6 w 423"/>
                    <a:gd name="T7" fmla="*/ 197 h 412"/>
                    <a:gd name="T8" fmla="*/ 156 w 423"/>
                    <a:gd name="T9" fmla="*/ 8 h 412"/>
                    <a:gd name="T10" fmla="*/ 177 w 423"/>
                    <a:gd name="T11" fmla="*/ 5 h 412"/>
                    <a:gd name="T12" fmla="*/ 415 w 423"/>
                    <a:gd name="T13" fmla="*/ 194 h 412"/>
                    <a:gd name="T14" fmla="*/ 417 w 423"/>
                    <a:gd name="T15" fmla="*/ 215 h 412"/>
                    <a:gd name="T16" fmla="*/ 267 w 423"/>
                    <a:gd name="T17" fmla="*/ 404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3" h="412">
                      <a:moveTo>
                        <a:pt x="267" y="404"/>
                      </a:moveTo>
                      <a:cubicBezTo>
                        <a:pt x="261" y="411"/>
                        <a:pt x="252" y="412"/>
                        <a:pt x="246" y="407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5" y="194"/>
                        <a:pt x="415" y="194"/>
                        <a:pt x="415" y="194"/>
                      </a:cubicBezTo>
                      <a:cubicBezTo>
                        <a:pt x="422" y="199"/>
                        <a:pt x="423" y="209"/>
                        <a:pt x="417" y="215"/>
                      </a:cubicBezTo>
                      <a:lnTo>
                        <a:pt x="267" y="404"/>
                      </a:lnTo>
                      <a:close/>
                    </a:path>
                  </a:pathLst>
                </a:custGeom>
                <a:noFill/>
                <a:ln w="14288" cap="flat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46" name="iš1íḓé"/>
                <p:cNvSpPr>
                  <a:spLocks/>
                </p:cNvSpPr>
                <p:nvPr/>
              </p:nvSpPr>
              <p:spPr bwMode="auto">
                <a:xfrm>
                  <a:off x="4521120" y="2066879"/>
                  <a:ext cx="698158" cy="681486"/>
                </a:xfrm>
                <a:custGeom>
                  <a:avLst/>
                  <a:gdLst>
                    <a:gd name="T0" fmla="*/ 269 w 425"/>
                    <a:gd name="T1" fmla="*/ 406 h 415"/>
                    <a:gd name="T2" fmla="*/ 248 w 425"/>
                    <a:gd name="T3" fmla="*/ 409 h 415"/>
                    <a:gd name="T4" fmla="*/ 8 w 425"/>
                    <a:gd name="T5" fmla="*/ 218 h 415"/>
                    <a:gd name="T6" fmla="*/ 6 w 425"/>
                    <a:gd name="T7" fmla="*/ 197 h 415"/>
                    <a:gd name="T8" fmla="*/ 156 w 425"/>
                    <a:gd name="T9" fmla="*/ 8 h 415"/>
                    <a:gd name="T10" fmla="*/ 177 w 425"/>
                    <a:gd name="T11" fmla="*/ 5 h 415"/>
                    <a:gd name="T12" fmla="*/ 418 w 425"/>
                    <a:gd name="T13" fmla="*/ 196 h 415"/>
                    <a:gd name="T14" fmla="*/ 419 w 425"/>
                    <a:gd name="T15" fmla="*/ 217 h 415"/>
                    <a:gd name="T16" fmla="*/ 269 w 425"/>
                    <a:gd name="T17" fmla="*/ 406 h 4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5" h="415">
                      <a:moveTo>
                        <a:pt x="269" y="406"/>
                      </a:moveTo>
                      <a:cubicBezTo>
                        <a:pt x="264" y="413"/>
                        <a:pt x="254" y="415"/>
                        <a:pt x="248" y="409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8" y="196"/>
                        <a:pt x="418" y="196"/>
                        <a:pt x="418" y="196"/>
                      </a:cubicBezTo>
                      <a:cubicBezTo>
                        <a:pt x="424" y="201"/>
                        <a:pt x="425" y="211"/>
                        <a:pt x="419" y="217"/>
                      </a:cubicBezTo>
                      <a:lnTo>
                        <a:pt x="269" y="406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47" name="ïṥḻiḓé"/>
                <p:cNvSpPr>
                  <a:spLocks/>
                </p:cNvSpPr>
                <p:nvPr/>
              </p:nvSpPr>
              <p:spPr bwMode="auto">
                <a:xfrm>
                  <a:off x="4553770" y="2099529"/>
                  <a:ext cx="617575" cy="602986"/>
                </a:xfrm>
                <a:custGeom>
                  <a:avLst/>
                  <a:gdLst>
                    <a:gd name="T0" fmla="*/ 237 w 376"/>
                    <a:gd name="T1" fmla="*/ 360 h 367"/>
                    <a:gd name="T2" fmla="*/ 218 w 376"/>
                    <a:gd name="T3" fmla="*/ 363 h 367"/>
                    <a:gd name="T4" fmla="*/ 6 w 376"/>
                    <a:gd name="T5" fmla="*/ 194 h 367"/>
                    <a:gd name="T6" fmla="*/ 5 w 376"/>
                    <a:gd name="T7" fmla="*/ 175 h 367"/>
                    <a:gd name="T8" fmla="*/ 139 w 376"/>
                    <a:gd name="T9" fmla="*/ 7 h 367"/>
                    <a:gd name="T10" fmla="*/ 158 w 376"/>
                    <a:gd name="T11" fmla="*/ 4 h 367"/>
                    <a:gd name="T12" fmla="*/ 369 w 376"/>
                    <a:gd name="T13" fmla="*/ 172 h 367"/>
                    <a:gd name="T14" fmla="*/ 371 w 376"/>
                    <a:gd name="T15" fmla="*/ 191 h 367"/>
                    <a:gd name="T16" fmla="*/ 237 w 376"/>
                    <a:gd name="T17" fmla="*/ 360 h 3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6" h="367">
                      <a:moveTo>
                        <a:pt x="237" y="360"/>
                      </a:moveTo>
                      <a:cubicBezTo>
                        <a:pt x="232" y="366"/>
                        <a:pt x="223" y="367"/>
                        <a:pt x="218" y="363"/>
                      </a:cubicBezTo>
                      <a:cubicBezTo>
                        <a:pt x="6" y="194"/>
                        <a:pt x="6" y="194"/>
                        <a:pt x="6" y="194"/>
                      </a:cubicBezTo>
                      <a:cubicBezTo>
                        <a:pt x="1" y="190"/>
                        <a:pt x="0" y="181"/>
                        <a:pt x="5" y="175"/>
                      </a:cubicBezTo>
                      <a:cubicBezTo>
                        <a:pt x="139" y="7"/>
                        <a:pt x="139" y="7"/>
                        <a:pt x="139" y="7"/>
                      </a:cubicBezTo>
                      <a:cubicBezTo>
                        <a:pt x="144" y="1"/>
                        <a:pt x="152" y="0"/>
                        <a:pt x="158" y="4"/>
                      </a:cubicBezTo>
                      <a:cubicBezTo>
                        <a:pt x="369" y="172"/>
                        <a:pt x="369" y="172"/>
                        <a:pt x="369" y="172"/>
                      </a:cubicBezTo>
                      <a:cubicBezTo>
                        <a:pt x="375" y="177"/>
                        <a:pt x="376" y="185"/>
                        <a:pt x="371" y="191"/>
                      </a:cubicBezTo>
                      <a:lnTo>
                        <a:pt x="237" y="36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48" name="íṡḷïḓê"/>
                <p:cNvSpPr>
                  <a:spLocks/>
                </p:cNvSpPr>
                <p:nvPr/>
              </p:nvSpPr>
              <p:spPr bwMode="auto">
                <a:xfrm>
                  <a:off x="5296389" y="2401717"/>
                  <a:ext cx="42376" cy="72247"/>
                </a:xfrm>
                <a:custGeom>
                  <a:avLst/>
                  <a:gdLst>
                    <a:gd name="T0" fmla="*/ 6 w 26"/>
                    <a:gd name="T1" fmla="*/ 16 h 44"/>
                    <a:gd name="T2" fmla="*/ 11 w 26"/>
                    <a:gd name="T3" fmla="*/ 34 h 44"/>
                    <a:gd name="T4" fmla="*/ 26 w 26"/>
                    <a:gd name="T5" fmla="*/ 34 h 44"/>
                    <a:gd name="T6" fmla="*/ 18 w 26"/>
                    <a:gd name="T7" fmla="*/ 8 h 44"/>
                    <a:gd name="T8" fmla="*/ 6 w 26"/>
                    <a:gd name="T9" fmla="*/ 16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44">
                      <a:moveTo>
                        <a:pt x="6" y="16"/>
                      </a:moveTo>
                      <a:cubicBezTo>
                        <a:pt x="9" y="21"/>
                        <a:pt x="10" y="27"/>
                        <a:pt x="11" y="34"/>
                      </a:cubicBezTo>
                      <a:cubicBezTo>
                        <a:pt x="11" y="44"/>
                        <a:pt x="26" y="44"/>
                        <a:pt x="26" y="34"/>
                      </a:cubicBezTo>
                      <a:cubicBezTo>
                        <a:pt x="25" y="25"/>
                        <a:pt x="23" y="16"/>
                        <a:pt x="18" y="8"/>
                      </a:cubicBezTo>
                      <a:cubicBezTo>
                        <a:pt x="13" y="0"/>
                        <a:pt x="0" y="7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49" name="îṡ1iďe"/>
                <p:cNvSpPr>
                  <a:spLocks/>
                </p:cNvSpPr>
                <p:nvPr/>
              </p:nvSpPr>
              <p:spPr bwMode="auto">
                <a:xfrm>
                  <a:off x="5342238" y="2403801"/>
                  <a:ext cx="32650" cy="60438"/>
                </a:xfrm>
                <a:custGeom>
                  <a:avLst/>
                  <a:gdLst>
                    <a:gd name="T0" fmla="*/ 3 w 20"/>
                    <a:gd name="T1" fmla="*/ 13 h 37"/>
                    <a:gd name="T2" fmla="*/ 5 w 20"/>
                    <a:gd name="T3" fmla="*/ 27 h 37"/>
                    <a:gd name="T4" fmla="*/ 20 w 20"/>
                    <a:gd name="T5" fmla="*/ 27 h 37"/>
                    <a:gd name="T6" fmla="*/ 17 w 20"/>
                    <a:gd name="T7" fmla="*/ 9 h 37"/>
                    <a:gd name="T8" fmla="*/ 3 w 20"/>
                    <a:gd name="T9" fmla="*/ 13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37">
                      <a:moveTo>
                        <a:pt x="3" y="13"/>
                      </a:moveTo>
                      <a:cubicBezTo>
                        <a:pt x="4" y="17"/>
                        <a:pt x="4" y="22"/>
                        <a:pt x="5" y="27"/>
                      </a:cubicBezTo>
                      <a:cubicBezTo>
                        <a:pt x="5" y="37"/>
                        <a:pt x="20" y="37"/>
                        <a:pt x="20" y="27"/>
                      </a:cubicBezTo>
                      <a:cubicBezTo>
                        <a:pt x="19" y="21"/>
                        <a:pt x="19" y="15"/>
                        <a:pt x="17" y="9"/>
                      </a:cubicBezTo>
                      <a:cubicBezTo>
                        <a:pt x="14" y="0"/>
                        <a:pt x="0" y="4"/>
                        <a:pt x="3" y="1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0" name="íŝ1ïḑè"/>
                <p:cNvSpPr>
                  <a:spLocks/>
                </p:cNvSpPr>
                <p:nvPr/>
              </p:nvSpPr>
              <p:spPr bwMode="auto">
                <a:xfrm>
                  <a:off x="4430811" y="2354479"/>
                  <a:ext cx="42376" cy="100035"/>
                </a:xfrm>
                <a:custGeom>
                  <a:avLst/>
                  <a:gdLst>
                    <a:gd name="T0" fmla="*/ 7 w 26"/>
                    <a:gd name="T1" fmla="*/ 9 h 61"/>
                    <a:gd name="T2" fmla="*/ 9 w 26"/>
                    <a:gd name="T3" fmla="*/ 53 h 61"/>
                    <a:gd name="T4" fmla="*/ 21 w 26"/>
                    <a:gd name="T5" fmla="*/ 45 h 61"/>
                    <a:gd name="T6" fmla="*/ 19 w 26"/>
                    <a:gd name="T7" fmla="*/ 17 h 61"/>
                    <a:gd name="T8" fmla="*/ 7 w 26"/>
                    <a:gd name="T9" fmla="*/ 9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61">
                      <a:moveTo>
                        <a:pt x="7" y="9"/>
                      </a:moveTo>
                      <a:cubicBezTo>
                        <a:pt x="0" y="24"/>
                        <a:pt x="2" y="38"/>
                        <a:pt x="9" y="53"/>
                      </a:cubicBezTo>
                      <a:cubicBezTo>
                        <a:pt x="13" y="61"/>
                        <a:pt x="26" y="54"/>
                        <a:pt x="21" y="45"/>
                      </a:cubicBezTo>
                      <a:cubicBezTo>
                        <a:pt x="17" y="36"/>
                        <a:pt x="15" y="26"/>
                        <a:pt x="19" y="17"/>
                      </a:cubicBezTo>
                      <a:cubicBezTo>
                        <a:pt x="23" y="8"/>
                        <a:pt x="11" y="0"/>
                        <a:pt x="7" y="9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1" name="íSļïḋé"/>
                <p:cNvSpPr>
                  <a:spLocks/>
                </p:cNvSpPr>
                <p:nvPr/>
              </p:nvSpPr>
              <p:spPr bwMode="auto">
                <a:xfrm>
                  <a:off x="4389825" y="2365594"/>
                  <a:ext cx="31261" cy="80583"/>
                </a:xfrm>
                <a:custGeom>
                  <a:avLst/>
                  <a:gdLst>
                    <a:gd name="T0" fmla="*/ 1 w 19"/>
                    <a:gd name="T1" fmla="*/ 10 h 49"/>
                    <a:gd name="T2" fmla="*/ 3 w 19"/>
                    <a:gd name="T3" fmla="*/ 40 h 49"/>
                    <a:gd name="T4" fmla="*/ 17 w 19"/>
                    <a:gd name="T5" fmla="*/ 36 h 49"/>
                    <a:gd name="T6" fmla="*/ 16 w 19"/>
                    <a:gd name="T7" fmla="*/ 10 h 49"/>
                    <a:gd name="T8" fmla="*/ 1 w 19"/>
                    <a:gd name="T9" fmla="*/ 1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49">
                      <a:moveTo>
                        <a:pt x="1" y="10"/>
                      </a:moveTo>
                      <a:cubicBezTo>
                        <a:pt x="1" y="20"/>
                        <a:pt x="1" y="30"/>
                        <a:pt x="3" y="40"/>
                      </a:cubicBezTo>
                      <a:cubicBezTo>
                        <a:pt x="5" y="49"/>
                        <a:pt x="19" y="45"/>
                        <a:pt x="17" y="36"/>
                      </a:cubicBezTo>
                      <a:cubicBezTo>
                        <a:pt x="16" y="27"/>
                        <a:pt x="16" y="19"/>
                        <a:pt x="16" y="10"/>
                      </a:cubicBezTo>
                      <a:cubicBezTo>
                        <a:pt x="15" y="0"/>
                        <a:pt x="0" y="0"/>
                        <a:pt x="1" y="10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</p:grpSp>
      </p:grpSp>
      <p:sp>
        <p:nvSpPr>
          <p:cNvPr id="117" name="文本框 173">
            <a:extLst>
              <a:ext uri="{FF2B5EF4-FFF2-40B4-BE49-F238E27FC236}">
                <a16:creationId xmlns:a16="http://schemas.microsoft.com/office/drawing/2014/main" id="{9A64F226-3234-4E29-8655-79FCF8F9CDF6}"/>
              </a:ext>
            </a:extLst>
          </p:cNvPr>
          <p:cNvSpPr txBox="1"/>
          <p:nvPr/>
        </p:nvSpPr>
        <p:spPr>
          <a:xfrm>
            <a:off x="983128" y="261144"/>
            <a:ext cx="1890210" cy="276999"/>
          </a:xfrm>
          <a:prstGeom prst="rect">
            <a:avLst/>
          </a:prstGeom>
          <a:noFill/>
        </p:spPr>
        <p:txBody>
          <a:bodyPr wrap="none">
            <a:normAutofit fontScale="85000" lnSpcReduction="20000"/>
          </a:bodyPr>
          <a:lstStyle/>
          <a:p>
            <a:r>
              <a:rPr lang="zh-CN" altLang="en-US" b="1" dirty="0">
                <a:solidFill>
                  <a:srgbClr val="E1193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工作完成情况</a:t>
            </a:r>
          </a:p>
        </p:txBody>
      </p:sp>
    </p:spTree>
    <p:extLst>
      <p:ext uri="{BB962C8B-B14F-4D97-AF65-F5344CB8AC3E}">
        <p14:creationId xmlns:p14="http://schemas.microsoft.com/office/powerpoint/2010/main" val="97520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D6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2629" y="2831377"/>
            <a:ext cx="13943051" cy="1963742"/>
            <a:chOff x="-2556792" y="-2711472"/>
            <a:chExt cx="13943051" cy="1963742"/>
          </a:xfrm>
        </p:grpSpPr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4417134" y="-2711468"/>
              <a:ext cx="6969125" cy="1963738"/>
            </a:xfrm>
            <a:custGeom>
              <a:avLst/>
              <a:gdLst>
                <a:gd name="T0" fmla="*/ 1576 w 1644"/>
                <a:gd name="T1" fmla="*/ 461 h 461"/>
                <a:gd name="T2" fmla="*/ 1621 w 1644"/>
                <a:gd name="T3" fmla="*/ 381 h 461"/>
                <a:gd name="T4" fmla="*/ 1567 w 1644"/>
                <a:gd name="T5" fmla="*/ 173 h 461"/>
                <a:gd name="T6" fmla="*/ 1364 w 1644"/>
                <a:gd name="T7" fmla="*/ 178 h 461"/>
                <a:gd name="T8" fmla="*/ 1306 w 1644"/>
                <a:gd name="T9" fmla="*/ 152 h 461"/>
                <a:gd name="T10" fmla="*/ 1249 w 1644"/>
                <a:gd name="T11" fmla="*/ 116 h 461"/>
                <a:gd name="T12" fmla="*/ 1209 w 1644"/>
                <a:gd name="T13" fmla="*/ 49 h 461"/>
                <a:gd name="T14" fmla="*/ 1132 w 1644"/>
                <a:gd name="T15" fmla="*/ 62 h 461"/>
                <a:gd name="T16" fmla="*/ 1064 w 1644"/>
                <a:gd name="T17" fmla="*/ 43 h 461"/>
                <a:gd name="T18" fmla="*/ 999 w 1644"/>
                <a:gd name="T19" fmla="*/ 79 h 461"/>
                <a:gd name="T20" fmla="*/ 896 w 1644"/>
                <a:gd name="T21" fmla="*/ 70 h 461"/>
                <a:gd name="T22" fmla="*/ 844 w 1644"/>
                <a:gd name="T23" fmla="*/ 157 h 461"/>
                <a:gd name="T24" fmla="*/ 790 w 1644"/>
                <a:gd name="T25" fmla="*/ 147 h 461"/>
                <a:gd name="T26" fmla="*/ 755 w 1644"/>
                <a:gd name="T27" fmla="*/ 186 h 461"/>
                <a:gd name="T28" fmla="*/ 725 w 1644"/>
                <a:gd name="T29" fmla="*/ 141 h 461"/>
                <a:gd name="T30" fmla="*/ 673 w 1644"/>
                <a:gd name="T31" fmla="*/ 134 h 461"/>
                <a:gd name="T32" fmla="*/ 621 w 1644"/>
                <a:gd name="T33" fmla="*/ 47 h 461"/>
                <a:gd name="T34" fmla="*/ 532 w 1644"/>
                <a:gd name="T35" fmla="*/ 2 h 461"/>
                <a:gd name="T36" fmla="*/ 444 w 1644"/>
                <a:gd name="T37" fmla="*/ 48 h 461"/>
                <a:gd name="T38" fmla="*/ 375 w 1644"/>
                <a:gd name="T39" fmla="*/ 71 h 461"/>
                <a:gd name="T40" fmla="*/ 284 w 1644"/>
                <a:gd name="T41" fmla="*/ 57 h 461"/>
                <a:gd name="T42" fmla="*/ 222 w 1644"/>
                <a:gd name="T43" fmla="*/ 133 h 461"/>
                <a:gd name="T44" fmla="*/ 139 w 1644"/>
                <a:gd name="T45" fmla="*/ 148 h 461"/>
                <a:gd name="T46" fmla="*/ 87 w 1644"/>
                <a:gd name="T47" fmla="*/ 164 h 461"/>
                <a:gd name="T48" fmla="*/ 0 w 1644"/>
                <a:gd name="T49" fmla="*/ 121 h 461"/>
                <a:gd name="T50" fmla="*/ 0 w 1644"/>
                <a:gd name="T51" fmla="*/ 432 h 461"/>
                <a:gd name="T52" fmla="*/ 37 w 1644"/>
                <a:gd name="T53" fmla="*/ 461 h 461"/>
                <a:gd name="T54" fmla="*/ 1576 w 1644"/>
                <a:gd name="T55" fmla="*/ 461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44" h="461">
                  <a:moveTo>
                    <a:pt x="1576" y="461"/>
                  </a:moveTo>
                  <a:cubicBezTo>
                    <a:pt x="1596" y="437"/>
                    <a:pt x="1611" y="410"/>
                    <a:pt x="1621" y="381"/>
                  </a:cubicBezTo>
                  <a:cubicBezTo>
                    <a:pt x="1644" y="308"/>
                    <a:pt x="1626" y="221"/>
                    <a:pt x="1567" y="173"/>
                  </a:cubicBezTo>
                  <a:cubicBezTo>
                    <a:pt x="1510" y="127"/>
                    <a:pt x="1426" y="140"/>
                    <a:pt x="1364" y="178"/>
                  </a:cubicBezTo>
                  <a:cubicBezTo>
                    <a:pt x="1359" y="153"/>
                    <a:pt x="1327" y="139"/>
                    <a:pt x="1306" y="152"/>
                  </a:cubicBezTo>
                  <a:cubicBezTo>
                    <a:pt x="1302" y="130"/>
                    <a:pt x="1271" y="110"/>
                    <a:pt x="1249" y="116"/>
                  </a:cubicBezTo>
                  <a:cubicBezTo>
                    <a:pt x="1251" y="88"/>
                    <a:pt x="1234" y="61"/>
                    <a:pt x="1209" y="49"/>
                  </a:cubicBezTo>
                  <a:cubicBezTo>
                    <a:pt x="1183" y="38"/>
                    <a:pt x="1153" y="44"/>
                    <a:pt x="1132" y="62"/>
                  </a:cubicBezTo>
                  <a:cubicBezTo>
                    <a:pt x="1114" y="47"/>
                    <a:pt x="1088" y="40"/>
                    <a:pt x="1064" y="43"/>
                  </a:cubicBezTo>
                  <a:cubicBezTo>
                    <a:pt x="1040" y="46"/>
                    <a:pt x="1013" y="59"/>
                    <a:pt x="999" y="79"/>
                  </a:cubicBezTo>
                  <a:cubicBezTo>
                    <a:pt x="969" y="58"/>
                    <a:pt x="928" y="55"/>
                    <a:pt x="896" y="70"/>
                  </a:cubicBezTo>
                  <a:cubicBezTo>
                    <a:pt x="863" y="86"/>
                    <a:pt x="846" y="121"/>
                    <a:pt x="844" y="157"/>
                  </a:cubicBezTo>
                  <a:cubicBezTo>
                    <a:pt x="829" y="145"/>
                    <a:pt x="808" y="142"/>
                    <a:pt x="790" y="147"/>
                  </a:cubicBezTo>
                  <a:cubicBezTo>
                    <a:pt x="772" y="153"/>
                    <a:pt x="762" y="168"/>
                    <a:pt x="755" y="186"/>
                  </a:cubicBezTo>
                  <a:cubicBezTo>
                    <a:pt x="754" y="167"/>
                    <a:pt x="742" y="149"/>
                    <a:pt x="725" y="141"/>
                  </a:cubicBezTo>
                  <a:cubicBezTo>
                    <a:pt x="708" y="133"/>
                    <a:pt x="689" y="124"/>
                    <a:pt x="673" y="134"/>
                  </a:cubicBezTo>
                  <a:cubicBezTo>
                    <a:pt x="661" y="103"/>
                    <a:pt x="645" y="72"/>
                    <a:pt x="621" y="47"/>
                  </a:cubicBezTo>
                  <a:cubicBezTo>
                    <a:pt x="598" y="22"/>
                    <a:pt x="566" y="4"/>
                    <a:pt x="532" y="2"/>
                  </a:cubicBezTo>
                  <a:cubicBezTo>
                    <a:pt x="498" y="0"/>
                    <a:pt x="460" y="18"/>
                    <a:pt x="444" y="48"/>
                  </a:cubicBezTo>
                  <a:cubicBezTo>
                    <a:pt x="420" y="36"/>
                    <a:pt x="390" y="49"/>
                    <a:pt x="375" y="71"/>
                  </a:cubicBezTo>
                  <a:cubicBezTo>
                    <a:pt x="349" y="52"/>
                    <a:pt x="314" y="46"/>
                    <a:pt x="284" y="57"/>
                  </a:cubicBezTo>
                  <a:cubicBezTo>
                    <a:pt x="254" y="68"/>
                    <a:pt x="229" y="102"/>
                    <a:pt x="222" y="133"/>
                  </a:cubicBezTo>
                  <a:cubicBezTo>
                    <a:pt x="197" y="113"/>
                    <a:pt x="155" y="121"/>
                    <a:pt x="139" y="148"/>
                  </a:cubicBezTo>
                  <a:cubicBezTo>
                    <a:pt x="121" y="135"/>
                    <a:pt x="98" y="145"/>
                    <a:pt x="87" y="164"/>
                  </a:cubicBezTo>
                  <a:cubicBezTo>
                    <a:pt x="66" y="137"/>
                    <a:pt x="33" y="122"/>
                    <a:pt x="0" y="121"/>
                  </a:cubicBezTo>
                  <a:cubicBezTo>
                    <a:pt x="0" y="432"/>
                    <a:pt x="0" y="432"/>
                    <a:pt x="0" y="432"/>
                  </a:cubicBezTo>
                  <a:cubicBezTo>
                    <a:pt x="12" y="443"/>
                    <a:pt x="24" y="452"/>
                    <a:pt x="37" y="461"/>
                  </a:cubicBezTo>
                  <a:lnTo>
                    <a:pt x="1576" y="461"/>
                  </a:lnTo>
                  <a:close/>
                </a:path>
              </a:pathLst>
            </a:custGeom>
            <a:solidFill>
              <a:schemeClr val="bg1">
                <a:alpha val="4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 flipH="1">
              <a:off x="-2556792" y="-2711472"/>
              <a:ext cx="6969125" cy="1963738"/>
            </a:xfrm>
            <a:custGeom>
              <a:avLst/>
              <a:gdLst>
                <a:gd name="T0" fmla="*/ 1576 w 1644"/>
                <a:gd name="T1" fmla="*/ 461 h 461"/>
                <a:gd name="T2" fmla="*/ 1621 w 1644"/>
                <a:gd name="T3" fmla="*/ 381 h 461"/>
                <a:gd name="T4" fmla="*/ 1567 w 1644"/>
                <a:gd name="T5" fmla="*/ 173 h 461"/>
                <a:gd name="T6" fmla="*/ 1364 w 1644"/>
                <a:gd name="T7" fmla="*/ 178 h 461"/>
                <a:gd name="T8" fmla="*/ 1306 w 1644"/>
                <a:gd name="T9" fmla="*/ 152 h 461"/>
                <a:gd name="T10" fmla="*/ 1249 w 1644"/>
                <a:gd name="T11" fmla="*/ 116 h 461"/>
                <a:gd name="T12" fmla="*/ 1209 w 1644"/>
                <a:gd name="T13" fmla="*/ 49 h 461"/>
                <a:gd name="T14" fmla="*/ 1132 w 1644"/>
                <a:gd name="T15" fmla="*/ 62 h 461"/>
                <a:gd name="T16" fmla="*/ 1064 w 1644"/>
                <a:gd name="T17" fmla="*/ 43 h 461"/>
                <a:gd name="T18" fmla="*/ 999 w 1644"/>
                <a:gd name="T19" fmla="*/ 79 h 461"/>
                <a:gd name="T20" fmla="*/ 896 w 1644"/>
                <a:gd name="T21" fmla="*/ 70 h 461"/>
                <a:gd name="T22" fmla="*/ 844 w 1644"/>
                <a:gd name="T23" fmla="*/ 157 h 461"/>
                <a:gd name="T24" fmla="*/ 790 w 1644"/>
                <a:gd name="T25" fmla="*/ 147 h 461"/>
                <a:gd name="T26" fmla="*/ 755 w 1644"/>
                <a:gd name="T27" fmla="*/ 186 h 461"/>
                <a:gd name="T28" fmla="*/ 725 w 1644"/>
                <a:gd name="T29" fmla="*/ 141 h 461"/>
                <a:gd name="T30" fmla="*/ 673 w 1644"/>
                <a:gd name="T31" fmla="*/ 134 h 461"/>
                <a:gd name="T32" fmla="*/ 621 w 1644"/>
                <a:gd name="T33" fmla="*/ 47 h 461"/>
                <a:gd name="T34" fmla="*/ 532 w 1644"/>
                <a:gd name="T35" fmla="*/ 2 h 461"/>
                <a:gd name="T36" fmla="*/ 444 w 1644"/>
                <a:gd name="T37" fmla="*/ 48 h 461"/>
                <a:gd name="T38" fmla="*/ 375 w 1644"/>
                <a:gd name="T39" fmla="*/ 71 h 461"/>
                <a:gd name="T40" fmla="*/ 284 w 1644"/>
                <a:gd name="T41" fmla="*/ 57 h 461"/>
                <a:gd name="T42" fmla="*/ 222 w 1644"/>
                <a:gd name="T43" fmla="*/ 133 h 461"/>
                <a:gd name="T44" fmla="*/ 139 w 1644"/>
                <a:gd name="T45" fmla="*/ 148 h 461"/>
                <a:gd name="T46" fmla="*/ 87 w 1644"/>
                <a:gd name="T47" fmla="*/ 164 h 461"/>
                <a:gd name="T48" fmla="*/ 0 w 1644"/>
                <a:gd name="T49" fmla="*/ 121 h 461"/>
                <a:gd name="T50" fmla="*/ 0 w 1644"/>
                <a:gd name="T51" fmla="*/ 432 h 461"/>
                <a:gd name="T52" fmla="*/ 37 w 1644"/>
                <a:gd name="T53" fmla="*/ 461 h 461"/>
                <a:gd name="T54" fmla="*/ 1576 w 1644"/>
                <a:gd name="T55" fmla="*/ 461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44" h="461">
                  <a:moveTo>
                    <a:pt x="1576" y="461"/>
                  </a:moveTo>
                  <a:cubicBezTo>
                    <a:pt x="1596" y="437"/>
                    <a:pt x="1611" y="410"/>
                    <a:pt x="1621" y="381"/>
                  </a:cubicBezTo>
                  <a:cubicBezTo>
                    <a:pt x="1644" y="308"/>
                    <a:pt x="1626" y="221"/>
                    <a:pt x="1567" y="173"/>
                  </a:cubicBezTo>
                  <a:cubicBezTo>
                    <a:pt x="1510" y="127"/>
                    <a:pt x="1426" y="140"/>
                    <a:pt x="1364" y="178"/>
                  </a:cubicBezTo>
                  <a:cubicBezTo>
                    <a:pt x="1359" y="153"/>
                    <a:pt x="1327" y="139"/>
                    <a:pt x="1306" y="152"/>
                  </a:cubicBezTo>
                  <a:cubicBezTo>
                    <a:pt x="1302" y="130"/>
                    <a:pt x="1271" y="110"/>
                    <a:pt x="1249" y="116"/>
                  </a:cubicBezTo>
                  <a:cubicBezTo>
                    <a:pt x="1251" y="88"/>
                    <a:pt x="1234" y="61"/>
                    <a:pt x="1209" y="49"/>
                  </a:cubicBezTo>
                  <a:cubicBezTo>
                    <a:pt x="1183" y="38"/>
                    <a:pt x="1153" y="44"/>
                    <a:pt x="1132" y="62"/>
                  </a:cubicBezTo>
                  <a:cubicBezTo>
                    <a:pt x="1114" y="47"/>
                    <a:pt x="1088" y="40"/>
                    <a:pt x="1064" y="43"/>
                  </a:cubicBezTo>
                  <a:cubicBezTo>
                    <a:pt x="1040" y="46"/>
                    <a:pt x="1013" y="59"/>
                    <a:pt x="999" y="79"/>
                  </a:cubicBezTo>
                  <a:cubicBezTo>
                    <a:pt x="969" y="58"/>
                    <a:pt x="928" y="55"/>
                    <a:pt x="896" y="70"/>
                  </a:cubicBezTo>
                  <a:cubicBezTo>
                    <a:pt x="863" y="86"/>
                    <a:pt x="846" y="121"/>
                    <a:pt x="844" y="157"/>
                  </a:cubicBezTo>
                  <a:cubicBezTo>
                    <a:pt x="829" y="145"/>
                    <a:pt x="808" y="142"/>
                    <a:pt x="790" y="147"/>
                  </a:cubicBezTo>
                  <a:cubicBezTo>
                    <a:pt x="772" y="153"/>
                    <a:pt x="762" y="168"/>
                    <a:pt x="755" y="186"/>
                  </a:cubicBezTo>
                  <a:cubicBezTo>
                    <a:pt x="754" y="167"/>
                    <a:pt x="742" y="149"/>
                    <a:pt x="725" y="141"/>
                  </a:cubicBezTo>
                  <a:cubicBezTo>
                    <a:pt x="708" y="133"/>
                    <a:pt x="689" y="124"/>
                    <a:pt x="673" y="134"/>
                  </a:cubicBezTo>
                  <a:cubicBezTo>
                    <a:pt x="661" y="103"/>
                    <a:pt x="645" y="72"/>
                    <a:pt x="621" y="47"/>
                  </a:cubicBezTo>
                  <a:cubicBezTo>
                    <a:pt x="598" y="22"/>
                    <a:pt x="566" y="4"/>
                    <a:pt x="532" y="2"/>
                  </a:cubicBezTo>
                  <a:cubicBezTo>
                    <a:pt x="498" y="0"/>
                    <a:pt x="460" y="18"/>
                    <a:pt x="444" y="48"/>
                  </a:cubicBezTo>
                  <a:cubicBezTo>
                    <a:pt x="420" y="36"/>
                    <a:pt x="390" y="49"/>
                    <a:pt x="375" y="71"/>
                  </a:cubicBezTo>
                  <a:cubicBezTo>
                    <a:pt x="349" y="52"/>
                    <a:pt x="314" y="46"/>
                    <a:pt x="284" y="57"/>
                  </a:cubicBezTo>
                  <a:cubicBezTo>
                    <a:pt x="254" y="68"/>
                    <a:pt x="229" y="102"/>
                    <a:pt x="222" y="133"/>
                  </a:cubicBezTo>
                  <a:cubicBezTo>
                    <a:pt x="197" y="113"/>
                    <a:pt x="155" y="121"/>
                    <a:pt x="139" y="148"/>
                  </a:cubicBezTo>
                  <a:cubicBezTo>
                    <a:pt x="121" y="135"/>
                    <a:pt x="98" y="145"/>
                    <a:pt x="87" y="164"/>
                  </a:cubicBezTo>
                  <a:cubicBezTo>
                    <a:pt x="66" y="137"/>
                    <a:pt x="33" y="122"/>
                    <a:pt x="0" y="121"/>
                  </a:cubicBezTo>
                  <a:cubicBezTo>
                    <a:pt x="0" y="432"/>
                    <a:pt x="0" y="432"/>
                    <a:pt x="0" y="432"/>
                  </a:cubicBezTo>
                  <a:cubicBezTo>
                    <a:pt x="12" y="443"/>
                    <a:pt x="24" y="452"/>
                    <a:pt x="37" y="461"/>
                  </a:cubicBezTo>
                  <a:lnTo>
                    <a:pt x="1576" y="461"/>
                  </a:lnTo>
                  <a:close/>
                </a:path>
              </a:pathLst>
            </a:custGeom>
            <a:solidFill>
              <a:schemeClr val="bg1">
                <a:alpha val="4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42067" y="2067694"/>
            <a:ext cx="5915025" cy="2459038"/>
            <a:chOff x="3205163" y="2181225"/>
            <a:chExt cx="5915025" cy="2459038"/>
          </a:xfrm>
        </p:grpSpPr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3205163" y="2181225"/>
              <a:ext cx="5915025" cy="2459038"/>
            </a:xfrm>
            <a:custGeom>
              <a:avLst/>
              <a:gdLst>
                <a:gd name="T0" fmla="*/ 3548 w 3726"/>
                <a:gd name="T1" fmla="*/ 1072 h 1549"/>
                <a:gd name="T2" fmla="*/ 2896 w 3726"/>
                <a:gd name="T3" fmla="*/ 585 h 1549"/>
                <a:gd name="T4" fmla="*/ 2699 w 3726"/>
                <a:gd name="T5" fmla="*/ 713 h 1549"/>
                <a:gd name="T6" fmla="*/ 1839 w 3726"/>
                <a:gd name="T7" fmla="*/ 0 h 1549"/>
                <a:gd name="T8" fmla="*/ 908 w 3726"/>
                <a:gd name="T9" fmla="*/ 828 h 1549"/>
                <a:gd name="T10" fmla="*/ 780 w 3726"/>
                <a:gd name="T11" fmla="*/ 758 h 1549"/>
                <a:gd name="T12" fmla="*/ 0 w 3726"/>
                <a:gd name="T13" fmla="*/ 1544 h 1549"/>
                <a:gd name="T14" fmla="*/ 3726 w 3726"/>
                <a:gd name="T15" fmla="*/ 1549 h 1549"/>
                <a:gd name="T16" fmla="*/ 3548 w 3726"/>
                <a:gd name="T17" fmla="*/ 1072 h 1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6" h="1549">
                  <a:moveTo>
                    <a:pt x="3548" y="1072"/>
                  </a:moveTo>
                  <a:lnTo>
                    <a:pt x="2896" y="585"/>
                  </a:lnTo>
                  <a:lnTo>
                    <a:pt x="2699" y="713"/>
                  </a:lnTo>
                  <a:lnTo>
                    <a:pt x="1839" y="0"/>
                  </a:lnTo>
                  <a:lnTo>
                    <a:pt x="908" y="828"/>
                  </a:lnTo>
                  <a:lnTo>
                    <a:pt x="780" y="758"/>
                  </a:lnTo>
                  <a:lnTo>
                    <a:pt x="0" y="1544"/>
                  </a:lnTo>
                  <a:lnTo>
                    <a:pt x="3726" y="1549"/>
                  </a:lnTo>
                  <a:lnTo>
                    <a:pt x="3548" y="1072"/>
                  </a:lnTo>
                  <a:close/>
                </a:path>
              </a:pathLst>
            </a:custGeom>
            <a:solidFill>
              <a:srgbClr val="4353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4427538" y="3384550"/>
              <a:ext cx="552450" cy="1249363"/>
            </a:xfrm>
            <a:custGeom>
              <a:avLst/>
              <a:gdLst>
                <a:gd name="T0" fmla="*/ 245 w 280"/>
                <a:gd name="T1" fmla="*/ 512 h 633"/>
                <a:gd name="T2" fmla="*/ 111 w 280"/>
                <a:gd name="T3" fmla="*/ 57 h 633"/>
                <a:gd name="T4" fmla="*/ 8 w 280"/>
                <a:gd name="T5" fmla="*/ 0 h 633"/>
                <a:gd name="T6" fmla="*/ 91 w 280"/>
                <a:gd name="T7" fmla="*/ 216 h 633"/>
                <a:gd name="T8" fmla="*/ 0 w 280"/>
                <a:gd name="T9" fmla="*/ 182 h 633"/>
                <a:gd name="T10" fmla="*/ 175 w 280"/>
                <a:gd name="T11" fmla="*/ 512 h 633"/>
                <a:gd name="T12" fmla="*/ 240 w 280"/>
                <a:gd name="T13" fmla="*/ 633 h 633"/>
                <a:gd name="T14" fmla="*/ 280 w 280"/>
                <a:gd name="T15" fmla="*/ 633 h 633"/>
                <a:gd name="T16" fmla="*/ 245 w 280"/>
                <a:gd name="T17" fmla="*/ 512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0" h="633">
                  <a:moveTo>
                    <a:pt x="245" y="512"/>
                  </a:moveTo>
                  <a:cubicBezTo>
                    <a:pt x="185" y="308"/>
                    <a:pt x="111" y="57"/>
                    <a:pt x="111" y="57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1" y="216"/>
                    <a:pt x="91" y="216"/>
                    <a:pt x="91" y="216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82"/>
                    <a:pt x="91" y="354"/>
                    <a:pt x="175" y="512"/>
                  </a:cubicBezTo>
                  <a:cubicBezTo>
                    <a:pt x="198" y="554"/>
                    <a:pt x="220" y="596"/>
                    <a:pt x="240" y="633"/>
                  </a:cubicBezTo>
                  <a:cubicBezTo>
                    <a:pt x="280" y="633"/>
                    <a:pt x="280" y="633"/>
                    <a:pt x="280" y="633"/>
                  </a:cubicBezTo>
                  <a:cubicBezTo>
                    <a:pt x="270" y="597"/>
                    <a:pt x="258" y="555"/>
                    <a:pt x="245" y="512"/>
                  </a:cubicBezTo>
                  <a:close/>
                </a:path>
              </a:pathLst>
            </a:custGeom>
            <a:solidFill>
              <a:srgbClr val="A5B7C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6124575" y="2181225"/>
              <a:ext cx="1974850" cy="2459038"/>
            </a:xfrm>
            <a:custGeom>
              <a:avLst/>
              <a:gdLst>
                <a:gd name="T0" fmla="*/ 31 w 1001"/>
                <a:gd name="T1" fmla="*/ 237 h 1245"/>
                <a:gd name="T2" fmla="*/ 330 w 1001"/>
                <a:gd name="T3" fmla="*/ 962 h 1245"/>
                <a:gd name="T4" fmla="*/ 175 w 1001"/>
                <a:gd name="T5" fmla="*/ 966 h 1245"/>
                <a:gd name="T6" fmla="*/ 307 w 1001"/>
                <a:gd name="T7" fmla="*/ 1121 h 1245"/>
                <a:gd name="T8" fmla="*/ 413 w 1001"/>
                <a:gd name="T9" fmla="*/ 1244 h 1245"/>
                <a:gd name="T10" fmla="*/ 1001 w 1001"/>
                <a:gd name="T11" fmla="*/ 1245 h 1245"/>
                <a:gd name="T12" fmla="*/ 884 w 1001"/>
                <a:gd name="T13" fmla="*/ 1121 h 1245"/>
                <a:gd name="T14" fmla="*/ 773 w 1001"/>
                <a:gd name="T15" fmla="*/ 1004 h 1245"/>
                <a:gd name="T16" fmla="*/ 692 w 1001"/>
                <a:gd name="T17" fmla="*/ 573 h 1245"/>
                <a:gd name="T18" fmla="*/ 0 w 1001"/>
                <a:gd name="T19" fmla="*/ 0 h 1245"/>
                <a:gd name="T20" fmla="*/ 231 w 1001"/>
                <a:gd name="T21" fmla="*/ 395 h 1245"/>
                <a:gd name="T22" fmla="*/ 31 w 1001"/>
                <a:gd name="T23" fmla="*/ 237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01" h="1245">
                  <a:moveTo>
                    <a:pt x="31" y="237"/>
                  </a:moveTo>
                  <a:cubicBezTo>
                    <a:pt x="330" y="962"/>
                    <a:pt x="330" y="962"/>
                    <a:pt x="330" y="962"/>
                  </a:cubicBezTo>
                  <a:cubicBezTo>
                    <a:pt x="175" y="966"/>
                    <a:pt x="175" y="966"/>
                    <a:pt x="175" y="966"/>
                  </a:cubicBezTo>
                  <a:cubicBezTo>
                    <a:pt x="175" y="966"/>
                    <a:pt x="231" y="1032"/>
                    <a:pt x="307" y="1121"/>
                  </a:cubicBezTo>
                  <a:cubicBezTo>
                    <a:pt x="340" y="1159"/>
                    <a:pt x="376" y="1201"/>
                    <a:pt x="413" y="1244"/>
                  </a:cubicBezTo>
                  <a:cubicBezTo>
                    <a:pt x="1001" y="1245"/>
                    <a:pt x="1001" y="1245"/>
                    <a:pt x="1001" y="1245"/>
                  </a:cubicBezTo>
                  <a:cubicBezTo>
                    <a:pt x="884" y="1121"/>
                    <a:pt x="884" y="1121"/>
                    <a:pt x="884" y="1121"/>
                  </a:cubicBezTo>
                  <a:cubicBezTo>
                    <a:pt x="773" y="1004"/>
                    <a:pt x="773" y="1004"/>
                    <a:pt x="773" y="1004"/>
                  </a:cubicBezTo>
                  <a:cubicBezTo>
                    <a:pt x="692" y="573"/>
                    <a:pt x="692" y="573"/>
                    <a:pt x="692" y="57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50" y="412"/>
                    <a:pt x="231" y="395"/>
                  </a:cubicBezTo>
                  <a:cubicBezTo>
                    <a:pt x="212" y="379"/>
                    <a:pt x="31" y="237"/>
                    <a:pt x="31" y="237"/>
                  </a:cubicBezTo>
                  <a:close/>
                </a:path>
              </a:pathLst>
            </a:custGeom>
            <a:solidFill>
              <a:srgbClr val="A5B7C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7802563" y="3109913"/>
              <a:ext cx="1317625" cy="1530350"/>
            </a:xfrm>
            <a:custGeom>
              <a:avLst/>
              <a:gdLst>
                <a:gd name="T0" fmla="*/ 146 w 668"/>
                <a:gd name="T1" fmla="*/ 399 h 775"/>
                <a:gd name="T2" fmla="*/ 32 w 668"/>
                <a:gd name="T3" fmla="*/ 387 h 775"/>
                <a:gd name="T4" fmla="*/ 146 w 668"/>
                <a:gd name="T5" fmla="*/ 516 h 775"/>
                <a:gd name="T6" fmla="*/ 374 w 668"/>
                <a:gd name="T7" fmla="*/ 775 h 775"/>
                <a:gd name="T8" fmla="*/ 668 w 668"/>
                <a:gd name="T9" fmla="*/ 775 h 775"/>
                <a:gd name="T10" fmla="*/ 525 w 668"/>
                <a:gd name="T11" fmla="*/ 392 h 775"/>
                <a:gd name="T12" fmla="*/ 146 w 668"/>
                <a:gd name="T13" fmla="*/ 109 h 775"/>
                <a:gd name="T14" fmla="*/ 0 w 668"/>
                <a:gd name="T15" fmla="*/ 0 h 775"/>
                <a:gd name="T16" fmla="*/ 146 w 668"/>
                <a:gd name="T17" fmla="*/ 399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8" h="775">
                  <a:moveTo>
                    <a:pt x="146" y="399"/>
                  </a:moveTo>
                  <a:cubicBezTo>
                    <a:pt x="32" y="387"/>
                    <a:pt x="32" y="387"/>
                    <a:pt x="32" y="387"/>
                  </a:cubicBezTo>
                  <a:cubicBezTo>
                    <a:pt x="32" y="387"/>
                    <a:pt x="85" y="447"/>
                    <a:pt x="146" y="516"/>
                  </a:cubicBezTo>
                  <a:cubicBezTo>
                    <a:pt x="213" y="592"/>
                    <a:pt x="298" y="689"/>
                    <a:pt x="374" y="775"/>
                  </a:cubicBezTo>
                  <a:cubicBezTo>
                    <a:pt x="668" y="775"/>
                    <a:pt x="668" y="775"/>
                    <a:pt x="668" y="775"/>
                  </a:cubicBezTo>
                  <a:cubicBezTo>
                    <a:pt x="525" y="392"/>
                    <a:pt x="525" y="392"/>
                    <a:pt x="525" y="392"/>
                  </a:cubicBezTo>
                  <a:cubicBezTo>
                    <a:pt x="146" y="109"/>
                    <a:pt x="146" y="109"/>
                    <a:pt x="146" y="10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46" y="399"/>
                  </a:lnTo>
                  <a:close/>
                </a:path>
              </a:pathLst>
            </a:custGeom>
            <a:solidFill>
              <a:srgbClr val="A5B7C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4646613" y="2181225"/>
              <a:ext cx="1966913" cy="1763713"/>
            </a:xfrm>
            <a:custGeom>
              <a:avLst/>
              <a:gdLst>
                <a:gd name="T0" fmla="*/ 67 w 997"/>
                <a:gd name="T1" fmla="*/ 893 h 893"/>
                <a:gd name="T2" fmla="*/ 780 w 997"/>
                <a:gd name="T3" fmla="*/ 237 h 893"/>
                <a:gd name="T4" fmla="*/ 980 w 997"/>
                <a:gd name="T5" fmla="*/ 395 h 893"/>
                <a:gd name="T6" fmla="*/ 760 w 997"/>
                <a:gd name="T7" fmla="*/ 18 h 893"/>
                <a:gd name="T8" fmla="*/ 754 w 997"/>
                <a:gd name="T9" fmla="*/ 8 h 893"/>
                <a:gd name="T10" fmla="*/ 749 w 997"/>
                <a:gd name="T11" fmla="*/ 0 h 893"/>
                <a:gd name="T12" fmla="*/ 747 w 997"/>
                <a:gd name="T13" fmla="*/ 2 h 893"/>
                <a:gd name="T14" fmla="*/ 726 w 997"/>
                <a:gd name="T15" fmla="*/ 22 h 893"/>
                <a:gd name="T16" fmla="*/ 686 w 997"/>
                <a:gd name="T17" fmla="*/ 57 h 893"/>
                <a:gd name="T18" fmla="*/ 543 w 997"/>
                <a:gd name="T19" fmla="*/ 184 h 893"/>
                <a:gd name="T20" fmla="*/ 506 w 997"/>
                <a:gd name="T21" fmla="*/ 217 h 893"/>
                <a:gd name="T22" fmla="*/ 0 w 997"/>
                <a:gd name="T23" fmla="*/ 666 h 893"/>
                <a:gd name="T24" fmla="*/ 67 w 997"/>
                <a:gd name="T25" fmla="*/ 893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7" h="893">
                  <a:moveTo>
                    <a:pt x="67" y="893"/>
                  </a:moveTo>
                  <a:cubicBezTo>
                    <a:pt x="780" y="237"/>
                    <a:pt x="780" y="237"/>
                    <a:pt x="780" y="237"/>
                  </a:cubicBezTo>
                  <a:cubicBezTo>
                    <a:pt x="780" y="237"/>
                    <a:pt x="961" y="379"/>
                    <a:pt x="980" y="395"/>
                  </a:cubicBezTo>
                  <a:cubicBezTo>
                    <a:pt x="997" y="410"/>
                    <a:pt x="808" y="97"/>
                    <a:pt x="760" y="18"/>
                  </a:cubicBezTo>
                  <a:cubicBezTo>
                    <a:pt x="758" y="14"/>
                    <a:pt x="756" y="10"/>
                    <a:pt x="754" y="8"/>
                  </a:cubicBezTo>
                  <a:cubicBezTo>
                    <a:pt x="751" y="3"/>
                    <a:pt x="749" y="0"/>
                    <a:pt x="749" y="0"/>
                  </a:cubicBezTo>
                  <a:cubicBezTo>
                    <a:pt x="747" y="2"/>
                    <a:pt x="747" y="2"/>
                    <a:pt x="747" y="2"/>
                  </a:cubicBezTo>
                  <a:cubicBezTo>
                    <a:pt x="726" y="22"/>
                    <a:pt x="726" y="22"/>
                    <a:pt x="726" y="22"/>
                  </a:cubicBezTo>
                  <a:cubicBezTo>
                    <a:pt x="686" y="57"/>
                    <a:pt x="686" y="57"/>
                    <a:pt x="686" y="57"/>
                  </a:cubicBezTo>
                  <a:cubicBezTo>
                    <a:pt x="543" y="184"/>
                    <a:pt x="543" y="184"/>
                    <a:pt x="543" y="184"/>
                  </a:cubicBezTo>
                  <a:cubicBezTo>
                    <a:pt x="506" y="217"/>
                    <a:pt x="506" y="217"/>
                    <a:pt x="506" y="217"/>
                  </a:cubicBezTo>
                  <a:cubicBezTo>
                    <a:pt x="0" y="666"/>
                    <a:pt x="0" y="666"/>
                    <a:pt x="0" y="666"/>
                  </a:cubicBezTo>
                  <a:cubicBezTo>
                    <a:pt x="0" y="666"/>
                    <a:pt x="30" y="767"/>
                    <a:pt x="67" y="893"/>
                  </a:cubicBezTo>
                  <a:close/>
                </a:path>
              </a:pathLst>
            </a:custGeom>
            <a:solidFill>
              <a:srgbClr val="323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7489825" y="3109913"/>
              <a:ext cx="600075" cy="1054100"/>
            </a:xfrm>
            <a:custGeom>
              <a:avLst/>
              <a:gdLst>
                <a:gd name="T0" fmla="*/ 237 w 378"/>
                <a:gd name="T1" fmla="*/ 481 h 664"/>
                <a:gd name="T2" fmla="*/ 378 w 378"/>
                <a:gd name="T3" fmla="*/ 496 h 664"/>
                <a:gd name="T4" fmla="*/ 197 w 378"/>
                <a:gd name="T5" fmla="*/ 0 h 664"/>
                <a:gd name="T6" fmla="*/ 0 w 378"/>
                <a:gd name="T7" fmla="*/ 128 h 664"/>
                <a:gd name="T8" fmla="*/ 101 w 378"/>
                <a:gd name="T9" fmla="*/ 664 h 664"/>
                <a:gd name="T10" fmla="*/ 237 w 378"/>
                <a:gd name="T11" fmla="*/ 481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8" h="664">
                  <a:moveTo>
                    <a:pt x="237" y="481"/>
                  </a:moveTo>
                  <a:lnTo>
                    <a:pt x="378" y="496"/>
                  </a:lnTo>
                  <a:lnTo>
                    <a:pt x="197" y="0"/>
                  </a:lnTo>
                  <a:lnTo>
                    <a:pt x="0" y="128"/>
                  </a:lnTo>
                  <a:lnTo>
                    <a:pt x="101" y="664"/>
                  </a:lnTo>
                  <a:lnTo>
                    <a:pt x="237" y="481"/>
                  </a:lnTo>
                  <a:close/>
                </a:path>
              </a:pathLst>
            </a:custGeom>
            <a:solidFill>
              <a:srgbClr val="4353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4979988" y="4089400"/>
              <a:ext cx="1958975" cy="549275"/>
            </a:xfrm>
            <a:custGeom>
              <a:avLst/>
              <a:gdLst>
                <a:gd name="T0" fmla="*/ 0 w 993"/>
                <a:gd name="T1" fmla="*/ 276 h 278"/>
                <a:gd name="T2" fmla="*/ 993 w 993"/>
                <a:gd name="T3" fmla="*/ 278 h 278"/>
                <a:gd name="T4" fmla="*/ 887 w 993"/>
                <a:gd name="T5" fmla="*/ 155 h 278"/>
                <a:gd name="T6" fmla="*/ 755 w 993"/>
                <a:gd name="T7" fmla="*/ 0 h 278"/>
                <a:gd name="T8" fmla="*/ 332 w 993"/>
                <a:gd name="T9" fmla="*/ 155 h 278"/>
                <a:gd name="T10" fmla="*/ 0 w 993"/>
                <a:gd name="T11" fmla="*/ 27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3" h="278">
                  <a:moveTo>
                    <a:pt x="0" y="276"/>
                  </a:moveTo>
                  <a:cubicBezTo>
                    <a:pt x="993" y="278"/>
                    <a:pt x="993" y="278"/>
                    <a:pt x="993" y="278"/>
                  </a:cubicBezTo>
                  <a:cubicBezTo>
                    <a:pt x="956" y="235"/>
                    <a:pt x="920" y="193"/>
                    <a:pt x="887" y="155"/>
                  </a:cubicBezTo>
                  <a:cubicBezTo>
                    <a:pt x="811" y="66"/>
                    <a:pt x="755" y="0"/>
                    <a:pt x="755" y="0"/>
                  </a:cubicBezTo>
                  <a:cubicBezTo>
                    <a:pt x="332" y="155"/>
                    <a:pt x="332" y="155"/>
                    <a:pt x="332" y="155"/>
                  </a:cubicBezTo>
                  <a:lnTo>
                    <a:pt x="0" y="276"/>
                  </a:lnTo>
                  <a:close/>
                </a:path>
              </a:pathLst>
            </a:custGeom>
            <a:solidFill>
              <a:srgbClr val="323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3205163" y="3384550"/>
              <a:ext cx="1401763" cy="1247775"/>
            </a:xfrm>
            <a:custGeom>
              <a:avLst/>
              <a:gdLst>
                <a:gd name="T0" fmla="*/ 780 w 883"/>
                <a:gd name="T1" fmla="*/ 0 h 786"/>
                <a:gd name="T2" fmla="*/ 479 w 883"/>
                <a:gd name="T3" fmla="*/ 302 h 786"/>
                <a:gd name="T4" fmla="*/ 0 w 883"/>
                <a:gd name="T5" fmla="*/ 786 h 786"/>
                <a:gd name="T6" fmla="*/ 479 w 883"/>
                <a:gd name="T7" fmla="*/ 438 h 786"/>
                <a:gd name="T8" fmla="*/ 770 w 883"/>
                <a:gd name="T9" fmla="*/ 226 h 786"/>
                <a:gd name="T10" fmla="*/ 883 w 883"/>
                <a:gd name="T11" fmla="*/ 268 h 786"/>
                <a:gd name="T12" fmla="*/ 780 w 883"/>
                <a:gd name="T13" fmla="*/ 0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3" h="786">
                  <a:moveTo>
                    <a:pt x="780" y="0"/>
                  </a:moveTo>
                  <a:lnTo>
                    <a:pt x="479" y="302"/>
                  </a:lnTo>
                  <a:lnTo>
                    <a:pt x="0" y="786"/>
                  </a:lnTo>
                  <a:lnTo>
                    <a:pt x="479" y="438"/>
                  </a:lnTo>
                  <a:lnTo>
                    <a:pt x="770" y="226"/>
                  </a:lnTo>
                  <a:lnTo>
                    <a:pt x="883" y="268"/>
                  </a:lnTo>
                  <a:lnTo>
                    <a:pt x="780" y="0"/>
                  </a:lnTo>
                  <a:close/>
                </a:path>
              </a:pathLst>
            </a:custGeom>
            <a:solidFill>
              <a:srgbClr val="323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4" name="íşḷiḓe"/>
          <p:cNvGrpSpPr/>
          <p:nvPr/>
        </p:nvGrpSpPr>
        <p:grpSpPr>
          <a:xfrm rot="20729465">
            <a:off x="1591176" y="1585476"/>
            <a:ext cx="1171677" cy="1377583"/>
            <a:chOff x="1368358" y="2784295"/>
            <a:chExt cx="1338859" cy="1574145"/>
          </a:xfrm>
        </p:grpSpPr>
        <p:sp>
          <p:nvSpPr>
            <p:cNvPr id="25" name="ïŝļïḓe"/>
            <p:cNvSpPr>
              <a:spLocks/>
            </p:cNvSpPr>
            <p:nvPr/>
          </p:nvSpPr>
          <p:spPr bwMode="auto">
            <a:xfrm>
              <a:off x="2512539" y="3387438"/>
              <a:ext cx="194678" cy="170791"/>
            </a:xfrm>
            <a:custGeom>
              <a:avLst/>
              <a:gdLst>
                <a:gd name="T0" fmla="*/ 47 w 236"/>
                <a:gd name="T1" fmla="*/ 209 h 209"/>
                <a:gd name="T2" fmla="*/ 223 w 236"/>
                <a:gd name="T3" fmla="*/ 72 h 209"/>
                <a:gd name="T4" fmla="*/ 183 w 236"/>
                <a:gd name="T5" fmla="*/ 15 h 209"/>
                <a:gd name="T6" fmla="*/ 103 w 236"/>
                <a:gd name="T7" fmla="*/ 65 h 209"/>
                <a:gd name="T8" fmla="*/ 113 w 236"/>
                <a:gd name="T9" fmla="*/ 14 h 209"/>
                <a:gd name="T10" fmla="*/ 0 w 236"/>
                <a:gd name="T11" fmla="*/ 114 h 209"/>
                <a:gd name="T12" fmla="*/ 47 w 236"/>
                <a:gd name="T13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" h="209">
                  <a:moveTo>
                    <a:pt x="47" y="209"/>
                  </a:moveTo>
                  <a:cubicBezTo>
                    <a:pt x="47" y="209"/>
                    <a:pt x="211" y="115"/>
                    <a:pt x="223" y="72"/>
                  </a:cubicBezTo>
                  <a:cubicBezTo>
                    <a:pt x="236" y="29"/>
                    <a:pt x="210" y="8"/>
                    <a:pt x="183" y="15"/>
                  </a:cubicBezTo>
                  <a:cubicBezTo>
                    <a:pt x="159" y="21"/>
                    <a:pt x="103" y="65"/>
                    <a:pt x="103" y="65"/>
                  </a:cubicBezTo>
                  <a:cubicBezTo>
                    <a:pt x="103" y="65"/>
                    <a:pt x="165" y="27"/>
                    <a:pt x="113" y="14"/>
                  </a:cubicBezTo>
                  <a:cubicBezTo>
                    <a:pt x="61" y="0"/>
                    <a:pt x="0" y="114"/>
                    <a:pt x="0" y="114"/>
                  </a:cubicBezTo>
                  <a:lnTo>
                    <a:pt x="47" y="209"/>
                  </a:lnTo>
                  <a:close/>
                </a:path>
              </a:pathLst>
            </a:custGeom>
            <a:solidFill>
              <a:srgbClr val="EBB1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6" name="îşlîḍe"/>
            <p:cNvSpPr>
              <a:spLocks/>
            </p:cNvSpPr>
            <p:nvPr/>
          </p:nvSpPr>
          <p:spPr bwMode="auto">
            <a:xfrm>
              <a:off x="2102879" y="3251283"/>
              <a:ext cx="464600" cy="402494"/>
            </a:xfrm>
            <a:custGeom>
              <a:avLst/>
              <a:gdLst>
                <a:gd name="T0" fmla="*/ 511 w 564"/>
                <a:gd name="T1" fmla="*/ 240 h 489"/>
                <a:gd name="T2" fmla="*/ 502 w 564"/>
                <a:gd name="T3" fmla="*/ 243 h 489"/>
                <a:gd name="T4" fmla="*/ 266 w 564"/>
                <a:gd name="T5" fmla="*/ 323 h 489"/>
                <a:gd name="T6" fmla="*/ 146 w 564"/>
                <a:gd name="T7" fmla="*/ 37 h 489"/>
                <a:gd name="T8" fmla="*/ 54 w 564"/>
                <a:gd name="T9" fmla="*/ 23 h 489"/>
                <a:gd name="T10" fmla="*/ 16 w 564"/>
                <a:gd name="T11" fmla="*/ 120 h 489"/>
                <a:gd name="T12" fmla="*/ 158 w 564"/>
                <a:gd name="T13" fmla="*/ 444 h 489"/>
                <a:gd name="T14" fmla="*/ 212 w 564"/>
                <a:gd name="T15" fmla="*/ 486 h 489"/>
                <a:gd name="T16" fmla="*/ 249 w 564"/>
                <a:gd name="T17" fmla="*/ 484 h 489"/>
                <a:gd name="T18" fmla="*/ 550 w 564"/>
                <a:gd name="T19" fmla="*/ 382 h 489"/>
                <a:gd name="T20" fmla="*/ 564 w 564"/>
                <a:gd name="T21" fmla="*/ 376 h 489"/>
                <a:gd name="T22" fmla="*/ 511 w 564"/>
                <a:gd name="T23" fmla="*/ 240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4" h="489">
                  <a:moveTo>
                    <a:pt x="511" y="240"/>
                  </a:moveTo>
                  <a:cubicBezTo>
                    <a:pt x="508" y="241"/>
                    <a:pt x="505" y="242"/>
                    <a:pt x="502" y="243"/>
                  </a:cubicBezTo>
                  <a:cubicBezTo>
                    <a:pt x="266" y="323"/>
                    <a:pt x="266" y="323"/>
                    <a:pt x="266" y="323"/>
                  </a:cubicBezTo>
                  <a:cubicBezTo>
                    <a:pt x="146" y="37"/>
                    <a:pt x="146" y="37"/>
                    <a:pt x="146" y="37"/>
                  </a:cubicBezTo>
                  <a:cubicBezTo>
                    <a:pt x="130" y="0"/>
                    <a:pt x="91" y="7"/>
                    <a:pt x="54" y="23"/>
                  </a:cubicBezTo>
                  <a:cubicBezTo>
                    <a:pt x="17" y="40"/>
                    <a:pt x="0" y="83"/>
                    <a:pt x="16" y="120"/>
                  </a:cubicBezTo>
                  <a:cubicBezTo>
                    <a:pt x="158" y="444"/>
                    <a:pt x="158" y="444"/>
                    <a:pt x="158" y="444"/>
                  </a:cubicBezTo>
                  <a:cubicBezTo>
                    <a:pt x="168" y="467"/>
                    <a:pt x="189" y="482"/>
                    <a:pt x="212" y="486"/>
                  </a:cubicBezTo>
                  <a:cubicBezTo>
                    <a:pt x="224" y="489"/>
                    <a:pt x="237" y="488"/>
                    <a:pt x="249" y="484"/>
                  </a:cubicBezTo>
                  <a:cubicBezTo>
                    <a:pt x="550" y="382"/>
                    <a:pt x="550" y="382"/>
                    <a:pt x="550" y="382"/>
                  </a:cubicBezTo>
                  <a:cubicBezTo>
                    <a:pt x="555" y="380"/>
                    <a:pt x="559" y="378"/>
                    <a:pt x="564" y="376"/>
                  </a:cubicBezTo>
                  <a:cubicBezTo>
                    <a:pt x="543" y="331"/>
                    <a:pt x="519" y="289"/>
                    <a:pt x="511" y="240"/>
                  </a:cubicBezTo>
                  <a:close/>
                </a:path>
              </a:pathLst>
            </a:custGeom>
            <a:solidFill>
              <a:srgbClr val="E3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išḷïḋé"/>
            <p:cNvSpPr>
              <a:spLocks/>
            </p:cNvSpPr>
            <p:nvPr/>
          </p:nvSpPr>
          <p:spPr bwMode="auto">
            <a:xfrm>
              <a:off x="2148264" y="3162902"/>
              <a:ext cx="101519" cy="103908"/>
            </a:xfrm>
            <a:custGeom>
              <a:avLst/>
              <a:gdLst>
                <a:gd name="T0" fmla="*/ 33 w 85"/>
                <a:gd name="T1" fmla="*/ 0 h 87"/>
                <a:gd name="T2" fmla="*/ 0 w 85"/>
                <a:gd name="T3" fmla="*/ 33 h 87"/>
                <a:gd name="T4" fmla="*/ 71 w 85"/>
                <a:gd name="T5" fmla="*/ 87 h 87"/>
                <a:gd name="T6" fmla="*/ 85 w 85"/>
                <a:gd name="T7" fmla="*/ 44 h 87"/>
                <a:gd name="T8" fmla="*/ 33 w 85"/>
                <a:gd name="T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7">
                  <a:moveTo>
                    <a:pt x="33" y="0"/>
                  </a:moveTo>
                  <a:lnTo>
                    <a:pt x="0" y="33"/>
                  </a:lnTo>
                  <a:lnTo>
                    <a:pt x="71" y="87"/>
                  </a:lnTo>
                  <a:lnTo>
                    <a:pt x="85" y="4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E3AE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8" name="ïs1íďe"/>
            <p:cNvSpPr>
              <a:spLocks/>
            </p:cNvSpPr>
            <p:nvPr/>
          </p:nvSpPr>
          <p:spPr bwMode="auto">
            <a:xfrm>
              <a:off x="1368358" y="4150624"/>
              <a:ext cx="217371" cy="207816"/>
            </a:xfrm>
            <a:custGeom>
              <a:avLst/>
              <a:gdLst>
                <a:gd name="T0" fmla="*/ 115 w 265"/>
                <a:gd name="T1" fmla="*/ 0 h 252"/>
                <a:gd name="T2" fmla="*/ 85 w 265"/>
                <a:gd name="T3" fmla="*/ 20 h 252"/>
                <a:gd name="T4" fmla="*/ 0 w 265"/>
                <a:gd name="T5" fmla="*/ 86 h 252"/>
                <a:gd name="T6" fmla="*/ 55 w 265"/>
                <a:gd name="T7" fmla="*/ 141 h 252"/>
                <a:gd name="T8" fmla="*/ 90 w 265"/>
                <a:gd name="T9" fmla="*/ 137 h 252"/>
                <a:gd name="T10" fmla="*/ 153 w 265"/>
                <a:gd name="T11" fmla="*/ 249 h 252"/>
                <a:gd name="T12" fmla="*/ 251 w 265"/>
                <a:gd name="T13" fmla="*/ 252 h 252"/>
                <a:gd name="T14" fmla="*/ 204 w 265"/>
                <a:gd name="T15" fmla="*/ 199 h 252"/>
                <a:gd name="T16" fmla="*/ 179 w 265"/>
                <a:gd name="T17" fmla="*/ 126 h 252"/>
                <a:gd name="T18" fmla="*/ 193 w 265"/>
                <a:gd name="T19" fmla="*/ 68 h 252"/>
                <a:gd name="T20" fmla="*/ 115 w 265"/>
                <a:gd name="T2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5" h="252">
                  <a:moveTo>
                    <a:pt x="115" y="0"/>
                  </a:moveTo>
                  <a:cubicBezTo>
                    <a:pt x="115" y="0"/>
                    <a:pt x="106" y="7"/>
                    <a:pt x="85" y="20"/>
                  </a:cubicBezTo>
                  <a:cubicBezTo>
                    <a:pt x="64" y="33"/>
                    <a:pt x="0" y="86"/>
                    <a:pt x="0" y="86"/>
                  </a:cubicBezTo>
                  <a:cubicBezTo>
                    <a:pt x="55" y="141"/>
                    <a:pt x="55" y="141"/>
                    <a:pt x="55" y="141"/>
                  </a:cubicBezTo>
                  <a:cubicBezTo>
                    <a:pt x="90" y="137"/>
                    <a:pt x="90" y="137"/>
                    <a:pt x="90" y="137"/>
                  </a:cubicBezTo>
                  <a:cubicBezTo>
                    <a:pt x="90" y="137"/>
                    <a:pt x="90" y="231"/>
                    <a:pt x="153" y="249"/>
                  </a:cubicBezTo>
                  <a:cubicBezTo>
                    <a:pt x="214" y="249"/>
                    <a:pt x="228" y="252"/>
                    <a:pt x="251" y="252"/>
                  </a:cubicBezTo>
                  <a:cubicBezTo>
                    <a:pt x="265" y="229"/>
                    <a:pt x="221" y="212"/>
                    <a:pt x="204" y="199"/>
                  </a:cubicBezTo>
                  <a:cubicBezTo>
                    <a:pt x="186" y="186"/>
                    <a:pt x="184" y="147"/>
                    <a:pt x="179" y="126"/>
                  </a:cubicBezTo>
                  <a:cubicBezTo>
                    <a:pt x="175" y="106"/>
                    <a:pt x="193" y="68"/>
                    <a:pt x="193" y="68"/>
                  </a:cubicBezTo>
                  <a:lnTo>
                    <a:pt x="115" y="0"/>
                  </a:lnTo>
                  <a:close/>
                </a:path>
              </a:pathLst>
            </a:custGeom>
            <a:solidFill>
              <a:srgbClr val="1E1A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iṥ1ide"/>
            <p:cNvSpPr>
              <a:spLocks/>
            </p:cNvSpPr>
            <p:nvPr/>
          </p:nvSpPr>
          <p:spPr bwMode="auto">
            <a:xfrm>
              <a:off x="1438824" y="3555841"/>
              <a:ext cx="543426" cy="673610"/>
            </a:xfrm>
            <a:custGeom>
              <a:avLst/>
              <a:gdLst>
                <a:gd name="T0" fmla="*/ 626 w 661"/>
                <a:gd name="T1" fmla="*/ 96 h 818"/>
                <a:gd name="T2" fmla="*/ 534 w 661"/>
                <a:gd name="T3" fmla="*/ 20 h 818"/>
                <a:gd name="T4" fmla="*/ 467 w 661"/>
                <a:gd name="T5" fmla="*/ 7 h 818"/>
                <a:gd name="T6" fmla="*/ 417 w 661"/>
                <a:gd name="T7" fmla="*/ 55 h 818"/>
                <a:gd name="T8" fmla="*/ 299 w 661"/>
                <a:gd name="T9" fmla="*/ 422 h 818"/>
                <a:gd name="T10" fmla="*/ 8 w 661"/>
                <a:gd name="T11" fmla="*/ 708 h 818"/>
                <a:gd name="T12" fmla="*/ 119 w 661"/>
                <a:gd name="T13" fmla="*/ 818 h 818"/>
                <a:gd name="T14" fmla="*/ 121 w 661"/>
                <a:gd name="T15" fmla="*/ 816 h 818"/>
                <a:gd name="T16" fmla="*/ 417 w 661"/>
                <a:gd name="T17" fmla="*/ 510 h 818"/>
                <a:gd name="T18" fmla="*/ 639 w 661"/>
                <a:gd name="T19" fmla="*/ 195 h 818"/>
                <a:gd name="T20" fmla="*/ 626 w 661"/>
                <a:gd name="T21" fmla="*/ 96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1" h="818">
                  <a:moveTo>
                    <a:pt x="626" y="96"/>
                  </a:moveTo>
                  <a:cubicBezTo>
                    <a:pt x="534" y="20"/>
                    <a:pt x="534" y="20"/>
                    <a:pt x="534" y="20"/>
                  </a:cubicBezTo>
                  <a:cubicBezTo>
                    <a:pt x="515" y="5"/>
                    <a:pt x="490" y="0"/>
                    <a:pt x="467" y="7"/>
                  </a:cubicBezTo>
                  <a:cubicBezTo>
                    <a:pt x="443" y="13"/>
                    <a:pt x="425" y="31"/>
                    <a:pt x="417" y="55"/>
                  </a:cubicBezTo>
                  <a:cubicBezTo>
                    <a:pt x="417" y="55"/>
                    <a:pt x="308" y="407"/>
                    <a:pt x="299" y="422"/>
                  </a:cubicBezTo>
                  <a:cubicBezTo>
                    <a:pt x="290" y="436"/>
                    <a:pt x="8" y="708"/>
                    <a:pt x="8" y="708"/>
                  </a:cubicBezTo>
                  <a:cubicBezTo>
                    <a:pt x="0" y="716"/>
                    <a:pt x="85" y="794"/>
                    <a:pt x="119" y="818"/>
                  </a:cubicBezTo>
                  <a:cubicBezTo>
                    <a:pt x="120" y="818"/>
                    <a:pt x="121" y="817"/>
                    <a:pt x="121" y="816"/>
                  </a:cubicBezTo>
                  <a:cubicBezTo>
                    <a:pt x="121" y="816"/>
                    <a:pt x="402" y="525"/>
                    <a:pt x="417" y="510"/>
                  </a:cubicBezTo>
                  <a:cubicBezTo>
                    <a:pt x="432" y="494"/>
                    <a:pt x="639" y="195"/>
                    <a:pt x="639" y="195"/>
                  </a:cubicBezTo>
                  <a:cubicBezTo>
                    <a:pt x="661" y="163"/>
                    <a:pt x="656" y="120"/>
                    <a:pt x="626" y="96"/>
                  </a:cubicBezTo>
                  <a:close/>
                </a:path>
              </a:pathLst>
            </a:custGeom>
            <a:solidFill>
              <a:srgbClr val="4C3B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0" name="ïS1îďê"/>
            <p:cNvSpPr>
              <a:spLocks/>
            </p:cNvSpPr>
            <p:nvPr/>
          </p:nvSpPr>
          <p:spPr bwMode="auto">
            <a:xfrm>
              <a:off x="2597338" y="3426852"/>
              <a:ext cx="16721" cy="13138"/>
            </a:xfrm>
            <a:custGeom>
              <a:avLst/>
              <a:gdLst>
                <a:gd name="T0" fmla="*/ 0 w 20"/>
                <a:gd name="T1" fmla="*/ 17 h 17"/>
                <a:gd name="T2" fmla="*/ 14 w 20"/>
                <a:gd name="T3" fmla="*/ 7 h 17"/>
                <a:gd name="T4" fmla="*/ 20 w 20"/>
                <a:gd name="T5" fmla="*/ 0 h 17"/>
                <a:gd name="T6" fmla="*/ 0 w 20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7">
                  <a:moveTo>
                    <a:pt x="0" y="17"/>
                  </a:moveTo>
                  <a:cubicBezTo>
                    <a:pt x="0" y="17"/>
                    <a:pt x="7" y="13"/>
                    <a:pt x="14" y="7"/>
                  </a:cubicBezTo>
                  <a:cubicBezTo>
                    <a:pt x="16" y="5"/>
                    <a:pt x="18" y="3"/>
                    <a:pt x="20" y="0"/>
                  </a:cubicBezTo>
                  <a:cubicBezTo>
                    <a:pt x="8" y="10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iṣľíḋê"/>
            <p:cNvSpPr>
              <a:spLocks/>
            </p:cNvSpPr>
            <p:nvPr/>
          </p:nvSpPr>
          <p:spPr bwMode="auto">
            <a:xfrm>
              <a:off x="2609281" y="3425657"/>
              <a:ext cx="5972" cy="5972"/>
            </a:xfrm>
            <a:custGeom>
              <a:avLst/>
              <a:gdLst>
                <a:gd name="T0" fmla="*/ 0 w 8"/>
                <a:gd name="T1" fmla="*/ 8 h 8"/>
                <a:gd name="T2" fmla="*/ 8 w 8"/>
                <a:gd name="T3" fmla="*/ 0 h 8"/>
                <a:gd name="T4" fmla="*/ 6 w 8"/>
                <a:gd name="T5" fmla="*/ 1 h 8"/>
                <a:gd name="T6" fmla="*/ 0 w 8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cubicBezTo>
                    <a:pt x="3" y="6"/>
                    <a:pt x="5" y="3"/>
                    <a:pt x="8" y="0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4" y="4"/>
                    <a:pt x="2" y="6"/>
                    <a:pt x="0" y="8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2" name="ïšļíďê"/>
            <p:cNvSpPr>
              <a:spLocks/>
            </p:cNvSpPr>
            <p:nvPr/>
          </p:nvSpPr>
          <p:spPr bwMode="auto">
            <a:xfrm>
              <a:off x="2614059" y="3420880"/>
              <a:ext cx="5972" cy="5972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6 h 7"/>
                <a:gd name="T4" fmla="*/ 7 w 7"/>
                <a:gd name="T5" fmla="*/ 0 h 7"/>
                <a:gd name="T6" fmla="*/ 0 w 7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0" y="7"/>
                  </a:moveTo>
                  <a:cubicBezTo>
                    <a:pt x="1" y="7"/>
                    <a:pt x="1" y="7"/>
                    <a:pt x="2" y="6"/>
                  </a:cubicBezTo>
                  <a:cubicBezTo>
                    <a:pt x="4" y="4"/>
                    <a:pt x="6" y="2"/>
                    <a:pt x="7" y="0"/>
                  </a:cubicBezTo>
                  <a:cubicBezTo>
                    <a:pt x="5" y="2"/>
                    <a:pt x="3" y="5"/>
                    <a:pt x="0" y="7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3" name="íṥlïde"/>
            <p:cNvSpPr>
              <a:spLocks/>
            </p:cNvSpPr>
            <p:nvPr/>
          </p:nvSpPr>
          <p:spPr bwMode="auto">
            <a:xfrm>
              <a:off x="2524483" y="3391021"/>
              <a:ext cx="118240" cy="85993"/>
            </a:xfrm>
            <a:custGeom>
              <a:avLst/>
              <a:gdLst>
                <a:gd name="T0" fmla="*/ 137 w 143"/>
                <a:gd name="T1" fmla="*/ 21 h 104"/>
                <a:gd name="T2" fmla="*/ 89 w 143"/>
                <a:gd name="T3" fmla="*/ 5 h 104"/>
                <a:gd name="T4" fmla="*/ 0 w 143"/>
                <a:gd name="T5" fmla="*/ 84 h 104"/>
                <a:gd name="T6" fmla="*/ 6 w 143"/>
                <a:gd name="T7" fmla="*/ 104 h 104"/>
                <a:gd name="T8" fmla="*/ 137 w 143"/>
                <a:gd name="T9" fmla="*/ 2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104">
                  <a:moveTo>
                    <a:pt x="137" y="21"/>
                  </a:moveTo>
                  <a:cubicBezTo>
                    <a:pt x="143" y="0"/>
                    <a:pt x="113" y="1"/>
                    <a:pt x="89" y="5"/>
                  </a:cubicBezTo>
                  <a:cubicBezTo>
                    <a:pt x="53" y="10"/>
                    <a:pt x="19" y="55"/>
                    <a:pt x="0" y="84"/>
                  </a:cubicBezTo>
                  <a:cubicBezTo>
                    <a:pt x="2" y="87"/>
                    <a:pt x="6" y="104"/>
                    <a:pt x="6" y="104"/>
                  </a:cubicBezTo>
                  <a:cubicBezTo>
                    <a:pt x="54" y="85"/>
                    <a:pt x="131" y="40"/>
                    <a:pt x="137" y="21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4" name="íṩḻîḓe"/>
            <p:cNvSpPr>
              <a:spLocks/>
            </p:cNvSpPr>
            <p:nvPr/>
          </p:nvSpPr>
          <p:spPr bwMode="auto">
            <a:xfrm>
              <a:off x="1804293" y="3994165"/>
              <a:ext cx="140933" cy="218565"/>
            </a:xfrm>
            <a:custGeom>
              <a:avLst/>
              <a:gdLst>
                <a:gd name="T0" fmla="*/ 85 w 172"/>
                <a:gd name="T1" fmla="*/ 0 h 266"/>
                <a:gd name="T2" fmla="*/ 0 w 172"/>
                <a:gd name="T3" fmla="*/ 59 h 266"/>
                <a:gd name="T4" fmla="*/ 31 w 172"/>
                <a:gd name="T5" fmla="*/ 109 h 266"/>
                <a:gd name="T6" fmla="*/ 62 w 172"/>
                <a:gd name="T7" fmla="*/ 104 h 266"/>
                <a:gd name="T8" fmla="*/ 69 w 172"/>
                <a:gd name="T9" fmla="*/ 179 h 266"/>
                <a:gd name="T10" fmla="*/ 132 w 172"/>
                <a:gd name="T11" fmla="*/ 253 h 266"/>
                <a:gd name="T12" fmla="*/ 151 w 172"/>
                <a:gd name="T13" fmla="*/ 197 h 266"/>
                <a:gd name="T14" fmla="*/ 146 w 172"/>
                <a:gd name="T15" fmla="*/ 116 h 266"/>
                <a:gd name="T16" fmla="*/ 172 w 172"/>
                <a:gd name="T17" fmla="*/ 81 h 266"/>
                <a:gd name="T18" fmla="*/ 85 w 172"/>
                <a:gd name="T19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266">
                  <a:moveTo>
                    <a:pt x="85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1" y="109"/>
                    <a:pt x="59" y="95"/>
                    <a:pt x="62" y="104"/>
                  </a:cubicBezTo>
                  <a:cubicBezTo>
                    <a:pt x="64" y="113"/>
                    <a:pt x="63" y="157"/>
                    <a:pt x="69" y="179"/>
                  </a:cubicBezTo>
                  <a:cubicBezTo>
                    <a:pt x="74" y="200"/>
                    <a:pt x="105" y="240"/>
                    <a:pt x="132" y="253"/>
                  </a:cubicBezTo>
                  <a:cubicBezTo>
                    <a:pt x="159" y="266"/>
                    <a:pt x="160" y="222"/>
                    <a:pt x="151" y="197"/>
                  </a:cubicBezTo>
                  <a:cubicBezTo>
                    <a:pt x="145" y="181"/>
                    <a:pt x="139" y="124"/>
                    <a:pt x="146" y="116"/>
                  </a:cubicBezTo>
                  <a:cubicBezTo>
                    <a:pt x="152" y="108"/>
                    <a:pt x="172" y="81"/>
                    <a:pt x="172" y="81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5" name="iṡḷiḓè"/>
            <p:cNvSpPr>
              <a:spLocks/>
            </p:cNvSpPr>
            <p:nvPr/>
          </p:nvSpPr>
          <p:spPr bwMode="auto">
            <a:xfrm>
              <a:off x="1787573" y="3571367"/>
              <a:ext cx="427575" cy="513568"/>
            </a:xfrm>
            <a:custGeom>
              <a:avLst/>
              <a:gdLst>
                <a:gd name="T0" fmla="*/ 494 w 519"/>
                <a:gd name="T1" fmla="*/ 279 h 625"/>
                <a:gd name="T2" fmla="*/ 290 w 519"/>
                <a:gd name="T3" fmla="*/ 90 h 625"/>
                <a:gd name="T4" fmla="*/ 96 w 519"/>
                <a:gd name="T5" fmla="*/ 0 h 625"/>
                <a:gd name="T6" fmla="*/ 30 w 519"/>
                <a:gd name="T7" fmla="*/ 49 h 625"/>
                <a:gd name="T8" fmla="*/ 1 w 519"/>
                <a:gd name="T9" fmla="*/ 110 h 625"/>
                <a:gd name="T10" fmla="*/ 33 w 519"/>
                <a:gd name="T11" fmla="*/ 169 h 625"/>
                <a:gd name="T12" fmla="*/ 297 w 519"/>
                <a:gd name="T13" fmla="*/ 351 h 625"/>
                <a:gd name="T14" fmla="*/ 97 w 519"/>
                <a:gd name="T15" fmla="*/ 508 h 625"/>
                <a:gd name="T16" fmla="*/ 181 w 519"/>
                <a:gd name="T17" fmla="*/ 625 h 625"/>
                <a:gd name="T18" fmla="*/ 488 w 519"/>
                <a:gd name="T19" fmla="*/ 393 h 625"/>
                <a:gd name="T20" fmla="*/ 518 w 519"/>
                <a:gd name="T21" fmla="*/ 338 h 625"/>
                <a:gd name="T22" fmla="*/ 494 w 519"/>
                <a:gd name="T23" fmla="*/ 279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9" h="625">
                  <a:moveTo>
                    <a:pt x="494" y="279"/>
                  </a:moveTo>
                  <a:cubicBezTo>
                    <a:pt x="290" y="90"/>
                    <a:pt x="290" y="90"/>
                    <a:pt x="290" y="90"/>
                  </a:cubicBezTo>
                  <a:cubicBezTo>
                    <a:pt x="290" y="90"/>
                    <a:pt x="189" y="48"/>
                    <a:pt x="96" y="0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11" y="64"/>
                    <a:pt x="0" y="86"/>
                    <a:pt x="1" y="110"/>
                  </a:cubicBezTo>
                  <a:cubicBezTo>
                    <a:pt x="1" y="134"/>
                    <a:pt x="13" y="156"/>
                    <a:pt x="33" y="169"/>
                  </a:cubicBezTo>
                  <a:cubicBezTo>
                    <a:pt x="297" y="351"/>
                    <a:pt x="297" y="351"/>
                    <a:pt x="297" y="351"/>
                  </a:cubicBezTo>
                  <a:cubicBezTo>
                    <a:pt x="97" y="508"/>
                    <a:pt x="97" y="508"/>
                    <a:pt x="97" y="508"/>
                  </a:cubicBezTo>
                  <a:cubicBezTo>
                    <a:pt x="140" y="560"/>
                    <a:pt x="153" y="585"/>
                    <a:pt x="181" y="625"/>
                  </a:cubicBezTo>
                  <a:cubicBezTo>
                    <a:pt x="186" y="623"/>
                    <a:pt x="488" y="393"/>
                    <a:pt x="488" y="393"/>
                  </a:cubicBezTo>
                  <a:cubicBezTo>
                    <a:pt x="506" y="380"/>
                    <a:pt x="517" y="360"/>
                    <a:pt x="518" y="338"/>
                  </a:cubicBezTo>
                  <a:cubicBezTo>
                    <a:pt x="519" y="316"/>
                    <a:pt x="510" y="294"/>
                    <a:pt x="494" y="279"/>
                  </a:cubicBezTo>
                  <a:close/>
                </a:path>
              </a:pathLst>
            </a:custGeom>
            <a:solidFill>
              <a:srgbClr val="584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6" name="iṥḻïḓé"/>
            <p:cNvSpPr>
              <a:spLocks/>
            </p:cNvSpPr>
            <p:nvPr/>
          </p:nvSpPr>
          <p:spPr bwMode="auto">
            <a:xfrm>
              <a:off x="1739799" y="3517622"/>
              <a:ext cx="275893" cy="279477"/>
            </a:xfrm>
            <a:custGeom>
              <a:avLst/>
              <a:gdLst>
                <a:gd name="T0" fmla="*/ 335 w 335"/>
                <a:gd name="T1" fmla="*/ 159 h 339"/>
                <a:gd name="T2" fmla="*/ 237 w 335"/>
                <a:gd name="T3" fmla="*/ 335 h 339"/>
                <a:gd name="T4" fmla="*/ 31 w 335"/>
                <a:gd name="T5" fmla="*/ 193 h 339"/>
                <a:gd name="T6" fmla="*/ 102 w 335"/>
                <a:gd name="T7" fmla="*/ 0 h 339"/>
                <a:gd name="T8" fmla="*/ 335 w 335"/>
                <a:gd name="T9" fmla="*/ 159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339">
                  <a:moveTo>
                    <a:pt x="335" y="159"/>
                  </a:moveTo>
                  <a:cubicBezTo>
                    <a:pt x="335" y="159"/>
                    <a:pt x="308" y="339"/>
                    <a:pt x="237" y="335"/>
                  </a:cubicBezTo>
                  <a:cubicBezTo>
                    <a:pt x="177" y="300"/>
                    <a:pt x="62" y="257"/>
                    <a:pt x="31" y="193"/>
                  </a:cubicBezTo>
                  <a:cubicBezTo>
                    <a:pt x="0" y="129"/>
                    <a:pt x="102" y="0"/>
                    <a:pt x="102" y="0"/>
                  </a:cubicBezTo>
                  <a:lnTo>
                    <a:pt x="335" y="159"/>
                  </a:lnTo>
                  <a:close/>
                </a:path>
              </a:pathLst>
            </a:custGeom>
            <a:solidFill>
              <a:srgbClr val="584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iŝḷiḑê"/>
            <p:cNvSpPr>
              <a:spLocks/>
            </p:cNvSpPr>
            <p:nvPr/>
          </p:nvSpPr>
          <p:spPr bwMode="auto">
            <a:xfrm>
              <a:off x="1804293" y="3178428"/>
              <a:ext cx="429964" cy="466989"/>
            </a:xfrm>
            <a:custGeom>
              <a:avLst/>
              <a:gdLst>
                <a:gd name="T0" fmla="*/ 423 w 523"/>
                <a:gd name="T1" fmla="*/ 23 h 567"/>
                <a:gd name="T2" fmla="*/ 294 w 523"/>
                <a:gd name="T3" fmla="*/ 38 h 567"/>
                <a:gd name="T4" fmla="*/ 0 w 523"/>
                <a:gd name="T5" fmla="*/ 446 h 567"/>
                <a:gd name="T6" fmla="*/ 270 w 523"/>
                <a:gd name="T7" fmla="*/ 567 h 567"/>
                <a:gd name="T8" fmla="*/ 523 w 523"/>
                <a:gd name="T9" fmla="*/ 101 h 567"/>
                <a:gd name="T10" fmla="*/ 423 w 523"/>
                <a:gd name="T11" fmla="*/ 23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3" h="567">
                  <a:moveTo>
                    <a:pt x="423" y="23"/>
                  </a:moveTo>
                  <a:cubicBezTo>
                    <a:pt x="423" y="23"/>
                    <a:pt x="340" y="0"/>
                    <a:pt x="294" y="38"/>
                  </a:cubicBezTo>
                  <a:cubicBezTo>
                    <a:pt x="214" y="104"/>
                    <a:pt x="16" y="420"/>
                    <a:pt x="0" y="446"/>
                  </a:cubicBezTo>
                  <a:cubicBezTo>
                    <a:pt x="83" y="474"/>
                    <a:pt x="83" y="486"/>
                    <a:pt x="270" y="567"/>
                  </a:cubicBezTo>
                  <a:cubicBezTo>
                    <a:pt x="459" y="353"/>
                    <a:pt x="523" y="101"/>
                    <a:pt x="523" y="101"/>
                  </a:cubicBezTo>
                  <a:lnTo>
                    <a:pt x="423" y="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8" name="íŝḷíḓé"/>
            <p:cNvSpPr>
              <a:spLocks/>
            </p:cNvSpPr>
            <p:nvPr/>
          </p:nvSpPr>
          <p:spPr bwMode="auto">
            <a:xfrm>
              <a:off x="2151847" y="2872676"/>
              <a:ext cx="347554" cy="419215"/>
            </a:xfrm>
            <a:custGeom>
              <a:avLst/>
              <a:gdLst>
                <a:gd name="T0" fmla="*/ 409 w 422"/>
                <a:gd name="T1" fmla="*/ 121 h 509"/>
                <a:gd name="T2" fmla="*/ 261 w 422"/>
                <a:gd name="T3" fmla="*/ 422 h 509"/>
                <a:gd name="T4" fmla="*/ 2 w 422"/>
                <a:gd name="T5" fmla="*/ 250 h 509"/>
                <a:gd name="T6" fmla="*/ 130 w 422"/>
                <a:gd name="T7" fmla="*/ 26 h 509"/>
                <a:gd name="T8" fmla="*/ 291 w 422"/>
                <a:gd name="T9" fmla="*/ 26 h 509"/>
                <a:gd name="T10" fmla="*/ 409 w 422"/>
                <a:gd name="T11" fmla="*/ 121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2" h="509">
                  <a:moveTo>
                    <a:pt x="409" y="121"/>
                  </a:moveTo>
                  <a:cubicBezTo>
                    <a:pt x="397" y="170"/>
                    <a:pt x="377" y="334"/>
                    <a:pt x="261" y="422"/>
                  </a:cubicBezTo>
                  <a:cubicBezTo>
                    <a:pt x="145" y="509"/>
                    <a:pt x="4" y="360"/>
                    <a:pt x="2" y="250"/>
                  </a:cubicBezTo>
                  <a:cubicBezTo>
                    <a:pt x="0" y="140"/>
                    <a:pt x="66" y="45"/>
                    <a:pt x="130" y="26"/>
                  </a:cubicBezTo>
                  <a:cubicBezTo>
                    <a:pt x="194" y="6"/>
                    <a:pt x="202" y="0"/>
                    <a:pt x="291" y="26"/>
                  </a:cubicBezTo>
                  <a:cubicBezTo>
                    <a:pt x="380" y="53"/>
                    <a:pt x="422" y="71"/>
                    <a:pt x="409" y="121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9" name="ïş1ïḋè"/>
            <p:cNvSpPr>
              <a:spLocks/>
            </p:cNvSpPr>
            <p:nvPr/>
          </p:nvSpPr>
          <p:spPr bwMode="auto">
            <a:xfrm>
              <a:off x="2121989" y="2784295"/>
              <a:ext cx="440713" cy="304558"/>
            </a:xfrm>
            <a:custGeom>
              <a:avLst/>
              <a:gdLst>
                <a:gd name="T0" fmla="*/ 422 w 535"/>
                <a:gd name="T1" fmla="*/ 232 h 370"/>
                <a:gd name="T2" fmla="*/ 499 w 535"/>
                <a:gd name="T3" fmla="*/ 86 h 370"/>
                <a:gd name="T4" fmla="*/ 370 w 535"/>
                <a:gd name="T5" fmla="*/ 73 h 370"/>
                <a:gd name="T6" fmla="*/ 238 w 535"/>
                <a:gd name="T7" fmla="*/ 8 h 370"/>
                <a:gd name="T8" fmla="*/ 15 w 535"/>
                <a:gd name="T9" fmla="*/ 233 h 370"/>
                <a:gd name="T10" fmla="*/ 48 w 535"/>
                <a:gd name="T11" fmla="*/ 366 h 370"/>
                <a:gd name="T12" fmla="*/ 110 w 535"/>
                <a:gd name="T13" fmla="*/ 314 h 370"/>
                <a:gd name="T14" fmla="*/ 163 w 535"/>
                <a:gd name="T15" fmla="*/ 215 h 370"/>
                <a:gd name="T16" fmla="*/ 158 w 535"/>
                <a:gd name="T17" fmla="*/ 315 h 370"/>
                <a:gd name="T18" fmla="*/ 202 w 535"/>
                <a:gd name="T19" fmla="*/ 321 h 370"/>
                <a:gd name="T20" fmla="*/ 226 w 535"/>
                <a:gd name="T21" fmla="*/ 169 h 370"/>
                <a:gd name="T22" fmla="*/ 422 w 535"/>
                <a:gd name="T23" fmla="*/ 232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5" h="370">
                  <a:moveTo>
                    <a:pt x="422" y="232"/>
                  </a:moveTo>
                  <a:cubicBezTo>
                    <a:pt x="519" y="305"/>
                    <a:pt x="535" y="98"/>
                    <a:pt x="499" y="86"/>
                  </a:cubicBezTo>
                  <a:cubicBezTo>
                    <a:pt x="463" y="75"/>
                    <a:pt x="442" y="117"/>
                    <a:pt x="370" y="73"/>
                  </a:cubicBezTo>
                  <a:cubicBezTo>
                    <a:pt x="322" y="44"/>
                    <a:pt x="301" y="13"/>
                    <a:pt x="238" y="8"/>
                  </a:cubicBezTo>
                  <a:cubicBezTo>
                    <a:pt x="132" y="0"/>
                    <a:pt x="29" y="151"/>
                    <a:pt x="15" y="233"/>
                  </a:cubicBezTo>
                  <a:cubicBezTo>
                    <a:pt x="0" y="316"/>
                    <a:pt x="28" y="370"/>
                    <a:pt x="48" y="366"/>
                  </a:cubicBezTo>
                  <a:cubicBezTo>
                    <a:pt x="69" y="362"/>
                    <a:pt x="101" y="346"/>
                    <a:pt x="110" y="314"/>
                  </a:cubicBezTo>
                  <a:cubicBezTo>
                    <a:pt x="119" y="282"/>
                    <a:pt x="122" y="200"/>
                    <a:pt x="163" y="215"/>
                  </a:cubicBezTo>
                  <a:cubicBezTo>
                    <a:pt x="203" y="229"/>
                    <a:pt x="158" y="315"/>
                    <a:pt x="158" y="315"/>
                  </a:cubicBezTo>
                  <a:cubicBezTo>
                    <a:pt x="158" y="315"/>
                    <a:pt x="192" y="335"/>
                    <a:pt x="202" y="321"/>
                  </a:cubicBezTo>
                  <a:cubicBezTo>
                    <a:pt x="211" y="307"/>
                    <a:pt x="186" y="201"/>
                    <a:pt x="226" y="169"/>
                  </a:cubicBezTo>
                  <a:cubicBezTo>
                    <a:pt x="265" y="138"/>
                    <a:pt x="324" y="160"/>
                    <a:pt x="422" y="23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0" name="ïṩḻíḋê"/>
            <p:cNvSpPr>
              <a:spLocks/>
            </p:cNvSpPr>
            <p:nvPr/>
          </p:nvSpPr>
          <p:spPr bwMode="auto">
            <a:xfrm>
              <a:off x="1455545" y="3357580"/>
              <a:ext cx="156459" cy="169597"/>
            </a:xfrm>
            <a:custGeom>
              <a:avLst/>
              <a:gdLst>
                <a:gd name="T0" fmla="*/ 142 w 190"/>
                <a:gd name="T1" fmla="*/ 0 h 207"/>
                <a:gd name="T2" fmla="*/ 33 w 190"/>
                <a:gd name="T3" fmla="*/ 100 h 207"/>
                <a:gd name="T4" fmla="*/ 39 w 190"/>
                <a:gd name="T5" fmla="*/ 176 h 207"/>
                <a:gd name="T6" fmla="*/ 116 w 190"/>
                <a:gd name="T7" fmla="*/ 158 h 207"/>
                <a:gd name="T8" fmla="*/ 137 w 190"/>
                <a:gd name="T9" fmla="*/ 196 h 207"/>
                <a:gd name="T10" fmla="*/ 190 w 190"/>
                <a:gd name="T11" fmla="*/ 86 h 207"/>
                <a:gd name="T12" fmla="*/ 142 w 190"/>
                <a:gd name="T13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0" h="207">
                  <a:moveTo>
                    <a:pt x="142" y="0"/>
                  </a:moveTo>
                  <a:cubicBezTo>
                    <a:pt x="142" y="0"/>
                    <a:pt x="71" y="33"/>
                    <a:pt x="33" y="100"/>
                  </a:cubicBezTo>
                  <a:cubicBezTo>
                    <a:pt x="0" y="159"/>
                    <a:pt x="18" y="169"/>
                    <a:pt x="39" y="176"/>
                  </a:cubicBezTo>
                  <a:cubicBezTo>
                    <a:pt x="96" y="195"/>
                    <a:pt x="116" y="158"/>
                    <a:pt x="116" y="158"/>
                  </a:cubicBezTo>
                  <a:cubicBezTo>
                    <a:pt x="116" y="158"/>
                    <a:pt x="96" y="207"/>
                    <a:pt x="137" y="196"/>
                  </a:cubicBezTo>
                  <a:cubicBezTo>
                    <a:pt x="178" y="186"/>
                    <a:pt x="190" y="86"/>
                    <a:pt x="190" y="86"/>
                  </a:cubicBezTo>
                  <a:lnTo>
                    <a:pt x="142" y="0"/>
                  </a:ln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1" name="iš1iḋè"/>
            <p:cNvSpPr>
              <a:spLocks/>
            </p:cNvSpPr>
            <p:nvPr/>
          </p:nvSpPr>
          <p:spPr bwMode="auto">
            <a:xfrm>
              <a:off x="1555870" y="3190372"/>
              <a:ext cx="598366" cy="262756"/>
            </a:xfrm>
            <a:custGeom>
              <a:avLst/>
              <a:gdLst>
                <a:gd name="T0" fmla="*/ 677 w 726"/>
                <a:gd name="T1" fmla="*/ 4 h 319"/>
                <a:gd name="T2" fmla="*/ 325 w 726"/>
                <a:gd name="T3" fmla="*/ 1 h 319"/>
                <a:gd name="T4" fmla="*/ 281 w 726"/>
                <a:gd name="T5" fmla="*/ 13 h 319"/>
                <a:gd name="T6" fmla="*/ 0 w 726"/>
                <a:gd name="T7" fmla="*/ 196 h 319"/>
                <a:gd name="T8" fmla="*/ 81 w 726"/>
                <a:gd name="T9" fmla="*/ 319 h 319"/>
                <a:gd name="T10" fmla="*/ 341 w 726"/>
                <a:gd name="T11" fmla="*/ 150 h 319"/>
                <a:gd name="T12" fmla="*/ 625 w 726"/>
                <a:gd name="T13" fmla="*/ 165 h 319"/>
                <a:gd name="T14" fmla="*/ 724 w 726"/>
                <a:gd name="T15" fmla="*/ 97 h 319"/>
                <a:gd name="T16" fmla="*/ 677 w 726"/>
                <a:gd name="T17" fmla="*/ 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6" h="319">
                  <a:moveTo>
                    <a:pt x="677" y="4"/>
                  </a:moveTo>
                  <a:cubicBezTo>
                    <a:pt x="325" y="1"/>
                    <a:pt x="325" y="1"/>
                    <a:pt x="325" y="1"/>
                  </a:cubicBezTo>
                  <a:cubicBezTo>
                    <a:pt x="309" y="0"/>
                    <a:pt x="294" y="5"/>
                    <a:pt x="281" y="13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26" y="239"/>
                    <a:pt x="50" y="281"/>
                    <a:pt x="81" y="319"/>
                  </a:cubicBezTo>
                  <a:cubicBezTo>
                    <a:pt x="341" y="150"/>
                    <a:pt x="341" y="150"/>
                    <a:pt x="341" y="150"/>
                  </a:cubicBezTo>
                  <a:cubicBezTo>
                    <a:pt x="625" y="165"/>
                    <a:pt x="625" y="165"/>
                    <a:pt x="625" y="165"/>
                  </a:cubicBezTo>
                  <a:cubicBezTo>
                    <a:pt x="666" y="167"/>
                    <a:pt x="722" y="138"/>
                    <a:pt x="724" y="97"/>
                  </a:cubicBezTo>
                  <a:cubicBezTo>
                    <a:pt x="726" y="56"/>
                    <a:pt x="717" y="6"/>
                    <a:pt x="677" y="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2" name="ïṥḷîḓè"/>
            <p:cNvSpPr>
              <a:spLocks/>
            </p:cNvSpPr>
            <p:nvPr/>
          </p:nvSpPr>
          <p:spPr bwMode="auto">
            <a:xfrm>
              <a:off x="1533177" y="3426852"/>
              <a:ext cx="77632" cy="111074"/>
            </a:xfrm>
            <a:custGeom>
              <a:avLst/>
              <a:gdLst>
                <a:gd name="T0" fmla="*/ 21 w 94"/>
                <a:gd name="T1" fmla="*/ 85 h 134"/>
                <a:gd name="T2" fmla="*/ 41 w 94"/>
                <a:gd name="T3" fmla="*/ 123 h 134"/>
                <a:gd name="T4" fmla="*/ 94 w 94"/>
                <a:gd name="T5" fmla="*/ 13 h 134"/>
                <a:gd name="T6" fmla="*/ 87 w 94"/>
                <a:gd name="T7" fmla="*/ 0 h 134"/>
                <a:gd name="T8" fmla="*/ 21 w 94"/>
                <a:gd name="T9" fmla="*/ 8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34">
                  <a:moveTo>
                    <a:pt x="21" y="85"/>
                  </a:moveTo>
                  <a:cubicBezTo>
                    <a:pt x="21" y="85"/>
                    <a:pt x="0" y="134"/>
                    <a:pt x="41" y="123"/>
                  </a:cubicBezTo>
                  <a:cubicBezTo>
                    <a:pt x="82" y="113"/>
                    <a:pt x="94" y="13"/>
                    <a:pt x="94" y="13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55" y="22"/>
                    <a:pt x="21" y="85"/>
                    <a:pt x="21" y="85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3" name="íşḷiḓe"/>
          <p:cNvGrpSpPr/>
          <p:nvPr/>
        </p:nvGrpSpPr>
        <p:grpSpPr>
          <a:xfrm rot="341062" flipH="1">
            <a:off x="3601284" y="1853554"/>
            <a:ext cx="1006724" cy="1183641"/>
            <a:chOff x="1368358" y="2784295"/>
            <a:chExt cx="1338859" cy="1574145"/>
          </a:xfrm>
        </p:grpSpPr>
        <p:sp>
          <p:nvSpPr>
            <p:cNvPr id="44" name="ïŝļïḓe"/>
            <p:cNvSpPr>
              <a:spLocks/>
            </p:cNvSpPr>
            <p:nvPr/>
          </p:nvSpPr>
          <p:spPr bwMode="auto">
            <a:xfrm>
              <a:off x="2512539" y="3387438"/>
              <a:ext cx="194678" cy="170791"/>
            </a:xfrm>
            <a:custGeom>
              <a:avLst/>
              <a:gdLst>
                <a:gd name="T0" fmla="*/ 47 w 236"/>
                <a:gd name="T1" fmla="*/ 209 h 209"/>
                <a:gd name="T2" fmla="*/ 223 w 236"/>
                <a:gd name="T3" fmla="*/ 72 h 209"/>
                <a:gd name="T4" fmla="*/ 183 w 236"/>
                <a:gd name="T5" fmla="*/ 15 h 209"/>
                <a:gd name="T6" fmla="*/ 103 w 236"/>
                <a:gd name="T7" fmla="*/ 65 h 209"/>
                <a:gd name="T8" fmla="*/ 113 w 236"/>
                <a:gd name="T9" fmla="*/ 14 h 209"/>
                <a:gd name="T10" fmla="*/ 0 w 236"/>
                <a:gd name="T11" fmla="*/ 114 h 209"/>
                <a:gd name="T12" fmla="*/ 47 w 236"/>
                <a:gd name="T13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" h="209">
                  <a:moveTo>
                    <a:pt x="47" y="209"/>
                  </a:moveTo>
                  <a:cubicBezTo>
                    <a:pt x="47" y="209"/>
                    <a:pt x="211" y="115"/>
                    <a:pt x="223" y="72"/>
                  </a:cubicBezTo>
                  <a:cubicBezTo>
                    <a:pt x="236" y="29"/>
                    <a:pt x="210" y="8"/>
                    <a:pt x="183" y="15"/>
                  </a:cubicBezTo>
                  <a:cubicBezTo>
                    <a:pt x="159" y="21"/>
                    <a:pt x="103" y="65"/>
                    <a:pt x="103" y="65"/>
                  </a:cubicBezTo>
                  <a:cubicBezTo>
                    <a:pt x="103" y="65"/>
                    <a:pt x="165" y="27"/>
                    <a:pt x="113" y="14"/>
                  </a:cubicBezTo>
                  <a:cubicBezTo>
                    <a:pt x="61" y="0"/>
                    <a:pt x="0" y="114"/>
                    <a:pt x="0" y="114"/>
                  </a:cubicBezTo>
                  <a:lnTo>
                    <a:pt x="47" y="209"/>
                  </a:lnTo>
                  <a:close/>
                </a:path>
              </a:pathLst>
            </a:custGeom>
            <a:solidFill>
              <a:srgbClr val="EBB1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5" name="îşlîḍe"/>
            <p:cNvSpPr>
              <a:spLocks/>
            </p:cNvSpPr>
            <p:nvPr/>
          </p:nvSpPr>
          <p:spPr bwMode="auto">
            <a:xfrm>
              <a:off x="2102879" y="3251283"/>
              <a:ext cx="464600" cy="402494"/>
            </a:xfrm>
            <a:custGeom>
              <a:avLst/>
              <a:gdLst>
                <a:gd name="T0" fmla="*/ 511 w 564"/>
                <a:gd name="T1" fmla="*/ 240 h 489"/>
                <a:gd name="T2" fmla="*/ 502 w 564"/>
                <a:gd name="T3" fmla="*/ 243 h 489"/>
                <a:gd name="T4" fmla="*/ 266 w 564"/>
                <a:gd name="T5" fmla="*/ 323 h 489"/>
                <a:gd name="T6" fmla="*/ 146 w 564"/>
                <a:gd name="T7" fmla="*/ 37 h 489"/>
                <a:gd name="T8" fmla="*/ 54 w 564"/>
                <a:gd name="T9" fmla="*/ 23 h 489"/>
                <a:gd name="T10" fmla="*/ 16 w 564"/>
                <a:gd name="T11" fmla="*/ 120 h 489"/>
                <a:gd name="T12" fmla="*/ 158 w 564"/>
                <a:gd name="T13" fmla="*/ 444 h 489"/>
                <a:gd name="T14" fmla="*/ 212 w 564"/>
                <a:gd name="T15" fmla="*/ 486 h 489"/>
                <a:gd name="T16" fmla="*/ 249 w 564"/>
                <a:gd name="T17" fmla="*/ 484 h 489"/>
                <a:gd name="T18" fmla="*/ 550 w 564"/>
                <a:gd name="T19" fmla="*/ 382 h 489"/>
                <a:gd name="T20" fmla="*/ 564 w 564"/>
                <a:gd name="T21" fmla="*/ 376 h 489"/>
                <a:gd name="T22" fmla="*/ 511 w 564"/>
                <a:gd name="T23" fmla="*/ 240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4" h="489">
                  <a:moveTo>
                    <a:pt x="511" y="240"/>
                  </a:moveTo>
                  <a:cubicBezTo>
                    <a:pt x="508" y="241"/>
                    <a:pt x="505" y="242"/>
                    <a:pt x="502" y="243"/>
                  </a:cubicBezTo>
                  <a:cubicBezTo>
                    <a:pt x="266" y="323"/>
                    <a:pt x="266" y="323"/>
                    <a:pt x="266" y="323"/>
                  </a:cubicBezTo>
                  <a:cubicBezTo>
                    <a:pt x="146" y="37"/>
                    <a:pt x="146" y="37"/>
                    <a:pt x="146" y="37"/>
                  </a:cubicBezTo>
                  <a:cubicBezTo>
                    <a:pt x="130" y="0"/>
                    <a:pt x="91" y="7"/>
                    <a:pt x="54" y="23"/>
                  </a:cubicBezTo>
                  <a:cubicBezTo>
                    <a:pt x="17" y="40"/>
                    <a:pt x="0" y="83"/>
                    <a:pt x="16" y="120"/>
                  </a:cubicBezTo>
                  <a:cubicBezTo>
                    <a:pt x="158" y="444"/>
                    <a:pt x="158" y="444"/>
                    <a:pt x="158" y="444"/>
                  </a:cubicBezTo>
                  <a:cubicBezTo>
                    <a:pt x="168" y="467"/>
                    <a:pt x="189" y="482"/>
                    <a:pt x="212" y="486"/>
                  </a:cubicBezTo>
                  <a:cubicBezTo>
                    <a:pt x="224" y="489"/>
                    <a:pt x="237" y="488"/>
                    <a:pt x="249" y="484"/>
                  </a:cubicBezTo>
                  <a:cubicBezTo>
                    <a:pt x="550" y="382"/>
                    <a:pt x="550" y="382"/>
                    <a:pt x="550" y="382"/>
                  </a:cubicBezTo>
                  <a:cubicBezTo>
                    <a:pt x="555" y="380"/>
                    <a:pt x="559" y="378"/>
                    <a:pt x="564" y="376"/>
                  </a:cubicBezTo>
                  <a:cubicBezTo>
                    <a:pt x="543" y="331"/>
                    <a:pt x="519" y="289"/>
                    <a:pt x="511" y="240"/>
                  </a:cubicBezTo>
                  <a:close/>
                </a:path>
              </a:pathLst>
            </a:custGeom>
            <a:solidFill>
              <a:srgbClr val="E3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6" name="išḷïḋé"/>
            <p:cNvSpPr>
              <a:spLocks/>
            </p:cNvSpPr>
            <p:nvPr/>
          </p:nvSpPr>
          <p:spPr bwMode="auto">
            <a:xfrm>
              <a:off x="2148264" y="3162902"/>
              <a:ext cx="101519" cy="103908"/>
            </a:xfrm>
            <a:custGeom>
              <a:avLst/>
              <a:gdLst>
                <a:gd name="T0" fmla="*/ 33 w 85"/>
                <a:gd name="T1" fmla="*/ 0 h 87"/>
                <a:gd name="T2" fmla="*/ 0 w 85"/>
                <a:gd name="T3" fmla="*/ 33 h 87"/>
                <a:gd name="T4" fmla="*/ 71 w 85"/>
                <a:gd name="T5" fmla="*/ 87 h 87"/>
                <a:gd name="T6" fmla="*/ 85 w 85"/>
                <a:gd name="T7" fmla="*/ 44 h 87"/>
                <a:gd name="T8" fmla="*/ 33 w 85"/>
                <a:gd name="T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7">
                  <a:moveTo>
                    <a:pt x="33" y="0"/>
                  </a:moveTo>
                  <a:lnTo>
                    <a:pt x="0" y="33"/>
                  </a:lnTo>
                  <a:lnTo>
                    <a:pt x="71" y="87"/>
                  </a:lnTo>
                  <a:lnTo>
                    <a:pt x="85" y="4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E3AE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7" name="ïs1íďe"/>
            <p:cNvSpPr>
              <a:spLocks/>
            </p:cNvSpPr>
            <p:nvPr/>
          </p:nvSpPr>
          <p:spPr bwMode="auto">
            <a:xfrm>
              <a:off x="1368358" y="4150624"/>
              <a:ext cx="217371" cy="207816"/>
            </a:xfrm>
            <a:custGeom>
              <a:avLst/>
              <a:gdLst>
                <a:gd name="T0" fmla="*/ 115 w 265"/>
                <a:gd name="T1" fmla="*/ 0 h 252"/>
                <a:gd name="T2" fmla="*/ 85 w 265"/>
                <a:gd name="T3" fmla="*/ 20 h 252"/>
                <a:gd name="T4" fmla="*/ 0 w 265"/>
                <a:gd name="T5" fmla="*/ 86 h 252"/>
                <a:gd name="T6" fmla="*/ 55 w 265"/>
                <a:gd name="T7" fmla="*/ 141 h 252"/>
                <a:gd name="T8" fmla="*/ 90 w 265"/>
                <a:gd name="T9" fmla="*/ 137 h 252"/>
                <a:gd name="T10" fmla="*/ 153 w 265"/>
                <a:gd name="T11" fmla="*/ 249 h 252"/>
                <a:gd name="T12" fmla="*/ 251 w 265"/>
                <a:gd name="T13" fmla="*/ 252 h 252"/>
                <a:gd name="T14" fmla="*/ 204 w 265"/>
                <a:gd name="T15" fmla="*/ 199 h 252"/>
                <a:gd name="T16" fmla="*/ 179 w 265"/>
                <a:gd name="T17" fmla="*/ 126 h 252"/>
                <a:gd name="T18" fmla="*/ 193 w 265"/>
                <a:gd name="T19" fmla="*/ 68 h 252"/>
                <a:gd name="T20" fmla="*/ 115 w 265"/>
                <a:gd name="T2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5" h="252">
                  <a:moveTo>
                    <a:pt x="115" y="0"/>
                  </a:moveTo>
                  <a:cubicBezTo>
                    <a:pt x="115" y="0"/>
                    <a:pt x="106" y="7"/>
                    <a:pt x="85" y="20"/>
                  </a:cubicBezTo>
                  <a:cubicBezTo>
                    <a:pt x="64" y="33"/>
                    <a:pt x="0" y="86"/>
                    <a:pt x="0" y="86"/>
                  </a:cubicBezTo>
                  <a:cubicBezTo>
                    <a:pt x="55" y="141"/>
                    <a:pt x="55" y="141"/>
                    <a:pt x="55" y="141"/>
                  </a:cubicBezTo>
                  <a:cubicBezTo>
                    <a:pt x="90" y="137"/>
                    <a:pt x="90" y="137"/>
                    <a:pt x="90" y="137"/>
                  </a:cubicBezTo>
                  <a:cubicBezTo>
                    <a:pt x="90" y="137"/>
                    <a:pt x="90" y="231"/>
                    <a:pt x="153" y="249"/>
                  </a:cubicBezTo>
                  <a:cubicBezTo>
                    <a:pt x="214" y="249"/>
                    <a:pt x="228" y="252"/>
                    <a:pt x="251" y="252"/>
                  </a:cubicBezTo>
                  <a:cubicBezTo>
                    <a:pt x="265" y="229"/>
                    <a:pt x="221" y="212"/>
                    <a:pt x="204" y="199"/>
                  </a:cubicBezTo>
                  <a:cubicBezTo>
                    <a:pt x="186" y="186"/>
                    <a:pt x="184" y="147"/>
                    <a:pt x="179" y="126"/>
                  </a:cubicBezTo>
                  <a:cubicBezTo>
                    <a:pt x="175" y="106"/>
                    <a:pt x="193" y="68"/>
                    <a:pt x="193" y="68"/>
                  </a:cubicBezTo>
                  <a:lnTo>
                    <a:pt x="115" y="0"/>
                  </a:lnTo>
                  <a:close/>
                </a:path>
              </a:pathLst>
            </a:custGeom>
            <a:solidFill>
              <a:srgbClr val="1E1A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8" name="iṥ1ide"/>
            <p:cNvSpPr>
              <a:spLocks/>
            </p:cNvSpPr>
            <p:nvPr/>
          </p:nvSpPr>
          <p:spPr bwMode="auto">
            <a:xfrm>
              <a:off x="1438824" y="3555841"/>
              <a:ext cx="543426" cy="673610"/>
            </a:xfrm>
            <a:custGeom>
              <a:avLst/>
              <a:gdLst>
                <a:gd name="T0" fmla="*/ 626 w 661"/>
                <a:gd name="T1" fmla="*/ 96 h 818"/>
                <a:gd name="T2" fmla="*/ 534 w 661"/>
                <a:gd name="T3" fmla="*/ 20 h 818"/>
                <a:gd name="T4" fmla="*/ 467 w 661"/>
                <a:gd name="T5" fmla="*/ 7 h 818"/>
                <a:gd name="T6" fmla="*/ 417 w 661"/>
                <a:gd name="T7" fmla="*/ 55 h 818"/>
                <a:gd name="T8" fmla="*/ 299 w 661"/>
                <a:gd name="T9" fmla="*/ 422 h 818"/>
                <a:gd name="T10" fmla="*/ 8 w 661"/>
                <a:gd name="T11" fmla="*/ 708 h 818"/>
                <a:gd name="T12" fmla="*/ 119 w 661"/>
                <a:gd name="T13" fmla="*/ 818 h 818"/>
                <a:gd name="T14" fmla="*/ 121 w 661"/>
                <a:gd name="T15" fmla="*/ 816 h 818"/>
                <a:gd name="T16" fmla="*/ 417 w 661"/>
                <a:gd name="T17" fmla="*/ 510 h 818"/>
                <a:gd name="T18" fmla="*/ 639 w 661"/>
                <a:gd name="T19" fmla="*/ 195 h 818"/>
                <a:gd name="T20" fmla="*/ 626 w 661"/>
                <a:gd name="T21" fmla="*/ 96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1" h="818">
                  <a:moveTo>
                    <a:pt x="626" y="96"/>
                  </a:moveTo>
                  <a:cubicBezTo>
                    <a:pt x="534" y="20"/>
                    <a:pt x="534" y="20"/>
                    <a:pt x="534" y="20"/>
                  </a:cubicBezTo>
                  <a:cubicBezTo>
                    <a:pt x="515" y="5"/>
                    <a:pt x="490" y="0"/>
                    <a:pt x="467" y="7"/>
                  </a:cubicBezTo>
                  <a:cubicBezTo>
                    <a:pt x="443" y="13"/>
                    <a:pt x="425" y="31"/>
                    <a:pt x="417" y="55"/>
                  </a:cubicBezTo>
                  <a:cubicBezTo>
                    <a:pt x="417" y="55"/>
                    <a:pt x="308" y="407"/>
                    <a:pt x="299" y="422"/>
                  </a:cubicBezTo>
                  <a:cubicBezTo>
                    <a:pt x="290" y="436"/>
                    <a:pt x="8" y="708"/>
                    <a:pt x="8" y="708"/>
                  </a:cubicBezTo>
                  <a:cubicBezTo>
                    <a:pt x="0" y="716"/>
                    <a:pt x="85" y="794"/>
                    <a:pt x="119" y="818"/>
                  </a:cubicBezTo>
                  <a:cubicBezTo>
                    <a:pt x="120" y="818"/>
                    <a:pt x="121" y="817"/>
                    <a:pt x="121" y="816"/>
                  </a:cubicBezTo>
                  <a:cubicBezTo>
                    <a:pt x="121" y="816"/>
                    <a:pt x="402" y="525"/>
                    <a:pt x="417" y="510"/>
                  </a:cubicBezTo>
                  <a:cubicBezTo>
                    <a:pt x="432" y="494"/>
                    <a:pt x="639" y="195"/>
                    <a:pt x="639" y="195"/>
                  </a:cubicBezTo>
                  <a:cubicBezTo>
                    <a:pt x="661" y="163"/>
                    <a:pt x="656" y="120"/>
                    <a:pt x="626" y="96"/>
                  </a:cubicBezTo>
                  <a:close/>
                </a:path>
              </a:pathLst>
            </a:custGeom>
            <a:solidFill>
              <a:srgbClr val="4C3B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9" name="ïS1îďê"/>
            <p:cNvSpPr>
              <a:spLocks/>
            </p:cNvSpPr>
            <p:nvPr/>
          </p:nvSpPr>
          <p:spPr bwMode="auto">
            <a:xfrm>
              <a:off x="2597338" y="3426852"/>
              <a:ext cx="16721" cy="13138"/>
            </a:xfrm>
            <a:custGeom>
              <a:avLst/>
              <a:gdLst>
                <a:gd name="T0" fmla="*/ 0 w 20"/>
                <a:gd name="T1" fmla="*/ 17 h 17"/>
                <a:gd name="T2" fmla="*/ 14 w 20"/>
                <a:gd name="T3" fmla="*/ 7 h 17"/>
                <a:gd name="T4" fmla="*/ 20 w 20"/>
                <a:gd name="T5" fmla="*/ 0 h 17"/>
                <a:gd name="T6" fmla="*/ 0 w 20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7">
                  <a:moveTo>
                    <a:pt x="0" y="17"/>
                  </a:moveTo>
                  <a:cubicBezTo>
                    <a:pt x="0" y="17"/>
                    <a:pt x="7" y="13"/>
                    <a:pt x="14" y="7"/>
                  </a:cubicBezTo>
                  <a:cubicBezTo>
                    <a:pt x="16" y="5"/>
                    <a:pt x="18" y="3"/>
                    <a:pt x="20" y="0"/>
                  </a:cubicBezTo>
                  <a:cubicBezTo>
                    <a:pt x="8" y="10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0" name="iṣľíḋê"/>
            <p:cNvSpPr>
              <a:spLocks/>
            </p:cNvSpPr>
            <p:nvPr/>
          </p:nvSpPr>
          <p:spPr bwMode="auto">
            <a:xfrm>
              <a:off x="2609281" y="3425657"/>
              <a:ext cx="5972" cy="5972"/>
            </a:xfrm>
            <a:custGeom>
              <a:avLst/>
              <a:gdLst>
                <a:gd name="T0" fmla="*/ 0 w 8"/>
                <a:gd name="T1" fmla="*/ 8 h 8"/>
                <a:gd name="T2" fmla="*/ 8 w 8"/>
                <a:gd name="T3" fmla="*/ 0 h 8"/>
                <a:gd name="T4" fmla="*/ 6 w 8"/>
                <a:gd name="T5" fmla="*/ 1 h 8"/>
                <a:gd name="T6" fmla="*/ 0 w 8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cubicBezTo>
                    <a:pt x="3" y="6"/>
                    <a:pt x="5" y="3"/>
                    <a:pt x="8" y="0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4" y="4"/>
                    <a:pt x="2" y="6"/>
                    <a:pt x="0" y="8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1" name="ïšļíďê"/>
            <p:cNvSpPr>
              <a:spLocks/>
            </p:cNvSpPr>
            <p:nvPr/>
          </p:nvSpPr>
          <p:spPr bwMode="auto">
            <a:xfrm>
              <a:off x="2614059" y="3420880"/>
              <a:ext cx="5972" cy="5972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6 h 7"/>
                <a:gd name="T4" fmla="*/ 7 w 7"/>
                <a:gd name="T5" fmla="*/ 0 h 7"/>
                <a:gd name="T6" fmla="*/ 0 w 7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0" y="7"/>
                  </a:moveTo>
                  <a:cubicBezTo>
                    <a:pt x="1" y="7"/>
                    <a:pt x="1" y="7"/>
                    <a:pt x="2" y="6"/>
                  </a:cubicBezTo>
                  <a:cubicBezTo>
                    <a:pt x="4" y="4"/>
                    <a:pt x="6" y="2"/>
                    <a:pt x="7" y="0"/>
                  </a:cubicBezTo>
                  <a:cubicBezTo>
                    <a:pt x="5" y="2"/>
                    <a:pt x="3" y="5"/>
                    <a:pt x="0" y="7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2" name="íṥlïde"/>
            <p:cNvSpPr>
              <a:spLocks/>
            </p:cNvSpPr>
            <p:nvPr/>
          </p:nvSpPr>
          <p:spPr bwMode="auto">
            <a:xfrm>
              <a:off x="2524483" y="3391021"/>
              <a:ext cx="118240" cy="85993"/>
            </a:xfrm>
            <a:custGeom>
              <a:avLst/>
              <a:gdLst>
                <a:gd name="T0" fmla="*/ 137 w 143"/>
                <a:gd name="T1" fmla="*/ 21 h 104"/>
                <a:gd name="T2" fmla="*/ 89 w 143"/>
                <a:gd name="T3" fmla="*/ 5 h 104"/>
                <a:gd name="T4" fmla="*/ 0 w 143"/>
                <a:gd name="T5" fmla="*/ 84 h 104"/>
                <a:gd name="T6" fmla="*/ 6 w 143"/>
                <a:gd name="T7" fmla="*/ 104 h 104"/>
                <a:gd name="T8" fmla="*/ 137 w 143"/>
                <a:gd name="T9" fmla="*/ 2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104">
                  <a:moveTo>
                    <a:pt x="137" y="21"/>
                  </a:moveTo>
                  <a:cubicBezTo>
                    <a:pt x="143" y="0"/>
                    <a:pt x="113" y="1"/>
                    <a:pt x="89" y="5"/>
                  </a:cubicBezTo>
                  <a:cubicBezTo>
                    <a:pt x="53" y="10"/>
                    <a:pt x="19" y="55"/>
                    <a:pt x="0" y="84"/>
                  </a:cubicBezTo>
                  <a:cubicBezTo>
                    <a:pt x="2" y="87"/>
                    <a:pt x="6" y="104"/>
                    <a:pt x="6" y="104"/>
                  </a:cubicBezTo>
                  <a:cubicBezTo>
                    <a:pt x="54" y="85"/>
                    <a:pt x="131" y="40"/>
                    <a:pt x="137" y="21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3" name="íṩḻîḓe"/>
            <p:cNvSpPr>
              <a:spLocks/>
            </p:cNvSpPr>
            <p:nvPr/>
          </p:nvSpPr>
          <p:spPr bwMode="auto">
            <a:xfrm>
              <a:off x="1804293" y="3994165"/>
              <a:ext cx="140933" cy="218565"/>
            </a:xfrm>
            <a:custGeom>
              <a:avLst/>
              <a:gdLst>
                <a:gd name="T0" fmla="*/ 85 w 172"/>
                <a:gd name="T1" fmla="*/ 0 h 266"/>
                <a:gd name="T2" fmla="*/ 0 w 172"/>
                <a:gd name="T3" fmla="*/ 59 h 266"/>
                <a:gd name="T4" fmla="*/ 31 w 172"/>
                <a:gd name="T5" fmla="*/ 109 h 266"/>
                <a:gd name="T6" fmla="*/ 62 w 172"/>
                <a:gd name="T7" fmla="*/ 104 h 266"/>
                <a:gd name="T8" fmla="*/ 69 w 172"/>
                <a:gd name="T9" fmla="*/ 179 h 266"/>
                <a:gd name="T10" fmla="*/ 132 w 172"/>
                <a:gd name="T11" fmla="*/ 253 h 266"/>
                <a:gd name="T12" fmla="*/ 151 w 172"/>
                <a:gd name="T13" fmla="*/ 197 h 266"/>
                <a:gd name="T14" fmla="*/ 146 w 172"/>
                <a:gd name="T15" fmla="*/ 116 h 266"/>
                <a:gd name="T16" fmla="*/ 172 w 172"/>
                <a:gd name="T17" fmla="*/ 81 h 266"/>
                <a:gd name="T18" fmla="*/ 85 w 172"/>
                <a:gd name="T19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266">
                  <a:moveTo>
                    <a:pt x="85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1" y="109"/>
                    <a:pt x="59" y="95"/>
                    <a:pt x="62" y="104"/>
                  </a:cubicBezTo>
                  <a:cubicBezTo>
                    <a:pt x="64" y="113"/>
                    <a:pt x="63" y="157"/>
                    <a:pt x="69" y="179"/>
                  </a:cubicBezTo>
                  <a:cubicBezTo>
                    <a:pt x="74" y="200"/>
                    <a:pt x="105" y="240"/>
                    <a:pt x="132" y="253"/>
                  </a:cubicBezTo>
                  <a:cubicBezTo>
                    <a:pt x="159" y="266"/>
                    <a:pt x="160" y="222"/>
                    <a:pt x="151" y="197"/>
                  </a:cubicBezTo>
                  <a:cubicBezTo>
                    <a:pt x="145" y="181"/>
                    <a:pt x="139" y="124"/>
                    <a:pt x="146" y="116"/>
                  </a:cubicBezTo>
                  <a:cubicBezTo>
                    <a:pt x="152" y="108"/>
                    <a:pt x="172" y="81"/>
                    <a:pt x="172" y="81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iṡḷiḓè"/>
            <p:cNvSpPr>
              <a:spLocks/>
            </p:cNvSpPr>
            <p:nvPr/>
          </p:nvSpPr>
          <p:spPr bwMode="auto">
            <a:xfrm>
              <a:off x="1787573" y="3571367"/>
              <a:ext cx="427575" cy="513568"/>
            </a:xfrm>
            <a:custGeom>
              <a:avLst/>
              <a:gdLst>
                <a:gd name="T0" fmla="*/ 494 w 519"/>
                <a:gd name="T1" fmla="*/ 279 h 625"/>
                <a:gd name="T2" fmla="*/ 290 w 519"/>
                <a:gd name="T3" fmla="*/ 90 h 625"/>
                <a:gd name="T4" fmla="*/ 96 w 519"/>
                <a:gd name="T5" fmla="*/ 0 h 625"/>
                <a:gd name="T6" fmla="*/ 30 w 519"/>
                <a:gd name="T7" fmla="*/ 49 h 625"/>
                <a:gd name="T8" fmla="*/ 1 w 519"/>
                <a:gd name="T9" fmla="*/ 110 h 625"/>
                <a:gd name="T10" fmla="*/ 33 w 519"/>
                <a:gd name="T11" fmla="*/ 169 h 625"/>
                <a:gd name="T12" fmla="*/ 297 w 519"/>
                <a:gd name="T13" fmla="*/ 351 h 625"/>
                <a:gd name="T14" fmla="*/ 97 w 519"/>
                <a:gd name="T15" fmla="*/ 508 h 625"/>
                <a:gd name="T16" fmla="*/ 181 w 519"/>
                <a:gd name="T17" fmla="*/ 625 h 625"/>
                <a:gd name="T18" fmla="*/ 488 w 519"/>
                <a:gd name="T19" fmla="*/ 393 h 625"/>
                <a:gd name="T20" fmla="*/ 518 w 519"/>
                <a:gd name="T21" fmla="*/ 338 h 625"/>
                <a:gd name="T22" fmla="*/ 494 w 519"/>
                <a:gd name="T23" fmla="*/ 279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9" h="625">
                  <a:moveTo>
                    <a:pt x="494" y="279"/>
                  </a:moveTo>
                  <a:cubicBezTo>
                    <a:pt x="290" y="90"/>
                    <a:pt x="290" y="90"/>
                    <a:pt x="290" y="90"/>
                  </a:cubicBezTo>
                  <a:cubicBezTo>
                    <a:pt x="290" y="90"/>
                    <a:pt x="189" y="48"/>
                    <a:pt x="96" y="0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11" y="64"/>
                    <a:pt x="0" y="86"/>
                    <a:pt x="1" y="110"/>
                  </a:cubicBezTo>
                  <a:cubicBezTo>
                    <a:pt x="1" y="134"/>
                    <a:pt x="13" y="156"/>
                    <a:pt x="33" y="169"/>
                  </a:cubicBezTo>
                  <a:cubicBezTo>
                    <a:pt x="297" y="351"/>
                    <a:pt x="297" y="351"/>
                    <a:pt x="297" y="351"/>
                  </a:cubicBezTo>
                  <a:cubicBezTo>
                    <a:pt x="97" y="508"/>
                    <a:pt x="97" y="508"/>
                    <a:pt x="97" y="508"/>
                  </a:cubicBezTo>
                  <a:cubicBezTo>
                    <a:pt x="140" y="560"/>
                    <a:pt x="153" y="585"/>
                    <a:pt x="181" y="625"/>
                  </a:cubicBezTo>
                  <a:cubicBezTo>
                    <a:pt x="186" y="623"/>
                    <a:pt x="488" y="393"/>
                    <a:pt x="488" y="393"/>
                  </a:cubicBezTo>
                  <a:cubicBezTo>
                    <a:pt x="506" y="380"/>
                    <a:pt x="517" y="360"/>
                    <a:pt x="518" y="338"/>
                  </a:cubicBezTo>
                  <a:cubicBezTo>
                    <a:pt x="519" y="316"/>
                    <a:pt x="510" y="294"/>
                    <a:pt x="494" y="279"/>
                  </a:cubicBezTo>
                  <a:close/>
                </a:path>
              </a:pathLst>
            </a:custGeom>
            <a:solidFill>
              <a:srgbClr val="584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iṥḻïḓé"/>
            <p:cNvSpPr>
              <a:spLocks/>
            </p:cNvSpPr>
            <p:nvPr/>
          </p:nvSpPr>
          <p:spPr bwMode="auto">
            <a:xfrm>
              <a:off x="1739799" y="3517622"/>
              <a:ext cx="275893" cy="279477"/>
            </a:xfrm>
            <a:custGeom>
              <a:avLst/>
              <a:gdLst>
                <a:gd name="T0" fmla="*/ 335 w 335"/>
                <a:gd name="T1" fmla="*/ 159 h 339"/>
                <a:gd name="T2" fmla="*/ 237 w 335"/>
                <a:gd name="T3" fmla="*/ 335 h 339"/>
                <a:gd name="T4" fmla="*/ 31 w 335"/>
                <a:gd name="T5" fmla="*/ 193 h 339"/>
                <a:gd name="T6" fmla="*/ 102 w 335"/>
                <a:gd name="T7" fmla="*/ 0 h 339"/>
                <a:gd name="T8" fmla="*/ 335 w 335"/>
                <a:gd name="T9" fmla="*/ 159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339">
                  <a:moveTo>
                    <a:pt x="335" y="159"/>
                  </a:moveTo>
                  <a:cubicBezTo>
                    <a:pt x="335" y="159"/>
                    <a:pt x="308" y="339"/>
                    <a:pt x="237" y="335"/>
                  </a:cubicBezTo>
                  <a:cubicBezTo>
                    <a:pt x="177" y="300"/>
                    <a:pt x="62" y="257"/>
                    <a:pt x="31" y="193"/>
                  </a:cubicBezTo>
                  <a:cubicBezTo>
                    <a:pt x="0" y="129"/>
                    <a:pt x="102" y="0"/>
                    <a:pt x="102" y="0"/>
                  </a:cubicBezTo>
                  <a:lnTo>
                    <a:pt x="335" y="159"/>
                  </a:lnTo>
                  <a:close/>
                </a:path>
              </a:pathLst>
            </a:custGeom>
            <a:solidFill>
              <a:srgbClr val="584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iŝḷiḑê"/>
            <p:cNvSpPr>
              <a:spLocks/>
            </p:cNvSpPr>
            <p:nvPr/>
          </p:nvSpPr>
          <p:spPr bwMode="auto">
            <a:xfrm>
              <a:off x="1804293" y="3178428"/>
              <a:ext cx="429964" cy="466989"/>
            </a:xfrm>
            <a:custGeom>
              <a:avLst/>
              <a:gdLst>
                <a:gd name="T0" fmla="*/ 423 w 523"/>
                <a:gd name="T1" fmla="*/ 23 h 567"/>
                <a:gd name="T2" fmla="*/ 294 w 523"/>
                <a:gd name="T3" fmla="*/ 38 h 567"/>
                <a:gd name="T4" fmla="*/ 0 w 523"/>
                <a:gd name="T5" fmla="*/ 446 h 567"/>
                <a:gd name="T6" fmla="*/ 270 w 523"/>
                <a:gd name="T7" fmla="*/ 567 h 567"/>
                <a:gd name="T8" fmla="*/ 523 w 523"/>
                <a:gd name="T9" fmla="*/ 101 h 567"/>
                <a:gd name="T10" fmla="*/ 423 w 523"/>
                <a:gd name="T11" fmla="*/ 23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3" h="567">
                  <a:moveTo>
                    <a:pt x="423" y="23"/>
                  </a:moveTo>
                  <a:cubicBezTo>
                    <a:pt x="423" y="23"/>
                    <a:pt x="340" y="0"/>
                    <a:pt x="294" y="38"/>
                  </a:cubicBezTo>
                  <a:cubicBezTo>
                    <a:pt x="214" y="104"/>
                    <a:pt x="16" y="420"/>
                    <a:pt x="0" y="446"/>
                  </a:cubicBezTo>
                  <a:cubicBezTo>
                    <a:pt x="83" y="474"/>
                    <a:pt x="83" y="486"/>
                    <a:pt x="270" y="567"/>
                  </a:cubicBezTo>
                  <a:cubicBezTo>
                    <a:pt x="459" y="353"/>
                    <a:pt x="523" y="101"/>
                    <a:pt x="523" y="101"/>
                  </a:cubicBezTo>
                  <a:lnTo>
                    <a:pt x="423" y="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íŝḷíḓé"/>
            <p:cNvSpPr>
              <a:spLocks/>
            </p:cNvSpPr>
            <p:nvPr/>
          </p:nvSpPr>
          <p:spPr bwMode="auto">
            <a:xfrm>
              <a:off x="2151847" y="2872676"/>
              <a:ext cx="347554" cy="419215"/>
            </a:xfrm>
            <a:custGeom>
              <a:avLst/>
              <a:gdLst>
                <a:gd name="T0" fmla="*/ 409 w 422"/>
                <a:gd name="T1" fmla="*/ 121 h 509"/>
                <a:gd name="T2" fmla="*/ 261 w 422"/>
                <a:gd name="T3" fmla="*/ 422 h 509"/>
                <a:gd name="T4" fmla="*/ 2 w 422"/>
                <a:gd name="T5" fmla="*/ 250 h 509"/>
                <a:gd name="T6" fmla="*/ 130 w 422"/>
                <a:gd name="T7" fmla="*/ 26 h 509"/>
                <a:gd name="T8" fmla="*/ 291 w 422"/>
                <a:gd name="T9" fmla="*/ 26 h 509"/>
                <a:gd name="T10" fmla="*/ 409 w 422"/>
                <a:gd name="T11" fmla="*/ 121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2" h="509">
                  <a:moveTo>
                    <a:pt x="409" y="121"/>
                  </a:moveTo>
                  <a:cubicBezTo>
                    <a:pt x="397" y="170"/>
                    <a:pt x="377" y="334"/>
                    <a:pt x="261" y="422"/>
                  </a:cubicBezTo>
                  <a:cubicBezTo>
                    <a:pt x="145" y="509"/>
                    <a:pt x="4" y="360"/>
                    <a:pt x="2" y="250"/>
                  </a:cubicBezTo>
                  <a:cubicBezTo>
                    <a:pt x="0" y="140"/>
                    <a:pt x="66" y="45"/>
                    <a:pt x="130" y="26"/>
                  </a:cubicBezTo>
                  <a:cubicBezTo>
                    <a:pt x="194" y="6"/>
                    <a:pt x="202" y="0"/>
                    <a:pt x="291" y="26"/>
                  </a:cubicBezTo>
                  <a:cubicBezTo>
                    <a:pt x="380" y="53"/>
                    <a:pt x="422" y="71"/>
                    <a:pt x="409" y="121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ïş1ïḋè"/>
            <p:cNvSpPr>
              <a:spLocks/>
            </p:cNvSpPr>
            <p:nvPr/>
          </p:nvSpPr>
          <p:spPr bwMode="auto">
            <a:xfrm>
              <a:off x="2121989" y="2784295"/>
              <a:ext cx="440713" cy="304558"/>
            </a:xfrm>
            <a:custGeom>
              <a:avLst/>
              <a:gdLst>
                <a:gd name="T0" fmla="*/ 422 w 535"/>
                <a:gd name="T1" fmla="*/ 232 h 370"/>
                <a:gd name="T2" fmla="*/ 499 w 535"/>
                <a:gd name="T3" fmla="*/ 86 h 370"/>
                <a:gd name="T4" fmla="*/ 370 w 535"/>
                <a:gd name="T5" fmla="*/ 73 h 370"/>
                <a:gd name="T6" fmla="*/ 238 w 535"/>
                <a:gd name="T7" fmla="*/ 8 h 370"/>
                <a:gd name="T8" fmla="*/ 15 w 535"/>
                <a:gd name="T9" fmla="*/ 233 h 370"/>
                <a:gd name="T10" fmla="*/ 48 w 535"/>
                <a:gd name="T11" fmla="*/ 366 h 370"/>
                <a:gd name="T12" fmla="*/ 110 w 535"/>
                <a:gd name="T13" fmla="*/ 314 h 370"/>
                <a:gd name="T14" fmla="*/ 163 w 535"/>
                <a:gd name="T15" fmla="*/ 215 h 370"/>
                <a:gd name="T16" fmla="*/ 158 w 535"/>
                <a:gd name="T17" fmla="*/ 315 h 370"/>
                <a:gd name="T18" fmla="*/ 202 w 535"/>
                <a:gd name="T19" fmla="*/ 321 h 370"/>
                <a:gd name="T20" fmla="*/ 226 w 535"/>
                <a:gd name="T21" fmla="*/ 169 h 370"/>
                <a:gd name="T22" fmla="*/ 422 w 535"/>
                <a:gd name="T23" fmla="*/ 232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5" h="370">
                  <a:moveTo>
                    <a:pt x="422" y="232"/>
                  </a:moveTo>
                  <a:cubicBezTo>
                    <a:pt x="519" y="305"/>
                    <a:pt x="535" y="98"/>
                    <a:pt x="499" y="86"/>
                  </a:cubicBezTo>
                  <a:cubicBezTo>
                    <a:pt x="463" y="75"/>
                    <a:pt x="442" y="117"/>
                    <a:pt x="370" y="73"/>
                  </a:cubicBezTo>
                  <a:cubicBezTo>
                    <a:pt x="322" y="44"/>
                    <a:pt x="301" y="13"/>
                    <a:pt x="238" y="8"/>
                  </a:cubicBezTo>
                  <a:cubicBezTo>
                    <a:pt x="132" y="0"/>
                    <a:pt x="29" y="151"/>
                    <a:pt x="15" y="233"/>
                  </a:cubicBezTo>
                  <a:cubicBezTo>
                    <a:pt x="0" y="316"/>
                    <a:pt x="28" y="370"/>
                    <a:pt x="48" y="366"/>
                  </a:cubicBezTo>
                  <a:cubicBezTo>
                    <a:pt x="69" y="362"/>
                    <a:pt x="101" y="346"/>
                    <a:pt x="110" y="314"/>
                  </a:cubicBezTo>
                  <a:cubicBezTo>
                    <a:pt x="119" y="282"/>
                    <a:pt x="122" y="200"/>
                    <a:pt x="163" y="215"/>
                  </a:cubicBezTo>
                  <a:cubicBezTo>
                    <a:pt x="203" y="229"/>
                    <a:pt x="158" y="315"/>
                    <a:pt x="158" y="315"/>
                  </a:cubicBezTo>
                  <a:cubicBezTo>
                    <a:pt x="158" y="315"/>
                    <a:pt x="192" y="335"/>
                    <a:pt x="202" y="321"/>
                  </a:cubicBezTo>
                  <a:cubicBezTo>
                    <a:pt x="211" y="307"/>
                    <a:pt x="186" y="201"/>
                    <a:pt x="226" y="169"/>
                  </a:cubicBezTo>
                  <a:cubicBezTo>
                    <a:pt x="265" y="138"/>
                    <a:pt x="324" y="160"/>
                    <a:pt x="422" y="23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ïṩḻíḋê"/>
            <p:cNvSpPr>
              <a:spLocks/>
            </p:cNvSpPr>
            <p:nvPr/>
          </p:nvSpPr>
          <p:spPr bwMode="auto">
            <a:xfrm>
              <a:off x="1455545" y="3357580"/>
              <a:ext cx="156459" cy="169597"/>
            </a:xfrm>
            <a:custGeom>
              <a:avLst/>
              <a:gdLst>
                <a:gd name="T0" fmla="*/ 142 w 190"/>
                <a:gd name="T1" fmla="*/ 0 h 207"/>
                <a:gd name="T2" fmla="*/ 33 w 190"/>
                <a:gd name="T3" fmla="*/ 100 h 207"/>
                <a:gd name="T4" fmla="*/ 39 w 190"/>
                <a:gd name="T5" fmla="*/ 176 h 207"/>
                <a:gd name="T6" fmla="*/ 116 w 190"/>
                <a:gd name="T7" fmla="*/ 158 h 207"/>
                <a:gd name="T8" fmla="*/ 137 w 190"/>
                <a:gd name="T9" fmla="*/ 196 h 207"/>
                <a:gd name="T10" fmla="*/ 190 w 190"/>
                <a:gd name="T11" fmla="*/ 86 h 207"/>
                <a:gd name="T12" fmla="*/ 142 w 190"/>
                <a:gd name="T13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0" h="207">
                  <a:moveTo>
                    <a:pt x="142" y="0"/>
                  </a:moveTo>
                  <a:cubicBezTo>
                    <a:pt x="142" y="0"/>
                    <a:pt x="71" y="33"/>
                    <a:pt x="33" y="100"/>
                  </a:cubicBezTo>
                  <a:cubicBezTo>
                    <a:pt x="0" y="159"/>
                    <a:pt x="18" y="169"/>
                    <a:pt x="39" y="176"/>
                  </a:cubicBezTo>
                  <a:cubicBezTo>
                    <a:pt x="96" y="195"/>
                    <a:pt x="116" y="158"/>
                    <a:pt x="116" y="158"/>
                  </a:cubicBezTo>
                  <a:cubicBezTo>
                    <a:pt x="116" y="158"/>
                    <a:pt x="96" y="207"/>
                    <a:pt x="137" y="196"/>
                  </a:cubicBezTo>
                  <a:cubicBezTo>
                    <a:pt x="178" y="186"/>
                    <a:pt x="190" y="86"/>
                    <a:pt x="190" y="86"/>
                  </a:cubicBezTo>
                  <a:lnTo>
                    <a:pt x="142" y="0"/>
                  </a:ln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iš1iḋè"/>
            <p:cNvSpPr>
              <a:spLocks/>
            </p:cNvSpPr>
            <p:nvPr/>
          </p:nvSpPr>
          <p:spPr bwMode="auto">
            <a:xfrm>
              <a:off x="1555870" y="3190372"/>
              <a:ext cx="598366" cy="262756"/>
            </a:xfrm>
            <a:custGeom>
              <a:avLst/>
              <a:gdLst>
                <a:gd name="T0" fmla="*/ 677 w 726"/>
                <a:gd name="T1" fmla="*/ 4 h 319"/>
                <a:gd name="T2" fmla="*/ 325 w 726"/>
                <a:gd name="T3" fmla="*/ 1 h 319"/>
                <a:gd name="T4" fmla="*/ 281 w 726"/>
                <a:gd name="T5" fmla="*/ 13 h 319"/>
                <a:gd name="T6" fmla="*/ 0 w 726"/>
                <a:gd name="T7" fmla="*/ 196 h 319"/>
                <a:gd name="T8" fmla="*/ 81 w 726"/>
                <a:gd name="T9" fmla="*/ 319 h 319"/>
                <a:gd name="T10" fmla="*/ 341 w 726"/>
                <a:gd name="T11" fmla="*/ 150 h 319"/>
                <a:gd name="T12" fmla="*/ 625 w 726"/>
                <a:gd name="T13" fmla="*/ 165 h 319"/>
                <a:gd name="T14" fmla="*/ 724 w 726"/>
                <a:gd name="T15" fmla="*/ 97 h 319"/>
                <a:gd name="T16" fmla="*/ 677 w 726"/>
                <a:gd name="T17" fmla="*/ 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6" h="319">
                  <a:moveTo>
                    <a:pt x="677" y="4"/>
                  </a:moveTo>
                  <a:cubicBezTo>
                    <a:pt x="325" y="1"/>
                    <a:pt x="325" y="1"/>
                    <a:pt x="325" y="1"/>
                  </a:cubicBezTo>
                  <a:cubicBezTo>
                    <a:pt x="309" y="0"/>
                    <a:pt x="294" y="5"/>
                    <a:pt x="281" y="13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26" y="239"/>
                    <a:pt x="50" y="281"/>
                    <a:pt x="81" y="319"/>
                  </a:cubicBezTo>
                  <a:cubicBezTo>
                    <a:pt x="341" y="150"/>
                    <a:pt x="341" y="150"/>
                    <a:pt x="341" y="150"/>
                  </a:cubicBezTo>
                  <a:cubicBezTo>
                    <a:pt x="625" y="165"/>
                    <a:pt x="625" y="165"/>
                    <a:pt x="625" y="165"/>
                  </a:cubicBezTo>
                  <a:cubicBezTo>
                    <a:pt x="666" y="167"/>
                    <a:pt x="722" y="138"/>
                    <a:pt x="724" y="97"/>
                  </a:cubicBezTo>
                  <a:cubicBezTo>
                    <a:pt x="726" y="56"/>
                    <a:pt x="717" y="6"/>
                    <a:pt x="677" y="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ïṥḷîḓè"/>
            <p:cNvSpPr>
              <a:spLocks/>
            </p:cNvSpPr>
            <p:nvPr/>
          </p:nvSpPr>
          <p:spPr bwMode="auto">
            <a:xfrm>
              <a:off x="1533177" y="3426852"/>
              <a:ext cx="77632" cy="111074"/>
            </a:xfrm>
            <a:custGeom>
              <a:avLst/>
              <a:gdLst>
                <a:gd name="T0" fmla="*/ 21 w 94"/>
                <a:gd name="T1" fmla="*/ 85 h 134"/>
                <a:gd name="T2" fmla="*/ 41 w 94"/>
                <a:gd name="T3" fmla="*/ 123 h 134"/>
                <a:gd name="T4" fmla="*/ 94 w 94"/>
                <a:gd name="T5" fmla="*/ 13 h 134"/>
                <a:gd name="T6" fmla="*/ 87 w 94"/>
                <a:gd name="T7" fmla="*/ 0 h 134"/>
                <a:gd name="T8" fmla="*/ 21 w 94"/>
                <a:gd name="T9" fmla="*/ 8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34">
                  <a:moveTo>
                    <a:pt x="21" y="85"/>
                  </a:moveTo>
                  <a:cubicBezTo>
                    <a:pt x="21" y="85"/>
                    <a:pt x="0" y="134"/>
                    <a:pt x="41" y="123"/>
                  </a:cubicBezTo>
                  <a:cubicBezTo>
                    <a:pt x="82" y="113"/>
                    <a:pt x="94" y="13"/>
                    <a:pt x="94" y="13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55" y="22"/>
                    <a:pt x="21" y="85"/>
                    <a:pt x="21" y="85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3032756" y="155828"/>
            <a:ext cx="1584176" cy="1998985"/>
            <a:chOff x="6752205" y="155828"/>
            <a:chExt cx="1584176" cy="1998985"/>
          </a:xfrm>
        </p:grpSpPr>
        <p:pic>
          <p:nvPicPr>
            <p:cNvPr id="63" name="图片 6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52205" y="155828"/>
              <a:ext cx="1584176" cy="1998985"/>
            </a:xfrm>
            <a:prstGeom prst="rect">
              <a:avLst/>
            </a:prstGeom>
          </p:spPr>
        </p:pic>
        <p:sp>
          <p:nvSpPr>
            <p:cNvPr id="64" name="文本框 63"/>
            <p:cNvSpPr txBox="1"/>
            <p:nvPr/>
          </p:nvSpPr>
          <p:spPr>
            <a:xfrm rot="468704">
              <a:off x="7129863" y="446439"/>
              <a:ext cx="620396" cy="398414"/>
            </a:xfrm>
            <a:prstGeom prst="rect">
              <a:avLst/>
            </a:prstGeom>
            <a:noFill/>
          </p:spPr>
          <p:txBody>
            <a:bodyPr wrap="none" rtlCol="0">
              <a:prstTxWarp prst="textPlain">
                <a:avLst/>
              </a:prstTxWarp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03</a:t>
              </a:r>
              <a:endParaRPr kumimoji="0" lang="zh-CN" altLang="en-US" sz="4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0" y="3273567"/>
            <a:ext cx="18254176" cy="1972132"/>
            <a:chOff x="0" y="3191505"/>
            <a:chExt cx="18254176" cy="1972132"/>
          </a:xfrm>
        </p:grpSpPr>
        <p:pic>
          <p:nvPicPr>
            <p:cNvPr id="66" name="图片 6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191505"/>
              <a:ext cx="9144000" cy="1972132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9110176" y="3191505"/>
              <a:ext cx="9144000" cy="1972132"/>
            </a:xfrm>
            <a:prstGeom prst="rect">
              <a:avLst/>
            </a:prstGeom>
          </p:spPr>
        </p:pic>
      </p:grpSp>
      <p:sp>
        <p:nvSpPr>
          <p:cNvPr id="68" name="文本框 67"/>
          <p:cNvSpPr txBox="1"/>
          <p:nvPr/>
        </p:nvSpPr>
        <p:spPr>
          <a:xfrm>
            <a:off x="5908278" y="107143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i="1" dirty="0">
                <a:solidFill>
                  <a:srgbClr val="EB1B24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成功项目展示</a:t>
            </a:r>
          </a:p>
        </p:txBody>
      </p:sp>
      <p:sp>
        <p:nvSpPr>
          <p:cNvPr id="69" name="Shape 285"/>
          <p:cNvSpPr txBox="1"/>
          <p:nvPr/>
        </p:nvSpPr>
        <p:spPr>
          <a:xfrm>
            <a:off x="5897554" y="1535615"/>
            <a:ext cx="2908489" cy="931126"/>
          </a:xfrm>
          <a:prstGeom prst="rect">
            <a:avLst/>
          </a:prstGeom>
          <a:noFill/>
          <a:ln>
            <a:noFill/>
          </a:ln>
        </p:spPr>
        <p:txBody>
          <a:bodyPr lIns="68560" tIns="34275" rIns="68560" bIns="34275" anchor="t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800" i="1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本模版具备基本构架，合理美观的编排好了现成</a:t>
            </a:r>
            <a:endParaRPr lang="en-US" altLang="zh-CN" sz="800" i="1" dirty="0">
              <a:solidFill>
                <a:schemeClr val="bg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800" i="1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的图文位置，结合本企业的具体情况更换即可</a:t>
            </a:r>
            <a:endParaRPr lang="en-US" altLang="zh-CN" sz="800" i="1" dirty="0">
              <a:solidFill>
                <a:schemeClr val="bg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039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4757 0.00277 L -2.77778E-7 3.58025E-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8" y="-15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2466 0.02129 L 0.2309 0.01883 " pathEditMode="relative" rAng="0" ptsTypes="AA">
                                      <p:cBhvr>
                                        <p:cTn id="14" dur="3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78" y="-1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ïśľiḋé">
            <a:extLst>
              <a:ext uri="{FF2B5EF4-FFF2-40B4-BE49-F238E27FC236}">
                <a16:creationId xmlns:a16="http://schemas.microsoft.com/office/drawing/2014/main" id="{A88C7FF6-F3AD-4AC5-BD67-67D272841130}"/>
              </a:ext>
            </a:extLst>
          </p:cNvPr>
          <p:cNvGrpSpPr/>
          <p:nvPr/>
        </p:nvGrpSpPr>
        <p:grpSpPr>
          <a:xfrm rot="21140182">
            <a:off x="2463297" y="1187190"/>
            <a:ext cx="2976142" cy="2990114"/>
            <a:chOff x="7659605" y="1304764"/>
            <a:chExt cx="2454599" cy="2466123"/>
          </a:xfrm>
        </p:grpSpPr>
        <p:sp>
          <p:nvSpPr>
            <p:cNvPr id="20" name="íṩḻîḋè">
              <a:extLst>
                <a:ext uri="{FF2B5EF4-FFF2-40B4-BE49-F238E27FC236}">
                  <a16:creationId xmlns:a16="http://schemas.microsoft.com/office/drawing/2014/main" id="{4A5D2BBD-4E04-454F-9AA0-D16E7B678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9605" y="2994942"/>
              <a:ext cx="774024" cy="775945"/>
            </a:xfrm>
            <a:custGeom>
              <a:avLst/>
              <a:gdLst>
                <a:gd name="T0" fmla="*/ 200 w 200"/>
                <a:gd name="T1" fmla="*/ 88 h 200"/>
                <a:gd name="T2" fmla="*/ 177 w 200"/>
                <a:gd name="T3" fmla="*/ 24 h 200"/>
                <a:gd name="T4" fmla="*/ 111 w 200"/>
                <a:gd name="T5" fmla="*/ 0 h 200"/>
                <a:gd name="T6" fmla="*/ 8 w 200"/>
                <a:gd name="T7" fmla="*/ 103 h 200"/>
                <a:gd name="T8" fmla="*/ 41 w 200"/>
                <a:gd name="T9" fmla="*/ 81 h 200"/>
                <a:gd name="T10" fmla="*/ 8 w 200"/>
                <a:gd name="T11" fmla="*/ 193 h 200"/>
                <a:gd name="T12" fmla="*/ 119 w 200"/>
                <a:gd name="T13" fmla="*/ 159 h 200"/>
                <a:gd name="T14" fmla="*/ 96 w 200"/>
                <a:gd name="T15" fmla="*/ 192 h 200"/>
                <a:gd name="T16" fmla="*/ 200 w 200"/>
                <a:gd name="T17" fmla="*/ 88 h 200"/>
                <a:gd name="T18" fmla="*/ 122 w 200"/>
                <a:gd name="T19" fmla="*/ 135 h 200"/>
                <a:gd name="T20" fmla="*/ 137 w 200"/>
                <a:gd name="T21" fmla="*/ 114 h 200"/>
                <a:gd name="T22" fmla="*/ 65 w 200"/>
                <a:gd name="T23" fmla="*/ 136 h 200"/>
                <a:gd name="T24" fmla="*/ 86 w 200"/>
                <a:gd name="T25" fmla="*/ 64 h 200"/>
                <a:gd name="T26" fmla="*/ 65 w 200"/>
                <a:gd name="T27" fmla="*/ 78 h 200"/>
                <a:gd name="T28" fmla="*/ 132 w 200"/>
                <a:gd name="T29" fmla="*/ 11 h 200"/>
                <a:gd name="T30" fmla="*/ 174 w 200"/>
                <a:gd name="T31" fmla="*/ 27 h 200"/>
                <a:gd name="T32" fmla="*/ 189 w 200"/>
                <a:gd name="T33" fmla="*/ 68 h 200"/>
                <a:gd name="T34" fmla="*/ 122 w 200"/>
                <a:gd name="T35" fmla="*/ 13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0" h="200">
                  <a:moveTo>
                    <a:pt x="200" y="88"/>
                  </a:moveTo>
                  <a:cubicBezTo>
                    <a:pt x="177" y="24"/>
                    <a:pt x="177" y="24"/>
                    <a:pt x="177" y="24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38" y="4"/>
                    <a:pt x="8" y="103"/>
                  </a:cubicBezTo>
                  <a:cubicBezTo>
                    <a:pt x="8" y="103"/>
                    <a:pt x="27" y="87"/>
                    <a:pt x="41" y="81"/>
                  </a:cubicBezTo>
                  <a:cubicBezTo>
                    <a:pt x="41" y="81"/>
                    <a:pt x="0" y="146"/>
                    <a:pt x="8" y="193"/>
                  </a:cubicBezTo>
                  <a:cubicBezTo>
                    <a:pt x="54" y="200"/>
                    <a:pt x="119" y="159"/>
                    <a:pt x="119" y="159"/>
                  </a:cubicBezTo>
                  <a:cubicBezTo>
                    <a:pt x="113" y="173"/>
                    <a:pt x="96" y="192"/>
                    <a:pt x="96" y="192"/>
                  </a:cubicBezTo>
                  <a:cubicBezTo>
                    <a:pt x="195" y="162"/>
                    <a:pt x="200" y="88"/>
                    <a:pt x="200" y="88"/>
                  </a:cubicBezTo>
                  <a:moveTo>
                    <a:pt x="122" y="135"/>
                  </a:moveTo>
                  <a:cubicBezTo>
                    <a:pt x="122" y="135"/>
                    <a:pt x="132" y="123"/>
                    <a:pt x="137" y="114"/>
                  </a:cubicBezTo>
                  <a:cubicBezTo>
                    <a:pt x="137" y="114"/>
                    <a:pt x="94" y="140"/>
                    <a:pt x="65" y="136"/>
                  </a:cubicBezTo>
                  <a:cubicBezTo>
                    <a:pt x="59" y="105"/>
                    <a:pt x="86" y="64"/>
                    <a:pt x="86" y="64"/>
                  </a:cubicBezTo>
                  <a:cubicBezTo>
                    <a:pt x="77" y="68"/>
                    <a:pt x="65" y="78"/>
                    <a:pt x="65" y="78"/>
                  </a:cubicBezTo>
                  <a:cubicBezTo>
                    <a:pt x="84" y="14"/>
                    <a:pt x="132" y="11"/>
                    <a:pt x="132" y="11"/>
                  </a:cubicBezTo>
                  <a:cubicBezTo>
                    <a:pt x="174" y="27"/>
                    <a:pt x="174" y="27"/>
                    <a:pt x="174" y="27"/>
                  </a:cubicBezTo>
                  <a:cubicBezTo>
                    <a:pt x="189" y="68"/>
                    <a:pt x="189" y="68"/>
                    <a:pt x="189" y="68"/>
                  </a:cubicBezTo>
                  <a:cubicBezTo>
                    <a:pt x="189" y="68"/>
                    <a:pt x="186" y="116"/>
                    <a:pt x="122" y="13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="" xmlns:lc="http://schemas.openxmlformats.org/drawingml/2006/lockedCanvas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ïŝļíḑê">
              <a:extLst>
                <a:ext uri="{FF2B5EF4-FFF2-40B4-BE49-F238E27FC236}">
                  <a16:creationId xmlns:a16="http://schemas.microsoft.com/office/drawing/2014/main" id="{6F393C6A-D68B-48E1-8C4A-56F707ED3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8164" y="3037196"/>
              <a:ext cx="503212" cy="501291"/>
            </a:xfrm>
            <a:custGeom>
              <a:avLst/>
              <a:gdLst>
                <a:gd name="T0" fmla="*/ 115 w 130"/>
                <a:gd name="T1" fmla="*/ 16 h 129"/>
                <a:gd name="T2" fmla="*/ 73 w 130"/>
                <a:gd name="T3" fmla="*/ 0 h 129"/>
                <a:gd name="T4" fmla="*/ 6 w 130"/>
                <a:gd name="T5" fmla="*/ 67 h 129"/>
                <a:gd name="T6" fmla="*/ 27 w 130"/>
                <a:gd name="T7" fmla="*/ 53 h 129"/>
                <a:gd name="T8" fmla="*/ 6 w 130"/>
                <a:gd name="T9" fmla="*/ 125 h 129"/>
                <a:gd name="T10" fmla="*/ 78 w 130"/>
                <a:gd name="T11" fmla="*/ 103 h 129"/>
                <a:gd name="T12" fmla="*/ 63 w 130"/>
                <a:gd name="T13" fmla="*/ 124 h 129"/>
                <a:gd name="T14" fmla="*/ 130 w 130"/>
                <a:gd name="T15" fmla="*/ 57 h 129"/>
                <a:gd name="T16" fmla="*/ 115 w 130"/>
                <a:gd name="T17" fmla="*/ 1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129">
                  <a:moveTo>
                    <a:pt x="115" y="16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73" y="0"/>
                    <a:pt x="25" y="3"/>
                    <a:pt x="6" y="67"/>
                  </a:cubicBezTo>
                  <a:cubicBezTo>
                    <a:pt x="6" y="67"/>
                    <a:pt x="18" y="57"/>
                    <a:pt x="27" y="53"/>
                  </a:cubicBezTo>
                  <a:cubicBezTo>
                    <a:pt x="27" y="53"/>
                    <a:pt x="0" y="94"/>
                    <a:pt x="6" y="125"/>
                  </a:cubicBezTo>
                  <a:cubicBezTo>
                    <a:pt x="35" y="129"/>
                    <a:pt x="78" y="103"/>
                    <a:pt x="78" y="103"/>
                  </a:cubicBezTo>
                  <a:cubicBezTo>
                    <a:pt x="73" y="112"/>
                    <a:pt x="63" y="124"/>
                    <a:pt x="63" y="124"/>
                  </a:cubicBezTo>
                  <a:cubicBezTo>
                    <a:pt x="127" y="105"/>
                    <a:pt x="130" y="57"/>
                    <a:pt x="130" y="57"/>
                  </a:cubicBezTo>
                  <a:cubicBezTo>
                    <a:pt x="115" y="16"/>
                    <a:pt x="115" y="16"/>
                    <a:pt x="115" y="16"/>
                  </a:cubicBezTo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="" xmlns:lc="http://schemas.openxmlformats.org/drawingml/2006/lockedCanvas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îś1îdé">
              <a:extLst>
                <a:ext uri="{FF2B5EF4-FFF2-40B4-BE49-F238E27FC236}">
                  <a16:creationId xmlns:a16="http://schemas.microsoft.com/office/drawing/2014/main" id="{104EB7B5-922B-4EA9-9757-558B52889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0582" y="2727971"/>
              <a:ext cx="635738" cy="848930"/>
            </a:xfrm>
            <a:custGeom>
              <a:avLst/>
              <a:gdLst>
                <a:gd name="T0" fmla="*/ 164 w 164"/>
                <a:gd name="T1" fmla="*/ 55 h 219"/>
                <a:gd name="T2" fmla="*/ 133 w 164"/>
                <a:gd name="T3" fmla="*/ 180 h 219"/>
                <a:gd name="T4" fmla="*/ 0 w 164"/>
                <a:gd name="T5" fmla="*/ 219 h 219"/>
                <a:gd name="T6" fmla="*/ 27 w 164"/>
                <a:gd name="T7" fmla="*/ 82 h 219"/>
                <a:gd name="T8" fmla="*/ 109 w 164"/>
                <a:gd name="T9" fmla="*/ 0 h 219"/>
                <a:gd name="T10" fmla="*/ 164 w 164"/>
                <a:gd name="T11" fmla="*/ 55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219">
                  <a:moveTo>
                    <a:pt x="164" y="55"/>
                  </a:moveTo>
                  <a:cubicBezTo>
                    <a:pt x="133" y="180"/>
                    <a:pt x="133" y="180"/>
                    <a:pt x="133" y="180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0" y="219"/>
                    <a:pt x="93" y="147"/>
                    <a:pt x="27" y="82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64" y="55"/>
                    <a:pt x="164" y="55"/>
                    <a:pt x="164" y="55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lc="http://schemas.openxmlformats.org/drawingml/2006/lockedCanvas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íş1idé">
              <a:extLst>
                <a:ext uri="{FF2B5EF4-FFF2-40B4-BE49-F238E27FC236}">
                  <a16:creationId xmlns:a16="http://schemas.microsoft.com/office/drawing/2014/main" id="{FB55C130-284E-40E8-893D-204971F39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068" y="2366887"/>
              <a:ext cx="847009" cy="639579"/>
            </a:xfrm>
            <a:custGeom>
              <a:avLst/>
              <a:gdLst>
                <a:gd name="T0" fmla="*/ 164 w 219"/>
                <a:gd name="T1" fmla="*/ 0 h 165"/>
                <a:gd name="T2" fmla="*/ 38 w 219"/>
                <a:gd name="T3" fmla="*/ 32 h 165"/>
                <a:gd name="T4" fmla="*/ 0 w 219"/>
                <a:gd name="T5" fmla="*/ 165 h 165"/>
                <a:gd name="T6" fmla="*/ 137 w 219"/>
                <a:gd name="T7" fmla="*/ 137 h 165"/>
                <a:gd name="T8" fmla="*/ 219 w 219"/>
                <a:gd name="T9" fmla="*/ 55 h 165"/>
                <a:gd name="T10" fmla="*/ 164 w 219"/>
                <a:gd name="T11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9" h="165">
                  <a:moveTo>
                    <a:pt x="164" y="0"/>
                  </a:moveTo>
                  <a:cubicBezTo>
                    <a:pt x="38" y="32"/>
                    <a:pt x="38" y="32"/>
                    <a:pt x="38" y="32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165"/>
                    <a:pt x="71" y="72"/>
                    <a:pt x="137" y="137"/>
                  </a:cubicBezTo>
                  <a:cubicBezTo>
                    <a:pt x="219" y="55"/>
                    <a:pt x="219" y="55"/>
                    <a:pt x="219" y="55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lc="http://schemas.openxmlformats.org/drawingml/2006/lockedCanvas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iSľiḍê">
              <a:extLst>
                <a:ext uri="{FF2B5EF4-FFF2-40B4-BE49-F238E27FC236}">
                  <a16:creationId xmlns:a16="http://schemas.microsoft.com/office/drawing/2014/main" id="{AE27A345-F625-4AA7-8D8E-1C2B2D727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4506" y="1685054"/>
              <a:ext cx="1081329" cy="1081330"/>
            </a:xfrm>
            <a:custGeom>
              <a:avLst/>
              <a:gdLst>
                <a:gd name="T0" fmla="*/ 61 w 279"/>
                <a:gd name="T1" fmla="*/ 221 h 279"/>
                <a:gd name="T2" fmla="*/ 148 w 279"/>
                <a:gd name="T3" fmla="*/ 279 h 279"/>
                <a:gd name="T4" fmla="*/ 279 w 279"/>
                <a:gd name="T5" fmla="*/ 78 h 279"/>
                <a:gd name="T6" fmla="*/ 233 w 279"/>
                <a:gd name="T7" fmla="*/ 48 h 279"/>
                <a:gd name="T8" fmla="*/ 204 w 279"/>
                <a:gd name="T9" fmla="*/ 7 h 279"/>
                <a:gd name="T10" fmla="*/ 202 w 279"/>
                <a:gd name="T11" fmla="*/ 0 h 279"/>
                <a:gd name="T12" fmla="*/ 0 w 279"/>
                <a:gd name="T13" fmla="*/ 131 h 279"/>
                <a:gd name="T14" fmla="*/ 8 w 279"/>
                <a:gd name="T15" fmla="*/ 147 h 279"/>
                <a:gd name="T16" fmla="*/ 61 w 279"/>
                <a:gd name="T17" fmla="*/ 22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9" h="279">
                  <a:moveTo>
                    <a:pt x="61" y="221"/>
                  </a:moveTo>
                  <a:cubicBezTo>
                    <a:pt x="83" y="243"/>
                    <a:pt x="111" y="264"/>
                    <a:pt x="148" y="279"/>
                  </a:cubicBezTo>
                  <a:cubicBezTo>
                    <a:pt x="207" y="212"/>
                    <a:pt x="249" y="138"/>
                    <a:pt x="279" y="78"/>
                  </a:cubicBezTo>
                  <a:cubicBezTo>
                    <a:pt x="259" y="70"/>
                    <a:pt x="244" y="60"/>
                    <a:pt x="233" y="48"/>
                  </a:cubicBezTo>
                  <a:cubicBezTo>
                    <a:pt x="218" y="34"/>
                    <a:pt x="210" y="19"/>
                    <a:pt x="204" y="7"/>
                  </a:cubicBezTo>
                  <a:cubicBezTo>
                    <a:pt x="203" y="4"/>
                    <a:pt x="202" y="2"/>
                    <a:pt x="202" y="0"/>
                  </a:cubicBezTo>
                  <a:cubicBezTo>
                    <a:pt x="141" y="29"/>
                    <a:pt x="67" y="72"/>
                    <a:pt x="0" y="131"/>
                  </a:cubicBezTo>
                  <a:cubicBezTo>
                    <a:pt x="2" y="136"/>
                    <a:pt x="5" y="141"/>
                    <a:pt x="8" y="147"/>
                  </a:cubicBezTo>
                  <a:cubicBezTo>
                    <a:pt x="18" y="168"/>
                    <a:pt x="35" y="196"/>
                    <a:pt x="61" y="221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lc="http://schemas.openxmlformats.org/drawingml/2006/lockedCanvas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ï$ļîdê">
              <a:extLst>
                <a:ext uri="{FF2B5EF4-FFF2-40B4-BE49-F238E27FC236}">
                  <a16:creationId xmlns:a16="http://schemas.microsoft.com/office/drawing/2014/main" id="{21C7DB91-9B3F-4748-B38D-41FFAC39A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6547" y="1487227"/>
              <a:ext cx="457117" cy="457117"/>
            </a:xfrm>
            <a:custGeom>
              <a:avLst/>
              <a:gdLst>
                <a:gd name="T0" fmla="*/ 29 w 118"/>
                <a:gd name="T1" fmla="*/ 91 h 118"/>
                <a:gd name="T2" fmla="*/ 72 w 118"/>
                <a:gd name="T3" fmla="*/ 118 h 118"/>
                <a:gd name="T4" fmla="*/ 118 w 118"/>
                <a:gd name="T5" fmla="*/ 0 h 118"/>
                <a:gd name="T6" fmla="*/ 0 w 118"/>
                <a:gd name="T7" fmla="*/ 46 h 118"/>
                <a:gd name="T8" fmla="*/ 3 w 118"/>
                <a:gd name="T9" fmla="*/ 53 h 118"/>
                <a:gd name="T10" fmla="*/ 29 w 118"/>
                <a:gd name="T11" fmla="*/ 9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8" h="118">
                  <a:moveTo>
                    <a:pt x="29" y="91"/>
                  </a:moveTo>
                  <a:cubicBezTo>
                    <a:pt x="40" y="102"/>
                    <a:pt x="54" y="111"/>
                    <a:pt x="72" y="118"/>
                  </a:cubicBezTo>
                  <a:cubicBezTo>
                    <a:pt x="104" y="50"/>
                    <a:pt x="118" y="0"/>
                    <a:pt x="118" y="0"/>
                  </a:cubicBezTo>
                  <a:cubicBezTo>
                    <a:pt x="118" y="0"/>
                    <a:pt x="69" y="14"/>
                    <a:pt x="0" y="46"/>
                  </a:cubicBezTo>
                  <a:cubicBezTo>
                    <a:pt x="1" y="48"/>
                    <a:pt x="2" y="50"/>
                    <a:pt x="3" y="53"/>
                  </a:cubicBezTo>
                  <a:cubicBezTo>
                    <a:pt x="8" y="64"/>
                    <a:pt x="16" y="78"/>
                    <a:pt x="29" y="91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lc="http://schemas.openxmlformats.org/drawingml/2006/lockedCanvas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6" name="i$lïḋê">
              <a:extLst>
                <a:ext uri="{FF2B5EF4-FFF2-40B4-BE49-F238E27FC236}">
                  <a16:creationId xmlns:a16="http://schemas.microsoft.com/office/drawing/2014/main" id="{B8A819C0-C14A-4008-9261-13C5D759B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2943" y="2222838"/>
              <a:ext cx="1129346" cy="1137029"/>
            </a:xfrm>
            <a:custGeom>
              <a:avLst/>
              <a:gdLst>
                <a:gd name="T0" fmla="*/ 206 w 292"/>
                <a:gd name="T1" fmla="*/ 91 h 293"/>
                <a:gd name="T2" fmla="*/ 150 w 292"/>
                <a:gd name="T3" fmla="*/ 14 h 293"/>
                <a:gd name="T4" fmla="*/ 144 w 292"/>
                <a:gd name="T5" fmla="*/ 0 h 293"/>
                <a:gd name="T6" fmla="*/ 0 w 292"/>
                <a:gd name="T7" fmla="*/ 197 h 293"/>
                <a:gd name="T8" fmla="*/ 37 w 292"/>
                <a:gd name="T9" fmla="*/ 253 h 293"/>
                <a:gd name="T10" fmla="*/ 96 w 292"/>
                <a:gd name="T11" fmla="*/ 293 h 293"/>
                <a:gd name="T12" fmla="*/ 292 w 292"/>
                <a:gd name="T13" fmla="*/ 149 h 293"/>
                <a:gd name="T14" fmla="*/ 206 w 292"/>
                <a:gd name="T15" fmla="*/ 91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2" h="293">
                  <a:moveTo>
                    <a:pt x="206" y="91"/>
                  </a:moveTo>
                  <a:cubicBezTo>
                    <a:pt x="179" y="64"/>
                    <a:pt x="161" y="35"/>
                    <a:pt x="150" y="14"/>
                  </a:cubicBezTo>
                  <a:cubicBezTo>
                    <a:pt x="148" y="9"/>
                    <a:pt x="146" y="4"/>
                    <a:pt x="144" y="0"/>
                  </a:cubicBezTo>
                  <a:cubicBezTo>
                    <a:pt x="86" y="53"/>
                    <a:pt x="34" y="118"/>
                    <a:pt x="0" y="197"/>
                  </a:cubicBezTo>
                  <a:cubicBezTo>
                    <a:pt x="0" y="197"/>
                    <a:pt x="11" y="228"/>
                    <a:pt x="37" y="253"/>
                  </a:cubicBezTo>
                  <a:cubicBezTo>
                    <a:pt x="63" y="279"/>
                    <a:pt x="96" y="293"/>
                    <a:pt x="96" y="293"/>
                  </a:cubicBezTo>
                  <a:cubicBezTo>
                    <a:pt x="175" y="260"/>
                    <a:pt x="240" y="207"/>
                    <a:pt x="292" y="149"/>
                  </a:cubicBezTo>
                  <a:cubicBezTo>
                    <a:pt x="256" y="134"/>
                    <a:pt x="228" y="113"/>
                    <a:pt x="206" y="91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lc="http://schemas.openxmlformats.org/drawingml/2006/lockedCanvas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ïSľîḍe">
              <a:extLst>
                <a:ext uri="{FF2B5EF4-FFF2-40B4-BE49-F238E27FC236}">
                  <a16:creationId xmlns:a16="http://schemas.microsoft.com/office/drawing/2014/main" id="{C09E4058-8573-44F1-8BC4-5FF2DBB4F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8133" y="1665848"/>
              <a:ext cx="316908" cy="320750"/>
            </a:xfrm>
            <a:custGeom>
              <a:avLst/>
              <a:gdLst>
                <a:gd name="T0" fmla="*/ 31 w 82"/>
                <a:gd name="T1" fmla="*/ 53 h 83"/>
                <a:gd name="T2" fmla="*/ 77 w 82"/>
                <a:gd name="T3" fmla="*/ 83 h 83"/>
                <a:gd name="T4" fmla="*/ 82 w 82"/>
                <a:gd name="T5" fmla="*/ 72 h 83"/>
                <a:gd name="T6" fmla="*/ 39 w 82"/>
                <a:gd name="T7" fmla="*/ 45 h 83"/>
                <a:gd name="T8" fmla="*/ 13 w 82"/>
                <a:gd name="T9" fmla="*/ 7 h 83"/>
                <a:gd name="T10" fmla="*/ 10 w 82"/>
                <a:gd name="T11" fmla="*/ 0 h 83"/>
                <a:gd name="T12" fmla="*/ 0 w 82"/>
                <a:gd name="T13" fmla="*/ 5 h 83"/>
                <a:gd name="T14" fmla="*/ 2 w 82"/>
                <a:gd name="T15" fmla="*/ 12 h 83"/>
                <a:gd name="T16" fmla="*/ 31 w 82"/>
                <a:gd name="T17" fmla="*/ 5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83">
                  <a:moveTo>
                    <a:pt x="31" y="53"/>
                  </a:moveTo>
                  <a:cubicBezTo>
                    <a:pt x="42" y="65"/>
                    <a:pt x="57" y="75"/>
                    <a:pt x="77" y="83"/>
                  </a:cubicBezTo>
                  <a:cubicBezTo>
                    <a:pt x="78" y="79"/>
                    <a:pt x="80" y="76"/>
                    <a:pt x="82" y="72"/>
                  </a:cubicBezTo>
                  <a:cubicBezTo>
                    <a:pt x="64" y="65"/>
                    <a:pt x="50" y="56"/>
                    <a:pt x="39" y="45"/>
                  </a:cubicBezTo>
                  <a:cubicBezTo>
                    <a:pt x="26" y="32"/>
                    <a:pt x="18" y="18"/>
                    <a:pt x="13" y="7"/>
                  </a:cubicBezTo>
                  <a:cubicBezTo>
                    <a:pt x="12" y="4"/>
                    <a:pt x="11" y="2"/>
                    <a:pt x="10" y="0"/>
                  </a:cubicBezTo>
                  <a:cubicBezTo>
                    <a:pt x="7" y="2"/>
                    <a:pt x="3" y="3"/>
                    <a:pt x="0" y="5"/>
                  </a:cubicBezTo>
                  <a:cubicBezTo>
                    <a:pt x="0" y="7"/>
                    <a:pt x="1" y="9"/>
                    <a:pt x="2" y="12"/>
                  </a:cubicBezTo>
                  <a:cubicBezTo>
                    <a:pt x="8" y="24"/>
                    <a:pt x="16" y="39"/>
                    <a:pt x="31" y="53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lc="http://schemas.openxmlformats.org/drawingml/2006/lockedCanvas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8" name="îSľïḓè">
              <a:extLst>
                <a:ext uri="{FF2B5EF4-FFF2-40B4-BE49-F238E27FC236}">
                  <a16:creationId xmlns:a16="http://schemas.microsoft.com/office/drawing/2014/main" id="{8D2AC3DD-844A-4929-9D9B-F360AAF942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9933" y="2192108"/>
              <a:ext cx="608848" cy="608848"/>
            </a:xfrm>
            <a:custGeom>
              <a:avLst/>
              <a:gdLst>
                <a:gd name="T0" fmla="*/ 62 w 157"/>
                <a:gd name="T1" fmla="*/ 99 h 157"/>
                <a:gd name="T2" fmla="*/ 148 w 157"/>
                <a:gd name="T3" fmla="*/ 157 h 157"/>
                <a:gd name="T4" fmla="*/ 157 w 157"/>
                <a:gd name="T5" fmla="*/ 148 h 157"/>
                <a:gd name="T6" fmla="*/ 70 w 157"/>
                <a:gd name="T7" fmla="*/ 90 h 157"/>
                <a:gd name="T8" fmla="*/ 17 w 157"/>
                <a:gd name="T9" fmla="*/ 16 h 157"/>
                <a:gd name="T10" fmla="*/ 9 w 157"/>
                <a:gd name="T11" fmla="*/ 0 h 157"/>
                <a:gd name="T12" fmla="*/ 0 w 157"/>
                <a:gd name="T13" fmla="*/ 8 h 157"/>
                <a:gd name="T14" fmla="*/ 6 w 157"/>
                <a:gd name="T15" fmla="*/ 22 h 157"/>
                <a:gd name="T16" fmla="*/ 62 w 157"/>
                <a:gd name="T17" fmla="*/ 9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7" h="157">
                  <a:moveTo>
                    <a:pt x="62" y="99"/>
                  </a:moveTo>
                  <a:cubicBezTo>
                    <a:pt x="84" y="121"/>
                    <a:pt x="112" y="142"/>
                    <a:pt x="148" y="157"/>
                  </a:cubicBezTo>
                  <a:cubicBezTo>
                    <a:pt x="151" y="154"/>
                    <a:pt x="154" y="151"/>
                    <a:pt x="157" y="148"/>
                  </a:cubicBezTo>
                  <a:cubicBezTo>
                    <a:pt x="120" y="133"/>
                    <a:pt x="92" y="112"/>
                    <a:pt x="70" y="90"/>
                  </a:cubicBezTo>
                  <a:cubicBezTo>
                    <a:pt x="44" y="65"/>
                    <a:pt x="27" y="37"/>
                    <a:pt x="17" y="16"/>
                  </a:cubicBezTo>
                  <a:cubicBezTo>
                    <a:pt x="14" y="10"/>
                    <a:pt x="11" y="5"/>
                    <a:pt x="9" y="0"/>
                  </a:cubicBezTo>
                  <a:cubicBezTo>
                    <a:pt x="6" y="3"/>
                    <a:pt x="3" y="6"/>
                    <a:pt x="0" y="8"/>
                  </a:cubicBezTo>
                  <a:cubicBezTo>
                    <a:pt x="2" y="12"/>
                    <a:pt x="4" y="17"/>
                    <a:pt x="6" y="22"/>
                  </a:cubicBezTo>
                  <a:cubicBezTo>
                    <a:pt x="17" y="43"/>
                    <a:pt x="35" y="72"/>
                    <a:pt x="62" y="99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lc="http://schemas.openxmlformats.org/drawingml/2006/lockedCanvas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iṡľiḍe">
              <a:extLst>
                <a:ext uri="{FF2B5EF4-FFF2-40B4-BE49-F238E27FC236}">
                  <a16:creationId xmlns:a16="http://schemas.microsoft.com/office/drawing/2014/main" id="{008A1446-8D71-4A83-B9D9-83054B93D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404" y="2595445"/>
              <a:ext cx="693357" cy="695278"/>
            </a:xfrm>
            <a:custGeom>
              <a:avLst/>
              <a:gdLst>
                <a:gd name="T0" fmla="*/ 302 w 361"/>
                <a:gd name="T1" fmla="*/ 0 h 362"/>
                <a:gd name="T2" fmla="*/ 361 w 361"/>
                <a:gd name="T3" fmla="*/ 61 h 362"/>
                <a:gd name="T4" fmla="*/ 0 w 361"/>
                <a:gd name="T5" fmla="*/ 362 h 362"/>
                <a:gd name="T6" fmla="*/ 302 w 361"/>
                <a:gd name="T7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1" h="362">
                  <a:moveTo>
                    <a:pt x="302" y="0"/>
                  </a:moveTo>
                  <a:lnTo>
                    <a:pt x="361" y="61"/>
                  </a:lnTo>
                  <a:lnTo>
                    <a:pt x="0" y="362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lc="http://schemas.openxmlformats.org/drawingml/2006/lockedCanvas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0" name="ïṣlîḑè">
              <a:extLst>
                <a:ext uri="{FF2B5EF4-FFF2-40B4-BE49-F238E27FC236}">
                  <a16:creationId xmlns:a16="http://schemas.microsoft.com/office/drawing/2014/main" id="{7EC4BD68-561D-4731-B852-1204569E1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0344" y="1304764"/>
              <a:ext cx="293860" cy="293860"/>
            </a:xfrm>
            <a:custGeom>
              <a:avLst/>
              <a:gdLst>
                <a:gd name="T0" fmla="*/ 153 w 153"/>
                <a:gd name="T1" fmla="*/ 0 h 153"/>
                <a:gd name="T2" fmla="*/ 10 w 153"/>
                <a:gd name="T3" fmla="*/ 111 h 153"/>
                <a:gd name="T4" fmla="*/ 0 w 153"/>
                <a:gd name="T5" fmla="*/ 153 h 153"/>
                <a:gd name="T6" fmla="*/ 43 w 153"/>
                <a:gd name="T7" fmla="*/ 145 h 153"/>
                <a:gd name="T8" fmla="*/ 153 w 153"/>
                <a:gd name="T9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153">
                  <a:moveTo>
                    <a:pt x="153" y="0"/>
                  </a:moveTo>
                  <a:lnTo>
                    <a:pt x="10" y="111"/>
                  </a:lnTo>
                  <a:lnTo>
                    <a:pt x="0" y="153"/>
                  </a:lnTo>
                  <a:lnTo>
                    <a:pt x="43" y="145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lc="http://schemas.openxmlformats.org/drawingml/2006/lockedCanvas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íṧliḍê">
              <a:extLst>
                <a:ext uri="{FF2B5EF4-FFF2-40B4-BE49-F238E27FC236}">
                  <a16:creationId xmlns:a16="http://schemas.microsoft.com/office/drawing/2014/main" id="{0B0AEA85-CFE8-470E-8993-5DCAF0791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0344" y="1304764"/>
              <a:ext cx="293860" cy="293860"/>
            </a:xfrm>
            <a:custGeom>
              <a:avLst/>
              <a:gdLst>
                <a:gd name="T0" fmla="*/ 153 w 153"/>
                <a:gd name="T1" fmla="*/ 0 h 153"/>
                <a:gd name="T2" fmla="*/ 10 w 153"/>
                <a:gd name="T3" fmla="*/ 111 h 153"/>
                <a:gd name="T4" fmla="*/ 0 w 153"/>
                <a:gd name="T5" fmla="*/ 153 h 153"/>
                <a:gd name="T6" fmla="*/ 43 w 153"/>
                <a:gd name="T7" fmla="*/ 145 h 153"/>
                <a:gd name="T8" fmla="*/ 153 w 153"/>
                <a:gd name="T9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153">
                  <a:moveTo>
                    <a:pt x="153" y="0"/>
                  </a:moveTo>
                  <a:lnTo>
                    <a:pt x="10" y="111"/>
                  </a:lnTo>
                  <a:lnTo>
                    <a:pt x="0" y="153"/>
                  </a:lnTo>
                  <a:lnTo>
                    <a:pt x="43" y="145"/>
                  </a:lnTo>
                  <a:lnTo>
                    <a:pt x="15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lc="http://schemas.openxmlformats.org/drawingml/2006/lockedCanvas" xmlns:a16="http://schemas.microsoft.com/office/drawing/2014/main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lc="http://schemas.openxmlformats.org/drawingml/2006/lockedCanvas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2" name="íṩļiḋe">
              <a:extLst>
                <a:ext uri="{FF2B5EF4-FFF2-40B4-BE49-F238E27FC236}">
                  <a16:creationId xmlns:a16="http://schemas.microsoft.com/office/drawing/2014/main" id="{E2FE87CE-BE82-4EB9-AC88-48BE538D0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6257" y="1952025"/>
              <a:ext cx="372608" cy="372608"/>
            </a:xfrm>
            <a:custGeom>
              <a:avLst/>
              <a:gdLst>
                <a:gd name="T0" fmla="*/ 79 w 96"/>
                <a:gd name="T1" fmla="*/ 79 h 96"/>
                <a:gd name="T2" fmla="*/ 17 w 96"/>
                <a:gd name="T3" fmla="*/ 79 h 96"/>
                <a:gd name="T4" fmla="*/ 17 w 96"/>
                <a:gd name="T5" fmla="*/ 17 h 96"/>
                <a:gd name="T6" fmla="*/ 79 w 96"/>
                <a:gd name="T7" fmla="*/ 17 h 96"/>
                <a:gd name="T8" fmla="*/ 79 w 96"/>
                <a:gd name="T9" fmla="*/ 7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96">
                  <a:moveTo>
                    <a:pt x="79" y="79"/>
                  </a:moveTo>
                  <a:cubicBezTo>
                    <a:pt x="62" y="96"/>
                    <a:pt x="34" y="96"/>
                    <a:pt x="17" y="79"/>
                  </a:cubicBezTo>
                  <a:cubicBezTo>
                    <a:pt x="0" y="62"/>
                    <a:pt x="0" y="34"/>
                    <a:pt x="17" y="17"/>
                  </a:cubicBezTo>
                  <a:cubicBezTo>
                    <a:pt x="34" y="0"/>
                    <a:pt x="62" y="0"/>
                    <a:pt x="79" y="17"/>
                  </a:cubicBezTo>
                  <a:cubicBezTo>
                    <a:pt x="96" y="34"/>
                    <a:pt x="96" y="62"/>
                    <a:pt x="79" y="79"/>
                  </a:cubicBezTo>
                </a:path>
              </a:pathLst>
            </a:custGeom>
            <a:solidFill>
              <a:schemeClr val="bg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3" name="íṥḷíḍè">
              <a:extLst>
                <a:ext uri="{FF2B5EF4-FFF2-40B4-BE49-F238E27FC236}">
                  <a16:creationId xmlns:a16="http://schemas.microsoft.com/office/drawing/2014/main" id="{ED70FE01-BC5B-4B2B-A7B8-DD30B224F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6257" y="1952025"/>
              <a:ext cx="372608" cy="372608"/>
            </a:xfrm>
            <a:custGeom>
              <a:avLst/>
              <a:gdLst>
                <a:gd name="T0" fmla="*/ 48 w 96"/>
                <a:gd name="T1" fmla="*/ 96 h 96"/>
                <a:gd name="T2" fmla="*/ 14 w 96"/>
                <a:gd name="T3" fmla="*/ 82 h 96"/>
                <a:gd name="T4" fmla="*/ 0 w 96"/>
                <a:gd name="T5" fmla="*/ 48 h 96"/>
                <a:gd name="T6" fmla="*/ 14 w 96"/>
                <a:gd name="T7" fmla="*/ 14 h 96"/>
                <a:gd name="T8" fmla="*/ 48 w 96"/>
                <a:gd name="T9" fmla="*/ 0 h 96"/>
                <a:gd name="T10" fmla="*/ 82 w 96"/>
                <a:gd name="T11" fmla="*/ 14 h 96"/>
                <a:gd name="T12" fmla="*/ 96 w 96"/>
                <a:gd name="T13" fmla="*/ 48 h 96"/>
                <a:gd name="T14" fmla="*/ 82 w 96"/>
                <a:gd name="T15" fmla="*/ 82 h 96"/>
                <a:gd name="T16" fmla="*/ 48 w 96"/>
                <a:gd name="T17" fmla="*/ 96 h 96"/>
                <a:gd name="T18" fmla="*/ 48 w 96"/>
                <a:gd name="T19" fmla="*/ 10 h 96"/>
                <a:gd name="T20" fmla="*/ 21 w 96"/>
                <a:gd name="T21" fmla="*/ 21 h 96"/>
                <a:gd name="T22" fmla="*/ 10 w 96"/>
                <a:gd name="T23" fmla="*/ 48 h 96"/>
                <a:gd name="T24" fmla="*/ 21 w 96"/>
                <a:gd name="T25" fmla="*/ 75 h 96"/>
                <a:gd name="T26" fmla="*/ 48 w 96"/>
                <a:gd name="T27" fmla="*/ 86 h 96"/>
                <a:gd name="T28" fmla="*/ 75 w 96"/>
                <a:gd name="T29" fmla="*/ 75 h 96"/>
                <a:gd name="T30" fmla="*/ 86 w 96"/>
                <a:gd name="T31" fmla="*/ 48 h 96"/>
                <a:gd name="T32" fmla="*/ 75 w 96"/>
                <a:gd name="T33" fmla="*/ 21 h 96"/>
                <a:gd name="T34" fmla="*/ 48 w 96"/>
                <a:gd name="T35" fmla="*/ 1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6" h="96">
                  <a:moveTo>
                    <a:pt x="48" y="96"/>
                  </a:moveTo>
                  <a:cubicBezTo>
                    <a:pt x="35" y="96"/>
                    <a:pt x="23" y="91"/>
                    <a:pt x="14" y="82"/>
                  </a:cubicBezTo>
                  <a:cubicBezTo>
                    <a:pt x="5" y="73"/>
                    <a:pt x="0" y="61"/>
                    <a:pt x="0" y="48"/>
                  </a:cubicBezTo>
                  <a:cubicBezTo>
                    <a:pt x="0" y="35"/>
                    <a:pt x="5" y="23"/>
                    <a:pt x="14" y="14"/>
                  </a:cubicBezTo>
                  <a:cubicBezTo>
                    <a:pt x="23" y="5"/>
                    <a:pt x="35" y="0"/>
                    <a:pt x="48" y="0"/>
                  </a:cubicBezTo>
                  <a:cubicBezTo>
                    <a:pt x="61" y="0"/>
                    <a:pt x="73" y="5"/>
                    <a:pt x="82" y="14"/>
                  </a:cubicBezTo>
                  <a:cubicBezTo>
                    <a:pt x="91" y="23"/>
                    <a:pt x="96" y="35"/>
                    <a:pt x="96" y="48"/>
                  </a:cubicBezTo>
                  <a:cubicBezTo>
                    <a:pt x="96" y="61"/>
                    <a:pt x="91" y="73"/>
                    <a:pt x="82" y="82"/>
                  </a:cubicBezTo>
                  <a:cubicBezTo>
                    <a:pt x="73" y="91"/>
                    <a:pt x="61" y="96"/>
                    <a:pt x="48" y="96"/>
                  </a:cubicBezTo>
                  <a:moveTo>
                    <a:pt x="48" y="10"/>
                  </a:moveTo>
                  <a:cubicBezTo>
                    <a:pt x="38" y="10"/>
                    <a:pt x="28" y="14"/>
                    <a:pt x="21" y="21"/>
                  </a:cubicBezTo>
                  <a:cubicBezTo>
                    <a:pt x="14" y="28"/>
                    <a:pt x="10" y="38"/>
                    <a:pt x="10" y="48"/>
                  </a:cubicBezTo>
                  <a:cubicBezTo>
                    <a:pt x="10" y="58"/>
                    <a:pt x="14" y="68"/>
                    <a:pt x="21" y="75"/>
                  </a:cubicBezTo>
                  <a:cubicBezTo>
                    <a:pt x="28" y="82"/>
                    <a:pt x="38" y="86"/>
                    <a:pt x="48" y="86"/>
                  </a:cubicBezTo>
                  <a:cubicBezTo>
                    <a:pt x="58" y="86"/>
                    <a:pt x="68" y="82"/>
                    <a:pt x="75" y="75"/>
                  </a:cubicBezTo>
                  <a:cubicBezTo>
                    <a:pt x="82" y="68"/>
                    <a:pt x="86" y="58"/>
                    <a:pt x="86" y="48"/>
                  </a:cubicBezTo>
                  <a:cubicBezTo>
                    <a:pt x="86" y="38"/>
                    <a:pt x="82" y="28"/>
                    <a:pt x="75" y="21"/>
                  </a:cubicBezTo>
                  <a:cubicBezTo>
                    <a:pt x="68" y="14"/>
                    <a:pt x="58" y="10"/>
                    <a:pt x="48" y="10"/>
                  </a:cubicBez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="" xmlns:lc="http://schemas.openxmlformats.org/drawingml/2006/lockedCanvas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4" name="îşľíḑê">
              <a:extLst>
                <a:ext uri="{FF2B5EF4-FFF2-40B4-BE49-F238E27FC236}">
                  <a16:creationId xmlns:a16="http://schemas.microsoft.com/office/drawing/2014/main" id="{D0846B55-278A-407B-9802-0299B100D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662" y="1487227"/>
              <a:ext cx="0" cy="3842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64D62"/>
            </a:solidFill>
            <a:ln>
              <a:noFill/>
            </a:ln>
            <a:extLst>
              <a:ext uri="{91240B29-F687-4f45-9708-019B960494DF}">
                <a14:hiddenLine xmlns="" xmlns:lc="http://schemas.openxmlformats.org/drawingml/2006/lockedCanvas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5" name="íşḷidé">
              <a:extLst>
                <a:ext uri="{FF2B5EF4-FFF2-40B4-BE49-F238E27FC236}">
                  <a16:creationId xmlns:a16="http://schemas.microsoft.com/office/drawing/2014/main" id="{E874523B-3ED9-40CC-8ACA-C73F7FC8B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9788" y="2883544"/>
              <a:ext cx="689515" cy="480164"/>
            </a:xfrm>
            <a:custGeom>
              <a:avLst/>
              <a:gdLst>
                <a:gd name="T0" fmla="*/ 45 w 178"/>
                <a:gd name="T1" fmla="*/ 102 h 124"/>
                <a:gd name="T2" fmla="*/ 1 w 178"/>
                <a:gd name="T3" fmla="*/ 123 h 124"/>
                <a:gd name="T4" fmla="*/ 0 w 178"/>
                <a:gd name="T5" fmla="*/ 123 h 124"/>
                <a:gd name="T6" fmla="*/ 0 w 178"/>
                <a:gd name="T7" fmla="*/ 123 h 124"/>
                <a:gd name="T8" fmla="*/ 1 w 178"/>
                <a:gd name="T9" fmla="*/ 124 h 124"/>
                <a:gd name="T10" fmla="*/ 45 w 178"/>
                <a:gd name="T11" fmla="*/ 102 h 124"/>
                <a:gd name="T12" fmla="*/ 45 w 178"/>
                <a:gd name="T13" fmla="*/ 102 h 124"/>
                <a:gd name="T14" fmla="*/ 178 w 178"/>
                <a:gd name="T15" fmla="*/ 0 h 124"/>
                <a:gd name="T16" fmla="*/ 158 w 178"/>
                <a:gd name="T17" fmla="*/ 19 h 124"/>
                <a:gd name="T18" fmla="*/ 158 w 178"/>
                <a:gd name="T19" fmla="*/ 19 h 124"/>
                <a:gd name="T20" fmla="*/ 178 w 178"/>
                <a:gd name="T21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124">
                  <a:moveTo>
                    <a:pt x="45" y="102"/>
                  </a:moveTo>
                  <a:cubicBezTo>
                    <a:pt x="31" y="110"/>
                    <a:pt x="16" y="117"/>
                    <a:pt x="1" y="123"/>
                  </a:cubicBezTo>
                  <a:cubicBezTo>
                    <a:pt x="1" y="123"/>
                    <a:pt x="1" y="123"/>
                    <a:pt x="0" y="123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1" y="124"/>
                    <a:pt x="1" y="124"/>
                    <a:pt x="1" y="124"/>
                  </a:cubicBezTo>
                  <a:cubicBezTo>
                    <a:pt x="16" y="117"/>
                    <a:pt x="31" y="110"/>
                    <a:pt x="45" y="102"/>
                  </a:cubicBezTo>
                  <a:cubicBezTo>
                    <a:pt x="45" y="102"/>
                    <a:pt x="45" y="102"/>
                    <a:pt x="45" y="102"/>
                  </a:cubicBezTo>
                  <a:moveTo>
                    <a:pt x="178" y="0"/>
                  </a:moveTo>
                  <a:cubicBezTo>
                    <a:pt x="172" y="6"/>
                    <a:pt x="165" y="13"/>
                    <a:pt x="158" y="19"/>
                  </a:cubicBezTo>
                  <a:cubicBezTo>
                    <a:pt x="158" y="19"/>
                    <a:pt x="158" y="19"/>
                    <a:pt x="158" y="19"/>
                  </a:cubicBezTo>
                  <a:cubicBezTo>
                    <a:pt x="165" y="13"/>
                    <a:pt x="172" y="6"/>
                    <a:pt x="178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="" xmlns:lc="http://schemas.openxmlformats.org/drawingml/2006/lockedCanvas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6" name="î$ľïḋé">
              <a:extLst>
                <a:ext uri="{FF2B5EF4-FFF2-40B4-BE49-F238E27FC236}">
                  <a16:creationId xmlns:a16="http://schemas.microsoft.com/office/drawing/2014/main" id="{1E36A658-681B-4013-AA06-4B70B57D7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0582" y="3352184"/>
              <a:ext cx="19206" cy="7682"/>
            </a:xfrm>
            <a:custGeom>
              <a:avLst/>
              <a:gdLst>
                <a:gd name="T0" fmla="*/ 0 w 5"/>
                <a:gd name="T1" fmla="*/ 0 h 2"/>
                <a:gd name="T2" fmla="*/ 5 w 5"/>
                <a:gd name="T3" fmla="*/ 2 h 2"/>
                <a:gd name="T4" fmla="*/ 5 w 5"/>
                <a:gd name="T5" fmla="*/ 2 h 2"/>
                <a:gd name="T6" fmla="*/ 0 w 5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3" y="1"/>
                    <a:pt x="0" y="0"/>
                  </a:cubicBezTo>
                </a:path>
              </a:pathLst>
            </a:custGeom>
            <a:solidFill>
              <a:srgbClr val="E5C062"/>
            </a:solidFill>
            <a:ln>
              <a:noFill/>
            </a:ln>
            <a:extLst>
              <a:ext uri="{91240B29-F687-4f45-9708-019B960494DF}">
                <a14:hiddenLine xmlns="" xmlns:lc="http://schemas.openxmlformats.org/drawingml/2006/lockedCanvas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ïṥḷîḑè">
              <a:extLst>
                <a:ext uri="{FF2B5EF4-FFF2-40B4-BE49-F238E27FC236}">
                  <a16:creationId xmlns:a16="http://schemas.microsoft.com/office/drawing/2014/main" id="{E18B849F-8202-4905-8EFF-4D562A98F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4568" y="2956529"/>
              <a:ext cx="437909" cy="320750"/>
            </a:xfrm>
            <a:custGeom>
              <a:avLst/>
              <a:gdLst>
                <a:gd name="T0" fmla="*/ 113 w 113"/>
                <a:gd name="T1" fmla="*/ 0 h 83"/>
                <a:gd name="T2" fmla="*/ 0 w 113"/>
                <a:gd name="T3" fmla="*/ 83 h 83"/>
                <a:gd name="T4" fmla="*/ 0 w 113"/>
                <a:gd name="T5" fmla="*/ 83 h 83"/>
                <a:gd name="T6" fmla="*/ 113 w 113"/>
                <a:gd name="T7" fmla="*/ 0 h 83"/>
                <a:gd name="T8" fmla="*/ 113 w 113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83">
                  <a:moveTo>
                    <a:pt x="113" y="0"/>
                  </a:moveTo>
                  <a:cubicBezTo>
                    <a:pt x="80" y="31"/>
                    <a:pt x="42" y="60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42" y="60"/>
                    <a:pt x="80" y="31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</a:path>
              </a:pathLst>
            </a:custGeom>
            <a:solidFill>
              <a:srgbClr val="264D62"/>
            </a:solidFill>
            <a:ln>
              <a:noFill/>
            </a:ln>
            <a:extLst>
              <a:ext uri="{91240B29-F687-4f45-9708-019B960494DF}">
                <a14:hiddenLine xmlns="" xmlns:lc="http://schemas.openxmlformats.org/drawingml/2006/lockedCanvas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8" name="îslíḓê">
              <a:extLst>
                <a:ext uri="{FF2B5EF4-FFF2-40B4-BE49-F238E27FC236}">
                  <a16:creationId xmlns:a16="http://schemas.microsoft.com/office/drawing/2014/main" id="{C93B0793-DBA3-4DEE-B499-FB1B58F19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7843" y="1944343"/>
              <a:ext cx="674150" cy="822041"/>
            </a:xfrm>
            <a:custGeom>
              <a:avLst/>
              <a:gdLst>
                <a:gd name="T0" fmla="*/ 153 w 174"/>
                <a:gd name="T1" fmla="*/ 0 h 212"/>
                <a:gd name="T2" fmla="*/ 101 w 174"/>
                <a:gd name="T3" fmla="*/ 71 h 212"/>
                <a:gd name="T4" fmla="*/ 92 w 174"/>
                <a:gd name="T5" fmla="*/ 84 h 212"/>
                <a:gd name="T6" fmla="*/ 89 w 174"/>
                <a:gd name="T7" fmla="*/ 87 h 212"/>
                <a:gd name="T8" fmla="*/ 0 w 174"/>
                <a:gd name="T9" fmla="*/ 189 h 212"/>
                <a:gd name="T10" fmla="*/ 44 w 174"/>
                <a:gd name="T11" fmla="*/ 212 h 212"/>
                <a:gd name="T12" fmla="*/ 174 w 174"/>
                <a:gd name="T13" fmla="*/ 11 h 212"/>
                <a:gd name="T14" fmla="*/ 153 w 174"/>
                <a:gd name="T15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4" h="212">
                  <a:moveTo>
                    <a:pt x="153" y="0"/>
                  </a:moveTo>
                  <a:cubicBezTo>
                    <a:pt x="138" y="22"/>
                    <a:pt x="121" y="46"/>
                    <a:pt x="101" y="71"/>
                  </a:cubicBezTo>
                  <a:cubicBezTo>
                    <a:pt x="99" y="76"/>
                    <a:pt x="96" y="80"/>
                    <a:pt x="92" y="84"/>
                  </a:cubicBezTo>
                  <a:cubicBezTo>
                    <a:pt x="91" y="85"/>
                    <a:pt x="90" y="86"/>
                    <a:pt x="89" y="87"/>
                  </a:cubicBezTo>
                  <a:cubicBezTo>
                    <a:pt x="63" y="120"/>
                    <a:pt x="33" y="155"/>
                    <a:pt x="0" y="189"/>
                  </a:cubicBezTo>
                  <a:cubicBezTo>
                    <a:pt x="13" y="198"/>
                    <a:pt x="28" y="206"/>
                    <a:pt x="44" y="212"/>
                  </a:cubicBezTo>
                  <a:cubicBezTo>
                    <a:pt x="103" y="145"/>
                    <a:pt x="145" y="71"/>
                    <a:pt x="174" y="11"/>
                  </a:cubicBezTo>
                  <a:cubicBezTo>
                    <a:pt x="166" y="8"/>
                    <a:pt x="159" y="4"/>
                    <a:pt x="153" y="0"/>
                  </a:cubicBezTo>
                </a:path>
              </a:pathLst>
            </a:custGeom>
            <a:solidFill>
              <a:schemeClr val="bg2">
                <a:lumMod val="25000"/>
                <a:alpha val="32000"/>
              </a:schemeClr>
            </a:solidFill>
            <a:ln>
              <a:noFill/>
            </a:ln>
            <a:extLst>
              <a:ext uri="{91240B29-F687-4f45-9708-019B960494DF}">
                <a14:hiddenLine xmlns="" xmlns:lc="http://schemas.openxmlformats.org/drawingml/2006/lockedCanvas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9" name="íṩlïdé">
              <a:extLst>
                <a:ext uri="{FF2B5EF4-FFF2-40B4-BE49-F238E27FC236}">
                  <a16:creationId xmlns:a16="http://schemas.microsoft.com/office/drawing/2014/main" id="{E23D32E2-FE72-4D01-BB16-CBA8C3476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4374" y="1583260"/>
              <a:ext cx="224717" cy="361084"/>
            </a:xfrm>
            <a:custGeom>
              <a:avLst/>
              <a:gdLst>
                <a:gd name="T0" fmla="*/ 58 w 58"/>
                <a:gd name="T1" fmla="*/ 0 h 93"/>
                <a:gd name="T2" fmla="*/ 52 w 58"/>
                <a:gd name="T3" fmla="*/ 1 h 93"/>
                <a:gd name="T4" fmla="*/ 0 w 58"/>
                <a:gd name="T5" fmla="*/ 83 h 93"/>
                <a:gd name="T6" fmla="*/ 20 w 58"/>
                <a:gd name="T7" fmla="*/ 93 h 93"/>
                <a:gd name="T8" fmla="*/ 58 w 58"/>
                <a:gd name="T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93">
                  <a:moveTo>
                    <a:pt x="58" y="0"/>
                  </a:moveTo>
                  <a:cubicBezTo>
                    <a:pt x="52" y="1"/>
                    <a:pt x="52" y="1"/>
                    <a:pt x="52" y="1"/>
                  </a:cubicBezTo>
                  <a:cubicBezTo>
                    <a:pt x="41" y="20"/>
                    <a:pt x="24" y="49"/>
                    <a:pt x="0" y="83"/>
                  </a:cubicBezTo>
                  <a:cubicBezTo>
                    <a:pt x="6" y="87"/>
                    <a:pt x="13" y="90"/>
                    <a:pt x="20" y="93"/>
                  </a:cubicBezTo>
                  <a:cubicBezTo>
                    <a:pt x="39" y="53"/>
                    <a:pt x="51" y="20"/>
                    <a:pt x="58" y="0"/>
                  </a:cubicBezTo>
                </a:path>
              </a:pathLst>
            </a:custGeom>
            <a:solidFill>
              <a:schemeClr val="bg2">
                <a:lumMod val="25000"/>
                <a:alpha val="32000"/>
              </a:schemeClr>
            </a:solidFill>
            <a:ln>
              <a:noFill/>
            </a:ln>
            <a:extLst>
              <a:ext uri="{91240B29-F687-4f45-9708-019B960494DF}">
                <a14:hiddenLine xmlns="" xmlns:lc="http://schemas.openxmlformats.org/drawingml/2006/lockedCanvas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0" name="ïSlíḓè">
              <a:extLst>
                <a:ext uri="{FF2B5EF4-FFF2-40B4-BE49-F238E27FC236}">
                  <a16:creationId xmlns:a16="http://schemas.microsoft.com/office/drawing/2014/main" id="{7D2D6CF9-2F6C-4E1B-9896-43C5B8416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183" y="2712605"/>
              <a:ext cx="893105" cy="647261"/>
            </a:xfrm>
            <a:custGeom>
              <a:avLst/>
              <a:gdLst>
                <a:gd name="T0" fmla="*/ 188 w 231"/>
                <a:gd name="T1" fmla="*/ 0 h 167"/>
                <a:gd name="T2" fmla="*/ 0 w 231"/>
                <a:gd name="T3" fmla="*/ 147 h 167"/>
                <a:gd name="T4" fmla="*/ 29 w 231"/>
                <a:gd name="T5" fmla="*/ 165 h 167"/>
                <a:gd name="T6" fmla="*/ 34 w 231"/>
                <a:gd name="T7" fmla="*/ 167 h 167"/>
                <a:gd name="T8" fmla="*/ 35 w 231"/>
                <a:gd name="T9" fmla="*/ 167 h 167"/>
                <a:gd name="T10" fmla="*/ 79 w 231"/>
                <a:gd name="T11" fmla="*/ 146 h 167"/>
                <a:gd name="T12" fmla="*/ 192 w 231"/>
                <a:gd name="T13" fmla="*/ 63 h 167"/>
                <a:gd name="T14" fmla="*/ 212 w 231"/>
                <a:gd name="T15" fmla="*/ 44 h 167"/>
                <a:gd name="T16" fmla="*/ 231 w 231"/>
                <a:gd name="T17" fmla="*/ 23 h 167"/>
                <a:gd name="T18" fmla="*/ 188 w 231"/>
                <a:gd name="T1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1" h="167">
                  <a:moveTo>
                    <a:pt x="188" y="0"/>
                  </a:moveTo>
                  <a:cubicBezTo>
                    <a:pt x="133" y="55"/>
                    <a:pt x="70" y="108"/>
                    <a:pt x="0" y="147"/>
                  </a:cubicBezTo>
                  <a:cubicBezTo>
                    <a:pt x="29" y="165"/>
                    <a:pt x="29" y="165"/>
                    <a:pt x="29" y="165"/>
                  </a:cubicBezTo>
                  <a:cubicBezTo>
                    <a:pt x="32" y="166"/>
                    <a:pt x="33" y="166"/>
                    <a:pt x="34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50" y="161"/>
                    <a:pt x="65" y="154"/>
                    <a:pt x="79" y="146"/>
                  </a:cubicBezTo>
                  <a:cubicBezTo>
                    <a:pt x="121" y="123"/>
                    <a:pt x="159" y="94"/>
                    <a:pt x="192" y="63"/>
                  </a:cubicBezTo>
                  <a:cubicBezTo>
                    <a:pt x="199" y="57"/>
                    <a:pt x="206" y="50"/>
                    <a:pt x="212" y="44"/>
                  </a:cubicBezTo>
                  <a:cubicBezTo>
                    <a:pt x="219" y="37"/>
                    <a:pt x="225" y="30"/>
                    <a:pt x="231" y="23"/>
                  </a:cubicBezTo>
                  <a:cubicBezTo>
                    <a:pt x="215" y="17"/>
                    <a:pt x="201" y="9"/>
                    <a:pt x="188" y="0"/>
                  </a:cubicBezTo>
                </a:path>
              </a:pathLst>
            </a:custGeom>
            <a:solidFill>
              <a:schemeClr val="bg2">
                <a:lumMod val="25000"/>
                <a:alpha val="32000"/>
              </a:schemeClr>
            </a:solidFill>
            <a:ln>
              <a:noFill/>
            </a:ln>
            <a:extLst>
              <a:ext uri="{91240B29-F687-4f45-9708-019B960494DF}">
                <a14:hiddenLine xmlns="" xmlns:lc="http://schemas.openxmlformats.org/drawingml/2006/lockedCanvas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1" name="isľïḍê">
              <a:extLst>
                <a:ext uri="{FF2B5EF4-FFF2-40B4-BE49-F238E27FC236}">
                  <a16:creationId xmlns:a16="http://schemas.microsoft.com/office/drawing/2014/main" id="{428849DF-D933-446D-898F-5C90E83BB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9405" y="1905930"/>
              <a:ext cx="101794" cy="80667"/>
            </a:xfrm>
            <a:custGeom>
              <a:avLst/>
              <a:gdLst>
                <a:gd name="T0" fmla="*/ 6 w 26"/>
                <a:gd name="T1" fmla="*/ 0 h 21"/>
                <a:gd name="T2" fmla="*/ 0 w 26"/>
                <a:gd name="T3" fmla="*/ 10 h 21"/>
                <a:gd name="T4" fmla="*/ 21 w 26"/>
                <a:gd name="T5" fmla="*/ 21 h 21"/>
                <a:gd name="T6" fmla="*/ 26 w 26"/>
                <a:gd name="T7" fmla="*/ 10 h 21"/>
                <a:gd name="T8" fmla="*/ 6 w 26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1">
                  <a:moveTo>
                    <a:pt x="6" y="0"/>
                  </a:moveTo>
                  <a:cubicBezTo>
                    <a:pt x="4" y="4"/>
                    <a:pt x="2" y="7"/>
                    <a:pt x="0" y="10"/>
                  </a:cubicBezTo>
                  <a:cubicBezTo>
                    <a:pt x="6" y="14"/>
                    <a:pt x="13" y="18"/>
                    <a:pt x="21" y="21"/>
                  </a:cubicBezTo>
                  <a:cubicBezTo>
                    <a:pt x="23" y="17"/>
                    <a:pt x="25" y="13"/>
                    <a:pt x="26" y="10"/>
                  </a:cubicBezTo>
                  <a:cubicBezTo>
                    <a:pt x="19" y="7"/>
                    <a:pt x="12" y="4"/>
                    <a:pt x="6" y="0"/>
                  </a:cubicBezTo>
                </a:path>
              </a:pathLst>
            </a:custGeom>
            <a:solidFill>
              <a:srgbClr val="BCDBE0"/>
            </a:solidFill>
            <a:ln>
              <a:noFill/>
            </a:ln>
            <a:extLst>
              <a:ext uri="{91240B29-F687-4f45-9708-019B960494DF}">
                <a14:hiddenLine xmlns="" xmlns:lc="http://schemas.openxmlformats.org/drawingml/2006/lockedCanvas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2" name="îṡliḑê">
              <a:extLst>
                <a:ext uri="{FF2B5EF4-FFF2-40B4-BE49-F238E27FC236}">
                  <a16:creationId xmlns:a16="http://schemas.microsoft.com/office/drawing/2014/main" id="{94CB93A4-CEF7-4662-8692-EFF4B6263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7112" y="2678033"/>
              <a:ext cx="201669" cy="122922"/>
            </a:xfrm>
            <a:custGeom>
              <a:avLst/>
              <a:gdLst>
                <a:gd name="T0" fmla="*/ 8 w 52"/>
                <a:gd name="T1" fmla="*/ 0 h 32"/>
                <a:gd name="T2" fmla="*/ 0 w 52"/>
                <a:gd name="T3" fmla="*/ 9 h 32"/>
                <a:gd name="T4" fmla="*/ 43 w 52"/>
                <a:gd name="T5" fmla="*/ 32 h 32"/>
                <a:gd name="T6" fmla="*/ 52 w 52"/>
                <a:gd name="T7" fmla="*/ 23 h 32"/>
                <a:gd name="T8" fmla="*/ 8 w 52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2">
                  <a:moveTo>
                    <a:pt x="8" y="0"/>
                  </a:moveTo>
                  <a:cubicBezTo>
                    <a:pt x="5" y="3"/>
                    <a:pt x="2" y="6"/>
                    <a:pt x="0" y="9"/>
                  </a:cubicBezTo>
                  <a:cubicBezTo>
                    <a:pt x="13" y="18"/>
                    <a:pt x="27" y="26"/>
                    <a:pt x="43" y="32"/>
                  </a:cubicBezTo>
                  <a:cubicBezTo>
                    <a:pt x="46" y="29"/>
                    <a:pt x="49" y="26"/>
                    <a:pt x="52" y="23"/>
                  </a:cubicBezTo>
                  <a:cubicBezTo>
                    <a:pt x="36" y="17"/>
                    <a:pt x="21" y="9"/>
                    <a:pt x="8" y="0"/>
                  </a:cubicBezTo>
                </a:path>
              </a:pathLst>
            </a:custGeom>
            <a:solidFill>
              <a:srgbClr val="BCDBE0"/>
            </a:solidFill>
            <a:ln>
              <a:noFill/>
            </a:ln>
            <a:extLst>
              <a:ext uri="{91240B29-F687-4f45-9708-019B960494DF}">
                <a14:hiddenLine xmlns="" xmlns:lc="http://schemas.openxmlformats.org/drawingml/2006/lockedCanvas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3" name="îşľiḑè">
              <a:extLst>
                <a:ext uri="{FF2B5EF4-FFF2-40B4-BE49-F238E27FC236}">
                  <a16:creationId xmlns:a16="http://schemas.microsoft.com/office/drawing/2014/main" id="{AFAA3D97-7AD9-4F43-A074-5F1ADDF99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4122" y="1494909"/>
              <a:ext cx="55699" cy="92191"/>
            </a:xfrm>
            <a:custGeom>
              <a:avLst/>
              <a:gdLst>
                <a:gd name="T0" fmla="*/ 14 w 14"/>
                <a:gd name="T1" fmla="*/ 0 h 24"/>
                <a:gd name="T2" fmla="*/ 13 w 14"/>
                <a:gd name="T3" fmla="*/ 0 h 24"/>
                <a:gd name="T4" fmla="*/ 0 w 14"/>
                <a:gd name="T5" fmla="*/ 24 h 24"/>
                <a:gd name="T6" fmla="*/ 6 w 14"/>
                <a:gd name="T7" fmla="*/ 23 h 24"/>
                <a:gd name="T8" fmla="*/ 14 w 14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">
                  <a:moveTo>
                    <a:pt x="1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9" y="9"/>
                    <a:pt x="0" y="24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0" y="10"/>
                    <a:pt x="13" y="2"/>
                    <a:pt x="14" y="0"/>
                  </a:cubicBezTo>
                </a:path>
              </a:pathLst>
            </a:custGeom>
            <a:solidFill>
              <a:srgbClr val="264D62"/>
            </a:solidFill>
            <a:ln>
              <a:noFill/>
            </a:ln>
            <a:extLst>
              <a:ext uri="{91240B29-F687-4f45-9708-019B960494DF}">
                <a14:hiddenLine xmlns="" xmlns:lc="http://schemas.openxmlformats.org/drawingml/2006/lockedCanvas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4" name="î$1ïḑé">
              <a:extLst>
                <a:ext uri="{FF2B5EF4-FFF2-40B4-BE49-F238E27FC236}">
                  <a16:creationId xmlns:a16="http://schemas.microsoft.com/office/drawing/2014/main" id="{8B751ACC-A7F6-4062-BA70-3A07A98FE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1641" y="2218997"/>
              <a:ext cx="48016" cy="63382"/>
            </a:xfrm>
            <a:custGeom>
              <a:avLst/>
              <a:gdLst>
                <a:gd name="T0" fmla="*/ 12 w 12"/>
                <a:gd name="T1" fmla="*/ 0 h 16"/>
                <a:gd name="T2" fmla="*/ 0 w 12"/>
                <a:gd name="T3" fmla="*/ 16 h 16"/>
                <a:gd name="T4" fmla="*/ 3 w 12"/>
                <a:gd name="T5" fmla="*/ 13 h 16"/>
                <a:gd name="T6" fmla="*/ 12 w 12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6">
                  <a:moveTo>
                    <a:pt x="12" y="0"/>
                  </a:moveTo>
                  <a:cubicBezTo>
                    <a:pt x="8" y="5"/>
                    <a:pt x="5" y="11"/>
                    <a:pt x="0" y="16"/>
                  </a:cubicBezTo>
                  <a:cubicBezTo>
                    <a:pt x="1" y="15"/>
                    <a:pt x="2" y="14"/>
                    <a:pt x="3" y="13"/>
                  </a:cubicBezTo>
                  <a:cubicBezTo>
                    <a:pt x="7" y="9"/>
                    <a:pt x="10" y="5"/>
                    <a:pt x="12" y="0"/>
                  </a:cubicBezTo>
                </a:path>
              </a:pathLst>
            </a:custGeom>
            <a:solidFill>
              <a:srgbClr val="14333D"/>
            </a:solidFill>
            <a:ln>
              <a:noFill/>
            </a:ln>
            <a:extLst>
              <a:ext uri="{91240B29-F687-4f45-9708-019B960494DF}">
                <a14:hiddenLine xmlns="" xmlns:lc="http://schemas.openxmlformats.org/drawingml/2006/lockedCanvas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5" name="îṧ1ïďe">
            <a:extLst>
              <a:ext uri="{FF2B5EF4-FFF2-40B4-BE49-F238E27FC236}">
                <a16:creationId xmlns:a16="http://schemas.microsoft.com/office/drawing/2014/main" id="{8F983666-3C86-4E12-9295-2A6F7CB3DB40}"/>
              </a:ext>
            </a:extLst>
          </p:cNvPr>
          <p:cNvSpPr/>
          <p:nvPr/>
        </p:nvSpPr>
        <p:spPr>
          <a:xfrm>
            <a:off x="5061852" y="3658570"/>
            <a:ext cx="2542442" cy="457696"/>
          </a:xfrm>
          <a:prstGeom prst="snip2SameRect">
            <a:avLst>
              <a:gd name="adj1" fmla="val 0"/>
              <a:gd name="adj2" fmla="val 0"/>
            </a:avLst>
          </a:prstGeom>
          <a:ln>
            <a:noFill/>
          </a:ln>
        </p:spPr>
        <p:txBody>
          <a:bodyPr wrap="square" anchor="t">
            <a:normAutofit fontScale="70000" lnSpcReduction="20000"/>
          </a:bodyPr>
          <a:lstStyle/>
          <a:p>
            <a:pPr marL="228594" indent="-228594">
              <a:lnSpc>
                <a:spcPct val="150000"/>
              </a:lnSpc>
              <a:buFont typeface="Arial" pitchFamily="34" charset="0"/>
              <a:buChar char="•"/>
              <a:tabLst>
                <a:tab pos="228594" algn="l"/>
              </a:tabLst>
              <a:defRPr/>
            </a:pPr>
            <a:r>
              <a:rPr lang="zh-CN" altLang="en-US" sz="900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此部分内容作为文字排版占位显示（建议使用主题字体）</a:t>
            </a:r>
          </a:p>
          <a:p>
            <a:pPr marL="228594" indent="-228594">
              <a:lnSpc>
                <a:spcPct val="150000"/>
              </a:lnSpc>
              <a:buFont typeface="Arial" pitchFamily="34" charset="0"/>
              <a:buChar char="•"/>
              <a:tabLst>
                <a:tab pos="228594" algn="l"/>
              </a:tabLst>
              <a:defRPr/>
            </a:pPr>
            <a:r>
              <a:rPr lang="zh-CN" altLang="en-US" sz="900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如需更改请在（设置形状格式）菜单下（文本选项）中调整</a:t>
            </a:r>
            <a:endParaRPr lang="en-US" altLang="zh-CN" sz="900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6" name="íṩḻiḍè">
            <a:extLst>
              <a:ext uri="{FF2B5EF4-FFF2-40B4-BE49-F238E27FC236}">
                <a16:creationId xmlns:a16="http://schemas.microsoft.com/office/drawing/2014/main" id="{C2837091-2369-49A0-A9EC-1632D62CBEFC}"/>
              </a:ext>
            </a:extLst>
          </p:cNvPr>
          <p:cNvSpPr txBox="1">
            <a:spLocks/>
          </p:cNvSpPr>
          <p:nvPr/>
        </p:nvSpPr>
        <p:spPr bwMode="auto">
          <a:xfrm>
            <a:off x="3757512" y="3659449"/>
            <a:ext cx="1553892" cy="3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b">
            <a:normAutofit lnSpcReduction="10000"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b="1" i="1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2016</a:t>
            </a:r>
          </a:p>
        </p:txBody>
      </p:sp>
      <p:sp>
        <p:nvSpPr>
          <p:cNvPr id="7" name="iṧḷiḑè">
            <a:extLst>
              <a:ext uri="{FF2B5EF4-FFF2-40B4-BE49-F238E27FC236}">
                <a16:creationId xmlns:a16="http://schemas.microsoft.com/office/drawing/2014/main" id="{4965734D-61AB-4740-BFF0-88F7DBB5B9F8}"/>
              </a:ext>
            </a:extLst>
          </p:cNvPr>
          <p:cNvSpPr/>
          <p:nvPr/>
        </p:nvSpPr>
        <p:spPr>
          <a:xfrm>
            <a:off x="5385347" y="2952606"/>
            <a:ext cx="2542442" cy="457696"/>
          </a:xfrm>
          <a:prstGeom prst="snip2SameRect">
            <a:avLst>
              <a:gd name="adj1" fmla="val 0"/>
              <a:gd name="adj2" fmla="val 0"/>
            </a:avLst>
          </a:prstGeom>
          <a:ln>
            <a:noFill/>
          </a:ln>
        </p:spPr>
        <p:txBody>
          <a:bodyPr wrap="square" anchor="t">
            <a:normAutofit fontScale="70000" lnSpcReduction="20000"/>
          </a:bodyPr>
          <a:lstStyle/>
          <a:p>
            <a:pPr marL="228594" indent="-228594">
              <a:lnSpc>
                <a:spcPct val="150000"/>
              </a:lnSpc>
              <a:buFont typeface="Arial" pitchFamily="34" charset="0"/>
              <a:buChar char="•"/>
              <a:tabLst>
                <a:tab pos="228594" algn="l"/>
              </a:tabLst>
              <a:defRPr/>
            </a:pPr>
            <a:r>
              <a:rPr lang="zh-CN" altLang="en-US" sz="900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此部分内容作为文字排版占位显示（建议使用主题字体）</a:t>
            </a:r>
          </a:p>
          <a:p>
            <a:pPr marL="228594" indent="-228594">
              <a:lnSpc>
                <a:spcPct val="150000"/>
              </a:lnSpc>
              <a:buFont typeface="Arial" pitchFamily="34" charset="0"/>
              <a:buChar char="•"/>
              <a:tabLst>
                <a:tab pos="228594" algn="l"/>
              </a:tabLst>
              <a:defRPr/>
            </a:pPr>
            <a:r>
              <a:rPr lang="zh-CN" altLang="en-US" sz="900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如需更改请在（设置形状格式）菜单下（文本选项）中调整</a:t>
            </a:r>
            <a:endParaRPr lang="en-US" altLang="zh-CN" sz="900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8" name="î$ḻíḋe">
            <a:extLst>
              <a:ext uri="{FF2B5EF4-FFF2-40B4-BE49-F238E27FC236}">
                <a16:creationId xmlns:a16="http://schemas.microsoft.com/office/drawing/2014/main" id="{7CFA96A7-A464-4F0A-8894-DBE111837CB8}"/>
              </a:ext>
            </a:extLst>
          </p:cNvPr>
          <p:cNvSpPr txBox="1">
            <a:spLocks/>
          </p:cNvSpPr>
          <p:nvPr/>
        </p:nvSpPr>
        <p:spPr bwMode="auto">
          <a:xfrm>
            <a:off x="4066720" y="2953485"/>
            <a:ext cx="1553892" cy="3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b">
            <a:normAutofit lnSpcReduction="10000"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b="1" i="1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2017</a:t>
            </a:r>
          </a:p>
        </p:txBody>
      </p:sp>
      <p:sp>
        <p:nvSpPr>
          <p:cNvPr id="9" name="íşľïḓè">
            <a:extLst>
              <a:ext uri="{FF2B5EF4-FFF2-40B4-BE49-F238E27FC236}">
                <a16:creationId xmlns:a16="http://schemas.microsoft.com/office/drawing/2014/main" id="{A23A4864-501B-4967-8031-E1C04ECEF8E9}"/>
              </a:ext>
            </a:extLst>
          </p:cNvPr>
          <p:cNvSpPr/>
          <p:nvPr/>
        </p:nvSpPr>
        <p:spPr>
          <a:xfrm>
            <a:off x="5726183" y="2246642"/>
            <a:ext cx="2542442" cy="457696"/>
          </a:xfrm>
          <a:prstGeom prst="snip2SameRect">
            <a:avLst>
              <a:gd name="adj1" fmla="val 0"/>
              <a:gd name="adj2" fmla="val 0"/>
            </a:avLst>
          </a:prstGeom>
          <a:ln>
            <a:noFill/>
          </a:ln>
        </p:spPr>
        <p:txBody>
          <a:bodyPr wrap="square" anchor="t">
            <a:normAutofit fontScale="70000" lnSpcReduction="20000"/>
          </a:bodyPr>
          <a:lstStyle/>
          <a:p>
            <a:pPr marL="228594" indent="-228594">
              <a:lnSpc>
                <a:spcPct val="150000"/>
              </a:lnSpc>
              <a:buFont typeface="Arial" pitchFamily="34" charset="0"/>
              <a:buChar char="•"/>
              <a:tabLst>
                <a:tab pos="228594" algn="l"/>
              </a:tabLst>
              <a:defRPr/>
            </a:pPr>
            <a:r>
              <a:rPr lang="zh-CN" altLang="en-US" sz="900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此部分内容作为文字排版占位显示（建议使用主题字体）</a:t>
            </a:r>
          </a:p>
          <a:p>
            <a:pPr marL="228594" indent="-228594">
              <a:lnSpc>
                <a:spcPct val="150000"/>
              </a:lnSpc>
              <a:buFont typeface="Arial" pitchFamily="34" charset="0"/>
              <a:buChar char="•"/>
              <a:tabLst>
                <a:tab pos="228594" algn="l"/>
              </a:tabLst>
              <a:defRPr/>
            </a:pPr>
            <a:r>
              <a:rPr lang="zh-CN" altLang="en-US" sz="900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如需更改请在（设置形状格式）菜单下（文本选项）中调整</a:t>
            </a:r>
            <a:endParaRPr lang="en-US" altLang="zh-CN" sz="900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0" name="íśļîḍé">
            <a:extLst>
              <a:ext uri="{FF2B5EF4-FFF2-40B4-BE49-F238E27FC236}">
                <a16:creationId xmlns:a16="http://schemas.microsoft.com/office/drawing/2014/main" id="{349A4168-92E7-471B-9458-D80A8CF22CDA}"/>
              </a:ext>
            </a:extLst>
          </p:cNvPr>
          <p:cNvSpPr txBox="1">
            <a:spLocks/>
          </p:cNvSpPr>
          <p:nvPr/>
        </p:nvSpPr>
        <p:spPr bwMode="auto">
          <a:xfrm>
            <a:off x="4378981" y="2247521"/>
            <a:ext cx="1553892" cy="3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b">
            <a:normAutofit lnSpcReduction="10000"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b="1" i="1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2018</a:t>
            </a:r>
          </a:p>
        </p:txBody>
      </p:sp>
      <p:sp>
        <p:nvSpPr>
          <p:cNvPr id="11" name="ïšľiďe">
            <a:extLst>
              <a:ext uri="{FF2B5EF4-FFF2-40B4-BE49-F238E27FC236}">
                <a16:creationId xmlns:a16="http://schemas.microsoft.com/office/drawing/2014/main" id="{4C55271A-8EFC-4672-A28D-6C0C1596E8EE}"/>
              </a:ext>
            </a:extLst>
          </p:cNvPr>
          <p:cNvSpPr/>
          <p:nvPr/>
        </p:nvSpPr>
        <p:spPr>
          <a:xfrm>
            <a:off x="6060254" y="1540677"/>
            <a:ext cx="2542442" cy="457696"/>
          </a:xfrm>
          <a:prstGeom prst="snip2SameRect">
            <a:avLst>
              <a:gd name="adj1" fmla="val 0"/>
              <a:gd name="adj2" fmla="val 0"/>
            </a:avLst>
          </a:prstGeom>
          <a:ln>
            <a:noFill/>
          </a:ln>
        </p:spPr>
        <p:txBody>
          <a:bodyPr wrap="square" anchor="t">
            <a:normAutofit fontScale="70000" lnSpcReduction="20000"/>
          </a:bodyPr>
          <a:lstStyle/>
          <a:p>
            <a:pPr marL="228594" indent="-228594">
              <a:lnSpc>
                <a:spcPct val="150000"/>
              </a:lnSpc>
              <a:buFont typeface="Arial" pitchFamily="34" charset="0"/>
              <a:buChar char="•"/>
              <a:tabLst>
                <a:tab pos="228594" algn="l"/>
              </a:tabLst>
              <a:defRPr/>
            </a:pPr>
            <a:r>
              <a:rPr lang="zh-CN" altLang="en-US" sz="900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此部分内容作为文字排版占位显示（建议使用主题字体）</a:t>
            </a:r>
          </a:p>
          <a:p>
            <a:pPr marL="228594" indent="-228594">
              <a:lnSpc>
                <a:spcPct val="150000"/>
              </a:lnSpc>
              <a:buFont typeface="Arial" pitchFamily="34" charset="0"/>
              <a:buChar char="•"/>
              <a:tabLst>
                <a:tab pos="228594" algn="l"/>
              </a:tabLst>
              <a:defRPr/>
            </a:pPr>
            <a:r>
              <a:rPr lang="zh-CN" altLang="en-US" sz="900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如需更改请在（设置形状格式）菜单下（文本选项）中调整</a:t>
            </a:r>
            <a:endParaRPr lang="en-US" altLang="zh-CN" sz="900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2" name="ïṩļïďé">
            <a:extLst>
              <a:ext uri="{FF2B5EF4-FFF2-40B4-BE49-F238E27FC236}">
                <a16:creationId xmlns:a16="http://schemas.microsoft.com/office/drawing/2014/main" id="{26FA5FE3-1563-49DE-8F23-81F85B9EA871}"/>
              </a:ext>
            </a:extLst>
          </p:cNvPr>
          <p:cNvSpPr txBox="1">
            <a:spLocks/>
          </p:cNvSpPr>
          <p:nvPr/>
        </p:nvSpPr>
        <p:spPr bwMode="auto">
          <a:xfrm>
            <a:off x="4713052" y="1541556"/>
            <a:ext cx="1553892" cy="3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b">
            <a:normAutofit lnSpcReduction="10000"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b="1" i="1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2019</a:t>
            </a:r>
          </a:p>
        </p:txBody>
      </p:sp>
      <p:grpSp>
        <p:nvGrpSpPr>
          <p:cNvPr id="13" name="ïṥlïḍê">
            <a:extLst>
              <a:ext uri="{FF2B5EF4-FFF2-40B4-BE49-F238E27FC236}">
                <a16:creationId xmlns:a16="http://schemas.microsoft.com/office/drawing/2014/main" id="{D5643BC1-CF4D-4BF2-8CD1-CE1ED9509B96}"/>
              </a:ext>
            </a:extLst>
          </p:cNvPr>
          <p:cNvGrpSpPr/>
          <p:nvPr/>
        </p:nvGrpSpPr>
        <p:grpSpPr>
          <a:xfrm>
            <a:off x="567303" y="938674"/>
            <a:ext cx="2625972" cy="1708160"/>
            <a:chOff x="6624246" y="1361772"/>
            <a:chExt cx="3501296" cy="2277547"/>
          </a:xfrm>
        </p:grpSpPr>
        <p:sp>
          <p:nvSpPr>
            <p:cNvPr id="17" name="îṡļîḋè">
              <a:extLst>
                <a:ext uri="{FF2B5EF4-FFF2-40B4-BE49-F238E27FC236}">
                  <a16:creationId xmlns:a16="http://schemas.microsoft.com/office/drawing/2014/main" id="{B7176242-7624-4468-974F-B00933B33A89}"/>
                </a:ext>
              </a:extLst>
            </p:cNvPr>
            <p:cNvSpPr txBox="1"/>
            <p:nvPr/>
          </p:nvSpPr>
          <p:spPr>
            <a:xfrm>
              <a:off x="6624246" y="1638771"/>
              <a:ext cx="3501296" cy="1169551"/>
            </a:xfrm>
            <a:prstGeom prst="rect">
              <a:avLst/>
            </a:prstGeom>
            <a:noFill/>
          </p:spPr>
          <p:txBody>
            <a:bodyPr wrap="square" lIns="90000" tIns="46800" rIns="90000" bIns="46800" anchor="ctr">
              <a:normAutofit/>
            </a:bodyPr>
            <a:lstStyle/>
            <a:p>
              <a:r>
                <a:rPr lang="zh-CN" altLang="en-US" sz="2800" b="1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标题文本预设</a:t>
              </a:r>
            </a:p>
          </p:txBody>
        </p:sp>
        <p:sp>
          <p:nvSpPr>
            <p:cNvPr id="18" name="îśļïḍê">
              <a:extLst>
                <a:ext uri="{FF2B5EF4-FFF2-40B4-BE49-F238E27FC236}">
                  <a16:creationId xmlns:a16="http://schemas.microsoft.com/office/drawing/2014/main" id="{FCC37408-1425-41A1-8B84-50A83EBAACEB}"/>
                </a:ext>
              </a:extLst>
            </p:cNvPr>
            <p:cNvSpPr txBox="1"/>
            <p:nvPr/>
          </p:nvSpPr>
          <p:spPr>
            <a:xfrm>
              <a:off x="6624246" y="1361772"/>
              <a:ext cx="3501296" cy="276999"/>
            </a:xfrm>
            <a:prstGeom prst="rect">
              <a:avLst/>
            </a:prstGeom>
            <a:noFill/>
          </p:spPr>
          <p:txBody>
            <a:bodyPr wrap="square" lIns="90000" tIns="46800" rIns="90000" bIns="46800" anchor="ctr">
              <a:normAutofit fontScale="85000" lnSpcReduction="20000"/>
            </a:bodyPr>
            <a:lstStyle/>
            <a:p>
              <a:r>
                <a:rPr lang="zh-CN" altLang="en-US" sz="11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或许大小不同的文字错落的排版</a:t>
              </a:r>
            </a:p>
          </p:txBody>
        </p:sp>
        <p:sp>
          <p:nvSpPr>
            <p:cNvPr id="19" name="îṩḷíďe">
              <a:extLst>
                <a:ext uri="{FF2B5EF4-FFF2-40B4-BE49-F238E27FC236}">
                  <a16:creationId xmlns:a16="http://schemas.microsoft.com/office/drawing/2014/main" id="{160A555F-C422-4177-A838-9B9B28002EA5}"/>
                </a:ext>
              </a:extLst>
            </p:cNvPr>
            <p:cNvSpPr txBox="1"/>
            <p:nvPr/>
          </p:nvSpPr>
          <p:spPr>
            <a:xfrm>
              <a:off x="6624246" y="2808322"/>
              <a:ext cx="3501296" cy="830997"/>
            </a:xfrm>
            <a:prstGeom prst="rect">
              <a:avLst/>
            </a:prstGeom>
            <a:noFill/>
          </p:spPr>
          <p:txBody>
            <a:bodyPr wrap="square" lIns="90000" tIns="46800" rIns="90000" bIns="46800" anchor="ctr">
              <a:normAutofit fontScale="85000" lnSpcReduction="10000"/>
            </a:bodyPr>
            <a:lstStyle/>
            <a:p>
              <a:r>
                <a: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主次分明的布局排版帮助</a:t>
              </a:r>
              <a:r>
                <a:rPr lang="en-US" altLang="zh-CN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PPT</a:t>
              </a:r>
              <a:r>
                <a: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更好的传递和表达信息。</a:t>
              </a:r>
            </a:p>
          </p:txBody>
        </p:sp>
      </p:grp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E8625895-A33E-4999-85DF-B1CFA4608641}"/>
              </a:ext>
            </a:extLst>
          </p:cNvPr>
          <p:cNvCxnSpPr/>
          <p:nvPr/>
        </p:nvCxnSpPr>
        <p:spPr>
          <a:xfrm>
            <a:off x="4518347" y="3514781"/>
            <a:ext cx="4122019" cy="0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97D1B2A2-7EC6-481F-9560-6479AE39237E}"/>
              </a:ext>
            </a:extLst>
          </p:cNvPr>
          <p:cNvCxnSpPr>
            <a:cxnSpLocks/>
          </p:cNvCxnSpPr>
          <p:nvPr/>
        </p:nvCxnSpPr>
        <p:spPr>
          <a:xfrm>
            <a:off x="4900816" y="2807550"/>
            <a:ext cx="3739550" cy="0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A263EF9-C2F1-4312-B2FE-B4A1334FB68A}"/>
              </a:ext>
            </a:extLst>
          </p:cNvPr>
          <p:cNvCxnSpPr>
            <a:cxnSpLocks/>
          </p:cNvCxnSpPr>
          <p:nvPr/>
        </p:nvCxnSpPr>
        <p:spPr>
          <a:xfrm>
            <a:off x="5071697" y="2100318"/>
            <a:ext cx="3568669" cy="0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组合 44"/>
          <p:cNvGrpSpPr/>
          <p:nvPr/>
        </p:nvGrpSpPr>
        <p:grpSpPr>
          <a:xfrm rot="1622053">
            <a:off x="-90320" y="3123"/>
            <a:ext cx="1053401" cy="949368"/>
            <a:chOff x="5768771" y="-2536259"/>
            <a:chExt cx="3314711" cy="2987351"/>
          </a:xfrm>
        </p:grpSpPr>
        <p:grpSp>
          <p:nvGrpSpPr>
            <p:cNvPr id="46" name="íŝļïďe"/>
            <p:cNvGrpSpPr/>
            <p:nvPr/>
          </p:nvGrpSpPr>
          <p:grpSpPr>
            <a:xfrm>
              <a:off x="5768771" y="-1627875"/>
              <a:ext cx="3314711" cy="2078967"/>
              <a:chOff x="5870825" y="2615179"/>
              <a:chExt cx="5481759" cy="3421323"/>
            </a:xfrm>
          </p:grpSpPr>
          <p:grpSp>
            <p:nvGrpSpPr>
              <p:cNvPr id="116" name="ïṥlíďê"/>
              <p:cNvGrpSpPr/>
              <p:nvPr/>
            </p:nvGrpSpPr>
            <p:grpSpPr>
              <a:xfrm>
                <a:off x="5870825" y="2615179"/>
                <a:ext cx="5481759" cy="3421323"/>
                <a:chOff x="2814974" y="2799077"/>
                <a:chExt cx="5481759" cy="3421323"/>
              </a:xfrm>
            </p:grpSpPr>
            <p:sp>
              <p:nvSpPr>
                <p:cNvPr id="124" name="î$ḷïďê"/>
                <p:cNvSpPr>
                  <a:spLocks/>
                </p:cNvSpPr>
                <p:nvPr/>
              </p:nvSpPr>
              <p:spPr bwMode="auto">
                <a:xfrm>
                  <a:off x="2814974" y="2799077"/>
                  <a:ext cx="5481759" cy="3332403"/>
                </a:xfrm>
                <a:custGeom>
                  <a:avLst/>
                  <a:gdLst>
                    <a:gd name="T0" fmla="*/ 0 w 7891"/>
                    <a:gd name="T1" fmla="*/ 3956 h 4797"/>
                    <a:gd name="T2" fmla="*/ 2655 w 7891"/>
                    <a:gd name="T3" fmla="*/ 2237 h 4797"/>
                    <a:gd name="T4" fmla="*/ 3513 w 7891"/>
                    <a:gd name="T5" fmla="*/ 2965 h 4797"/>
                    <a:gd name="T6" fmla="*/ 5274 w 7891"/>
                    <a:gd name="T7" fmla="*/ 1265 h 4797"/>
                    <a:gd name="T8" fmla="*/ 5728 w 7891"/>
                    <a:gd name="T9" fmla="*/ 1639 h 4797"/>
                    <a:gd name="T10" fmla="*/ 6751 w 7891"/>
                    <a:gd name="T11" fmla="*/ 759 h 4797"/>
                    <a:gd name="T12" fmla="*/ 6560 w 7891"/>
                    <a:gd name="T13" fmla="*/ 807 h 4797"/>
                    <a:gd name="T14" fmla="*/ 6560 w 7891"/>
                    <a:gd name="T15" fmla="*/ 480 h 4797"/>
                    <a:gd name="T16" fmla="*/ 7891 w 7891"/>
                    <a:gd name="T17" fmla="*/ 0 h 4797"/>
                    <a:gd name="T18" fmla="*/ 7891 w 7891"/>
                    <a:gd name="T19" fmla="*/ 327 h 4797"/>
                    <a:gd name="T20" fmla="*/ 7621 w 7891"/>
                    <a:gd name="T21" fmla="*/ 1497 h 4797"/>
                    <a:gd name="T22" fmla="*/ 7163 w 7891"/>
                    <a:gd name="T23" fmla="*/ 1062 h 4797"/>
                    <a:gd name="T24" fmla="*/ 5728 w 7891"/>
                    <a:gd name="T25" fmla="*/ 2480 h 4797"/>
                    <a:gd name="T26" fmla="*/ 5279 w 7891"/>
                    <a:gd name="T27" fmla="*/ 2045 h 4797"/>
                    <a:gd name="T28" fmla="*/ 3626 w 7891"/>
                    <a:gd name="T29" fmla="*/ 3731 h 4797"/>
                    <a:gd name="T30" fmla="*/ 2692 w 7891"/>
                    <a:gd name="T31" fmla="*/ 3067 h 4797"/>
                    <a:gd name="T32" fmla="*/ 515 w 7891"/>
                    <a:gd name="T33" fmla="*/ 4797 h 4797"/>
                    <a:gd name="T34" fmla="*/ 0 w 7891"/>
                    <a:gd name="T35" fmla="*/ 4282 h 4797"/>
                    <a:gd name="T36" fmla="*/ 0 w 7891"/>
                    <a:gd name="T37" fmla="*/ 3956 h 47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891" h="4797">
                      <a:moveTo>
                        <a:pt x="0" y="3956"/>
                      </a:moveTo>
                      <a:lnTo>
                        <a:pt x="2655" y="2237"/>
                      </a:lnTo>
                      <a:lnTo>
                        <a:pt x="3513" y="2965"/>
                      </a:lnTo>
                      <a:lnTo>
                        <a:pt x="5274" y="1265"/>
                      </a:lnTo>
                      <a:lnTo>
                        <a:pt x="5728" y="1639"/>
                      </a:lnTo>
                      <a:lnTo>
                        <a:pt x="6751" y="759"/>
                      </a:lnTo>
                      <a:lnTo>
                        <a:pt x="6560" y="807"/>
                      </a:lnTo>
                      <a:lnTo>
                        <a:pt x="6560" y="480"/>
                      </a:lnTo>
                      <a:lnTo>
                        <a:pt x="7891" y="0"/>
                      </a:lnTo>
                      <a:lnTo>
                        <a:pt x="7891" y="327"/>
                      </a:lnTo>
                      <a:lnTo>
                        <a:pt x="7621" y="1497"/>
                      </a:lnTo>
                      <a:lnTo>
                        <a:pt x="7163" y="1062"/>
                      </a:lnTo>
                      <a:lnTo>
                        <a:pt x="5728" y="2480"/>
                      </a:lnTo>
                      <a:lnTo>
                        <a:pt x="5279" y="2045"/>
                      </a:lnTo>
                      <a:lnTo>
                        <a:pt x="3626" y="3731"/>
                      </a:lnTo>
                      <a:lnTo>
                        <a:pt x="2692" y="3067"/>
                      </a:lnTo>
                      <a:lnTo>
                        <a:pt x="515" y="4797"/>
                      </a:lnTo>
                      <a:lnTo>
                        <a:pt x="0" y="4282"/>
                      </a:lnTo>
                      <a:lnTo>
                        <a:pt x="0" y="3956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5" name="íŝ1iḓé"/>
                <p:cNvSpPr>
                  <a:spLocks/>
                </p:cNvSpPr>
                <p:nvPr/>
              </p:nvSpPr>
              <p:spPr bwMode="auto">
                <a:xfrm>
                  <a:off x="2814974" y="3026239"/>
                  <a:ext cx="5481759" cy="3194161"/>
                </a:xfrm>
                <a:custGeom>
                  <a:avLst/>
                  <a:gdLst>
                    <a:gd name="T0" fmla="*/ 0 w 7891"/>
                    <a:gd name="T1" fmla="*/ 3955 h 4598"/>
                    <a:gd name="T2" fmla="*/ 2655 w 7891"/>
                    <a:gd name="T3" fmla="*/ 2236 h 4598"/>
                    <a:gd name="T4" fmla="*/ 3513 w 7891"/>
                    <a:gd name="T5" fmla="*/ 2964 h 4598"/>
                    <a:gd name="T6" fmla="*/ 5274 w 7891"/>
                    <a:gd name="T7" fmla="*/ 1264 h 4598"/>
                    <a:gd name="T8" fmla="*/ 5728 w 7891"/>
                    <a:gd name="T9" fmla="*/ 1638 h 4598"/>
                    <a:gd name="T10" fmla="*/ 6829 w 7891"/>
                    <a:gd name="T11" fmla="*/ 692 h 4598"/>
                    <a:gd name="T12" fmla="*/ 6560 w 7891"/>
                    <a:gd name="T13" fmla="*/ 480 h 4598"/>
                    <a:gd name="T14" fmla="*/ 7891 w 7891"/>
                    <a:gd name="T15" fmla="*/ 0 h 4598"/>
                    <a:gd name="T16" fmla="*/ 7621 w 7891"/>
                    <a:gd name="T17" fmla="*/ 1496 h 4598"/>
                    <a:gd name="T18" fmla="*/ 7163 w 7891"/>
                    <a:gd name="T19" fmla="*/ 1061 h 4598"/>
                    <a:gd name="T20" fmla="*/ 5728 w 7891"/>
                    <a:gd name="T21" fmla="*/ 2480 h 4598"/>
                    <a:gd name="T22" fmla="*/ 5279 w 7891"/>
                    <a:gd name="T23" fmla="*/ 2045 h 4598"/>
                    <a:gd name="T24" fmla="*/ 3626 w 7891"/>
                    <a:gd name="T25" fmla="*/ 3730 h 4598"/>
                    <a:gd name="T26" fmla="*/ 2621 w 7891"/>
                    <a:gd name="T27" fmla="*/ 2950 h 4598"/>
                    <a:gd name="T28" fmla="*/ 392 w 7891"/>
                    <a:gd name="T29" fmla="*/ 4598 h 4598"/>
                    <a:gd name="T30" fmla="*/ 0 w 7891"/>
                    <a:gd name="T31" fmla="*/ 3955 h 4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7891" h="4598">
                      <a:moveTo>
                        <a:pt x="0" y="3955"/>
                      </a:moveTo>
                      <a:lnTo>
                        <a:pt x="2655" y="2236"/>
                      </a:lnTo>
                      <a:lnTo>
                        <a:pt x="3513" y="2964"/>
                      </a:lnTo>
                      <a:lnTo>
                        <a:pt x="5274" y="1264"/>
                      </a:lnTo>
                      <a:lnTo>
                        <a:pt x="5728" y="1638"/>
                      </a:lnTo>
                      <a:lnTo>
                        <a:pt x="6829" y="692"/>
                      </a:lnTo>
                      <a:lnTo>
                        <a:pt x="6560" y="480"/>
                      </a:lnTo>
                      <a:lnTo>
                        <a:pt x="7891" y="0"/>
                      </a:lnTo>
                      <a:lnTo>
                        <a:pt x="7621" y="1496"/>
                      </a:lnTo>
                      <a:lnTo>
                        <a:pt x="7163" y="1061"/>
                      </a:lnTo>
                      <a:lnTo>
                        <a:pt x="5728" y="2480"/>
                      </a:lnTo>
                      <a:lnTo>
                        <a:pt x="5279" y="2045"/>
                      </a:lnTo>
                      <a:lnTo>
                        <a:pt x="3626" y="3730"/>
                      </a:lnTo>
                      <a:lnTo>
                        <a:pt x="2621" y="2950"/>
                      </a:lnTo>
                      <a:lnTo>
                        <a:pt x="392" y="4598"/>
                      </a:lnTo>
                      <a:lnTo>
                        <a:pt x="0" y="3955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117" name="î$ḷidè"/>
              <p:cNvGrpSpPr/>
              <p:nvPr/>
            </p:nvGrpSpPr>
            <p:grpSpPr>
              <a:xfrm>
                <a:off x="9227543" y="2881243"/>
                <a:ext cx="1506076" cy="1025356"/>
                <a:chOff x="6171692" y="3065141"/>
                <a:chExt cx="1506076" cy="1025356"/>
              </a:xfrm>
            </p:grpSpPr>
            <p:sp>
              <p:nvSpPr>
                <p:cNvPr id="122" name="iṩlïḓe"/>
                <p:cNvSpPr>
                  <a:spLocks/>
                </p:cNvSpPr>
                <p:nvPr/>
              </p:nvSpPr>
              <p:spPr bwMode="auto">
                <a:xfrm>
                  <a:off x="6171692" y="3408316"/>
                  <a:ext cx="1377560" cy="682181"/>
                </a:xfrm>
                <a:custGeom>
                  <a:avLst/>
                  <a:gdLst>
                    <a:gd name="T0" fmla="*/ 0 w 839"/>
                    <a:gd name="T1" fmla="*/ 394 h 415"/>
                    <a:gd name="T2" fmla="*/ 205 w 839"/>
                    <a:gd name="T3" fmla="*/ 190 h 415"/>
                    <a:gd name="T4" fmla="*/ 379 w 839"/>
                    <a:gd name="T5" fmla="*/ 343 h 415"/>
                    <a:gd name="T6" fmla="*/ 770 w 839"/>
                    <a:gd name="T7" fmla="*/ 0 h 415"/>
                    <a:gd name="T8" fmla="*/ 839 w 839"/>
                    <a:gd name="T9" fmla="*/ 54 h 415"/>
                    <a:gd name="T10" fmla="*/ 379 w 839"/>
                    <a:gd name="T11" fmla="*/ 415 h 415"/>
                    <a:gd name="T12" fmla="*/ 187 w 839"/>
                    <a:gd name="T13" fmla="*/ 275 h 415"/>
                    <a:gd name="T14" fmla="*/ 0 w 839"/>
                    <a:gd name="T15" fmla="*/ 394 h 4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39" h="415">
                      <a:moveTo>
                        <a:pt x="0" y="394"/>
                      </a:moveTo>
                      <a:cubicBezTo>
                        <a:pt x="0" y="394"/>
                        <a:pt x="184" y="184"/>
                        <a:pt x="205" y="190"/>
                      </a:cubicBezTo>
                      <a:cubicBezTo>
                        <a:pt x="225" y="195"/>
                        <a:pt x="353" y="366"/>
                        <a:pt x="379" y="343"/>
                      </a:cubicBezTo>
                      <a:cubicBezTo>
                        <a:pt x="406" y="320"/>
                        <a:pt x="770" y="0"/>
                        <a:pt x="770" y="0"/>
                      </a:cubicBezTo>
                      <a:cubicBezTo>
                        <a:pt x="839" y="54"/>
                        <a:pt x="839" y="54"/>
                        <a:pt x="839" y="54"/>
                      </a:cubicBezTo>
                      <a:cubicBezTo>
                        <a:pt x="839" y="54"/>
                        <a:pt x="429" y="390"/>
                        <a:pt x="379" y="415"/>
                      </a:cubicBezTo>
                      <a:cubicBezTo>
                        <a:pt x="379" y="415"/>
                        <a:pt x="217" y="271"/>
                        <a:pt x="187" y="275"/>
                      </a:cubicBezTo>
                      <a:cubicBezTo>
                        <a:pt x="157" y="279"/>
                        <a:pt x="38" y="407"/>
                        <a:pt x="0" y="394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3" name="íşḷíde"/>
                <p:cNvSpPr>
                  <a:spLocks/>
                </p:cNvSpPr>
                <p:nvPr/>
              </p:nvSpPr>
              <p:spPr bwMode="auto">
                <a:xfrm>
                  <a:off x="7372107" y="3065141"/>
                  <a:ext cx="305661" cy="223689"/>
                </a:xfrm>
                <a:custGeom>
                  <a:avLst/>
                  <a:gdLst>
                    <a:gd name="T0" fmla="*/ 0 w 186"/>
                    <a:gd name="T1" fmla="*/ 136 h 136"/>
                    <a:gd name="T2" fmla="*/ 182 w 186"/>
                    <a:gd name="T3" fmla="*/ 43 h 136"/>
                    <a:gd name="T4" fmla="*/ 0 w 186"/>
                    <a:gd name="T5" fmla="*/ 41 h 136"/>
                    <a:gd name="T6" fmla="*/ 0 w 186"/>
                    <a:gd name="T7" fmla="*/ 136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6" h="136">
                      <a:moveTo>
                        <a:pt x="0" y="136"/>
                      </a:moveTo>
                      <a:cubicBezTo>
                        <a:pt x="0" y="136"/>
                        <a:pt x="186" y="87"/>
                        <a:pt x="182" y="43"/>
                      </a:cubicBezTo>
                      <a:cubicBezTo>
                        <a:pt x="178" y="0"/>
                        <a:pt x="0" y="41"/>
                        <a:pt x="0" y="41"/>
                      </a:cubicBezTo>
                      <a:lnTo>
                        <a:pt x="0" y="136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118" name="íṥḻîďê"/>
              <p:cNvGrpSpPr/>
              <p:nvPr/>
            </p:nvGrpSpPr>
            <p:grpSpPr>
              <a:xfrm>
                <a:off x="6754464" y="3303612"/>
                <a:ext cx="2168806" cy="1235149"/>
                <a:chOff x="6667100" y="3917001"/>
                <a:chExt cx="2168806" cy="1235149"/>
              </a:xfrm>
            </p:grpSpPr>
            <p:sp>
              <p:nvSpPr>
                <p:cNvPr id="119" name="îṩlîḋê"/>
                <p:cNvSpPr>
                  <a:spLocks/>
                </p:cNvSpPr>
                <p:nvPr/>
              </p:nvSpPr>
              <p:spPr bwMode="auto">
                <a:xfrm>
                  <a:off x="8184292" y="4565836"/>
                  <a:ext cx="651614" cy="586314"/>
                </a:xfrm>
                <a:custGeom>
                  <a:avLst/>
                  <a:gdLst>
                    <a:gd name="T0" fmla="*/ 428 w 938"/>
                    <a:gd name="T1" fmla="*/ 844 h 844"/>
                    <a:gd name="T2" fmla="*/ 0 w 938"/>
                    <a:gd name="T3" fmla="*/ 782 h 844"/>
                    <a:gd name="T4" fmla="*/ 324 w 938"/>
                    <a:gd name="T5" fmla="*/ 648 h 844"/>
                    <a:gd name="T6" fmla="*/ 194 w 938"/>
                    <a:gd name="T7" fmla="*/ 203 h 844"/>
                    <a:gd name="T8" fmla="*/ 508 w 938"/>
                    <a:gd name="T9" fmla="*/ 451 h 844"/>
                    <a:gd name="T10" fmla="*/ 551 w 938"/>
                    <a:gd name="T11" fmla="*/ 0 h 844"/>
                    <a:gd name="T12" fmla="*/ 655 w 938"/>
                    <a:gd name="T13" fmla="*/ 340 h 844"/>
                    <a:gd name="T14" fmla="*/ 938 w 938"/>
                    <a:gd name="T15" fmla="*/ 0 h 844"/>
                    <a:gd name="T16" fmla="*/ 794 w 938"/>
                    <a:gd name="T17" fmla="*/ 527 h 844"/>
                    <a:gd name="T18" fmla="*/ 428 w 938"/>
                    <a:gd name="T19" fmla="*/ 844 h 8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38" h="844">
                      <a:moveTo>
                        <a:pt x="428" y="844"/>
                      </a:moveTo>
                      <a:lnTo>
                        <a:pt x="0" y="782"/>
                      </a:lnTo>
                      <a:lnTo>
                        <a:pt x="324" y="648"/>
                      </a:lnTo>
                      <a:lnTo>
                        <a:pt x="194" y="203"/>
                      </a:lnTo>
                      <a:lnTo>
                        <a:pt x="508" y="451"/>
                      </a:lnTo>
                      <a:lnTo>
                        <a:pt x="551" y="0"/>
                      </a:lnTo>
                      <a:lnTo>
                        <a:pt x="655" y="340"/>
                      </a:lnTo>
                      <a:lnTo>
                        <a:pt x="938" y="0"/>
                      </a:lnTo>
                      <a:lnTo>
                        <a:pt x="794" y="527"/>
                      </a:lnTo>
                      <a:lnTo>
                        <a:pt x="428" y="844"/>
                      </a:lnTo>
                      <a:close/>
                    </a:path>
                  </a:pathLst>
                </a:cu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0" name="iśḻîḍè"/>
                <p:cNvSpPr>
                  <a:spLocks/>
                </p:cNvSpPr>
                <p:nvPr/>
              </p:nvSpPr>
              <p:spPr bwMode="auto">
                <a:xfrm>
                  <a:off x="6667100" y="4201127"/>
                  <a:ext cx="1585966" cy="577978"/>
                </a:xfrm>
                <a:custGeom>
                  <a:avLst/>
                  <a:gdLst>
                    <a:gd name="T0" fmla="*/ 0 w 966"/>
                    <a:gd name="T1" fmla="*/ 352 h 352"/>
                    <a:gd name="T2" fmla="*/ 966 w 966"/>
                    <a:gd name="T3" fmla="*/ 276 h 3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966" h="352">
                      <a:moveTo>
                        <a:pt x="0" y="352"/>
                      </a:moveTo>
                      <a:cubicBezTo>
                        <a:pt x="539" y="0"/>
                        <a:pt x="805" y="152"/>
                        <a:pt x="966" y="276"/>
                      </a:cubicBezTo>
                    </a:path>
                  </a:pathLst>
                </a:custGeom>
                <a:noFill/>
                <a:ln w="44450" cap="flat">
                  <a:solidFill>
                    <a:schemeClr val="tx2">
                      <a:lumMod val="40000"/>
                      <a:lumOff val="60000"/>
                    </a:schemeClr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1" name="işļîdê"/>
                <p:cNvSpPr>
                  <a:spLocks/>
                </p:cNvSpPr>
                <p:nvPr/>
              </p:nvSpPr>
              <p:spPr bwMode="auto">
                <a:xfrm>
                  <a:off x="8253066" y="3917001"/>
                  <a:ext cx="322334" cy="671760"/>
                </a:xfrm>
                <a:custGeom>
                  <a:avLst/>
                  <a:gdLst>
                    <a:gd name="T0" fmla="*/ 56 w 196"/>
                    <a:gd name="T1" fmla="*/ 409 h 409"/>
                    <a:gd name="T2" fmla="*/ 196 w 196"/>
                    <a:gd name="T3" fmla="*/ 0 h 4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96" h="409">
                      <a:moveTo>
                        <a:pt x="56" y="409"/>
                      </a:moveTo>
                      <a:cubicBezTo>
                        <a:pt x="0" y="227"/>
                        <a:pt x="131" y="62"/>
                        <a:pt x="196" y="0"/>
                      </a:cubicBezTo>
                    </a:path>
                  </a:pathLst>
                </a:custGeom>
                <a:noFill/>
                <a:ln w="44450" cap="flat">
                  <a:solidFill>
                    <a:schemeClr val="tx2">
                      <a:lumMod val="40000"/>
                      <a:lumOff val="60000"/>
                    </a:schemeClr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</p:grpSp>
        <p:grpSp>
          <p:nvGrpSpPr>
            <p:cNvPr id="47" name="îṩḻïḋé"/>
            <p:cNvGrpSpPr/>
            <p:nvPr/>
          </p:nvGrpSpPr>
          <p:grpSpPr>
            <a:xfrm>
              <a:off x="6227796" y="-2536259"/>
              <a:ext cx="2423755" cy="1735496"/>
              <a:chOff x="7358312" y="1846145"/>
              <a:chExt cx="3231674" cy="2313995"/>
            </a:xfrm>
          </p:grpSpPr>
          <p:grpSp>
            <p:nvGrpSpPr>
              <p:cNvPr id="48" name="iṩḷïḋê"/>
              <p:cNvGrpSpPr/>
              <p:nvPr/>
            </p:nvGrpSpPr>
            <p:grpSpPr>
              <a:xfrm>
                <a:off x="8409370" y="1846145"/>
                <a:ext cx="2180616" cy="2313995"/>
                <a:chOff x="5440883" y="1416654"/>
                <a:chExt cx="2180616" cy="2313995"/>
              </a:xfrm>
            </p:grpSpPr>
            <p:sp>
              <p:nvSpPr>
                <p:cNvPr id="61" name="íšľïďè"/>
                <p:cNvSpPr>
                  <a:spLocks/>
                </p:cNvSpPr>
                <p:nvPr/>
              </p:nvSpPr>
              <p:spPr bwMode="auto">
                <a:xfrm>
                  <a:off x="6590587" y="2225962"/>
                  <a:ext cx="408475" cy="274401"/>
                </a:xfrm>
                <a:custGeom>
                  <a:avLst/>
                  <a:gdLst>
                    <a:gd name="T0" fmla="*/ 0 w 249"/>
                    <a:gd name="T1" fmla="*/ 0 h 167"/>
                    <a:gd name="T2" fmla="*/ 249 w 249"/>
                    <a:gd name="T3" fmla="*/ 109 h 167"/>
                    <a:gd name="T4" fmla="*/ 171 w 249"/>
                    <a:gd name="T5" fmla="*/ 142 h 167"/>
                    <a:gd name="T6" fmla="*/ 0 w 249"/>
                    <a:gd name="T7" fmla="*/ 0 h 1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9" h="167">
                      <a:moveTo>
                        <a:pt x="0" y="0"/>
                      </a:moveTo>
                      <a:cubicBezTo>
                        <a:pt x="0" y="0"/>
                        <a:pt x="187" y="44"/>
                        <a:pt x="249" y="109"/>
                      </a:cubicBezTo>
                      <a:cubicBezTo>
                        <a:pt x="249" y="109"/>
                        <a:pt x="210" y="167"/>
                        <a:pt x="171" y="142"/>
                      </a:cubicBezTo>
                      <a:cubicBezTo>
                        <a:pt x="132" y="117"/>
                        <a:pt x="0" y="28"/>
                        <a:pt x="0" y="0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2" name="ïṧliḍê"/>
                <p:cNvSpPr>
                  <a:spLocks/>
                </p:cNvSpPr>
                <p:nvPr/>
              </p:nvSpPr>
              <p:spPr bwMode="auto">
                <a:xfrm>
                  <a:off x="6444008" y="2007831"/>
                  <a:ext cx="297325" cy="272316"/>
                </a:xfrm>
                <a:custGeom>
                  <a:avLst/>
                  <a:gdLst>
                    <a:gd name="T0" fmla="*/ 0 w 181"/>
                    <a:gd name="T1" fmla="*/ 136 h 166"/>
                    <a:gd name="T2" fmla="*/ 27 w 181"/>
                    <a:gd name="T3" fmla="*/ 53 h 166"/>
                    <a:gd name="T4" fmla="*/ 114 w 181"/>
                    <a:gd name="T5" fmla="*/ 0 h 166"/>
                    <a:gd name="T6" fmla="*/ 181 w 181"/>
                    <a:gd name="T7" fmla="*/ 103 h 166"/>
                    <a:gd name="T8" fmla="*/ 69 w 181"/>
                    <a:gd name="T9" fmla="*/ 162 h 166"/>
                    <a:gd name="T10" fmla="*/ 0 w 181"/>
                    <a:gd name="T11" fmla="*/ 13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1" h="166">
                      <a:moveTo>
                        <a:pt x="0" y="136"/>
                      </a:moveTo>
                      <a:cubicBezTo>
                        <a:pt x="0" y="136"/>
                        <a:pt x="7" y="76"/>
                        <a:pt x="27" y="53"/>
                      </a:cubicBezTo>
                      <a:cubicBezTo>
                        <a:pt x="47" y="30"/>
                        <a:pt x="114" y="0"/>
                        <a:pt x="114" y="0"/>
                      </a:cubicBezTo>
                      <a:cubicBezTo>
                        <a:pt x="114" y="0"/>
                        <a:pt x="167" y="75"/>
                        <a:pt x="181" y="103"/>
                      </a:cubicBezTo>
                      <a:cubicBezTo>
                        <a:pt x="181" y="103"/>
                        <a:pt x="106" y="157"/>
                        <a:pt x="69" y="162"/>
                      </a:cubicBezTo>
                      <a:cubicBezTo>
                        <a:pt x="32" y="166"/>
                        <a:pt x="0" y="136"/>
                        <a:pt x="0" y="136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3" name="î$1ïḋè"/>
                <p:cNvSpPr>
                  <a:spLocks/>
                </p:cNvSpPr>
                <p:nvPr/>
              </p:nvSpPr>
              <p:spPr bwMode="auto">
                <a:xfrm>
                  <a:off x="6482216" y="2025893"/>
                  <a:ext cx="218131" cy="200069"/>
                </a:xfrm>
                <a:custGeom>
                  <a:avLst/>
                  <a:gdLst>
                    <a:gd name="T0" fmla="*/ 0 w 133"/>
                    <a:gd name="T1" fmla="*/ 100 h 122"/>
                    <a:gd name="T2" fmla="*/ 20 w 133"/>
                    <a:gd name="T3" fmla="*/ 39 h 122"/>
                    <a:gd name="T4" fmla="*/ 83 w 133"/>
                    <a:gd name="T5" fmla="*/ 0 h 122"/>
                    <a:gd name="T6" fmla="*/ 133 w 133"/>
                    <a:gd name="T7" fmla="*/ 75 h 122"/>
                    <a:gd name="T8" fmla="*/ 51 w 133"/>
                    <a:gd name="T9" fmla="*/ 119 h 122"/>
                    <a:gd name="T10" fmla="*/ 0 w 133"/>
                    <a:gd name="T11" fmla="*/ 100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3" h="122">
                      <a:moveTo>
                        <a:pt x="0" y="100"/>
                      </a:moveTo>
                      <a:cubicBezTo>
                        <a:pt x="0" y="100"/>
                        <a:pt x="5" y="56"/>
                        <a:pt x="20" y="39"/>
                      </a:cubicBezTo>
                      <a:cubicBezTo>
                        <a:pt x="35" y="22"/>
                        <a:pt x="83" y="0"/>
                        <a:pt x="83" y="0"/>
                      </a:cubicBezTo>
                      <a:cubicBezTo>
                        <a:pt x="83" y="0"/>
                        <a:pt x="122" y="55"/>
                        <a:pt x="133" y="75"/>
                      </a:cubicBezTo>
                      <a:cubicBezTo>
                        <a:pt x="133" y="75"/>
                        <a:pt x="77" y="115"/>
                        <a:pt x="51" y="119"/>
                      </a:cubicBezTo>
                      <a:cubicBezTo>
                        <a:pt x="24" y="122"/>
                        <a:pt x="0" y="100"/>
                        <a:pt x="0" y="10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4" name="îṣľidè"/>
                <p:cNvSpPr>
                  <a:spLocks/>
                </p:cNvSpPr>
                <p:nvPr/>
              </p:nvSpPr>
              <p:spPr bwMode="auto">
                <a:xfrm>
                  <a:off x="6569052" y="2039092"/>
                  <a:ext cx="125043" cy="168808"/>
                </a:xfrm>
                <a:custGeom>
                  <a:avLst/>
                  <a:gdLst>
                    <a:gd name="T0" fmla="*/ 0 w 76"/>
                    <a:gd name="T1" fmla="*/ 0 h 103"/>
                    <a:gd name="T2" fmla="*/ 76 w 76"/>
                    <a:gd name="T3" fmla="*/ 103 h 103"/>
                    <a:gd name="T4" fmla="*/ 0 w 76"/>
                    <a:gd name="T5" fmla="*/ 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6" h="103">
                      <a:moveTo>
                        <a:pt x="0" y="0"/>
                      </a:moveTo>
                      <a:cubicBezTo>
                        <a:pt x="0" y="0"/>
                        <a:pt x="53" y="82"/>
                        <a:pt x="76" y="103"/>
                      </a:cubicBezTo>
                      <a:cubicBezTo>
                        <a:pt x="76" y="103"/>
                        <a:pt x="12" y="50"/>
                        <a:pt x="0" y="0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5" name="îṩ1iḓê"/>
                <p:cNvSpPr>
                  <a:spLocks/>
                </p:cNvSpPr>
                <p:nvPr/>
              </p:nvSpPr>
              <p:spPr bwMode="auto">
                <a:xfrm>
                  <a:off x="5800730" y="3124189"/>
                  <a:ext cx="605765" cy="606460"/>
                </a:xfrm>
                <a:custGeom>
                  <a:avLst/>
                  <a:gdLst>
                    <a:gd name="T0" fmla="*/ 362 w 369"/>
                    <a:gd name="T1" fmla="*/ 198 h 369"/>
                    <a:gd name="T2" fmla="*/ 172 w 369"/>
                    <a:gd name="T3" fmla="*/ 362 h 369"/>
                    <a:gd name="T4" fmla="*/ 8 w 369"/>
                    <a:gd name="T5" fmla="*/ 172 h 369"/>
                    <a:gd name="T6" fmla="*/ 198 w 369"/>
                    <a:gd name="T7" fmla="*/ 8 h 369"/>
                    <a:gd name="T8" fmla="*/ 362 w 369"/>
                    <a:gd name="T9" fmla="*/ 198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9" h="369">
                      <a:moveTo>
                        <a:pt x="362" y="198"/>
                      </a:moveTo>
                      <a:cubicBezTo>
                        <a:pt x="355" y="296"/>
                        <a:pt x="269" y="369"/>
                        <a:pt x="172" y="362"/>
                      </a:cubicBezTo>
                      <a:cubicBezTo>
                        <a:pt x="74" y="355"/>
                        <a:pt x="0" y="270"/>
                        <a:pt x="8" y="172"/>
                      </a:cubicBezTo>
                      <a:cubicBezTo>
                        <a:pt x="15" y="74"/>
                        <a:pt x="100" y="0"/>
                        <a:pt x="198" y="8"/>
                      </a:cubicBezTo>
                      <a:cubicBezTo>
                        <a:pt x="296" y="15"/>
                        <a:pt x="369" y="100"/>
                        <a:pt x="362" y="19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6" name="îṧḻïde"/>
                <p:cNvSpPr>
                  <a:spLocks/>
                </p:cNvSpPr>
                <p:nvPr/>
              </p:nvSpPr>
              <p:spPr bwMode="auto">
                <a:xfrm>
                  <a:off x="5879229" y="3203384"/>
                  <a:ext cx="450156" cy="450156"/>
                </a:xfrm>
                <a:custGeom>
                  <a:avLst/>
                  <a:gdLst>
                    <a:gd name="T0" fmla="*/ 268 w 274"/>
                    <a:gd name="T1" fmla="*/ 147 h 274"/>
                    <a:gd name="T2" fmla="*/ 127 w 274"/>
                    <a:gd name="T3" fmla="*/ 268 h 274"/>
                    <a:gd name="T4" fmla="*/ 5 w 274"/>
                    <a:gd name="T5" fmla="*/ 127 h 274"/>
                    <a:gd name="T6" fmla="*/ 147 w 274"/>
                    <a:gd name="T7" fmla="*/ 5 h 274"/>
                    <a:gd name="T8" fmla="*/ 268 w 274"/>
                    <a:gd name="T9" fmla="*/ 147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4" h="274">
                      <a:moveTo>
                        <a:pt x="268" y="147"/>
                      </a:moveTo>
                      <a:cubicBezTo>
                        <a:pt x="263" y="219"/>
                        <a:pt x="200" y="274"/>
                        <a:pt x="127" y="268"/>
                      </a:cubicBezTo>
                      <a:cubicBezTo>
                        <a:pt x="54" y="263"/>
                        <a:pt x="0" y="200"/>
                        <a:pt x="5" y="127"/>
                      </a:cubicBezTo>
                      <a:cubicBezTo>
                        <a:pt x="11" y="54"/>
                        <a:pt x="74" y="0"/>
                        <a:pt x="147" y="5"/>
                      </a:cubicBezTo>
                      <a:cubicBezTo>
                        <a:pt x="219" y="11"/>
                        <a:pt x="274" y="74"/>
                        <a:pt x="268" y="14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7" name="îṣļïḓè"/>
                <p:cNvSpPr>
                  <a:spLocks/>
                </p:cNvSpPr>
                <p:nvPr/>
              </p:nvSpPr>
              <p:spPr bwMode="auto">
                <a:xfrm>
                  <a:off x="5910490" y="3236034"/>
                  <a:ext cx="385550" cy="384161"/>
                </a:xfrm>
                <a:custGeom>
                  <a:avLst/>
                  <a:gdLst>
                    <a:gd name="T0" fmla="*/ 231 w 235"/>
                    <a:gd name="T1" fmla="*/ 125 h 234"/>
                    <a:gd name="T2" fmla="*/ 109 w 235"/>
                    <a:gd name="T3" fmla="*/ 230 h 234"/>
                    <a:gd name="T4" fmla="*/ 5 w 235"/>
                    <a:gd name="T5" fmla="*/ 108 h 234"/>
                    <a:gd name="T6" fmla="*/ 126 w 235"/>
                    <a:gd name="T7" fmla="*/ 4 h 234"/>
                    <a:gd name="T8" fmla="*/ 231 w 235"/>
                    <a:gd name="T9" fmla="*/ 125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5" h="234">
                      <a:moveTo>
                        <a:pt x="231" y="125"/>
                      </a:moveTo>
                      <a:cubicBezTo>
                        <a:pt x="226" y="188"/>
                        <a:pt x="172" y="234"/>
                        <a:pt x="109" y="230"/>
                      </a:cubicBezTo>
                      <a:cubicBezTo>
                        <a:pt x="47" y="225"/>
                        <a:pt x="0" y="171"/>
                        <a:pt x="5" y="108"/>
                      </a:cubicBezTo>
                      <a:cubicBezTo>
                        <a:pt x="10" y="46"/>
                        <a:pt x="64" y="0"/>
                        <a:pt x="126" y="4"/>
                      </a:cubicBezTo>
                      <a:cubicBezTo>
                        <a:pt x="189" y="9"/>
                        <a:pt x="235" y="63"/>
                        <a:pt x="231" y="125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8" name="ïṧḻïde"/>
                <p:cNvSpPr>
                  <a:spLocks/>
                </p:cNvSpPr>
                <p:nvPr/>
              </p:nvSpPr>
              <p:spPr bwMode="auto">
                <a:xfrm>
                  <a:off x="6032060" y="3356214"/>
                  <a:ext cx="144494" cy="144494"/>
                </a:xfrm>
                <a:custGeom>
                  <a:avLst/>
                  <a:gdLst>
                    <a:gd name="T0" fmla="*/ 86 w 88"/>
                    <a:gd name="T1" fmla="*/ 47 h 88"/>
                    <a:gd name="T2" fmla="*/ 41 w 88"/>
                    <a:gd name="T3" fmla="*/ 86 h 88"/>
                    <a:gd name="T4" fmla="*/ 2 w 88"/>
                    <a:gd name="T5" fmla="*/ 41 h 88"/>
                    <a:gd name="T6" fmla="*/ 47 w 88"/>
                    <a:gd name="T7" fmla="*/ 2 h 88"/>
                    <a:gd name="T8" fmla="*/ 86 w 88"/>
                    <a:gd name="T9" fmla="*/ 47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88">
                      <a:moveTo>
                        <a:pt x="86" y="47"/>
                      </a:moveTo>
                      <a:cubicBezTo>
                        <a:pt x="84" y="70"/>
                        <a:pt x="64" y="88"/>
                        <a:pt x="41" y="86"/>
                      </a:cubicBezTo>
                      <a:cubicBezTo>
                        <a:pt x="17" y="84"/>
                        <a:pt x="0" y="64"/>
                        <a:pt x="2" y="41"/>
                      </a:cubicBezTo>
                      <a:cubicBezTo>
                        <a:pt x="3" y="17"/>
                        <a:pt x="24" y="0"/>
                        <a:pt x="47" y="2"/>
                      </a:cubicBezTo>
                      <a:cubicBezTo>
                        <a:pt x="70" y="3"/>
                        <a:pt x="88" y="24"/>
                        <a:pt x="86" y="47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9" name="iśḷiďè"/>
                <p:cNvSpPr>
                  <a:spLocks/>
                </p:cNvSpPr>
                <p:nvPr/>
              </p:nvSpPr>
              <p:spPr bwMode="auto">
                <a:xfrm>
                  <a:off x="5932025" y="3242981"/>
                  <a:ext cx="204932" cy="209795"/>
                </a:xfrm>
                <a:custGeom>
                  <a:avLst/>
                  <a:gdLst>
                    <a:gd name="T0" fmla="*/ 0 w 295"/>
                    <a:gd name="T1" fmla="*/ 59 h 302"/>
                    <a:gd name="T2" fmla="*/ 231 w 295"/>
                    <a:gd name="T3" fmla="*/ 302 h 302"/>
                    <a:gd name="T4" fmla="*/ 295 w 295"/>
                    <a:gd name="T5" fmla="*/ 248 h 302"/>
                    <a:gd name="T6" fmla="*/ 71 w 295"/>
                    <a:gd name="T7" fmla="*/ 0 h 302"/>
                    <a:gd name="T8" fmla="*/ 0 w 295"/>
                    <a:gd name="T9" fmla="*/ 59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5" h="302">
                      <a:moveTo>
                        <a:pt x="0" y="59"/>
                      </a:moveTo>
                      <a:lnTo>
                        <a:pt x="231" y="302"/>
                      </a:lnTo>
                      <a:lnTo>
                        <a:pt x="295" y="248"/>
                      </a:lnTo>
                      <a:lnTo>
                        <a:pt x="71" y="0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0" name="ísḷïḋè"/>
                <p:cNvSpPr>
                  <a:spLocks/>
                </p:cNvSpPr>
                <p:nvPr/>
              </p:nvSpPr>
              <p:spPr bwMode="auto">
                <a:xfrm>
                  <a:off x="6063321" y="3387475"/>
                  <a:ext cx="81973" cy="81973"/>
                </a:xfrm>
                <a:custGeom>
                  <a:avLst/>
                  <a:gdLst>
                    <a:gd name="T0" fmla="*/ 49 w 50"/>
                    <a:gd name="T1" fmla="*/ 27 h 50"/>
                    <a:gd name="T2" fmla="*/ 23 w 50"/>
                    <a:gd name="T3" fmla="*/ 49 h 50"/>
                    <a:gd name="T4" fmla="*/ 1 w 50"/>
                    <a:gd name="T5" fmla="*/ 23 h 50"/>
                    <a:gd name="T6" fmla="*/ 27 w 50"/>
                    <a:gd name="T7" fmla="*/ 1 h 50"/>
                    <a:gd name="T8" fmla="*/ 49 w 50"/>
                    <a:gd name="T9" fmla="*/ 2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49" y="27"/>
                      </a:moveTo>
                      <a:cubicBezTo>
                        <a:pt x="48" y="40"/>
                        <a:pt x="36" y="50"/>
                        <a:pt x="23" y="49"/>
                      </a:cubicBezTo>
                      <a:cubicBezTo>
                        <a:pt x="10" y="48"/>
                        <a:pt x="0" y="36"/>
                        <a:pt x="1" y="23"/>
                      </a:cubicBezTo>
                      <a:cubicBezTo>
                        <a:pt x="2" y="10"/>
                        <a:pt x="13" y="0"/>
                        <a:pt x="27" y="1"/>
                      </a:cubicBezTo>
                      <a:cubicBezTo>
                        <a:pt x="40" y="2"/>
                        <a:pt x="50" y="13"/>
                        <a:pt x="49" y="2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1" name="íş1íḓé"/>
                <p:cNvSpPr>
                  <a:spLocks/>
                </p:cNvSpPr>
                <p:nvPr/>
              </p:nvSpPr>
              <p:spPr bwMode="auto">
                <a:xfrm>
                  <a:off x="6917089" y="2318355"/>
                  <a:ext cx="604376" cy="605765"/>
                </a:xfrm>
                <a:custGeom>
                  <a:avLst/>
                  <a:gdLst>
                    <a:gd name="T0" fmla="*/ 361 w 368"/>
                    <a:gd name="T1" fmla="*/ 198 h 369"/>
                    <a:gd name="T2" fmla="*/ 171 w 368"/>
                    <a:gd name="T3" fmla="*/ 362 h 369"/>
                    <a:gd name="T4" fmla="*/ 7 w 368"/>
                    <a:gd name="T5" fmla="*/ 171 h 369"/>
                    <a:gd name="T6" fmla="*/ 197 w 368"/>
                    <a:gd name="T7" fmla="*/ 7 h 369"/>
                    <a:gd name="T8" fmla="*/ 361 w 368"/>
                    <a:gd name="T9" fmla="*/ 198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8" h="369">
                      <a:moveTo>
                        <a:pt x="361" y="198"/>
                      </a:moveTo>
                      <a:cubicBezTo>
                        <a:pt x="354" y="295"/>
                        <a:pt x="269" y="369"/>
                        <a:pt x="171" y="362"/>
                      </a:cubicBezTo>
                      <a:cubicBezTo>
                        <a:pt x="73" y="354"/>
                        <a:pt x="0" y="269"/>
                        <a:pt x="7" y="171"/>
                      </a:cubicBezTo>
                      <a:cubicBezTo>
                        <a:pt x="14" y="73"/>
                        <a:pt x="99" y="0"/>
                        <a:pt x="197" y="7"/>
                      </a:cubicBezTo>
                      <a:cubicBezTo>
                        <a:pt x="295" y="15"/>
                        <a:pt x="368" y="100"/>
                        <a:pt x="361" y="19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2" name="iṣ1ïḋé"/>
                <p:cNvSpPr>
                  <a:spLocks/>
                </p:cNvSpPr>
                <p:nvPr/>
              </p:nvSpPr>
              <p:spPr bwMode="auto">
                <a:xfrm>
                  <a:off x="6994199" y="2395465"/>
                  <a:ext cx="450156" cy="450156"/>
                </a:xfrm>
                <a:custGeom>
                  <a:avLst/>
                  <a:gdLst>
                    <a:gd name="T0" fmla="*/ 269 w 274"/>
                    <a:gd name="T1" fmla="*/ 147 h 274"/>
                    <a:gd name="T2" fmla="*/ 127 w 274"/>
                    <a:gd name="T3" fmla="*/ 269 h 274"/>
                    <a:gd name="T4" fmla="*/ 6 w 274"/>
                    <a:gd name="T5" fmla="*/ 128 h 274"/>
                    <a:gd name="T6" fmla="*/ 147 w 274"/>
                    <a:gd name="T7" fmla="*/ 6 h 274"/>
                    <a:gd name="T8" fmla="*/ 269 w 274"/>
                    <a:gd name="T9" fmla="*/ 147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4" h="274">
                      <a:moveTo>
                        <a:pt x="269" y="147"/>
                      </a:moveTo>
                      <a:cubicBezTo>
                        <a:pt x="263" y="220"/>
                        <a:pt x="200" y="274"/>
                        <a:pt x="127" y="269"/>
                      </a:cubicBezTo>
                      <a:cubicBezTo>
                        <a:pt x="55" y="263"/>
                        <a:pt x="0" y="200"/>
                        <a:pt x="6" y="128"/>
                      </a:cubicBezTo>
                      <a:cubicBezTo>
                        <a:pt x="11" y="55"/>
                        <a:pt x="74" y="0"/>
                        <a:pt x="147" y="6"/>
                      </a:cubicBezTo>
                      <a:cubicBezTo>
                        <a:pt x="219" y="11"/>
                        <a:pt x="274" y="75"/>
                        <a:pt x="269" y="14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3" name="ïŝḻiḍè"/>
                <p:cNvSpPr>
                  <a:spLocks/>
                </p:cNvSpPr>
                <p:nvPr/>
              </p:nvSpPr>
              <p:spPr bwMode="auto">
                <a:xfrm>
                  <a:off x="7027544" y="2428115"/>
                  <a:ext cx="384161" cy="386245"/>
                </a:xfrm>
                <a:custGeom>
                  <a:avLst/>
                  <a:gdLst>
                    <a:gd name="T0" fmla="*/ 230 w 234"/>
                    <a:gd name="T1" fmla="*/ 126 h 235"/>
                    <a:gd name="T2" fmla="*/ 109 w 234"/>
                    <a:gd name="T3" fmla="*/ 230 h 235"/>
                    <a:gd name="T4" fmla="*/ 4 w 234"/>
                    <a:gd name="T5" fmla="*/ 109 h 235"/>
                    <a:gd name="T6" fmla="*/ 125 w 234"/>
                    <a:gd name="T7" fmla="*/ 5 h 235"/>
                    <a:gd name="T8" fmla="*/ 230 w 234"/>
                    <a:gd name="T9" fmla="*/ 126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4" h="235">
                      <a:moveTo>
                        <a:pt x="230" y="126"/>
                      </a:moveTo>
                      <a:cubicBezTo>
                        <a:pt x="225" y="188"/>
                        <a:pt x="171" y="235"/>
                        <a:pt x="109" y="230"/>
                      </a:cubicBezTo>
                      <a:cubicBezTo>
                        <a:pt x="46" y="225"/>
                        <a:pt x="0" y="171"/>
                        <a:pt x="4" y="109"/>
                      </a:cubicBezTo>
                      <a:cubicBezTo>
                        <a:pt x="9" y="47"/>
                        <a:pt x="63" y="0"/>
                        <a:pt x="125" y="5"/>
                      </a:cubicBezTo>
                      <a:cubicBezTo>
                        <a:pt x="188" y="9"/>
                        <a:pt x="234" y="64"/>
                        <a:pt x="230" y="12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4" name="îŝľïďè"/>
                <p:cNvSpPr>
                  <a:spLocks/>
                </p:cNvSpPr>
                <p:nvPr/>
              </p:nvSpPr>
              <p:spPr bwMode="auto">
                <a:xfrm>
                  <a:off x="7147029" y="2548296"/>
                  <a:ext cx="144494" cy="144494"/>
                </a:xfrm>
                <a:custGeom>
                  <a:avLst/>
                  <a:gdLst>
                    <a:gd name="T0" fmla="*/ 86 w 88"/>
                    <a:gd name="T1" fmla="*/ 48 h 88"/>
                    <a:gd name="T2" fmla="*/ 41 w 88"/>
                    <a:gd name="T3" fmla="*/ 87 h 88"/>
                    <a:gd name="T4" fmla="*/ 2 w 88"/>
                    <a:gd name="T5" fmla="*/ 41 h 88"/>
                    <a:gd name="T6" fmla="*/ 47 w 88"/>
                    <a:gd name="T7" fmla="*/ 2 h 88"/>
                    <a:gd name="T8" fmla="*/ 86 w 88"/>
                    <a:gd name="T9" fmla="*/ 4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88">
                      <a:moveTo>
                        <a:pt x="86" y="48"/>
                      </a:moveTo>
                      <a:cubicBezTo>
                        <a:pt x="85" y="71"/>
                        <a:pt x="64" y="88"/>
                        <a:pt x="41" y="87"/>
                      </a:cubicBezTo>
                      <a:cubicBezTo>
                        <a:pt x="18" y="85"/>
                        <a:pt x="0" y="65"/>
                        <a:pt x="2" y="41"/>
                      </a:cubicBezTo>
                      <a:cubicBezTo>
                        <a:pt x="3" y="18"/>
                        <a:pt x="24" y="0"/>
                        <a:pt x="47" y="2"/>
                      </a:cubicBezTo>
                      <a:cubicBezTo>
                        <a:pt x="71" y="4"/>
                        <a:pt x="88" y="24"/>
                        <a:pt x="86" y="48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5" name="iṥḻíḍê"/>
                <p:cNvSpPr>
                  <a:spLocks/>
                </p:cNvSpPr>
                <p:nvPr/>
              </p:nvSpPr>
              <p:spPr bwMode="auto">
                <a:xfrm>
                  <a:off x="7048384" y="2436451"/>
                  <a:ext cx="203543" cy="209795"/>
                </a:xfrm>
                <a:custGeom>
                  <a:avLst/>
                  <a:gdLst>
                    <a:gd name="T0" fmla="*/ 0 w 293"/>
                    <a:gd name="T1" fmla="*/ 59 h 302"/>
                    <a:gd name="T2" fmla="*/ 230 w 293"/>
                    <a:gd name="T3" fmla="*/ 302 h 302"/>
                    <a:gd name="T4" fmla="*/ 293 w 293"/>
                    <a:gd name="T5" fmla="*/ 248 h 302"/>
                    <a:gd name="T6" fmla="*/ 71 w 293"/>
                    <a:gd name="T7" fmla="*/ 0 h 302"/>
                    <a:gd name="T8" fmla="*/ 0 w 293"/>
                    <a:gd name="T9" fmla="*/ 59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3" h="302">
                      <a:moveTo>
                        <a:pt x="0" y="59"/>
                      </a:moveTo>
                      <a:lnTo>
                        <a:pt x="230" y="302"/>
                      </a:lnTo>
                      <a:lnTo>
                        <a:pt x="293" y="248"/>
                      </a:lnTo>
                      <a:lnTo>
                        <a:pt x="71" y="0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6" name="íŝľiḑê"/>
                <p:cNvSpPr>
                  <a:spLocks/>
                </p:cNvSpPr>
                <p:nvPr/>
              </p:nvSpPr>
              <p:spPr bwMode="auto">
                <a:xfrm>
                  <a:off x="7178290" y="2579556"/>
                  <a:ext cx="81973" cy="81973"/>
                </a:xfrm>
                <a:custGeom>
                  <a:avLst/>
                  <a:gdLst>
                    <a:gd name="T0" fmla="*/ 49 w 50"/>
                    <a:gd name="T1" fmla="*/ 27 h 50"/>
                    <a:gd name="T2" fmla="*/ 23 w 50"/>
                    <a:gd name="T3" fmla="*/ 49 h 50"/>
                    <a:gd name="T4" fmla="*/ 1 w 50"/>
                    <a:gd name="T5" fmla="*/ 24 h 50"/>
                    <a:gd name="T6" fmla="*/ 27 w 50"/>
                    <a:gd name="T7" fmla="*/ 1 h 50"/>
                    <a:gd name="T8" fmla="*/ 49 w 50"/>
                    <a:gd name="T9" fmla="*/ 2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49" y="27"/>
                      </a:moveTo>
                      <a:cubicBezTo>
                        <a:pt x="48" y="40"/>
                        <a:pt x="37" y="50"/>
                        <a:pt x="23" y="49"/>
                      </a:cubicBezTo>
                      <a:cubicBezTo>
                        <a:pt x="10" y="48"/>
                        <a:pt x="0" y="37"/>
                        <a:pt x="1" y="24"/>
                      </a:cubicBezTo>
                      <a:cubicBezTo>
                        <a:pt x="2" y="10"/>
                        <a:pt x="13" y="0"/>
                        <a:pt x="27" y="1"/>
                      </a:cubicBezTo>
                      <a:cubicBezTo>
                        <a:pt x="40" y="2"/>
                        <a:pt x="50" y="14"/>
                        <a:pt x="49" y="2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7" name="íṩ1iďè"/>
                <p:cNvSpPr>
                  <a:spLocks/>
                </p:cNvSpPr>
                <p:nvPr/>
              </p:nvSpPr>
              <p:spPr bwMode="auto">
                <a:xfrm>
                  <a:off x="5631227" y="2155799"/>
                  <a:ext cx="1344910" cy="1139283"/>
                </a:xfrm>
                <a:custGeom>
                  <a:avLst/>
                  <a:gdLst>
                    <a:gd name="T0" fmla="*/ 255 w 819"/>
                    <a:gd name="T1" fmla="*/ 419 h 694"/>
                    <a:gd name="T2" fmla="*/ 329 w 819"/>
                    <a:gd name="T3" fmla="*/ 449 h 694"/>
                    <a:gd name="T4" fmla="*/ 473 w 819"/>
                    <a:gd name="T5" fmla="*/ 612 h 694"/>
                    <a:gd name="T6" fmla="*/ 713 w 819"/>
                    <a:gd name="T7" fmla="*/ 428 h 694"/>
                    <a:gd name="T8" fmla="*/ 459 w 819"/>
                    <a:gd name="T9" fmla="*/ 62 h 694"/>
                    <a:gd name="T10" fmla="*/ 434 w 819"/>
                    <a:gd name="T11" fmla="*/ 30 h 694"/>
                    <a:gd name="T12" fmla="*/ 479 w 819"/>
                    <a:gd name="T13" fmla="*/ 33 h 694"/>
                    <a:gd name="T14" fmla="*/ 805 w 819"/>
                    <a:gd name="T15" fmla="*/ 197 h 694"/>
                    <a:gd name="T16" fmla="*/ 813 w 819"/>
                    <a:gd name="T17" fmla="*/ 406 h 694"/>
                    <a:gd name="T18" fmla="*/ 446 w 819"/>
                    <a:gd name="T19" fmla="*/ 694 h 694"/>
                    <a:gd name="T20" fmla="*/ 323 w 819"/>
                    <a:gd name="T21" fmla="*/ 651 h 694"/>
                    <a:gd name="T22" fmla="*/ 86 w 819"/>
                    <a:gd name="T23" fmla="*/ 636 h 694"/>
                    <a:gd name="T24" fmla="*/ 32 w 819"/>
                    <a:gd name="T25" fmla="*/ 457 h 694"/>
                    <a:gd name="T26" fmla="*/ 255 w 819"/>
                    <a:gd name="T27" fmla="*/ 419 h 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19" h="694">
                      <a:moveTo>
                        <a:pt x="255" y="419"/>
                      </a:moveTo>
                      <a:cubicBezTo>
                        <a:pt x="255" y="419"/>
                        <a:pt x="305" y="428"/>
                        <a:pt x="329" y="449"/>
                      </a:cubicBezTo>
                      <a:cubicBezTo>
                        <a:pt x="353" y="470"/>
                        <a:pt x="463" y="606"/>
                        <a:pt x="473" y="612"/>
                      </a:cubicBezTo>
                      <a:cubicBezTo>
                        <a:pt x="484" y="617"/>
                        <a:pt x="691" y="463"/>
                        <a:pt x="713" y="428"/>
                      </a:cubicBezTo>
                      <a:cubicBezTo>
                        <a:pt x="735" y="393"/>
                        <a:pt x="724" y="117"/>
                        <a:pt x="459" y="62"/>
                      </a:cubicBezTo>
                      <a:cubicBezTo>
                        <a:pt x="459" y="62"/>
                        <a:pt x="427" y="59"/>
                        <a:pt x="434" y="30"/>
                      </a:cubicBezTo>
                      <a:cubicBezTo>
                        <a:pt x="442" y="0"/>
                        <a:pt x="479" y="33"/>
                        <a:pt x="479" y="33"/>
                      </a:cubicBezTo>
                      <a:cubicBezTo>
                        <a:pt x="479" y="33"/>
                        <a:pt x="676" y="54"/>
                        <a:pt x="805" y="197"/>
                      </a:cubicBezTo>
                      <a:cubicBezTo>
                        <a:pt x="805" y="197"/>
                        <a:pt x="819" y="389"/>
                        <a:pt x="813" y="406"/>
                      </a:cubicBezTo>
                      <a:cubicBezTo>
                        <a:pt x="807" y="422"/>
                        <a:pt x="516" y="648"/>
                        <a:pt x="446" y="694"/>
                      </a:cubicBezTo>
                      <a:cubicBezTo>
                        <a:pt x="446" y="694"/>
                        <a:pt x="387" y="644"/>
                        <a:pt x="323" y="651"/>
                      </a:cubicBezTo>
                      <a:cubicBezTo>
                        <a:pt x="260" y="658"/>
                        <a:pt x="106" y="654"/>
                        <a:pt x="86" y="636"/>
                      </a:cubicBezTo>
                      <a:cubicBezTo>
                        <a:pt x="65" y="617"/>
                        <a:pt x="0" y="513"/>
                        <a:pt x="32" y="457"/>
                      </a:cubicBezTo>
                      <a:cubicBezTo>
                        <a:pt x="64" y="401"/>
                        <a:pt x="255" y="419"/>
                        <a:pt x="255" y="419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8" name="i$1ide"/>
                <p:cNvSpPr>
                  <a:spLocks/>
                </p:cNvSpPr>
                <p:nvPr/>
              </p:nvSpPr>
              <p:spPr bwMode="auto">
                <a:xfrm>
                  <a:off x="5596493" y="2863683"/>
                  <a:ext cx="681486" cy="656477"/>
                </a:xfrm>
                <a:custGeom>
                  <a:avLst/>
                  <a:gdLst>
                    <a:gd name="T0" fmla="*/ 138 w 415"/>
                    <a:gd name="T1" fmla="*/ 76 h 400"/>
                    <a:gd name="T2" fmla="*/ 47 w 415"/>
                    <a:gd name="T3" fmla="*/ 364 h 400"/>
                    <a:gd name="T4" fmla="*/ 106 w 415"/>
                    <a:gd name="T5" fmla="*/ 390 h 400"/>
                    <a:gd name="T6" fmla="*/ 396 w 415"/>
                    <a:gd name="T7" fmla="*/ 192 h 400"/>
                    <a:gd name="T8" fmla="*/ 138 w 415"/>
                    <a:gd name="T9" fmla="*/ 76 h 4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5" h="400">
                      <a:moveTo>
                        <a:pt x="138" y="76"/>
                      </a:moveTo>
                      <a:cubicBezTo>
                        <a:pt x="90" y="93"/>
                        <a:pt x="0" y="252"/>
                        <a:pt x="47" y="364"/>
                      </a:cubicBezTo>
                      <a:cubicBezTo>
                        <a:pt x="47" y="364"/>
                        <a:pt x="77" y="400"/>
                        <a:pt x="106" y="390"/>
                      </a:cubicBezTo>
                      <a:cubicBezTo>
                        <a:pt x="134" y="380"/>
                        <a:pt x="377" y="218"/>
                        <a:pt x="396" y="192"/>
                      </a:cubicBezTo>
                      <a:cubicBezTo>
                        <a:pt x="415" y="167"/>
                        <a:pt x="355" y="0"/>
                        <a:pt x="138" y="76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9" name="îśḷíḋé"/>
                <p:cNvSpPr>
                  <a:spLocks/>
                </p:cNvSpPr>
                <p:nvPr/>
              </p:nvSpPr>
              <p:spPr bwMode="auto">
                <a:xfrm>
                  <a:off x="5496458" y="2789351"/>
                  <a:ext cx="658561" cy="200764"/>
                </a:xfrm>
                <a:custGeom>
                  <a:avLst/>
                  <a:gdLst>
                    <a:gd name="T0" fmla="*/ 384 w 401"/>
                    <a:gd name="T1" fmla="*/ 15 h 122"/>
                    <a:gd name="T2" fmla="*/ 119 w 401"/>
                    <a:gd name="T3" fmla="*/ 17 h 122"/>
                    <a:gd name="T4" fmla="*/ 15 w 401"/>
                    <a:gd name="T5" fmla="*/ 29 h 122"/>
                    <a:gd name="T6" fmla="*/ 111 w 401"/>
                    <a:gd name="T7" fmla="*/ 114 h 122"/>
                    <a:gd name="T8" fmla="*/ 380 w 401"/>
                    <a:gd name="T9" fmla="*/ 72 h 122"/>
                    <a:gd name="T10" fmla="*/ 384 w 401"/>
                    <a:gd name="T11" fmla="*/ 15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01" h="122">
                      <a:moveTo>
                        <a:pt x="384" y="15"/>
                      </a:moveTo>
                      <a:cubicBezTo>
                        <a:pt x="371" y="0"/>
                        <a:pt x="185" y="12"/>
                        <a:pt x="119" y="17"/>
                      </a:cubicBezTo>
                      <a:cubicBezTo>
                        <a:pt x="52" y="22"/>
                        <a:pt x="26" y="5"/>
                        <a:pt x="15" y="29"/>
                      </a:cubicBezTo>
                      <a:cubicBezTo>
                        <a:pt x="0" y="58"/>
                        <a:pt x="55" y="106"/>
                        <a:pt x="111" y="114"/>
                      </a:cubicBezTo>
                      <a:cubicBezTo>
                        <a:pt x="168" y="122"/>
                        <a:pt x="361" y="84"/>
                        <a:pt x="380" y="72"/>
                      </a:cubicBezTo>
                      <a:cubicBezTo>
                        <a:pt x="399" y="60"/>
                        <a:pt x="401" y="35"/>
                        <a:pt x="384" y="15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0" name="iṥ1îḋe"/>
                <p:cNvSpPr>
                  <a:spLocks/>
                </p:cNvSpPr>
                <p:nvPr/>
              </p:nvSpPr>
              <p:spPr bwMode="auto">
                <a:xfrm>
                  <a:off x="6879576" y="2259307"/>
                  <a:ext cx="540465" cy="556443"/>
                </a:xfrm>
                <a:custGeom>
                  <a:avLst/>
                  <a:gdLst>
                    <a:gd name="T0" fmla="*/ 41 w 329"/>
                    <a:gd name="T1" fmla="*/ 339 h 339"/>
                    <a:gd name="T2" fmla="*/ 25 w 329"/>
                    <a:gd name="T3" fmla="*/ 133 h 339"/>
                    <a:gd name="T4" fmla="*/ 187 w 329"/>
                    <a:gd name="T5" fmla="*/ 5 h 339"/>
                    <a:gd name="T6" fmla="*/ 329 w 329"/>
                    <a:gd name="T7" fmla="*/ 63 h 339"/>
                    <a:gd name="T8" fmla="*/ 191 w 329"/>
                    <a:gd name="T9" fmla="*/ 167 h 339"/>
                    <a:gd name="T10" fmla="*/ 94 w 329"/>
                    <a:gd name="T11" fmla="*/ 305 h 339"/>
                    <a:gd name="T12" fmla="*/ 41 w 329"/>
                    <a:gd name="T13" fmla="*/ 339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9" h="339">
                      <a:moveTo>
                        <a:pt x="41" y="339"/>
                      </a:moveTo>
                      <a:cubicBezTo>
                        <a:pt x="41" y="339"/>
                        <a:pt x="0" y="178"/>
                        <a:pt x="25" y="133"/>
                      </a:cubicBezTo>
                      <a:cubicBezTo>
                        <a:pt x="50" y="87"/>
                        <a:pt x="94" y="12"/>
                        <a:pt x="187" y="5"/>
                      </a:cubicBezTo>
                      <a:cubicBezTo>
                        <a:pt x="249" y="0"/>
                        <a:pt x="305" y="29"/>
                        <a:pt x="329" y="63"/>
                      </a:cubicBezTo>
                      <a:cubicBezTo>
                        <a:pt x="329" y="63"/>
                        <a:pt x="239" y="136"/>
                        <a:pt x="191" y="167"/>
                      </a:cubicBezTo>
                      <a:cubicBezTo>
                        <a:pt x="143" y="198"/>
                        <a:pt x="74" y="244"/>
                        <a:pt x="94" y="305"/>
                      </a:cubicBezTo>
                      <a:cubicBezTo>
                        <a:pt x="94" y="305"/>
                        <a:pt x="82" y="325"/>
                        <a:pt x="41" y="339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1" name="ïṧlíḑè"/>
                <p:cNvSpPr>
                  <a:spLocks/>
                </p:cNvSpPr>
                <p:nvPr/>
              </p:nvSpPr>
              <p:spPr bwMode="auto">
                <a:xfrm>
                  <a:off x="6406495" y="3305502"/>
                  <a:ext cx="59048" cy="163946"/>
                </a:xfrm>
                <a:custGeom>
                  <a:avLst/>
                  <a:gdLst>
                    <a:gd name="T0" fmla="*/ 6 w 36"/>
                    <a:gd name="T1" fmla="*/ 16 h 100"/>
                    <a:gd name="T2" fmla="*/ 21 w 36"/>
                    <a:gd name="T3" fmla="*/ 90 h 100"/>
                    <a:gd name="T4" fmla="*/ 36 w 36"/>
                    <a:gd name="T5" fmla="*/ 90 h 100"/>
                    <a:gd name="T6" fmla="*/ 18 w 36"/>
                    <a:gd name="T7" fmla="*/ 8 h 100"/>
                    <a:gd name="T8" fmla="*/ 6 w 36"/>
                    <a:gd name="T9" fmla="*/ 16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00">
                      <a:moveTo>
                        <a:pt x="6" y="16"/>
                      </a:moveTo>
                      <a:cubicBezTo>
                        <a:pt x="20" y="38"/>
                        <a:pt x="20" y="64"/>
                        <a:pt x="21" y="90"/>
                      </a:cubicBezTo>
                      <a:cubicBezTo>
                        <a:pt x="21" y="100"/>
                        <a:pt x="36" y="100"/>
                        <a:pt x="36" y="90"/>
                      </a:cubicBezTo>
                      <a:cubicBezTo>
                        <a:pt x="35" y="61"/>
                        <a:pt x="35" y="33"/>
                        <a:pt x="18" y="8"/>
                      </a:cubicBezTo>
                      <a:cubicBezTo>
                        <a:pt x="13" y="0"/>
                        <a:pt x="0" y="8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2" name="iŝ1iḓê"/>
                <p:cNvSpPr>
                  <a:spLocks/>
                </p:cNvSpPr>
                <p:nvPr/>
              </p:nvSpPr>
              <p:spPr bwMode="auto">
                <a:xfrm>
                  <a:off x="6464154" y="3305502"/>
                  <a:ext cx="47239" cy="124349"/>
                </a:xfrm>
                <a:custGeom>
                  <a:avLst/>
                  <a:gdLst>
                    <a:gd name="T0" fmla="*/ 5 w 29"/>
                    <a:gd name="T1" fmla="*/ 16 h 76"/>
                    <a:gd name="T2" fmla="*/ 14 w 29"/>
                    <a:gd name="T3" fmla="*/ 66 h 76"/>
                    <a:gd name="T4" fmla="*/ 29 w 29"/>
                    <a:gd name="T5" fmla="*/ 66 h 76"/>
                    <a:gd name="T6" fmla="*/ 17 w 29"/>
                    <a:gd name="T7" fmla="*/ 8 h 76"/>
                    <a:gd name="T8" fmla="*/ 5 w 29"/>
                    <a:gd name="T9" fmla="*/ 16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76">
                      <a:moveTo>
                        <a:pt x="5" y="16"/>
                      </a:moveTo>
                      <a:cubicBezTo>
                        <a:pt x="13" y="31"/>
                        <a:pt x="13" y="49"/>
                        <a:pt x="14" y="66"/>
                      </a:cubicBezTo>
                      <a:cubicBezTo>
                        <a:pt x="14" y="76"/>
                        <a:pt x="29" y="76"/>
                        <a:pt x="29" y="66"/>
                      </a:cubicBezTo>
                      <a:cubicBezTo>
                        <a:pt x="28" y="46"/>
                        <a:pt x="28" y="26"/>
                        <a:pt x="17" y="8"/>
                      </a:cubicBezTo>
                      <a:cubicBezTo>
                        <a:pt x="13" y="0"/>
                        <a:pt x="0" y="7"/>
                        <a:pt x="5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3" name="iṡḻïḓé"/>
                <p:cNvSpPr>
                  <a:spLocks/>
                </p:cNvSpPr>
                <p:nvPr/>
              </p:nvSpPr>
              <p:spPr bwMode="auto">
                <a:xfrm>
                  <a:off x="5754186" y="3556283"/>
                  <a:ext cx="125043" cy="136853"/>
                </a:xfrm>
                <a:custGeom>
                  <a:avLst/>
                  <a:gdLst>
                    <a:gd name="T0" fmla="*/ 5 w 76"/>
                    <a:gd name="T1" fmla="*/ 17 h 83"/>
                    <a:gd name="T2" fmla="*/ 58 w 76"/>
                    <a:gd name="T3" fmla="*/ 76 h 83"/>
                    <a:gd name="T4" fmla="*/ 68 w 76"/>
                    <a:gd name="T5" fmla="*/ 66 h 83"/>
                    <a:gd name="T6" fmla="*/ 17 w 76"/>
                    <a:gd name="T7" fmla="*/ 9 h 83"/>
                    <a:gd name="T8" fmla="*/ 5 w 76"/>
                    <a:gd name="T9" fmla="*/ 17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83">
                      <a:moveTo>
                        <a:pt x="5" y="17"/>
                      </a:moveTo>
                      <a:cubicBezTo>
                        <a:pt x="17" y="41"/>
                        <a:pt x="38" y="58"/>
                        <a:pt x="58" y="76"/>
                      </a:cubicBezTo>
                      <a:cubicBezTo>
                        <a:pt x="65" y="83"/>
                        <a:pt x="76" y="72"/>
                        <a:pt x="68" y="66"/>
                      </a:cubicBezTo>
                      <a:cubicBezTo>
                        <a:pt x="49" y="49"/>
                        <a:pt x="30" y="32"/>
                        <a:pt x="17" y="9"/>
                      </a:cubicBezTo>
                      <a:cubicBezTo>
                        <a:pt x="13" y="0"/>
                        <a:pt x="0" y="8"/>
                        <a:pt x="5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4" name="íşľîḓe"/>
                <p:cNvSpPr>
                  <a:spLocks/>
                </p:cNvSpPr>
                <p:nvPr/>
              </p:nvSpPr>
              <p:spPr bwMode="auto">
                <a:xfrm>
                  <a:off x="5720146" y="3604217"/>
                  <a:ext cx="85446" cy="95172"/>
                </a:xfrm>
                <a:custGeom>
                  <a:avLst/>
                  <a:gdLst>
                    <a:gd name="T0" fmla="*/ 6 w 52"/>
                    <a:gd name="T1" fmla="*/ 16 h 58"/>
                    <a:gd name="T2" fmla="*/ 36 w 52"/>
                    <a:gd name="T3" fmla="*/ 52 h 58"/>
                    <a:gd name="T4" fmla="*/ 44 w 52"/>
                    <a:gd name="T5" fmla="*/ 39 h 58"/>
                    <a:gd name="T6" fmla="*/ 18 w 52"/>
                    <a:gd name="T7" fmla="*/ 8 h 58"/>
                    <a:gd name="T8" fmla="*/ 6 w 52"/>
                    <a:gd name="T9" fmla="*/ 16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" h="58">
                      <a:moveTo>
                        <a:pt x="6" y="16"/>
                      </a:moveTo>
                      <a:cubicBezTo>
                        <a:pt x="14" y="29"/>
                        <a:pt x="23" y="43"/>
                        <a:pt x="36" y="52"/>
                      </a:cubicBezTo>
                      <a:cubicBezTo>
                        <a:pt x="44" y="58"/>
                        <a:pt x="52" y="45"/>
                        <a:pt x="44" y="39"/>
                      </a:cubicBezTo>
                      <a:cubicBezTo>
                        <a:pt x="33" y="32"/>
                        <a:pt x="26" y="19"/>
                        <a:pt x="18" y="8"/>
                      </a:cubicBezTo>
                      <a:cubicBezTo>
                        <a:pt x="13" y="0"/>
                        <a:pt x="0" y="8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5" name="išľïde"/>
                <p:cNvSpPr>
                  <a:spLocks/>
                </p:cNvSpPr>
                <p:nvPr/>
              </p:nvSpPr>
              <p:spPr bwMode="auto">
                <a:xfrm>
                  <a:off x="7001146" y="2876187"/>
                  <a:ext cx="109760" cy="67384"/>
                </a:xfrm>
                <a:custGeom>
                  <a:avLst/>
                  <a:gdLst>
                    <a:gd name="T0" fmla="*/ 8 w 67"/>
                    <a:gd name="T1" fmla="*/ 17 h 41"/>
                    <a:gd name="T2" fmla="*/ 54 w 67"/>
                    <a:gd name="T3" fmla="*/ 38 h 41"/>
                    <a:gd name="T4" fmla="*/ 58 w 67"/>
                    <a:gd name="T5" fmla="*/ 24 h 41"/>
                    <a:gd name="T6" fmla="*/ 16 w 67"/>
                    <a:gd name="T7" fmla="*/ 4 h 41"/>
                    <a:gd name="T8" fmla="*/ 8 w 67"/>
                    <a:gd name="T9" fmla="*/ 17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41">
                      <a:moveTo>
                        <a:pt x="8" y="17"/>
                      </a:moveTo>
                      <a:cubicBezTo>
                        <a:pt x="23" y="26"/>
                        <a:pt x="38" y="34"/>
                        <a:pt x="54" y="38"/>
                      </a:cubicBezTo>
                      <a:cubicBezTo>
                        <a:pt x="63" y="41"/>
                        <a:pt x="67" y="26"/>
                        <a:pt x="58" y="24"/>
                      </a:cubicBezTo>
                      <a:cubicBezTo>
                        <a:pt x="43" y="20"/>
                        <a:pt x="29" y="12"/>
                        <a:pt x="16" y="4"/>
                      </a:cubicBezTo>
                      <a:cubicBezTo>
                        <a:pt x="7" y="0"/>
                        <a:pt x="0" y="13"/>
                        <a:pt x="8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6" name="ïšlïḍe"/>
                <p:cNvSpPr>
                  <a:spLocks/>
                </p:cNvSpPr>
                <p:nvPr/>
              </p:nvSpPr>
              <p:spPr bwMode="auto">
                <a:xfrm>
                  <a:off x="6987947" y="2932456"/>
                  <a:ext cx="90309" cy="49323"/>
                </a:xfrm>
                <a:custGeom>
                  <a:avLst/>
                  <a:gdLst>
                    <a:gd name="T0" fmla="*/ 8 w 55"/>
                    <a:gd name="T1" fmla="*/ 17 h 30"/>
                    <a:gd name="T2" fmla="*/ 42 w 55"/>
                    <a:gd name="T3" fmla="*/ 28 h 30"/>
                    <a:gd name="T4" fmla="*/ 46 w 55"/>
                    <a:gd name="T5" fmla="*/ 14 h 30"/>
                    <a:gd name="T6" fmla="*/ 16 w 55"/>
                    <a:gd name="T7" fmla="*/ 4 h 30"/>
                    <a:gd name="T8" fmla="*/ 8 w 55"/>
                    <a:gd name="T9" fmla="*/ 17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30">
                      <a:moveTo>
                        <a:pt x="8" y="17"/>
                      </a:moveTo>
                      <a:cubicBezTo>
                        <a:pt x="19" y="23"/>
                        <a:pt x="30" y="26"/>
                        <a:pt x="42" y="28"/>
                      </a:cubicBezTo>
                      <a:cubicBezTo>
                        <a:pt x="51" y="30"/>
                        <a:pt x="55" y="15"/>
                        <a:pt x="46" y="14"/>
                      </a:cubicBezTo>
                      <a:cubicBezTo>
                        <a:pt x="36" y="12"/>
                        <a:pt x="25" y="10"/>
                        <a:pt x="16" y="4"/>
                      </a:cubicBezTo>
                      <a:cubicBezTo>
                        <a:pt x="7" y="0"/>
                        <a:pt x="0" y="13"/>
                        <a:pt x="8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7" name="íṧļîdè"/>
                <p:cNvSpPr>
                  <a:spLocks/>
                </p:cNvSpPr>
                <p:nvPr/>
              </p:nvSpPr>
              <p:spPr bwMode="auto">
                <a:xfrm>
                  <a:off x="7521465" y="2471186"/>
                  <a:ext cx="47933" cy="118096"/>
                </a:xfrm>
                <a:custGeom>
                  <a:avLst/>
                  <a:gdLst>
                    <a:gd name="T0" fmla="*/ 5 w 29"/>
                    <a:gd name="T1" fmla="*/ 16 h 72"/>
                    <a:gd name="T2" fmla="*/ 14 w 29"/>
                    <a:gd name="T3" fmla="*/ 62 h 72"/>
                    <a:gd name="T4" fmla="*/ 29 w 29"/>
                    <a:gd name="T5" fmla="*/ 62 h 72"/>
                    <a:gd name="T6" fmla="*/ 17 w 29"/>
                    <a:gd name="T7" fmla="*/ 8 h 72"/>
                    <a:gd name="T8" fmla="*/ 5 w 29"/>
                    <a:gd name="T9" fmla="*/ 16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72">
                      <a:moveTo>
                        <a:pt x="5" y="16"/>
                      </a:moveTo>
                      <a:cubicBezTo>
                        <a:pt x="12" y="30"/>
                        <a:pt x="13" y="46"/>
                        <a:pt x="14" y="62"/>
                      </a:cubicBezTo>
                      <a:cubicBezTo>
                        <a:pt x="14" y="72"/>
                        <a:pt x="29" y="72"/>
                        <a:pt x="29" y="62"/>
                      </a:cubicBezTo>
                      <a:cubicBezTo>
                        <a:pt x="28" y="43"/>
                        <a:pt x="26" y="25"/>
                        <a:pt x="17" y="8"/>
                      </a:cubicBezTo>
                      <a:cubicBezTo>
                        <a:pt x="13" y="0"/>
                        <a:pt x="0" y="7"/>
                        <a:pt x="5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8" name="iṥļïḋê"/>
                <p:cNvSpPr>
                  <a:spLocks/>
                </p:cNvSpPr>
                <p:nvPr/>
              </p:nvSpPr>
              <p:spPr bwMode="auto">
                <a:xfrm>
                  <a:off x="7577039" y="2455903"/>
                  <a:ext cx="44460" cy="110455"/>
                </a:xfrm>
                <a:custGeom>
                  <a:avLst/>
                  <a:gdLst>
                    <a:gd name="T0" fmla="*/ 4 w 27"/>
                    <a:gd name="T1" fmla="*/ 13 h 67"/>
                    <a:gd name="T2" fmla="*/ 12 w 27"/>
                    <a:gd name="T3" fmla="*/ 57 h 67"/>
                    <a:gd name="T4" fmla="*/ 27 w 27"/>
                    <a:gd name="T5" fmla="*/ 57 h 67"/>
                    <a:gd name="T6" fmla="*/ 18 w 27"/>
                    <a:gd name="T7" fmla="*/ 9 h 67"/>
                    <a:gd name="T8" fmla="*/ 4 w 27"/>
                    <a:gd name="T9" fmla="*/ 1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67">
                      <a:moveTo>
                        <a:pt x="4" y="13"/>
                      </a:moveTo>
                      <a:cubicBezTo>
                        <a:pt x="9" y="27"/>
                        <a:pt x="11" y="42"/>
                        <a:pt x="12" y="57"/>
                      </a:cubicBezTo>
                      <a:cubicBezTo>
                        <a:pt x="12" y="67"/>
                        <a:pt x="27" y="67"/>
                        <a:pt x="27" y="57"/>
                      </a:cubicBezTo>
                      <a:cubicBezTo>
                        <a:pt x="26" y="40"/>
                        <a:pt x="24" y="24"/>
                        <a:pt x="18" y="9"/>
                      </a:cubicBezTo>
                      <a:cubicBezTo>
                        <a:pt x="15" y="0"/>
                        <a:pt x="0" y="4"/>
                        <a:pt x="4" y="1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9" name="îsḻíḋè"/>
                <p:cNvSpPr>
                  <a:spLocks/>
                </p:cNvSpPr>
                <p:nvPr/>
              </p:nvSpPr>
              <p:spPr bwMode="auto">
                <a:xfrm>
                  <a:off x="6335637" y="2555937"/>
                  <a:ext cx="277874" cy="187565"/>
                </a:xfrm>
                <a:custGeom>
                  <a:avLst/>
                  <a:gdLst>
                    <a:gd name="T0" fmla="*/ 39 w 169"/>
                    <a:gd name="T1" fmla="*/ 48 h 114"/>
                    <a:gd name="T2" fmla="*/ 85 w 169"/>
                    <a:gd name="T3" fmla="*/ 51 h 114"/>
                    <a:gd name="T4" fmla="*/ 135 w 169"/>
                    <a:gd name="T5" fmla="*/ 5 h 114"/>
                    <a:gd name="T6" fmla="*/ 169 w 169"/>
                    <a:gd name="T7" fmla="*/ 32 h 114"/>
                    <a:gd name="T8" fmla="*/ 75 w 169"/>
                    <a:gd name="T9" fmla="*/ 103 h 114"/>
                    <a:gd name="T10" fmla="*/ 57 w 169"/>
                    <a:gd name="T11" fmla="*/ 101 h 114"/>
                    <a:gd name="T12" fmla="*/ 46 w 169"/>
                    <a:gd name="T13" fmla="*/ 108 h 114"/>
                    <a:gd name="T14" fmla="*/ 6 w 169"/>
                    <a:gd name="T15" fmla="*/ 106 h 114"/>
                    <a:gd name="T16" fmla="*/ 9 w 169"/>
                    <a:gd name="T17" fmla="*/ 53 h 114"/>
                    <a:gd name="T18" fmla="*/ 39 w 169"/>
                    <a:gd name="T19" fmla="*/ 48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9" h="114">
                      <a:moveTo>
                        <a:pt x="39" y="48"/>
                      </a:moveTo>
                      <a:cubicBezTo>
                        <a:pt x="39" y="48"/>
                        <a:pt x="73" y="53"/>
                        <a:pt x="85" y="51"/>
                      </a:cubicBezTo>
                      <a:cubicBezTo>
                        <a:pt x="98" y="48"/>
                        <a:pt x="128" y="10"/>
                        <a:pt x="135" y="5"/>
                      </a:cubicBezTo>
                      <a:cubicBezTo>
                        <a:pt x="143" y="0"/>
                        <a:pt x="169" y="32"/>
                        <a:pt x="169" y="32"/>
                      </a:cubicBezTo>
                      <a:cubicBezTo>
                        <a:pt x="169" y="32"/>
                        <a:pt x="91" y="96"/>
                        <a:pt x="75" y="103"/>
                      </a:cubicBezTo>
                      <a:cubicBezTo>
                        <a:pt x="57" y="101"/>
                        <a:pt x="57" y="101"/>
                        <a:pt x="57" y="101"/>
                      </a:cubicBezTo>
                      <a:cubicBezTo>
                        <a:pt x="46" y="108"/>
                        <a:pt x="46" y="108"/>
                        <a:pt x="46" y="108"/>
                      </a:cubicBezTo>
                      <a:cubicBezTo>
                        <a:pt x="46" y="108"/>
                        <a:pt x="12" y="114"/>
                        <a:pt x="6" y="106"/>
                      </a:cubicBezTo>
                      <a:cubicBezTo>
                        <a:pt x="0" y="97"/>
                        <a:pt x="9" y="53"/>
                        <a:pt x="9" y="53"/>
                      </a:cubicBezTo>
                      <a:cubicBezTo>
                        <a:pt x="9" y="53"/>
                        <a:pt x="28" y="47"/>
                        <a:pt x="39" y="4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0" name="ïsḻidé"/>
                <p:cNvSpPr>
                  <a:spLocks/>
                </p:cNvSpPr>
                <p:nvPr/>
              </p:nvSpPr>
              <p:spPr bwMode="auto">
                <a:xfrm>
                  <a:off x="5644426" y="2377403"/>
                  <a:ext cx="771795" cy="288989"/>
                </a:xfrm>
                <a:custGeom>
                  <a:avLst/>
                  <a:gdLst>
                    <a:gd name="T0" fmla="*/ 161 w 470"/>
                    <a:gd name="T1" fmla="*/ 119 h 176"/>
                    <a:gd name="T2" fmla="*/ 362 w 470"/>
                    <a:gd name="T3" fmla="*/ 14 h 176"/>
                    <a:gd name="T4" fmla="*/ 470 w 470"/>
                    <a:gd name="T5" fmla="*/ 157 h 176"/>
                    <a:gd name="T6" fmla="*/ 428 w 470"/>
                    <a:gd name="T7" fmla="*/ 173 h 176"/>
                    <a:gd name="T8" fmla="*/ 360 w 470"/>
                    <a:gd name="T9" fmla="*/ 52 h 176"/>
                    <a:gd name="T10" fmla="*/ 169 w 470"/>
                    <a:gd name="T11" fmla="*/ 157 h 176"/>
                    <a:gd name="T12" fmla="*/ 161 w 470"/>
                    <a:gd name="T13" fmla="*/ 119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0" h="176">
                      <a:moveTo>
                        <a:pt x="161" y="119"/>
                      </a:moveTo>
                      <a:cubicBezTo>
                        <a:pt x="161" y="119"/>
                        <a:pt x="287" y="0"/>
                        <a:pt x="362" y="14"/>
                      </a:cubicBezTo>
                      <a:cubicBezTo>
                        <a:pt x="437" y="27"/>
                        <a:pt x="461" y="111"/>
                        <a:pt x="470" y="157"/>
                      </a:cubicBezTo>
                      <a:cubicBezTo>
                        <a:pt x="470" y="157"/>
                        <a:pt x="442" y="176"/>
                        <a:pt x="428" y="173"/>
                      </a:cubicBezTo>
                      <a:cubicBezTo>
                        <a:pt x="428" y="173"/>
                        <a:pt x="414" y="48"/>
                        <a:pt x="360" y="52"/>
                      </a:cubicBezTo>
                      <a:cubicBezTo>
                        <a:pt x="305" y="57"/>
                        <a:pt x="180" y="151"/>
                        <a:pt x="169" y="157"/>
                      </a:cubicBezTo>
                      <a:cubicBezTo>
                        <a:pt x="158" y="164"/>
                        <a:pt x="0" y="139"/>
                        <a:pt x="161" y="119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1" name="iśļïḋê"/>
                <p:cNvSpPr>
                  <a:spLocks/>
                </p:cNvSpPr>
                <p:nvPr/>
              </p:nvSpPr>
              <p:spPr bwMode="auto">
                <a:xfrm>
                  <a:off x="6437756" y="2689317"/>
                  <a:ext cx="248003" cy="336922"/>
                </a:xfrm>
                <a:custGeom>
                  <a:avLst/>
                  <a:gdLst>
                    <a:gd name="T0" fmla="*/ 43 w 151"/>
                    <a:gd name="T1" fmla="*/ 126 h 205"/>
                    <a:gd name="T2" fmla="*/ 82 w 151"/>
                    <a:gd name="T3" fmla="*/ 103 h 205"/>
                    <a:gd name="T4" fmla="*/ 87 w 151"/>
                    <a:gd name="T5" fmla="*/ 24 h 205"/>
                    <a:gd name="T6" fmla="*/ 143 w 151"/>
                    <a:gd name="T7" fmla="*/ 15 h 205"/>
                    <a:gd name="T8" fmla="*/ 113 w 151"/>
                    <a:gd name="T9" fmla="*/ 156 h 205"/>
                    <a:gd name="T10" fmla="*/ 97 w 151"/>
                    <a:gd name="T11" fmla="*/ 155 h 205"/>
                    <a:gd name="T12" fmla="*/ 95 w 151"/>
                    <a:gd name="T13" fmla="*/ 183 h 205"/>
                    <a:gd name="T14" fmla="*/ 38 w 151"/>
                    <a:gd name="T15" fmla="*/ 205 h 205"/>
                    <a:gd name="T16" fmla="*/ 6 w 151"/>
                    <a:gd name="T17" fmla="*/ 153 h 205"/>
                    <a:gd name="T18" fmla="*/ 43 w 151"/>
                    <a:gd name="T19" fmla="*/ 126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1" h="205">
                      <a:moveTo>
                        <a:pt x="43" y="126"/>
                      </a:moveTo>
                      <a:cubicBezTo>
                        <a:pt x="43" y="126"/>
                        <a:pt x="74" y="117"/>
                        <a:pt x="82" y="103"/>
                      </a:cubicBezTo>
                      <a:cubicBezTo>
                        <a:pt x="90" y="89"/>
                        <a:pt x="97" y="41"/>
                        <a:pt x="87" y="24"/>
                      </a:cubicBezTo>
                      <a:cubicBezTo>
                        <a:pt x="87" y="24"/>
                        <a:pt x="130" y="0"/>
                        <a:pt x="143" y="15"/>
                      </a:cubicBezTo>
                      <a:cubicBezTo>
                        <a:pt x="143" y="15"/>
                        <a:pt x="151" y="126"/>
                        <a:pt x="113" y="156"/>
                      </a:cubicBezTo>
                      <a:cubicBezTo>
                        <a:pt x="97" y="155"/>
                        <a:pt x="97" y="155"/>
                        <a:pt x="97" y="155"/>
                      </a:cubicBezTo>
                      <a:cubicBezTo>
                        <a:pt x="97" y="155"/>
                        <a:pt x="106" y="177"/>
                        <a:pt x="95" y="183"/>
                      </a:cubicBezTo>
                      <a:cubicBezTo>
                        <a:pt x="84" y="190"/>
                        <a:pt x="41" y="205"/>
                        <a:pt x="38" y="205"/>
                      </a:cubicBezTo>
                      <a:cubicBezTo>
                        <a:pt x="38" y="205"/>
                        <a:pt x="13" y="166"/>
                        <a:pt x="6" y="153"/>
                      </a:cubicBezTo>
                      <a:cubicBezTo>
                        <a:pt x="0" y="141"/>
                        <a:pt x="43" y="126"/>
                        <a:pt x="43" y="126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2" name="î$1îḑê"/>
                <p:cNvSpPr>
                  <a:spLocks/>
                </p:cNvSpPr>
                <p:nvPr/>
              </p:nvSpPr>
              <p:spPr bwMode="auto">
                <a:xfrm>
                  <a:off x="5558980" y="2546212"/>
                  <a:ext cx="948940" cy="409169"/>
                </a:xfrm>
                <a:custGeom>
                  <a:avLst/>
                  <a:gdLst>
                    <a:gd name="T0" fmla="*/ 176 w 578"/>
                    <a:gd name="T1" fmla="*/ 40 h 249"/>
                    <a:gd name="T2" fmla="*/ 578 w 578"/>
                    <a:gd name="T3" fmla="*/ 213 h 249"/>
                    <a:gd name="T4" fmla="*/ 545 w 578"/>
                    <a:gd name="T5" fmla="*/ 249 h 249"/>
                    <a:gd name="T6" fmla="*/ 161 w 578"/>
                    <a:gd name="T7" fmla="*/ 88 h 249"/>
                    <a:gd name="T8" fmla="*/ 34 w 578"/>
                    <a:gd name="T9" fmla="*/ 82 h 249"/>
                    <a:gd name="T10" fmla="*/ 176 w 578"/>
                    <a:gd name="T11" fmla="*/ 40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78" h="249">
                      <a:moveTo>
                        <a:pt x="176" y="40"/>
                      </a:moveTo>
                      <a:cubicBezTo>
                        <a:pt x="176" y="40"/>
                        <a:pt x="473" y="12"/>
                        <a:pt x="578" y="213"/>
                      </a:cubicBezTo>
                      <a:cubicBezTo>
                        <a:pt x="578" y="213"/>
                        <a:pt x="551" y="239"/>
                        <a:pt x="545" y="249"/>
                      </a:cubicBezTo>
                      <a:cubicBezTo>
                        <a:pt x="545" y="249"/>
                        <a:pt x="478" y="50"/>
                        <a:pt x="161" y="88"/>
                      </a:cubicBezTo>
                      <a:cubicBezTo>
                        <a:pt x="153" y="86"/>
                        <a:pt x="57" y="139"/>
                        <a:pt x="34" y="82"/>
                      </a:cubicBezTo>
                      <a:cubicBezTo>
                        <a:pt x="0" y="0"/>
                        <a:pt x="176" y="40"/>
                        <a:pt x="176" y="40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3" name="iṣḻïḑe"/>
                <p:cNvSpPr>
                  <a:spLocks/>
                </p:cNvSpPr>
                <p:nvPr/>
              </p:nvSpPr>
              <p:spPr bwMode="auto">
                <a:xfrm>
                  <a:off x="5991074" y="1477092"/>
                  <a:ext cx="390413" cy="607849"/>
                </a:xfrm>
                <a:custGeom>
                  <a:avLst/>
                  <a:gdLst>
                    <a:gd name="T0" fmla="*/ 231 w 238"/>
                    <a:gd name="T1" fmla="*/ 325 h 370"/>
                    <a:gd name="T2" fmla="*/ 222 w 238"/>
                    <a:gd name="T3" fmla="*/ 281 h 370"/>
                    <a:gd name="T4" fmla="*/ 96 w 238"/>
                    <a:gd name="T5" fmla="*/ 258 h 370"/>
                    <a:gd name="T6" fmla="*/ 207 w 238"/>
                    <a:gd name="T7" fmla="*/ 227 h 370"/>
                    <a:gd name="T8" fmla="*/ 203 w 238"/>
                    <a:gd name="T9" fmla="*/ 211 h 370"/>
                    <a:gd name="T10" fmla="*/ 216 w 238"/>
                    <a:gd name="T11" fmla="*/ 184 h 370"/>
                    <a:gd name="T12" fmla="*/ 190 w 238"/>
                    <a:gd name="T13" fmla="*/ 170 h 370"/>
                    <a:gd name="T14" fmla="*/ 189 w 238"/>
                    <a:gd name="T15" fmla="*/ 166 h 370"/>
                    <a:gd name="T16" fmla="*/ 189 w 238"/>
                    <a:gd name="T17" fmla="*/ 166 h 370"/>
                    <a:gd name="T18" fmla="*/ 168 w 238"/>
                    <a:gd name="T19" fmla="*/ 98 h 370"/>
                    <a:gd name="T20" fmla="*/ 7 w 238"/>
                    <a:gd name="T21" fmla="*/ 181 h 370"/>
                    <a:gd name="T22" fmla="*/ 73 w 238"/>
                    <a:gd name="T23" fmla="*/ 339 h 370"/>
                    <a:gd name="T24" fmla="*/ 231 w 238"/>
                    <a:gd name="T25" fmla="*/ 325 h 3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8" h="370">
                      <a:moveTo>
                        <a:pt x="231" y="325"/>
                      </a:moveTo>
                      <a:cubicBezTo>
                        <a:pt x="231" y="316"/>
                        <a:pt x="227" y="300"/>
                        <a:pt x="222" y="281"/>
                      </a:cubicBezTo>
                      <a:cubicBezTo>
                        <a:pt x="140" y="369"/>
                        <a:pt x="96" y="258"/>
                        <a:pt x="96" y="258"/>
                      </a:cubicBezTo>
                      <a:cubicBezTo>
                        <a:pt x="106" y="257"/>
                        <a:pt x="177" y="236"/>
                        <a:pt x="207" y="227"/>
                      </a:cubicBezTo>
                      <a:cubicBezTo>
                        <a:pt x="206" y="221"/>
                        <a:pt x="204" y="216"/>
                        <a:pt x="203" y="211"/>
                      </a:cubicBezTo>
                      <a:cubicBezTo>
                        <a:pt x="231" y="212"/>
                        <a:pt x="238" y="174"/>
                        <a:pt x="216" y="184"/>
                      </a:cubicBezTo>
                      <a:cubicBezTo>
                        <a:pt x="201" y="191"/>
                        <a:pt x="193" y="178"/>
                        <a:pt x="190" y="170"/>
                      </a:cubicBezTo>
                      <a:cubicBezTo>
                        <a:pt x="190" y="169"/>
                        <a:pt x="189" y="167"/>
                        <a:pt x="189" y="166"/>
                      </a:cubicBezTo>
                      <a:cubicBezTo>
                        <a:pt x="189" y="166"/>
                        <a:pt x="189" y="166"/>
                        <a:pt x="189" y="166"/>
                      </a:cubicBezTo>
                      <a:cubicBezTo>
                        <a:pt x="177" y="127"/>
                        <a:pt x="168" y="98"/>
                        <a:pt x="168" y="98"/>
                      </a:cubicBezTo>
                      <a:cubicBezTo>
                        <a:pt x="53" y="0"/>
                        <a:pt x="0" y="162"/>
                        <a:pt x="7" y="181"/>
                      </a:cubicBezTo>
                      <a:cubicBezTo>
                        <a:pt x="13" y="201"/>
                        <a:pt x="43" y="309"/>
                        <a:pt x="73" y="339"/>
                      </a:cubicBezTo>
                      <a:cubicBezTo>
                        <a:pt x="103" y="370"/>
                        <a:pt x="235" y="366"/>
                        <a:pt x="231" y="325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4" name="îṡļîdê"/>
                <p:cNvSpPr>
                  <a:spLocks/>
                </p:cNvSpPr>
                <p:nvPr/>
              </p:nvSpPr>
              <p:spPr bwMode="auto">
                <a:xfrm>
                  <a:off x="5808371" y="1416654"/>
                  <a:ext cx="522403" cy="536991"/>
                </a:xfrm>
                <a:custGeom>
                  <a:avLst/>
                  <a:gdLst>
                    <a:gd name="T0" fmla="*/ 155 w 318"/>
                    <a:gd name="T1" fmla="*/ 293 h 327"/>
                    <a:gd name="T2" fmla="*/ 127 w 318"/>
                    <a:gd name="T3" fmla="*/ 175 h 327"/>
                    <a:gd name="T4" fmla="*/ 231 w 318"/>
                    <a:gd name="T5" fmla="*/ 154 h 327"/>
                    <a:gd name="T6" fmla="*/ 201 w 318"/>
                    <a:gd name="T7" fmla="*/ 142 h 327"/>
                    <a:gd name="T8" fmla="*/ 309 w 318"/>
                    <a:gd name="T9" fmla="*/ 124 h 327"/>
                    <a:gd name="T10" fmla="*/ 290 w 318"/>
                    <a:gd name="T11" fmla="*/ 129 h 327"/>
                    <a:gd name="T12" fmla="*/ 262 w 318"/>
                    <a:gd name="T13" fmla="*/ 11 h 327"/>
                    <a:gd name="T14" fmla="*/ 245 w 318"/>
                    <a:gd name="T15" fmla="*/ 58 h 327"/>
                    <a:gd name="T16" fmla="*/ 168 w 318"/>
                    <a:gd name="T17" fmla="*/ 8 h 327"/>
                    <a:gd name="T18" fmla="*/ 162 w 318"/>
                    <a:gd name="T19" fmla="*/ 56 h 327"/>
                    <a:gd name="T20" fmla="*/ 50 w 318"/>
                    <a:gd name="T21" fmla="*/ 118 h 327"/>
                    <a:gd name="T22" fmla="*/ 3 w 318"/>
                    <a:gd name="T23" fmla="*/ 134 h 327"/>
                    <a:gd name="T24" fmla="*/ 31 w 318"/>
                    <a:gd name="T25" fmla="*/ 140 h 327"/>
                    <a:gd name="T26" fmla="*/ 15 w 318"/>
                    <a:gd name="T27" fmla="*/ 168 h 327"/>
                    <a:gd name="T28" fmla="*/ 32 w 318"/>
                    <a:gd name="T29" fmla="*/ 158 h 327"/>
                    <a:gd name="T30" fmla="*/ 93 w 318"/>
                    <a:gd name="T31" fmla="*/ 266 h 327"/>
                    <a:gd name="T32" fmla="*/ 85 w 318"/>
                    <a:gd name="T33" fmla="*/ 300 h 327"/>
                    <a:gd name="T34" fmla="*/ 102 w 318"/>
                    <a:gd name="T35" fmla="*/ 291 h 327"/>
                    <a:gd name="T36" fmla="*/ 111 w 318"/>
                    <a:gd name="T37" fmla="*/ 317 h 327"/>
                    <a:gd name="T38" fmla="*/ 155 w 318"/>
                    <a:gd name="T39" fmla="*/ 293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18" h="327">
                      <a:moveTo>
                        <a:pt x="155" y="293"/>
                      </a:moveTo>
                      <a:cubicBezTo>
                        <a:pt x="155" y="293"/>
                        <a:pt x="196" y="217"/>
                        <a:pt x="127" y="175"/>
                      </a:cubicBezTo>
                      <a:cubicBezTo>
                        <a:pt x="127" y="175"/>
                        <a:pt x="249" y="167"/>
                        <a:pt x="231" y="154"/>
                      </a:cubicBezTo>
                      <a:cubicBezTo>
                        <a:pt x="215" y="142"/>
                        <a:pt x="201" y="142"/>
                        <a:pt x="201" y="142"/>
                      </a:cubicBezTo>
                      <a:cubicBezTo>
                        <a:pt x="201" y="142"/>
                        <a:pt x="301" y="156"/>
                        <a:pt x="309" y="124"/>
                      </a:cubicBezTo>
                      <a:cubicBezTo>
                        <a:pt x="318" y="90"/>
                        <a:pt x="290" y="129"/>
                        <a:pt x="290" y="129"/>
                      </a:cubicBezTo>
                      <a:cubicBezTo>
                        <a:pt x="290" y="129"/>
                        <a:pt x="309" y="19"/>
                        <a:pt x="262" y="11"/>
                      </a:cubicBezTo>
                      <a:cubicBezTo>
                        <a:pt x="215" y="4"/>
                        <a:pt x="245" y="58"/>
                        <a:pt x="245" y="58"/>
                      </a:cubicBezTo>
                      <a:cubicBezTo>
                        <a:pt x="245" y="58"/>
                        <a:pt x="223" y="16"/>
                        <a:pt x="168" y="8"/>
                      </a:cubicBezTo>
                      <a:cubicBezTo>
                        <a:pt x="113" y="0"/>
                        <a:pt x="130" y="46"/>
                        <a:pt x="162" y="56"/>
                      </a:cubicBezTo>
                      <a:cubicBezTo>
                        <a:pt x="162" y="56"/>
                        <a:pt x="77" y="67"/>
                        <a:pt x="50" y="118"/>
                      </a:cubicBezTo>
                      <a:cubicBezTo>
                        <a:pt x="50" y="118"/>
                        <a:pt x="6" y="110"/>
                        <a:pt x="3" y="134"/>
                      </a:cubicBezTo>
                      <a:cubicBezTo>
                        <a:pt x="0" y="158"/>
                        <a:pt x="31" y="140"/>
                        <a:pt x="31" y="140"/>
                      </a:cubicBezTo>
                      <a:cubicBezTo>
                        <a:pt x="31" y="140"/>
                        <a:pt x="2" y="161"/>
                        <a:pt x="15" y="168"/>
                      </a:cubicBezTo>
                      <a:cubicBezTo>
                        <a:pt x="27" y="176"/>
                        <a:pt x="32" y="158"/>
                        <a:pt x="32" y="158"/>
                      </a:cubicBezTo>
                      <a:cubicBezTo>
                        <a:pt x="32" y="158"/>
                        <a:pt x="26" y="249"/>
                        <a:pt x="93" y="266"/>
                      </a:cubicBezTo>
                      <a:cubicBezTo>
                        <a:pt x="93" y="266"/>
                        <a:pt x="76" y="295"/>
                        <a:pt x="85" y="300"/>
                      </a:cubicBezTo>
                      <a:cubicBezTo>
                        <a:pt x="94" y="306"/>
                        <a:pt x="102" y="291"/>
                        <a:pt x="102" y="291"/>
                      </a:cubicBezTo>
                      <a:cubicBezTo>
                        <a:pt x="102" y="291"/>
                        <a:pt x="92" y="327"/>
                        <a:pt x="111" y="317"/>
                      </a:cubicBezTo>
                      <a:cubicBezTo>
                        <a:pt x="129" y="308"/>
                        <a:pt x="149" y="308"/>
                        <a:pt x="155" y="293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5" name="iṩļïḋe"/>
                <p:cNvSpPr>
                  <a:spLocks/>
                </p:cNvSpPr>
                <p:nvPr/>
              </p:nvSpPr>
              <p:spPr bwMode="auto">
                <a:xfrm>
                  <a:off x="6171692" y="1915438"/>
                  <a:ext cx="141021" cy="103508"/>
                </a:xfrm>
                <a:custGeom>
                  <a:avLst/>
                  <a:gdLst>
                    <a:gd name="T0" fmla="*/ 0 w 86"/>
                    <a:gd name="T1" fmla="*/ 16 h 63"/>
                    <a:gd name="T2" fmla="*/ 86 w 86"/>
                    <a:gd name="T3" fmla="*/ 36 h 63"/>
                    <a:gd name="T4" fmla="*/ 0 w 86"/>
                    <a:gd name="T5" fmla="*/ 16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6" h="63">
                      <a:moveTo>
                        <a:pt x="0" y="16"/>
                      </a:moveTo>
                      <a:cubicBezTo>
                        <a:pt x="16" y="38"/>
                        <a:pt x="45" y="63"/>
                        <a:pt x="86" y="36"/>
                      </a:cubicBezTo>
                      <a:cubicBezTo>
                        <a:pt x="66" y="0"/>
                        <a:pt x="23" y="8"/>
                        <a:pt x="0" y="16"/>
                      </a:cubicBezTo>
                    </a:path>
                  </a:pathLst>
                </a:custGeom>
                <a:solidFill>
                  <a:srgbClr val="DA908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6" name="i$ļïḓé"/>
                <p:cNvSpPr>
                  <a:spLocks/>
                </p:cNvSpPr>
                <p:nvPr/>
              </p:nvSpPr>
              <p:spPr bwMode="auto">
                <a:xfrm>
                  <a:off x="6148767" y="1850137"/>
                  <a:ext cx="207016" cy="125043"/>
                </a:xfrm>
                <a:custGeom>
                  <a:avLst/>
                  <a:gdLst>
                    <a:gd name="T0" fmla="*/ 111 w 126"/>
                    <a:gd name="T1" fmla="*/ 0 h 76"/>
                    <a:gd name="T2" fmla="*/ 0 w 126"/>
                    <a:gd name="T3" fmla="*/ 31 h 76"/>
                    <a:gd name="T4" fmla="*/ 14 w 126"/>
                    <a:gd name="T5" fmla="*/ 56 h 76"/>
                    <a:gd name="T6" fmla="*/ 100 w 126"/>
                    <a:gd name="T7" fmla="*/ 76 h 76"/>
                    <a:gd name="T8" fmla="*/ 126 w 126"/>
                    <a:gd name="T9" fmla="*/ 54 h 76"/>
                    <a:gd name="T10" fmla="*/ 111 w 126"/>
                    <a:gd name="T11" fmla="*/ 0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6" h="76">
                      <a:moveTo>
                        <a:pt x="111" y="0"/>
                      </a:moveTo>
                      <a:cubicBezTo>
                        <a:pt x="81" y="9"/>
                        <a:pt x="10" y="30"/>
                        <a:pt x="0" y="31"/>
                      </a:cubicBezTo>
                      <a:cubicBezTo>
                        <a:pt x="0" y="31"/>
                        <a:pt x="5" y="43"/>
                        <a:pt x="14" y="56"/>
                      </a:cubicBezTo>
                      <a:cubicBezTo>
                        <a:pt x="37" y="48"/>
                        <a:pt x="80" y="40"/>
                        <a:pt x="100" y="76"/>
                      </a:cubicBezTo>
                      <a:cubicBezTo>
                        <a:pt x="108" y="71"/>
                        <a:pt x="117" y="64"/>
                        <a:pt x="126" y="54"/>
                      </a:cubicBezTo>
                      <a:cubicBezTo>
                        <a:pt x="122" y="38"/>
                        <a:pt x="117" y="19"/>
                        <a:pt x="111" y="0"/>
                      </a:cubicBezTo>
                    </a:path>
                  </a:pathLst>
                </a:custGeom>
                <a:solidFill>
                  <a:srgbClr val="7534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7" name="ï$ľîde"/>
                <p:cNvSpPr>
                  <a:spLocks/>
                </p:cNvSpPr>
                <p:nvPr/>
              </p:nvSpPr>
              <p:spPr bwMode="auto">
                <a:xfrm>
                  <a:off x="6218930" y="1736904"/>
                  <a:ext cx="39597" cy="63911"/>
                </a:xfrm>
                <a:custGeom>
                  <a:avLst/>
                  <a:gdLst>
                    <a:gd name="T0" fmla="*/ 21 w 24"/>
                    <a:gd name="T1" fmla="*/ 17 h 39"/>
                    <a:gd name="T2" fmla="*/ 17 w 24"/>
                    <a:gd name="T3" fmla="*/ 37 h 39"/>
                    <a:gd name="T4" fmla="*/ 3 w 24"/>
                    <a:gd name="T5" fmla="*/ 22 h 39"/>
                    <a:gd name="T6" fmla="*/ 7 w 24"/>
                    <a:gd name="T7" fmla="*/ 1 h 39"/>
                    <a:gd name="T8" fmla="*/ 21 w 24"/>
                    <a:gd name="T9" fmla="*/ 17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39">
                      <a:moveTo>
                        <a:pt x="21" y="17"/>
                      </a:moveTo>
                      <a:cubicBezTo>
                        <a:pt x="24" y="27"/>
                        <a:pt x="22" y="36"/>
                        <a:pt x="17" y="37"/>
                      </a:cubicBezTo>
                      <a:cubicBezTo>
                        <a:pt x="12" y="39"/>
                        <a:pt x="6" y="32"/>
                        <a:pt x="3" y="22"/>
                      </a:cubicBezTo>
                      <a:cubicBezTo>
                        <a:pt x="0" y="11"/>
                        <a:pt x="2" y="2"/>
                        <a:pt x="7" y="1"/>
                      </a:cubicBezTo>
                      <a:cubicBezTo>
                        <a:pt x="12" y="0"/>
                        <a:pt x="18" y="7"/>
                        <a:pt x="21" y="17"/>
                      </a:cubicBezTo>
                    </a:path>
                  </a:pathLst>
                </a:custGeom>
                <a:solidFill>
                  <a:srgbClr val="190F0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8" name="ïşľïḋé"/>
                <p:cNvSpPr>
                  <a:spLocks/>
                </p:cNvSpPr>
                <p:nvPr/>
              </p:nvSpPr>
              <p:spPr bwMode="auto">
                <a:xfrm>
                  <a:off x="5974401" y="1825129"/>
                  <a:ext cx="128517" cy="129906"/>
                </a:xfrm>
                <a:custGeom>
                  <a:avLst/>
                  <a:gdLst>
                    <a:gd name="T0" fmla="*/ 75 w 78"/>
                    <a:gd name="T1" fmla="*/ 35 h 79"/>
                    <a:gd name="T2" fmla="*/ 30 w 78"/>
                    <a:gd name="T3" fmla="*/ 10 h 79"/>
                    <a:gd name="T4" fmla="*/ 28 w 78"/>
                    <a:gd name="T5" fmla="*/ 59 h 79"/>
                    <a:gd name="T6" fmla="*/ 75 w 78"/>
                    <a:gd name="T7" fmla="*/ 35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79">
                      <a:moveTo>
                        <a:pt x="75" y="35"/>
                      </a:moveTo>
                      <a:cubicBezTo>
                        <a:pt x="75" y="35"/>
                        <a:pt x="59" y="0"/>
                        <a:pt x="30" y="10"/>
                      </a:cubicBezTo>
                      <a:cubicBezTo>
                        <a:pt x="0" y="21"/>
                        <a:pt x="16" y="47"/>
                        <a:pt x="28" y="59"/>
                      </a:cubicBezTo>
                      <a:cubicBezTo>
                        <a:pt x="40" y="71"/>
                        <a:pt x="78" y="79"/>
                        <a:pt x="75" y="35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9" name="íṧļîḍê"/>
                <p:cNvSpPr>
                  <a:spLocks/>
                </p:cNvSpPr>
                <p:nvPr/>
              </p:nvSpPr>
              <p:spPr bwMode="auto">
                <a:xfrm>
                  <a:off x="6171692" y="1625059"/>
                  <a:ext cx="65300" cy="78499"/>
                </a:xfrm>
                <a:custGeom>
                  <a:avLst/>
                  <a:gdLst>
                    <a:gd name="T0" fmla="*/ 40 w 40"/>
                    <a:gd name="T1" fmla="*/ 38 h 48"/>
                    <a:gd name="T2" fmla="*/ 0 w 40"/>
                    <a:gd name="T3" fmla="*/ 48 h 48"/>
                    <a:gd name="T4" fmla="*/ 40 w 40"/>
                    <a:gd name="T5" fmla="*/ 3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" h="48">
                      <a:moveTo>
                        <a:pt x="40" y="38"/>
                      </a:moveTo>
                      <a:cubicBezTo>
                        <a:pt x="40" y="38"/>
                        <a:pt x="12" y="16"/>
                        <a:pt x="0" y="48"/>
                      </a:cubicBezTo>
                      <a:cubicBezTo>
                        <a:pt x="0" y="48"/>
                        <a:pt x="6" y="0"/>
                        <a:pt x="40" y="38"/>
                      </a:cubicBezTo>
                    </a:path>
                  </a:pathLst>
                </a:custGeom>
                <a:solidFill>
                  <a:srgbClr val="3A2B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0" name="iṩlîḓé"/>
                <p:cNvSpPr>
                  <a:spLocks/>
                </p:cNvSpPr>
                <p:nvPr/>
              </p:nvSpPr>
              <p:spPr bwMode="auto">
                <a:xfrm>
                  <a:off x="6000799" y="1943920"/>
                  <a:ext cx="180618" cy="96561"/>
                </a:xfrm>
                <a:custGeom>
                  <a:avLst/>
                  <a:gdLst>
                    <a:gd name="T0" fmla="*/ 110 w 110"/>
                    <a:gd name="T1" fmla="*/ 55 h 59"/>
                    <a:gd name="T2" fmla="*/ 30 w 110"/>
                    <a:gd name="T3" fmla="*/ 54 h 59"/>
                    <a:gd name="T4" fmla="*/ 1 w 110"/>
                    <a:gd name="T5" fmla="*/ 36 h 59"/>
                    <a:gd name="T6" fmla="*/ 71 w 110"/>
                    <a:gd name="T7" fmla="*/ 0 h 59"/>
                    <a:gd name="T8" fmla="*/ 110 w 110"/>
                    <a:gd name="T9" fmla="*/ 55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9">
                      <a:moveTo>
                        <a:pt x="110" y="55"/>
                      </a:moveTo>
                      <a:cubicBezTo>
                        <a:pt x="110" y="55"/>
                        <a:pt x="52" y="48"/>
                        <a:pt x="30" y="54"/>
                      </a:cubicBezTo>
                      <a:cubicBezTo>
                        <a:pt x="30" y="54"/>
                        <a:pt x="1" y="59"/>
                        <a:pt x="1" y="36"/>
                      </a:cubicBezTo>
                      <a:cubicBezTo>
                        <a:pt x="0" y="12"/>
                        <a:pt x="40" y="14"/>
                        <a:pt x="71" y="0"/>
                      </a:cubicBezTo>
                      <a:lnTo>
                        <a:pt x="110" y="55"/>
                      </a:lnTo>
                      <a:close/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1" name="íṧḻïḑè"/>
                <p:cNvSpPr>
                  <a:spLocks/>
                </p:cNvSpPr>
                <p:nvPr/>
              </p:nvSpPr>
              <p:spPr bwMode="auto">
                <a:xfrm>
                  <a:off x="5529108" y="1940446"/>
                  <a:ext cx="522403" cy="700937"/>
                </a:xfrm>
                <a:custGeom>
                  <a:avLst/>
                  <a:gdLst>
                    <a:gd name="T0" fmla="*/ 273 w 318"/>
                    <a:gd name="T1" fmla="*/ 18 h 427"/>
                    <a:gd name="T2" fmla="*/ 118 w 318"/>
                    <a:gd name="T3" fmla="*/ 83 h 427"/>
                    <a:gd name="T4" fmla="*/ 41 w 318"/>
                    <a:gd name="T5" fmla="*/ 427 h 427"/>
                    <a:gd name="T6" fmla="*/ 259 w 318"/>
                    <a:gd name="T7" fmla="*/ 361 h 427"/>
                    <a:gd name="T8" fmla="*/ 256 w 318"/>
                    <a:gd name="T9" fmla="*/ 184 h 427"/>
                    <a:gd name="T10" fmla="*/ 305 w 318"/>
                    <a:gd name="T11" fmla="*/ 56 h 427"/>
                    <a:gd name="T12" fmla="*/ 273 w 318"/>
                    <a:gd name="T13" fmla="*/ 18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18" h="427">
                      <a:moveTo>
                        <a:pt x="273" y="18"/>
                      </a:moveTo>
                      <a:cubicBezTo>
                        <a:pt x="273" y="18"/>
                        <a:pt x="198" y="0"/>
                        <a:pt x="118" y="83"/>
                      </a:cubicBezTo>
                      <a:cubicBezTo>
                        <a:pt x="37" y="166"/>
                        <a:pt x="0" y="359"/>
                        <a:pt x="41" y="427"/>
                      </a:cubicBezTo>
                      <a:cubicBezTo>
                        <a:pt x="41" y="427"/>
                        <a:pt x="240" y="407"/>
                        <a:pt x="259" y="361"/>
                      </a:cubicBezTo>
                      <a:cubicBezTo>
                        <a:pt x="259" y="361"/>
                        <a:pt x="203" y="254"/>
                        <a:pt x="256" y="184"/>
                      </a:cubicBezTo>
                      <a:cubicBezTo>
                        <a:pt x="318" y="101"/>
                        <a:pt x="298" y="78"/>
                        <a:pt x="305" y="56"/>
                      </a:cubicBezTo>
                      <a:cubicBezTo>
                        <a:pt x="298" y="30"/>
                        <a:pt x="310" y="30"/>
                        <a:pt x="273" y="18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2" name="i$ḻíḋè"/>
                <p:cNvSpPr>
                  <a:spLocks/>
                </p:cNvSpPr>
                <p:nvPr/>
              </p:nvSpPr>
              <p:spPr bwMode="auto">
                <a:xfrm>
                  <a:off x="5921605" y="1956424"/>
                  <a:ext cx="131990" cy="368183"/>
                </a:xfrm>
                <a:custGeom>
                  <a:avLst/>
                  <a:gdLst>
                    <a:gd name="T0" fmla="*/ 43 w 80"/>
                    <a:gd name="T1" fmla="*/ 0 h 224"/>
                    <a:gd name="T2" fmla="*/ 33 w 80"/>
                    <a:gd name="T3" fmla="*/ 122 h 224"/>
                    <a:gd name="T4" fmla="*/ 22 w 80"/>
                    <a:gd name="T5" fmla="*/ 141 h 224"/>
                    <a:gd name="T6" fmla="*/ 9 w 80"/>
                    <a:gd name="T7" fmla="*/ 203 h 224"/>
                    <a:gd name="T8" fmla="*/ 76 w 80"/>
                    <a:gd name="T9" fmla="*/ 72 h 224"/>
                    <a:gd name="T10" fmla="*/ 45 w 80"/>
                    <a:gd name="T11" fmla="*/ 0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0" h="224">
                      <a:moveTo>
                        <a:pt x="43" y="0"/>
                      </a:moveTo>
                      <a:cubicBezTo>
                        <a:pt x="43" y="0"/>
                        <a:pt x="36" y="111"/>
                        <a:pt x="33" y="122"/>
                      </a:cubicBezTo>
                      <a:cubicBezTo>
                        <a:pt x="31" y="133"/>
                        <a:pt x="22" y="141"/>
                        <a:pt x="22" y="141"/>
                      </a:cubicBezTo>
                      <a:cubicBezTo>
                        <a:pt x="22" y="141"/>
                        <a:pt x="0" y="182"/>
                        <a:pt x="9" y="203"/>
                      </a:cubicBezTo>
                      <a:cubicBezTo>
                        <a:pt x="17" y="224"/>
                        <a:pt x="80" y="100"/>
                        <a:pt x="76" y="72"/>
                      </a:cubicBezTo>
                      <a:cubicBezTo>
                        <a:pt x="72" y="44"/>
                        <a:pt x="45" y="0"/>
                        <a:pt x="45" y="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3" name="ïşlíḓe"/>
                <p:cNvSpPr>
                  <a:spLocks/>
                </p:cNvSpPr>
                <p:nvPr/>
              </p:nvSpPr>
              <p:spPr bwMode="auto">
                <a:xfrm>
                  <a:off x="5509657" y="2558021"/>
                  <a:ext cx="197291" cy="127822"/>
                </a:xfrm>
                <a:custGeom>
                  <a:avLst/>
                  <a:gdLst>
                    <a:gd name="T0" fmla="*/ 120 w 120"/>
                    <a:gd name="T1" fmla="*/ 43 h 78"/>
                    <a:gd name="T2" fmla="*/ 0 w 120"/>
                    <a:gd name="T3" fmla="*/ 21 h 78"/>
                    <a:gd name="T4" fmla="*/ 37 w 120"/>
                    <a:gd name="T5" fmla="*/ 0 h 78"/>
                    <a:gd name="T6" fmla="*/ 120 w 120"/>
                    <a:gd name="T7" fmla="*/ 43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0" h="78">
                      <a:moveTo>
                        <a:pt x="120" y="43"/>
                      </a:moveTo>
                      <a:cubicBezTo>
                        <a:pt x="120" y="43"/>
                        <a:pt x="54" y="78"/>
                        <a:pt x="0" y="21"/>
                      </a:cubicBezTo>
                      <a:cubicBezTo>
                        <a:pt x="0" y="21"/>
                        <a:pt x="39" y="40"/>
                        <a:pt x="37" y="0"/>
                      </a:cubicBezTo>
                      <a:cubicBezTo>
                        <a:pt x="37" y="0"/>
                        <a:pt x="47" y="51"/>
                        <a:pt x="120" y="4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4" name="íśliḑè"/>
                <p:cNvSpPr>
                  <a:spLocks/>
                </p:cNvSpPr>
                <p:nvPr/>
              </p:nvSpPr>
              <p:spPr bwMode="auto">
                <a:xfrm>
                  <a:off x="5440883" y="1920301"/>
                  <a:ext cx="592566" cy="228551"/>
                </a:xfrm>
                <a:custGeom>
                  <a:avLst/>
                  <a:gdLst>
                    <a:gd name="T0" fmla="*/ 361 w 361"/>
                    <a:gd name="T1" fmla="*/ 78 h 139"/>
                    <a:gd name="T2" fmla="*/ 290 w 361"/>
                    <a:gd name="T3" fmla="*/ 17 h 139"/>
                    <a:gd name="T4" fmla="*/ 83 w 361"/>
                    <a:gd name="T5" fmla="*/ 0 h 139"/>
                    <a:gd name="T6" fmla="*/ 0 w 361"/>
                    <a:gd name="T7" fmla="*/ 10 h 139"/>
                    <a:gd name="T8" fmla="*/ 23 w 361"/>
                    <a:gd name="T9" fmla="*/ 99 h 139"/>
                    <a:gd name="T10" fmla="*/ 142 w 361"/>
                    <a:gd name="T11" fmla="*/ 107 h 139"/>
                    <a:gd name="T12" fmla="*/ 361 w 361"/>
                    <a:gd name="T13" fmla="*/ 95 h 139"/>
                    <a:gd name="T14" fmla="*/ 361 w 361"/>
                    <a:gd name="T15" fmla="*/ 78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61" h="139">
                      <a:moveTo>
                        <a:pt x="361" y="78"/>
                      </a:moveTo>
                      <a:cubicBezTo>
                        <a:pt x="361" y="78"/>
                        <a:pt x="352" y="34"/>
                        <a:pt x="290" y="17"/>
                      </a:cubicBezTo>
                      <a:cubicBezTo>
                        <a:pt x="228" y="0"/>
                        <a:pt x="149" y="74"/>
                        <a:pt x="83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13" y="86"/>
                        <a:pt x="23" y="99"/>
                      </a:cubicBezTo>
                      <a:cubicBezTo>
                        <a:pt x="23" y="99"/>
                        <a:pt x="91" y="139"/>
                        <a:pt x="142" y="107"/>
                      </a:cubicBezTo>
                      <a:cubicBezTo>
                        <a:pt x="235" y="47"/>
                        <a:pt x="299" y="15"/>
                        <a:pt x="361" y="95"/>
                      </a:cubicBezTo>
                      <a:lnTo>
                        <a:pt x="361" y="78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5" name="îṡḻïḓe"/>
                <p:cNvSpPr>
                  <a:spLocks/>
                </p:cNvSpPr>
                <p:nvPr/>
              </p:nvSpPr>
              <p:spPr bwMode="auto">
                <a:xfrm>
                  <a:off x="6005662" y="2016167"/>
                  <a:ext cx="54185" cy="42376"/>
                </a:xfrm>
                <a:custGeom>
                  <a:avLst/>
                  <a:gdLst>
                    <a:gd name="T0" fmla="*/ 33 w 33"/>
                    <a:gd name="T1" fmla="*/ 10 h 26"/>
                    <a:gd name="T2" fmla="*/ 19 w 33"/>
                    <a:gd name="T3" fmla="*/ 26 h 26"/>
                    <a:gd name="T4" fmla="*/ 2 w 33"/>
                    <a:gd name="T5" fmla="*/ 10 h 26"/>
                    <a:gd name="T6" fmla="*/ 33 w 33"/>
                    <a:gd name="T7" fmla="*/ 1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26">
                      <a:moveTo>
                        <a:pt x="33" y="10"/>
                      </a:move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9" y="26"/>
                        <a:pt x="0" y="19"/>
                        <a:pt x="2" y="10"/>
                      </a:cubicBezTo>
                      <a:cubicBezTo>
                        <a:pt x="3" y="0"/>
                        <a:pt x="33" y="10"/>
                        <a:pt x="33" y="1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6" name="ísľîḍè"/>
                <p:cNvSpPr>
                  <a:spLocks/>
                </p:cNvSpPr>
                <p:nvPr/>
              </p:nvSpPr>
              <p:spPr bwMode="auto">
                <a:xfrm>
                  <a:off x="6027197" y="2048817"/>
                  <a:ext cx="14588" cy="49323"/>
                </a:xfrm>
                <a:custGeom>
                  <a:avLst/>
                  <a:gdLst>
                    <a:gd name="T0" fmla="*/ 4 w 9"/>
                    <a:gd name="T1" fmla="*/ 0 h 30"/>
                    <a:gd name="T2" fmla="*/ 6 w 9"/>
                    <a:gd name="T3" fmla="*/ 17 h 30"/>
                    <a:gd name="T4" fmla="*/ 0 w 9"/>
                    <a:gd name="T5" fmla="*/ 17 h 30"/>
                    <a:gd name="T6" fmla="*/ 4 w 9"/>
                    <a:gd name="T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" h="30">
                      <a:moveTo>
                        <a:pt x="4" y="0"/>
                      </a:moveTo>
                      <a:cubicBezTo>
                        <a:pt x="4" y="0"/>
                        <a:pt x="9" y="4"/>
                        <a:pt x="6" y="17"/>
                      </a:cubicBezTo>
                      <a:cubicBezTo>
                        <a:pt x="3" y="30"/>
                        <a:pt x="0" y="17"/>
                        <a:pt x="0" y="17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7" name="iSľiḓê"/>
                <p:cNvSpPr>
                  <a:spLocks/>
                </p:cNvSpPr>
                <p:nvPr/>
              </p:nvSpPr>
              <p:spPr bwMode="auto">
                <a:xfrm>
                  <a:off x="5847969" y="2122454"/>
                  <a:ext cx="127822" cy="311914"/>
                </a:xfrm>
                <a:custGeom>
                  <a:avLst/>
                  <a:gdLst>
                    <a:gd name="T0" fmla="*/ 78 w 78"/>
                    <a:gd name="T1" fmla="*/ 28 h 190"/>
                    <a:gd name="T2" fmla="*/ 26 w 78"/>
                    <a:gd name="T3" fmla="*/ 0 h 190"/>
                    <a:gd name="T4" fmla="*/ 44 w 78"/>
                    <a:gd name="T5" fmla="*/ 190 h 190"/>
                    <a:gd name="T6" fmla="*/ 78 w 78"/>
                    <a:gd name="T7" fmla="*/ 28 h 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190">
                      <a:moveTo>
                        <a:pt x="78" y="28"/>
                      </a:moveTo>
                      <a:cubicBezTo>
                        <a:pt x="78" y="28"/>
                        <a:pt x="51" y="21"/>
                        <a:pt x="26" y="0"/>
                      </a:cubicBezTo>
                      <a:cubicBezTo>
                        <a:pt x="26" y="0"/>
                        <a:pt x="0" y="137"/>
                        <a:pt x="44" y="190"/>
                      </a:cubicBezTo>
                      <a:cubicBezTo>
                        <a:pt x="44" y="190"/>
                        <a:pt x="33" y="121"/>
                        <a:pt x="78" y="28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8" name="îSļíďè"/>
                <p:cNvSpPr>
                  <a:spLocks/>
                </p:cNvSpPr>
                <p:nvPr/>
              </p:nvSpPr>
              <p:spPr bwMode="auto">
                <a:xfrm>
                  <a:off x="5909101" y="2002968"/>
                  <a:ext cx="118096" cy="165335"/>
                </a:xfrm>
                <a:custGeom>
                  <a:avLst/>
                  <a:gdLst>
                    <a:gd name="T0" fmla="*/ 54 w 72"/>
                    <a:gd name="T1" fmla="*/ 0 h 101"/>
                    <a:gd name="T2" fmla="*/ 0 w 72"/>
                    <a:gd name="T3" fmla="*/ 9 h 101"/>
                    <a:gd name="T4" fmla="*/ 41 w 72"/>
                    <a:gd name="T5" fmla="*/ 101 h 101"/>
                    <a:gd name="T6" fmla="*/ 54 w 72"/>
                    <a:gd name="T7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2" h="101">
                      <a:moveTo>
                        <a:pt x="54" y="0"/>
                      </a:moveTo>
                      <a:cubicBezTo>
                        <a:pt x="54" y="0"/>
                        <a:pt x="26" y="18"/>
                        <a:pt x="0" y="9"/>
                      </a:cubicBezTo>
                      <a:cubicBezTo>
                        <a:pt x="0" y="9"/>
                        <a:pt x="23" y="79"/>
                        <a:pt x="41" y="101"/>
                      </a:cubicBezTo>
                      <a:cubicBezTo>
                        <a:pt x="41" y="101"/>
                        <a:pt x="72" y="46"/>
                        <a:pt x="54" y="0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9" name="îŝḷiḋè"/>
                <p:cNvSpPr>
                  <a:spLocks/>
                </p:cNvSpPr>
                <p:nvPr/>
              </p:nvSpPr>
              <p:spPr bwMode="auto">
                <a:xfrm>
                  <a:off x="5964676" y="1955035"/>
                  <a:ext cx="95172" cy="103508"/>
                </a:xfrm>
                <a:custGeom>
                  <a:avLst/>
                  <a:gdLst>
                    <a:gd name="T0" fmla="*/ 4 w 58"/>
                    <a:gd name="T1" fmla="*/ 0 h 63"/>
                    <a:gd name="T2" fmla="*/ 32 w 58"/>
                    <a:gd name="T3" fmla="*/ 3 h 63"/>
                    <a:gd name="T4" fmla="*/ 58 w 58"/>
                    <a:gd name="T5" fmla="*/ 47 h 63"/>
                    <a:gd name="T6" fmla="*/ 21 w 58"/>
                    <a:gd name="T7" fmla="*/ 63 h 63"/>
                    <a:gd name="T8" fmla="*/ 4 w 58"/>
                    <a:gd name="T9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63">
                      <a:moveTo>
                        <a:pt x="4" y="0"/>
                      </a:move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58" y="47"/>
                        <a:pt x="58" y="47"/>
                        <a:pt x="58" y="47"/>
                      </a:cubicBezTo>
                      <a:cubicBezTo>
                        <a:pt x="21" y="63"/>
                        <a:pt x="21" y="63"/>
                        <a:pt x="21" y="63"/>
                      </a:cubicBezTo>
                      <a:cubicBezTo>
                        <a:pt x="21" y="63"/>
                        <a:pt x="0" y="22"/>
                        <a:pt x="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0" name="í$1íḋe"/>
                <p:cNvSpPr>
                  <a:spLocks/>
                </p:cNvSpPr>
                <p:nvPr/>
              </p:nvSpPr>
              <p:spPr bwMode="auto">
                <a:xfrm>
                  <a:off x="5738208" y="2514951"/>
                  <a:ext cx="216742" cy="105592"/>
                </a:xfrm>
                <a:custGeom>
                  <a:avLst/>
                  <a:gdLst>
                    <a:gd name="T0" fmla="*/ 0 w 132"/>
                    <a:gd name="T1" fmla="*/ 64 h 64"/>
                    <a:gd name="T2" fmla="*/ 127 w 132"/>
                    <a:gd name="T3" fmla="*/ 19 h 64"/>
                    <a:gd name="T4" fmla="*/ 122 w 132"/>
                    <a:gd name="T5" fmla="*/ 9 h 64"/>
                    <a:gd name="T6" fmla="*/ 132 w 132"/>
                    <a:gd name="T7" fmla="*/ 12 h 64"/>
                    <a:gd name="T8" fmla="*/ 115 w 132"/>
                    <a:gd name="T9" fmla="*/ 0 h 64"/>
                    <a:gd name="T10" fmla="*/ 115 w 132"/>
                    <a:gd name="T11" fmla="*/ 18 h 64"/>
                    <a:gd name="T12" fmla="*/ 0 w 132"/>
                    <a:gd name="T13" fmla="*/ 6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" h="64">
                      <a:moveTo>
                        <a:pt x="0" y="64"/>
                      </a:moveTo>
                      <a:cubicBezTo>
                        <a:pt x="0" y="64"/>
                        <a:pt x="114" y="34"/>
                        <a:pt x="127" y="19"/>
                      </a:cubicBezTo>
                      <a:cubicBezTo>
                        <a:pt x="122" y="9"/>
                        <a:pt x="122" y="9"/>
                        <a:pt x="122" y="9"/>
                      </a:cubicBezTo>
                      <a:cubicBezTo>
                        <a:pt x="132" y="12"/>
                        <a:pt x="132" y="12"/>
                        <a:pt x="132" y="12"/>
                      </a:cubicBezTo>
                      <a:cubicBezTo>
                        <a:pt x="132" y="12"/>
                        <a:pt x="118" y="1"/>
                        <a:pt x="115" y="0"/>
                      </a:cubicBezTo>
                      <a:cubicBezTo>
                        <a:pt x="115" y="18"/>
                        <a:pt x="115" y="18"/>
                        <a:pt x="115" y="18"/>
                      </a:cubicBezTo>
                      <a:cubicBezTo>
                        <a:pt x="115" y="18"/>
                        <a:pt x="35" y="59"/>
                        <a:pt x="0" y="64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1" name="îṡľîḓe"/>
                <p:cNvSpPr>
                  <a:spLocks/>
                </p:cNvSpPr>
                <p:nvPr/>
              </p:nvSpPr>
              <p:spPr bwMode="auto">
                <a:xfrm>
                  <a:off x="5736124" y="1991158"/>
                  <a:ext cx="606460" cy="518930"/>
                </a:xfrm>
                <a:custGeom>
                  <a:avLst/>
                  <a:gdLst>
                    <a:gd name="T0" fmla="*/ 122 w 369"/>
                    <a:gd name="T1" fmla="*/ 7 h 316"/>
                    <a:gd name="T2" fmla="*/ 112 w 369"/>
                    <a:gd name="T3" fmla="*/ 190 h 316"/>
                    <a:gd name="T4" fmla="*/ 336 w 369"/>
                    <a:gd name="T5" fmla="*/ 159 h 316"/>
                    <a:gd name="T6" fmla="*/ 369 w 369"/>
                    <a:gd name="T7" fmla="*/ 188 h 316"/>
                    <a:gd name="T8" fmla="*/ 86 w 369"/>
                    <a:gd name="T9" fmla="*/ 235 h 316"/>
                    <a:gd name="T10" fmla="*/ 122 w 369"/>
                    <a:gd name="T11" fmla="*/ 7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9" h="316">
                      <a:moveTo>
                        <a:pt x="122" y="7"/>
                      </a:moveTo>
                      <a:cubicBezTo>
                        <a:pt x="143" y="12"/>
                        <a:pt x="70" y="113"/>
                        <a:pt x="112" y="190"/>
                      </a:cubicBezTo>
                      <a:cubicBezTo>
                        <a:pt x="148" y="256"/>
                        <a:pt x="255" y="204"/>
                        <a:pt x="336" y="159"/>
                      </a:cubicBezTo>
                      <a:cubicBezTo>
                        <a:pt x="336" y="159"/>
                        <a:pt x="350" y="183"/>
                        <a:pt x="369" y="188"/>
                      </a:cubicBezTo>
                      <a:cubicBezTo>
                        <a:pt x="369" y="188"/>
                        <a:pt x="159" y="316"/>
                        <a:pt x="86" y="235"/>
                      </a:cubicBezTo>
                      <a:cubicBezTo>
                        <a:pt x="0" y="140"/>
                        <a:pt x="86" y="0"/>
                        <a:pt x="122" y="7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2" name="ï$ļïḋé"/>
                <p:cNvSpPr>
                  <a:spLocks/>
                </p:cNvSpPr>
                <p:nvPr/>
              </p:nvSpPr>
              <p:spPr bwMode="auto">
                <a:xfrm>
                  <a:off x="5706947" y="2023809"/>
                  <a:ext cx="191733" cy="371656"/>
                </a:xfrm>
                <a:custGeom>
                  <a:avLst/>
                  <a:gdLst>
                    <a:gd name="T0" fmla="*/ 110 w 117"/>
                    <a:gd name="T1" fmla="*/ 0 h 226"/>
                    <a:gd name="T2" fmla="*/ 117 w 117"/>
                    <a:gd name="T3" fmla="*/ 226 h 226"/>
                    <a:gd name="T4" fmla="*/ 110 w 117"/>
                    <a:gd name="T5" fmla="*/ 0 h 2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7" h="226">
                      <a:moveTo>
                        <a:pt x="110" y="0"/>
                      </a:moveTo>
                      <a:cubicBezTo>
                        <a:pt x="110" y="0"/>
                        <a:pt x="0" y="126"/>
                        <a:pt x="117" y="226"/>
                      </a:cubicBezTo>
                      <a:cubicBezTo>
                        <a:pt x="117" y="226"/>
                        <a:pt x="13" y="152"/>
                        <a:pt x="110" y="0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3" name="îṡļíḍé"/>
                <p:cNvSpPr>
                  <a:spLocks/>
                </p:cNvSpPr>
                <p:nvPr/>
              </p:nvSpPr>
              <p:spPr bwMode="auto">
                <a:xfrm>
                  <a:off x="6281452" y="2140516"/>
                  <a:ext cx="174366" cy="169503"/>
                </a:xfrm>
                <a:custGeom>
                  <a:avLst/>
                  <a:gdLst>
                    <a:gd name="T0" fmla="*/ 4 w 106"/>
                    <a:gd name="T1" fmla="*/ 68 h 103"/>
                    <a:gd name="T2" fmla="*/ 17 w 106"/>
                    <a:gd name="T3" fmla="*/ 8 h 103"/>
                    <a:gd name="T4" fmla="*/ 43 w 106"/>
                    <a:gd name="T5" fmla="*/ 10 h 103"/>
                    <a:gd name="T6" fmla="*/ 76 w 106"/>
                    <a:gd name="T7" fmla="*/ 20 h 103"/>
                    <a:gd name="T8" fmla="*/ 97 w 106"/>
                    <a:gd name="T9" fmla="*/ 59 h 103"/>
                    <a:gd name="T10" fmla="*/ 81 w 106"/>
                    <a:gd name="T11" fmla="*/ 56 h 103"/>
                    <a:gd name="T12" fmla="*/ 55 w 106"/>
                    <a:gd name="T13" fmla="*/ 49 h 103"/>
                    <a:gd name="T14" fmla="*/ 37 w 106"/>
                    <a:gd name="T15" fmla="*/ 97 h 103"/>
                    <a:gd name="T16" fmla="*/ 4 w 106"/>
                    <a:gd name="T17" fmla="*/ 68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103">
                      <a:moveTo>
                        <a:pt x="4" y="68"/>
                      </a:moveTo>
                      <a:cubicBezTo>
                        <a:pt x="4" y="68"/>
                        <a:pt x="0" y="19"/>
                        <a:pt x="17" y="8"/>
                      </a:cubicBezTo>
                      <a:cubicBezTo>
                        <a:pt x="17" y="8"/>
                        <a:pt x="33" y="0"/>
                        <a:pt x="43" y="10"/>
                      </a:cubicBezTo>
                      <a:cubicBezTo>
                        <a:pt x="43" y="10"/>
                        <a:pt x="72" y="3"/>
                        <a:pt x="76" y="20"/>
                      </a:cubicBezTo>
                      <a:cubicBezTo>
                        <a:pt x="76" y="20"/>
                        <a:pt x="106" y="27"/>
                        <a:pt x="97" y="59"/>
                      </a:cubicBezTo>
                      <a:cubicBezTo>
                        <a:pt x="97" y="59"/>
                        <a:pt x="88" y="67"/>
                        <a:pt x="81" y="56"/>
                      </a:cubicBezTo>
                      <a:cubicBezTo>
                        <a:pt x="75" y="45"/>
                        <a:pt x="59" y="31"/>
                        <a:pt x="55" y="49"/>
                      </a:cubicBezTo>
                      <a:cubicBezTo>
                        <a:pt x="52" y="67"/>
                        <a:pt x="61" y="91"/>
                        <a:pt x="37" y="97"/>
                      </a:cubicBezTo>
                      <a:cubicBezTo>
                        <a:pt x="13" y="103"/>
                        <a:pt x="4" y="82"/>
                        <a:pt x="4" y="68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4" name="ïśļíḍe"/>
                <p:cNvSpPr>
                  <a:spLocks/>
                </p:cNvSpPr>
                <p:nvPr/>
              </p:nvSpPr>
              <p:spPr bwMode="auto">
                <a:xfrm>
                  <a:off x="6317576" y="2171776"/>
                  <a:ext cx="106981" cy="106981"/>
                </a:xfrm>
                <a:custGeom>
                  <a:avLst/>
                  <a:gdLst>
                    <a:gd name="T0" fmla="*/ 64 w 65"/>
                    <a:gd name="T1" fmla="*/ 35 h 65"/>
                    <a:gd name="T2" fmla="*/ 30 w 65"/>
                    <a:gd name="T3" fmla="*/ 64 h 65"/>
                    <a:gd name="T4" fmla="*/ 1 w 65"/>
                    <a:gd name="T5" fmla="*/ 30 h 65"/>
                    <a:gd name="T6" fmla="*/ 35 w 65"/>
                    <a:gd name="T7" fmla="*/ 1 h 65"/>
                    <a:gd name="T8" fmla="*/ 64 w 65"/>
                    <a:gd name="T9" fmla="*/ 3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65">
                      <a:moveTo>
                        <a:pt x="64" y="35"/>
                      </a:moveTo>
                      <a:cubicBezTo>
                        <a:pt x="62" y="52"/>
                        <a:pt x="47" y="65"/>
                        <a:pt x="30" y="64"/>
                      </a:cubicBezTo>
                      <a:cubicBezTo>
                        <a:pt x="13" y="62"/>
                        <a:pt x="0" y="47"/>
                        <a:pt x="1" y="30"/>
                      </a:cubicBezTo>
                      <a:cubicBezTo>
                        <a:pt x="2" y="13"/>
                        <a:pt x="17" y="0"/>
                        <a:pt x="35" y="1"/>
                      </a:cubicBezTo>
                      <a:cubicBezTo>
                        <a:pt x="52" y="2"/>
                        <a:pt x="65" y="17"/>
                        <a:pt x="64" y="35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5" name="íṡḻïḋe"/>
                <p:cNvSpPr>
                  <a:spLocks/>
                </p:cNvSpPr>
                <p:nvPr/>
              </p:nvSpPr>
              <p:spPr bwMode="auto">
                <a:xfrm>
                  <a:off x="6337721" y="2191922"/>
                  <a:ext cx="67384" cy="67384"/>
                </a:xfrm>
                <a:custGeom>
                  <a:avLst/>
                  <a:gdLst>
                    <a:gd name="T0" fmla="*/ 40 w 41"/>
                    <a:gd name="T1" fmla="*/ 22 h 41"/>
                    <a:gd name="T2" fmla="*/ 19 w 41"/>
                    <a:gd name="T3" fmla="*/ 40 h 41"/>
                    <a:gd name="T4" fmla="*/ 1 w 41"/>
                    <a:gd name="T5" fmla="*/ 19 h 41"/>
                    <a:gd name="T6" fmla="*/ 22 w 41"/>
                    <a:gd name="T7" fmla="*/ 1 h 41"/>
                    <a:gd name="T8" fmla="*/ 40 w 41"/>
                    <a:gd name="T9" fmla="*/ 22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40" y="22"/>
                      </a:moveTo>
                      <a:cubicBezTo>
                        <a:pt x="39" y="33"/>
                        <a:pt x="30" y="41"/>
                        <a:pt x="19" y="40"/>
                      </a:cubicBezTo>
                      <a:cubicBezTo>
                        <a:pt x="8" y="39"/>
                        <a:pt x="0" y="30"/>
                        <a:pt x="1" y="19"/>
                      </a:cubicBezTo>
                      <a:cubicBezTo>
                        <a:pt x="1" y="8"/>
                        <a:pt x="11" y="0"/>
                        <a:pt x="22" y="1"/>
                      </a:cubicBezTo>
                      <a:cubicBezTo>
                        <a:pt x="33" y="2"/>
                        <a:pt x="41" y="11"/>
                        <a:pt x="40" y="22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49" name="iṣ1íḋê"/>
              <p:cNvGrpSpPr/>
              <p:nvPr/>
            </p:nvGrpSpPr>
            <p:grpSpPr>
              <a:xfrm>
                <a:off x="7358312" y="2496370"/>
                <a:ext cx="985063" cy="735671"/>
                <a:chOff x="4389825" y="2066879"/>
                <a:chExt cx="985063" cy="735671"/>
              </a:xfrm>
            </p:grpSpPr>
            <p:sp>
              <p:nvSpPr>
                <p:cNvPr id="50" name="iŝḻiḑè"/>
                <p:cNvSpPr>
                  <a:spLocks/>
                </p:cNvSpPr>
                <p:nvPr/>
              </p:nvSpPr>
              <p:spPr bwMode="auto">
                <a:xfrm>
                  <a:off x="4942794" y="2147462"/>
                  <a:ext cx="182702" cy="167419"/>
                </a:xfrm>
                <a:custGeom>
                  <a:avLst/>
                  <a:gdLst>
                    <a:gd name="T0" fmla="*/ 104 w 111"/>
                    <a:gd name="T1" fmla="*/ 57 h 102"/>
                    <a:gd name="T2" fmla="*/ 39 w 111"/>
                    <a:gd name="T3" fmla="*/ 6 h 102"/>
                    <a:gd name="T4" fmla="*/ 18 w 111"/>
                    <a:gd name="T5" fmla="*/ 8 h 102"/>
                    <a:gd name="T6" fmla="*/ 6 w 111"/>
                    <a:gd name="T7" fmla="*/ 23 h 102"/>
                    <a:gd name="T8" fmla="*/ 8 w 111"/>
                    <a:gd name="T9" fmla="*/ 45 h 102"/>
                    <a:gd name="T10" fmla="*/ 9 w 111"/>
                    <a:gd name="T11" fmla="*/ 46 h 102"/>
                    <a:gd name="T12" fmla="*/ 12 w 111"/>
                    <a:gd name="T13" fmla="*/ 38 h 102"/>
                    <a:gd name="T14" fmla="*/ 23 w 111"/>
                    <a:gd name="T15" fmla="*/ 24 h 102"/>
                    <a:gd name="T16" fmla="*/ 40 w 111"/>
                    <a:gd name="T17" fmla="*/ 21 h 102"/>
                    <a:gd name="T18" fmla="*/ 89 w 111"/>
                    <a:gd name="T19" fmla="*/ 59 h 102"/>
                    <a:gd name="T20" fmla="*/ 89 w 111"/>
                    <a:gd name="T21" fmla="*/ 77 h 102"/>
                    <a:gd name="T22" fmla="*/ 79 w 111"/>
                    <a:gd name="T23" fmla="*/ 91 h 102"/>
                    <a:gd name="T24" fmla="*/ 72 w 111"/>
                    <a:gd name="T25" fmla="*/ 96 h 102"/>
                    <a:gd name="T26" fmla="*/ 72 w 111"/>
                    <a:gd name="T27" fmla="*/ 96 h 102"/>
                    <a:gd name="T28" fmla="*/ 94 w 111"/>
                    <a:gd name="T29" fmla="*/ 94 h 102"/>
                    <a:gd name="T30" fmla="*/ 106 w 111"/>
                    <a:gd name="T31" fmla="*/ 79 h 102"/>
                    <a:gd name="T32" fmla="*/ 104 w 111"/>
                    <a:gd name="T33" fmla="*/ 57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" h="102">
                      <a:moveTo>
                        <a:pt x="104" y="57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3" y="0"/>
                        <a:pt x="23" y="2"/>
                        <a:pt x="18" y="8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0" y="30"/>
                        <a:pt x="1" y="40"/>
                        <a:pt x="8" y="45"/>
                      </a:cubicBezTo>
                      <a:cubicBezTo>
                        <a:pt x="9" y="46"/>
                        <a:pt x="9" y="46"/>
                        <a:pt x="9" y="46"/>
                      </a:cubicBezTo>
                      <a:cubicBezTo>
                        <a:pt x="9" y="43"/>
                        <a:pt x="10" y="40"/>
                        <a:pt x="12" y="38"/>
                      </a:cubicBezTo>
                      <a:cubicBezTo>
                        <a:pt x="23" y="24"/>
                        <a:pt x="23" y="24"/>
                        <a:pt x="23" y="24"/>
                      </a:cubicBezTo>
                      <a:cubicBezTo>
                        <a:pt x="27" y="18"/>
                        <a:pt x="35" y="17"/>
                        <a:pt x="40" y="21"/>
                      </a:cubicBezTo>
                      <a:cubicBezTo>
                        <a:pt x="89" y="59"/>
                        <a:pt x="89" y="59"/>
                        <a:pt x="89" y="59"/>
                      </a:cubicBezTo>
                      <a:cubicBezTo>
                        <a:pt x="94" y="63"/>
                        <a:pt x="94" y="72"/>
                        <a:pt x="89" y="77"/>
                      </a:cubicBezTo>
                      <a:cubicBezTo>
                        <a:pt x="79" y="91"/>
                        <a:pt x="79" y="91"/>
                        <a:pt x="79" y="91"/>
                      </a:cubicBezTo>
                      <a:cubicBezTo>
                        <a:pt x="77" y="93"/>
                        <a:pt x="74" y="95"/>
                        <a:pt x="72" y="96"/>
                      </a:cubicBezTo>
                      <a:cubicBezTo>
                        <a:pt x="72" y="96"/>
                        <a:pt x="72" y="96"/>
                        <a:pt x="72" y="96"/>
                      </a:cubicBezTo>
                      <a:cubicBezTo>
                        <a:pt x="79" y="102"/>
                        <a:pt x="89" y="101"/>
                        <a:pt x="94" y="94"/>
                      </a:cubicBezTo>
                      <a:cubicBezTo>
                        <a:pt x="106" y="79"/>
                        <a:pt x="106" y="79"/>
                        <a:pt x="106" y="79"/>
                      </a:cubicBezTo>
                      <a:cubicBezTo>
                        <a:pt x="111" y="72"/>
                        <a:pt x="110" y="62"/>
                        <a:pt x="104" y="57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1" name="íšlîḍé"/>
                <p:cNvSpPr>
                  <a:spLocks/>
                </p:cNvSpPr>
                <p:nvPr/>
              </p:nvSpPr>
              <p:spPr bwMode="auto">
                <a:xfrm>
                  <a:off x="4931679" y="2139126"/>
                  <a:ext cx="182007" cy="166030"/>
                </a:xfrm>
                <a:custGeom>
                  <a:avLst/>
                  <a:gdLst>
                    <a:gd name="T0" fmla="*/ 103 w 111"/>
                    <a:gd name="T1" fmla="*/ 56 h 101"/>
                    <a:gd name="T2" fmla="*/ 39 w 111"/>
                    <a:gd name="T3" fmla="*/ 5 h 101"/>
                    <a:gd name="T4" fmla="*/ 17 w 111"/>
                    <a:gd name="T5" fmla="*/ 7 h 101"/>
                    <a:gd name="T6" fmla="*/ 5 w 111"/>
                    <a:gd name="T7" fmla="*/ 23 h 101"/>
                    <a:gd name="T8" fmla="*/ 8 w 111"/>
                    <a:gd name="T9" fmla="*/ 44 h 101"/>
                    <a:gd name="T10" fmla="*/ 8 w 111"/>
                    <a:gd name="T11" fmla="*/ 45 h 101"/>
                    <a:gd name="T12" fmla="*/ 12 w 111"/>
                    <a:gd name="T13" fmla="*/ 37 h 101"/>
                    <a:gd name="T14" fmla="*/ 22 w 111"/>
                    <a:gd name="T15" fmla="*/ 24 h 101"/>
                    <a:gd name="T16" fmla="*/ 40 w 111"/>
                    <a:gd name="T17" fmla="*/ 20 h 101"/>
                    <a:gd name="T18" fmla="*/ 88 w 111"/>
                    <a:gd name="T19" fmla="*/ 59 h 101"/>
                    <a:gd name="T20" fmla="*/ 89 w 111"/>
                    <a:gd name="T21" fmla="*/ 77 h 101"/>
                    <a:gd name="T22" fmla="*/ 78 w 111"/>
                    <a:gd name="T23" fmla="*/ 90 h 101"/>
                    <a:gd name="T24" fmla="*/ 71 w 111"/>
                    <a:gd name="T25" fmla="*/ 95 h 101"/>
                    <a:gd name="T26" fmla="*/ 72 w 111"/>
                    <a:gd name="T27" fmla="*/ 96 h 101"/>
                    <a:gd name="T28" fmla="*/ 94 w 111"/>
                    <a:gd name="T29" fmla="*/ 93 h 101"/>
                    <a:gd name="T30" fmla="*/ 106 w 111"/>
                    <a:gd name="T31" fmla="*/ 78 h 101"/>
                    <a:gd name="T32" fmla="*/ 103 w 111"/>
                    <a:gd name="T33" fmla="*/ 56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" h="101">
                      <a:moveTo>
                        <a:pt x="103" y="56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32" y="0"/>
                        <a:pt x="23" y="1"/>
                        <a:pt x="17" y="7"/>
                      </a:cubicBezTo>
                      <a:cubicBezTo>
                        <a:pt x="5" y="23"/>
                        <a:pt x="5" y="23"/>
                        <a:pt x="5" y="23"/>
                      </a:cubicBezTo>
                      <a:cubicBezTo>
                        <a:pt x="0" y="29"/>
                        <a:pt x="1" y="39"/>
                        <a:pt x="8" y="44"/>
                      </a:cubicBezTo>
                      <a:cubicBezTo>
                        <a:pt x="8" y="45"/>
                        <a:pt x="8" y="45"/>
                        <a:pt x="8" y="45"/>
                      </a:cubicBezTo>
                      <a:cubicBezTo>
                        <a:pt x="9" y="42"/>
                        <a:pt x="10" y="39"/>
                        <a:pt x="12" y="37"/>
                      </a:cubicBezTo>
                      <a:cubicBezTo>
                        <a:pt x="22" y="24"/>
                        <a:pt x="22" y="24"/>
                        <a:pt x="22" y="24"/>
                      </a:cubicBezTo>
                      <a:cubicBezTo>
                        <a:pt x="27" y="18"/>
                        <a:pt x="35" y="16"/>
                        <a:pt x="40" y="20"/>
                      </a:cubicBezTo>
                      <a:cubicBezTo>
                        <a:pt x="88" y="59"/>
                        <a:pt x="88" y="59"/>
                        <a:pt x="88" y="59"/>
                      </a:cubicBezTo>
                      <a:cubicBezTo>
                        <a:pt x="93" y="63"/>
                        <a:pt x="94" y="71"/>
                        <a:pt x="89" y="77"/>
                      </a:cubicBezTo>
                      <a:cubicBezTo>
                        <a:pt x="78" y="90"/>
                        <a:pt x="78" y="90"/>
                        <a:pt x="78" y="90"/>
                      </a:cubicBezTo>
                      <a:cubicBezTo>
                        <a:pt x="76" y="93"/>
                        <a:pt x="74" y="94"/>
                        <a:pt x="71" y="95"/>
                      </a:cubicBezTo>
                      <a:cubicBezTo>
                        <a:pt x="72" y="96"/>
                        <a:pt x="72" y="96"/>
                        <a:pt x="72" y="96"/>
                      </a:cubicBezTo>
                      <a:cubicBezTo>
                        <a:pt x="79" y="101"/>
                        <a:pt x="88" y="100"/>
                        <a:pt x="94" y="93"/>
                      </a:cubicBezTo>
                      <a:cubicBezTo>
                        <a:pt x="106" y="78"/>
                        <a:pt x="106" y="78"/>
                        <a:pt x="106" y="78"/>
                      </a:cubicBezTo>
                      <a:cubicBezTo>
                        <a:pt x="111" y="71"/>
                        <a:pt x="110" y="61"/>
                        <a:pt x="103" y="56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2" name="ïṥļiḍê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724556" cy="700937"/>
                </a:xfrm>
                <a:custGeom>
                  <a:avLst/>
                  <a:gdLst>
                    <a:gd name="T0" fmla="*/ 286 w 441"/>
                    <a:gd name="T1" fmla="*/ 419 h 427"/>
                    <a:gd name="T2" fmla="*/ 264 w 441"/>
                    <a:gd name="T3" fmla="*/ 422 h 427"/>
                    <a:gd name="T4" fmla="*/ 8 w 441"/>
                    <a:gd name="T5" fmla="*/ 219 h 427"/>
                    <a:gd name="T6" fmla="*/ 6 w 441"/>
                    <a:gd name="T7" fmla="*/ 197 h 427"/>
                    <a:gd name="T8" fmla="*/ 156 w 441"/>
                    <a:gd name="T9" fmla="*/ 8 h 427"/>
                    <a:gd name="T10" fmla="*/ 178 w 441"/>
                    <a:gd name="T11" fmla="*/ 5 h 427"/>
                    <a:gd name="T12" fmla="*/ 434 w 441"/>
                    <a:gd name="T13" fmla="*/ 208 h 427"/>
                    <a:gd name="T14" fmla="*/ 436 w 441"/>
                    <a:gd name="T15" fmla="*/ 230 h 427"/>
                    <a:gd name="T16" fmla="*/ 286 w 441"/>
                    <a:gd name="T17" fmla="*/ 419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1" h="427">
                      <a:moveTo>
                        <a:pt x="286" y="419"/>
                      </a:moveTo>
                      <a:cubicBezTo>
                        <a:pt x="280" y="426"/>
                        <a:pt x="270" y="427"/>
                        <a:pt x="264" y="422"/>
                      </a:cubicBezTo>
                      <a:cubicBezTo>
                        <a:pt x="8" y="219"/>
                        <a:pt x="8" y="219"/>
                        <a:pt x="8" y="219"/>
                      </a:cubicBezTo>
                      <a:cubicBezTo>
                        <a:pt x="2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8" y="5"/>
                      </a:cubicBezTo>
                      <a:cubicBezTo>
                        <a:pt x="434" y="208"/>
                        <a:pt x="434" y="208"/>
                        <a:pt x="434" y="208"/>
                      </a:cubicBezTo>
                      <a:cubicBezTo>
                        <a:pt x="440" y="214"/>
                        <a:pt x="441" y="223"/>
                        <a:pt x="436" y="230"/>
                      </a:cubicBezTo>
                      <a:lnTo>
                        <a:pt x="286" y="419"/>
                      </a:ln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3" name="ïsḷîḑê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694685" cy="676623"/>
                </a:xfrm>
                <a:custGeom>
                  <a:avLst/>
                  <a:gdLst>
                    <a:gd name="T0" fmla="*/ 267 w 423"/>
                    <a:gd name="T1" fmla="*/ 404 h 412"/>
                    <a:gd name="T2" fmla="*/ 246 w 423"/>
                    <a:gd name="T3" fmla="*/ 407 h 412"/>
                    <a:gd name="T4" fmla="*/ 8 w 423"/>
                    <a:gd name="T5" fmla="*/ 218 h 412"/>
                    <a:gd name="T6" fmla="*/ 6 w 423"/>
                    <a:gd name="T7" fmla="*/ 197 h 412"/>
                    <a:gd name="T8" fmla="*/ 156 w 423"/>
                    <a:gd name="T9" fmla="*/ 8 h 412"/>
                    <a:gd name="T10" fmla="*/ 177 w 423"/>
                    <a:gd name="T11" fmla="*/ 5 h 412"/>
                    <a:gd name="T12" fmla="*/ 415 w 423"/>
                    <a:gd name="T13" fmla="*/ 194 h 412"/>
                    <a:gd name="T14" fmla="*/ 417 w 423"/>
                    <a:gd name="T15" fmla="*/ 215 h 412"/>
                    <a:gd name="T16" fmla="*/ 267 w 423"/>
                    <a:gd name="T17" fmla="*/ 404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3" h="412">
                      <a:moveTo>
                        <a:pt x="267" y="404"/>
                      </a:moveTo>
                      <a:cubicBezTo>
                        <a:pt x="261" y="411"/>
                        <a:pt x="252" y="412"/>
                        <a:pt x="246" y="407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5" y="194"/>
                        <a:pt x="415" y="194"/>
                        <a:pt x="415" y="194"/>
                      </a:cubicBezTo>
                      <a:cubicBezTo>
                        <a:pt x="422" y="199"/>
                        <a:pt x="423" y="209"/>
                        <a:pt x="417" y="215"/>
                      </a:cubicBezTo>
                      <a:lnTo>
                        <a:pt x="267" y="404"/>
                      </a:ln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4" name="îSḻíḋè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694685" cy="676623"/>
                </a:xfrm>
                <a:custGeom>
                  <a:avLst/>
                  <a:gdLst>
                    <a:gd name="T0" fmla="*/ 267 w 423"/>
                    <a:gd name="T1" fmla="*/ 404 h 412"/>
                    <a:gd name="T2" fmla="*/ 246 w 423"/>
                    <a:gd name="T3" fmla="*/ 407 h 412"/>
                    <a:gd name="T4" fmla="*/ 8 w 423"/>
                    <a:gd name="T5" fmla="*/ 218 h 412"/>
                    <a:gd name="T6" fmla="*/ 6 w 423"/>
                    <a:gd name="T7" fmla="*/ 197 h 412"/>
                    <a:gd name="T8" fmla="*/ 156 w 423"/>
                    <a:gd name="T9" fmla="*/ 8 h 412"/>
                    <a:gd name="T10" fmla="*/ 177 w 423"/>
                    <a:gd name="T11" fmla="*/ 5 h 412"/>
                    <a:gd name="T12" fmla="*/ 415 w 423"/>
                    <a:gd name="T13" fmla="*/ 194 h 412"/>
                    <a:gd name="T14" fmla="*/ 417 w 423"/>
                    <a:gd name="T15" fmla="*/ 215 h 412"/>
                    <a:gd name="T16" fmla="*/ 267 w 423"/>
                    <a:gd name="T17" fmla="*/ 404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3" h="412">
                      <a:moveTo>
                        <a:pt x="267" y="404"/>
                      </a:moveTo>
                      <a:cubicBezTo>
                        <a:pt x="261" y="411"/>
                        <a:pt x="252" y="412"/>
                        <a:pt x="246" y="407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5" y="194"/>
                        <a:pt x="415" y="194"/>
                        <a:pt x="415" y="194"/>
                      </a:cubicBezTo>
                      <a:cubicBezTo>
                        <a:pt x="422" y="199"/>
                        <a:pt x="423" y="209"/>
                        <a:pt x="417" y="215"/>
                      </a:cubicBezTo>
                      <a:lnTo>
                        <a:pt x="267" y="404"/>
                      </a:lnTo>
                      <a:close/>
                    </a:path>
                  </a:pathLst>
                </a:custGeom>
                <a:noFill/>
                <a:ln w="14288" cap="flat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5" name="iš1íḓé"/>
                <p:cNvSpPr>
                  <a:spLocks/>
                </p:cNvSpPr>
                <p:nvPr/>
              </p:nvSpPr>
              <p:spPr bwMode="auto">
                <a:xfrm>
                  <a:off x="4521120" y="2066879"/>
                  <a:ext cx="698158" cy="681486"/>
                </a:xfrm>
                <a:custGeom>
                  <a:avLst/>
                  <a:gdLst>
                    <a:gd name="T0" fmla="*/ 269 w 425"/>
                    <a:gd name="T1" fmla="*/ 406 h 415"/>
                    <a:gd name="T2" fmla="*/ 248 w 425"/>
                    <a:gd name="T3" fmla="*/ 409 h 415"/>
                    <a:gd name="T4" fmla="*/ 8 w 425"/>
                    <a:gd name="T5" fmla="*/ 218 h 415"/>
                    <a:gd name="T6" fmla="*/ 6 w 425"/>
                    <a:gd name="T7" fmla="*/ 197 h 415"/>
                    <a:gd name="T8" fmla="*/ 156 w 425"/>
                    <a:gd name="T9" fmla="*/ 8 h 415"/>
                    <a:gd name="T10" fmla="*/ 177 w 425"/>
                    <a:gd name="T11" fmla="*/ 5 h 415"/>
                    <a:gd name="T12" fmla="*/ 418 w 425"/>
                    <a:gd name="T13" fmla="*/ 196 h 415"/>
                    <a:gd name="T14" fmla="*/ 419 w 425"/>
                    <a:gd name="T15" fmla="*/ 217 h 415"/>
                    <a:gd name="T16" fmla="*/ 269 w 425"/>
                    <a:gd name="T17" fmla="*/ 406 h 4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5" h="415">
                      <a:moveTo>
                        <a:pt x="269" y="406"/>
                      </a:moveTo>
                      <a:cubicBezTo>
                        <a:pt x="264" y="413"/>
                        <a:pt x="254" y="415"/>
                        <a:pt x="248" y="409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8" y="196"/>
                        <a:pt x="418" y="196"/>
                        <a:pt x="418" y="196"/>
                      </a:cubicBezTo>
                      <a:cubicBezTo>
                        <a:pt x="424" y="201"/>
                        <a:pt x="425" y="211"/>
                        <a:pt x="419" y="217"/>
                      </a:cubicBezTo>
                      <a:lnTo>
                        <a:pt x="269" y="406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6" name="ïṥḻiḓé"/>
                <p:cNvSpPr>
                  <a:spLocks/>
                </p:cNvSpPr>
                <p:nvPr/>
              </p:nvSpPr>
              <p:spPr bwMode="auto">
                <a:xfrm>
                  <a:off x="4553770" y="2099529"/>
                  <a:ext cx="617575" cy="602986"/>
                </a:xfrm>
                <a:custGeom>
                  <a:avLst/>
                  <a:gdLst>
                    <a:gd name="T0" fmla="*/ 237 w 376"/>
                    <a:gd name="T1" fmla="*/ 360 h 367"/>
                    <a:gd name="T2" fmla="*/ 218 w 376"/>
                    <a:gd name="T3" fmla="*/ 363 h 367"/>
                    <a:gd name="T4" fmla="*/ 6 w 376"/>
                    <a:gd name="T5" fmla="*/ 194 h 367"/>
                    <a:gd name="T6" fmla="*/ 5 w 376"/>
                    <a:gd name="T7" fmla="*/ 175 h 367"/>
                    <a:gd name="T8" fmla="*/ 139 w 376"/>
                    <a:gd name="T9" fmla="*/ 7 h 367"/>
                    <a:gd name="T10" fmla="*/ 158 w 376"/>
                    <a:gd name="T11" fmla="*/ 4 h 367"/>
                    <a:gd name="T12" fmla="*/ 369 w 376"/>
                    <a:gd name="T13" fmla="*/ 172 h 367"/>
                    <a:gd name="T14" fmla="*/ 371 w 376"/>
                    <a:gd name="T15" fmla="*/ 191 h 367"/>
                    <a:gd name="T16" fmla="*/ 237 w 376"/>
                    <a:gd name="T17" fmla="*/ 360 h 3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6" h="367">
                      <a:moveTo>
                        <a:pt x="237" y="360"/>
                      </a:moveTo>
                      <a:cubicBezTo>
                        <a:pt x="232" y="366"/>
                        <a:pt x="223" y="367"/>
                        <a:pt x="218" y="363"/>
                      </a:cubicBezTo>
                      <a:cubicBezTo>
                        <a:pt x="6" y="194"/>
                        <a:pt x="6" y="194"/>
                        <a:pt x="6" y="194"/>
                      </a:cubicBezTo>
                      <a:cubicBezTo>
                        <a:pt x="1" y="190"/>
                        <a:pt x="0" y="181"/>
                        <a:pt x="5" y="175"/>
                      </a:cubicBezTo>
                      <a:cubicBezTo>
                        <a:pt x="139" y="7"/>
                        <a:pt x="139" y="7"/>
                        <a:pt x="139" y="7"/>
                      </a:cubicBezTo>
                      <a:cubicBezTo>
                        <a:pt x="144" y="1"/>
                        <a:pt x="152" y="0"/>
                        <a:pt x="158" y="4"/>
                      </a:cubicBezTo>
                      <a:cubicBezTo>
                        <a:pt x="369" y="172"/>
                        <a:pt x="369" y="172"/>
                        <a:pt x="369" y="172"/>
                      </a:cubicBezTo>
                      <a:cubicBezTo>
                        <a:pt x="375" y="177"/>
                        <a:pt x="376" y="185"/>
                        <a:pt x="371" y="191"/>
                      </a:cubicBezTo>
                      <a:lnTo>
                        <a:pt x="237" y="36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7" name="íṡḷïḓê"/>
                <p:cNvSpPr>
                  <a:spLocks/>
                </p:cNvSpPr>
                <p:nvPr/>
              </p:nvSpPr>
              <p:spPr bwMode="auto">
                <a:xfrm>
                  <a:off x="5296389" y="2401717"/>
                  <a:ext cx="42376" cy="72247"/>
                </a:xfrm>
                <a:custGeom>
                  <a:avLst/>
                  <a:gdLst>
                    <a:gd name="T0" fmla="*/ 6 w 26"/>
                    <a:gd name="T1" fmla="*/ 16 h 44"/>
                    <a:gd name="T2" fmla="*/ 11 w 26"/>
                    <a:gd name="T3" fmla="*/ 34 h 44"/>
                    <a:gd name="T4" fmla="*/ 26 w 26"/>
                    <a:gd name="T5" fmla="*/ 34 h 44"/>
                    <a:gd name="T6" fmla="*/ 18 w 26"/>
                    <a:gd name="T7" fmla="*/ 8 h 44"/>
                    <a:gd name="T8" fmla="*/ 6 w 26"/>
                    <a:gd name="T9" fmla="*/ 16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44">
                      <a:moveTo>
                        <a:pt x="6" y="16"/>
                      </a:moveTo>
                      <a:cubicBezTo>
                        <a:pt x="9" y="21"/>
                        <a:pt x="10" y="27"/>
                        <a:pt x="11" y="34"/>
                      </a:cubicBezTo>
                      <a:cubicBezTo>
                        <a:pt x="11" y="44"/>
                        <a:pt x="26" y="44"/>
                        <a:pt x="26" y="34"/>
                      </a:cubicBezTo>
                      <a:cubicBezTo>
                        <a:pt x="25" y="25"/>
                        <a:pt x="23" y="16"/>
                        <a:pt x="18" y="8"/>
                      </a:cubicBezTo>
                      <a:cubicBezTo>
                        <a:pt x="13" y="0"/>
                        <a:pt x="0" y="7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8" name="îṡ1iďe"/>
                <p:cNvSpPr>
                  <a:spLocks/>
                </p:cNvSpPr>
                <p:nvPr/>
              </p:nvSpPr>
              <p:spPr bwMode="auto">
                <a:xfrm>
                  <a:off x="5342238" y="2403801"/>
                  <a:ext cx="32650" cy="60438"/>
                </a:xfrm>
                <a:custGeom>
                  <a:avLst/>
                  <a:gdLst>
                    <a:gd name="T0" fmla="*/ 3 w 20"/>
                    <a:gd name="T1" fmla="*/ 13 h 37"/>
                    <a:gd name="T2" fmla="*/ 5 w 20"/>
                    <a:gd name="T3" fmla="*/ 27 h 37"/>
                    <a:gd name="T4" fmla="*/ 20 w 20"/>
                    <a:gd name="T5" fmla="*/ 27 h 37"/>
                    <a:gd name="T6" fmla="*/ 17 w 20"/>
                    <a:gd name="T7" fmla="*/ 9 h 37"/>
                    <a:gd name="T8" fmla="*/ 3 w 20"/>
                    <a:gd name="T9" fmla="*/ 13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37">
                      <a:moveTo>
                        <a:pt x="3" y="13"/>
                      </a:moveTo>
                      <a:cubicBezTo>
                        <a:pt x="4" y="17"/>
                        <a:pt x="4" y="22"/>
                        <a:pt x="5" y="27"/>
                      </a:cubicBezTo>
                      <a:cubicBezTo>
                        <a:pt x="5" y="37"/>
                        <a:pt x="20" y="37"/>
                        <a:pt x="20" y="27"/>
                      </a:cubicBezTo>
                      <a:cubicBezTo>
                        <a:pt x="19" y="21"/>
                        <a:pt x="19" y="15"/>
                        <a:pt x="17" y="9"/>
                      </a:cubicBezTo>
                      <a:cubicBezTo>
                        <a:pt x="14" y="0"/>
                        <a:pt x="0" y="4"/>
                        <a:pt x="3" y="1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9" name="íŝ1ïḑè"/>
                <p:cNvSpPr>
                  <a:spLocks/>
                </p:cNvSpPr>
                <p:nvPr/>
              </p:nvSpPr>
              <p:spPr bwMode="auto">
                <a:xfrm>
                  <a:off x="4430811" y="2354479"/>
                  <a:ext cx="42376" cy="100035"/>
                </a:xfrm>
                <a:custGeom>
                  <a:avLst/>
                  <a:gdLst>
                    <a:gd name="T0" fmla="*/ 7 w 26"/>
                    <a:gd name="T1" fmla="*/ 9 h 61"/>
                    <a:gd name="T2" fmla="*/ 9 w 26"/>
                    <a:gd name="T3" fmla="*/ 53 h 61"/>
                    <a:gd name="T4" fmla="*/ 21 w 26"/>
                    <a:gd name="T5" fmla="*/ 45 h 61"/>
                    <a:gd name="T6" fmla="*/ 19 w 26"/>
                    <a:gd name="T7" fmla="*/ 17 h 61"/>
                    <a:gd name="T8" fmla="*/ 7 w 26"/>
                    <a:gd name="T9" fmla="*/ 9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61">
                      <a:moveTo>
                        <a:pt x="7" y="9"/>
                      </a:moveTo>
                      <a:cubicBezTo>
                        <a:pt x="0" y="24"/>
                        <a:pt x="2" y="38"/>
                        <a:pt x="9" y="53"/>
                      </a:cubicBezTo>
                      <a:cubicBezTo>
                        <a:pt x="13" y="61"/>
                        <a:pt x="26" y="54"/>
                        <a:pt x="21" y="45"/>
                      </a:cubicBezTo>
                      <a:cubicBezTo>
                        <a:pt x="17" y="36"/>
                        <a:pt x="15" y="26"/>
                        <a:pt x="19" y="17"/>
                      </a:cubicBezTo>
                      <a:cubicBezTo>
                        <a:pt x="23" y="8"/>
                        <a:pt x="11" y="0"/>
                        <a:pt x="7" y="9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0" name="íSļïḋé"/>
                <p:cNvSpPr>
                  <a:spLocks/>
                </p:cNvSpPr>
                <p:nvPr/>
              </p:nvSpPr>
              <p:spPr bwMode="auto">
                <a:xfrm>
                  <a:off x="4389825" y="2365594"/>
                  <a:ext cx="31261" cy="80583"/>
                </a:xfrm>
                <a:custGeom>
                  <a:avLst/>
                  <a:gdLst>
                    <a:gd name="T0" fmla="*/ 1 w 19"/>
                    <a:gd name="T1" fmla="*/ 10 h 49"/>
                    <a:gd name="T2" fmla="*/ 3 w 19"/>
                    <a:gd name="T3" fmla="*/ 40 h 49"/>
                    <a:gd name="T4" fmla="*/ 17 w 19"/>
                    <a:gd name="T5" fmla="*/ 36 h 49"/>
                    <a:gd name="T6" fmla="*/ 16 w 19"/>
                    <a:gd name="T7" fmla="*/ 10 h 49"/>
                    <a:gd name="T8" fmla="*/ 1 w 19"/>
                    <a:gd name="T9" fmla="*/ 1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49">
                      <a:moveTo>
                        <a:pt x="1" y="10"/>
                      </a:moveTo>
                      <a:cubicBezTo>
                        <a:pt x="1" y="20"/>
                        <a:pt x="1" y="30"/>
                        <a:pt x="3" y="40"/>
                      </a:cubicBezTo>
                      <a:cubicBezTo>
                        <a:pt x="5" y="49"/>
                        <a:pt x="19" y="45"/>
                        <a:pt x="17" y="36"/>
                      </a:cubicBezTo>
                      <a:cubicBezTo>
                        <a:pt x="16" y="27"/>
                        <a:pt x="16" y="19"/>
                        <a:pt x="16" y="10"/>
                      </a:cubicBezTo>
                      <a:cubicBezTo>
                        <a:pt x="15" y="0"/>
                        <a:pt x="0" y="0"/>
                        <a:pt x="1" y="10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</p:grpSp>
      </p:grpSp>
      <p:sp>
        <p:nvSpPr>
          <p:cNvPr id="126" name="文本框 173">
            <a:extLst>
              <a:ext uri="{FF2B5EF4-FFF2-40B4-BE49-F238E27FC236}">
                <a16:creationId xmlns:a16="http://schemas.microsoft.com/office/drawing/2014/main" id="{9A64F226-3234-4E29-8655-79FCF8F9CDF6}"/>
              </a:ext>
            </a:extLst>
          </p:cNvPr>
          <p:cNvSpPr txBox="1"/>
          <p:nvPr/>
        </p:nvSpPr>
        <p:spPr>
          <a:xfrm>
            <a:off x="983128" y="261144"/>
            <a:ext cx="1890210" cy="276999"/>
          </a:xfrm>
          <a:prstGeom prst="rect">
            <a:avLst/>
          </a:prstGeom>
          <a:noFill/>
        </p:spPr>
        <p:txBody>
          <a:bodyPr wrap="none">
            <a:normAutofit fontScale="85000" lnSpcReduction="20000"/>
          </a:bodyPr>
          <a:lstStyle/>
          <a:p>
            <a:r>
              <a:rPr lang="zh-CN" altLang="en-US" b="1" dirty="0">
                <a:solidFill>
                  <a:srgbClr val="E1193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成功项目展示</a:t>
            </a:r>
          </a:p>
        </p:txBody>
      </p:sp>
    </p:spTree>
    <p:extLst>
      <p:ext uri="{BB962C8B-B14F-4D97-AF65-F5344CB8AC3E}">
        <p14:creationId xmlns:p14="http://schemas.microsoft.com/office/powerpoint/2010/main" val="273388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005826" y="1224874"/>
            <a:ext cx="2767309" cy="2738248"/>
            <a:chOff x="3005826" y="1224874"/>
            <a:chExt cx="2767309" cy="2738248"/>
          </a:xfrm>
        </p:grpSpPr>
        <p:grpSp>
          <p:nvGrpSpPr>
            <p:cNvPr id="4" name="Group 22"/>
            <p:cNvGrpSpPr/>
            <p:nvPr/>
          </p:nvGrpSpPr>
          <p:grpSpPr>
            <a:xfrm>
              <a:off x="3005826" y="2625756"/>
              <a:ext cx="1348913" cy="1337366"/>
              <a:chOff x="4240774" y="3658107"/>
              <a:chExt cx="1798551" cy="1783154"/>
            </a:xfrm>
          </p:grpSpPr>
          <p:sp>
            <p:nvSpPr>
              <p:cNvPr id="31" name="Freeform: Shape 10"/>
              <p:cNvSpPr/>
              <p:nvPr/>
            </p:nvSpPr>
            <p:spPr>
              <a:xfrm>
                <a:off x="4240774" y="3658107"/>
                <a:ext cx="1798551" cy="1783154"/>
              </a:xfrm>
              <a:custGeom>
                <a:avLst/>
                <a:gdLst>
                  <a:gd name="connsiteX0" fmla="*/ 833645 w 1678460"/>
                  <a:gd name="connsiteY0" fmla="*/ 185289 h 1664090"/>
                  <a:gd name="connsiteX1" fmla="*/ 186889 w 1678460"/>
                  <a:gd name="connsiteY1" fmla="*/ 832045 h 1664090"/>
                  <a:gd name="connsiteX2" fmla="*/ 186889 w 1678460"/>
                  <a:gd name="connsiteY2" fmla="*/ 1170350 h 1664090"/>
                  <a:gd name="connsiteX3" fmla="*/ 495340 w 1678460"/>
                  <a:gd name="connsiteY3" fmla="*/ 1478801 h 1664090"/>
                  <a:gd name="connsiteX4" fmla="*/ 844815 w 1678460"/>
                  <a:gd name="connsiteY4" fmla="*/ 1478801 h 1664090"/>
                  <a:gd name="connsiteX5" fmla="*/ 1491571 w 1678460"/>
                  <a:gd name="connsiteY5" fmla="*/ 832045 h 1664090"/>
                  <a:gd name="connsiteX6" fmla="*/ 1491571 w 1678460"/>
                  <a:gd name="connsiteY6" fmla="*/ 493740 h 1664090"/>
                  <a:gd name="connsiteX7" fmla="*/ 1183120 w 1678460"/>
                  <a:gd name="connsiteY7" fmla="*/ 185289 h 1664090"/>
                  <a:gd name="connsiteX8" fmla="*/ 832045 w 1678460"/>
                  <a:gd name="connsiteY8" fmla="*/ 0 h 1664090"/>
                  <a:gd name="connsiteX9" fmla="*/ 1678460 w 1678460"/>
                  <a:gd name="connsiteY9" fmla="*/ 0 h 1664090"/>
                  <a:gd name="connsiteX10" fmla="*/ 1678460 w 1678460"/>
                  <a:gd name="connsiteY10" fmla="*/ 832045 h 1664090"/>
                  <a:gd name="connsiteX11" fmla="*/ 846415 w 1678460"/>
                  <a:gd name="connsiteY11" fmla="*/ 1664090 h 1664090"/>
                  <a:gd name="connsiteX12" fmla="*/ 0 w 1678460"/>
                  <a:gd name="connsiteY12" fmla="*/ 1664090 h 1664090"/>
                  <a:gd name="connsiteX13" fmla="*/ 0 w 1678460"/>
                  <a:gd name="connsiteY13" fmla="*/ 832045 h 1664090"/>
                  <a:gd name="connsiteX14" fmla="*/ 832045 w 1678460"/>
                  <a:gd name="connsiteY14" fmla="*/ 0 h 166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78460" h="1664090">
                    <a:moveTo>
                      <a:pt x="833645" y="185289"/>
                    </a:moveTo>
                    <a:cubicBezTo>
                      <a:pt x="476452" y="185289"/>
                      <a:pt x="186889" y="474852"/>
                      <a:pt x="186889" y="832045"/>
                    </a:cubicBezTo>
                    <a:lnTo>
                      <a:pt x="186889" y="1170350"/>
                    </a:lnTo>
                    <a:cubicBezTo>
                      <a:pt x="186889" y="1340703"/>
                      <a:pt x="324987" y="1478801"/>
                      <a:pt x="495340" y="1478801"/>
                    </a:cubicBezTo>
                    <a:lnTo>
                      <a:pt x="844815" y="1478801"/>
                    </a:lnTo>
                    <a:cubicBezTo>
                      <a:pt x="1202008" y="1478801"/>
                      <a:pt x="1491571" y="1189238"/>
                      <a:pt x="1491571" y="832045"/>
                    </a:cubicBezTo>
                    <a:lnTo>
                      <a:pt x="1491571" y="493740"/>
                    </a:lnTo>
                    <a:cubicBezTo>
                      <a:pt x="1491571" y="323387"/>
                      <a:pt x="1353473" y="185289"/>
                      <a:pt x="1183120" y="185289"/>
                    </a:cubicBezTo>
                    <a:close/>
                    <a:moveTo>
                      <a:pt x="832045" y="0"/>
                    </a:moveTo>
                    <a:lnTo>
                      <a:pt x="1678460" y="0"/>
                    </a:lnTo>
                    <a:lnTo>
                      <a:pt x="1678460" y="832045"/>
                    </a:lnTo>
                    <a:cubicBezTo>
                      <a:pt x="1678460" y="1291571"/>
                      <a:pt x="1305941" y="1664090"/>
                      <a:pt x="846415" y="1664090"/>
                    </a:cubicBezTo>
                    <a:lnTo>
                      <a:pt x="0" y="1664090"/>
                    </a:lnTo>
                    <a:lnTo>
                      <a:pt x="0" y="832045"/>
                    </a:lnTo>
                    <a:cubicBezTo>
                      <a:pt x="0" y="372519"/>
                      <a:pt x="372519" y="0"/>
                      <a:pt x="832045" y="0"/>
                    </a:cubicBezTo>
                    <a:close/>
                  </a:path>
                </a:pathLst>
              </a:custGeom>
              <a:solidFill>
                <a:srgbClr val="E119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2" name="Freeform: Shape 11"/>
              <p:cNvSpPr/>
              <p:nvPr/>
            </p:nvSpPr>
            <p:spPr>
              <a:xfrm rot="10800000">
                <a:off x="4601381" y="4018715"/>
                <a:ext cx="1071110" cy="1061939"/>
              </a:xfrm>
              <a:custGeom>
                <a:avLst/>
                <a:gdLst>
                  <a:gd name="connsiteX0" fmla="*/ 503121 w 999590"/>
                  <a:gd name="connsiteY0" fmla="*/ 880685 h 991032"/>
                  <a:gd name="connsiteX1" fmla="*/ 888290 w 999590"/>
                  <a:gd name="connsiteY1" fmla="*/ 495516 h 991032"/>
                  <a:gd name="connsiteX2" fmla="*/ 888290 w 999590"/>
                  <a:gd name="connsiteY2" fmla="*/ 294042 h 991032"/>
                  <a:gd name="connsiteX3" fmla="*/ 704595 w 999590"/>
                  <a:gd name="connsiteY3" fmla="*/ 110347 h 991032"/>
                  <a:gd name="connsiteX4" fmla="*/ 496469 w 999590"/>
                  <a:gd name="connsiteY4" fmla="*/ 110347 h 991032"/>
                  <a:gd name="connsiteX5" fmla="*/ 111300 w 999590"/>
                  <a:gd name="connsiteY5" fmla="*/ 495516 h 991032"/>
                  <a:gd name="connsiteX6" fmla="*/ 111300 w 999590"/>
                  <a:gd name="connsiteY6" fmla="*/ 696990 h 991032"/>
                  <a:gd name="connsiteX7" fmla="*/ 294995 w 999590"/>
                  <a:gd name="connsiteY7" fmla="*/ 880685 h 991032"/>
                  <a:gd name="connsiteX8" fmla="*/ 504074 w 999590"/>
                  <a:gd name="connsiteY8" fmla="*/ 991032 h 991032"/>
                  <a:gd name="connsiteX9" fmla="*/ 236321 w 999590"/>
                  <a:gd name="connsiteY9" fmla="*/ 991032 h 991032"/>
                  <a:gd name="connsiteX10" fmla="*/ 0 w 999590"/>
                  <a:gd name="connsiteY10" fmla="*/ 754711 h 991032"/>
                  <a:gd name="connsiteX11" fmla="*/ 0 w 999590"/>
                  <a:gd name="connsiteY11" fmla="*/ 495516 h 991032"/>
                  <a:gd name="connsiteX12" fmla="*/ 495516 w 999590"/>
                  <a:gd name="connsiteY12" fmla="*/ 0 h 991032"/>
                  <a:gd name="connsiteX13" fmla="*/ 763269 w 999590"/>
                  <a:gd name="connsiteY13" fmla="*/ 0 h 991032"/>
                  <a:gd name="connsiteX14" fmla="*/ 999590 w 999590"/>
                  <a:gd name="connsiteY14" fmla="*/ 236321 h 991032"/>
                  <a:gd name="connsiteX15" fmla="*/ 999590 w 999590"/>
                  <a:gd name="connsiteY15" fmla="*/ 495516 h 991032"/>
                  <a:gd name="connsiteX16" fmla="*/ 504074 w 999590"/>
                  <a:gd name="connsiteY16" fmla="*/ 991032 h 991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99590" h="991032">
                    <a:moveTo>
                      <a:pt x="503121" y="880685"/>
                    </a:moveTo>
                    <a:cubicBezTo>
                      <a:pt x="715844" y="880685"/>
                      <a:pt x="888290" y="708239"/>
                      <a:pt x="888290" y="495516"/>
                    </a:cubicBezTo>
                    <a:lnTo>
                      <a:pt x="888290" y="294042"/>
                    </a:lnTo>
                    <a:cubicBezTo>
                      <a:pt x="888290" y="192590"/>
                      <a:pt x="806047" y="110347"/>
                      <a:pt x="704595" y="110347"/>
                    </a:cubicBezTo>
                    <a:lnTo>
                      <a:pt x="496469" y="110347"/>
                    </a:lnTo>
                    <a:cubicBezTo>
                      <a:pt x="283746" y="110347"/>
                      <a:pt x="111300" y="282793"/>
                      <a:pt x="111300" y="495516"/>
                    </a:cubicBezTo>
                    <a:lnTo>
                      <a:pt x="111300" y="696990"/>
                    </a:lnTo>
                    <a:cubicBezTo>
                      <a:pt x="111300" y="798442"/>
                      <a:pt x="193543" y="880685"/>
                      <a:pt x="294995" y="880685"/>
                    </a:cubicBezTo>
                    <a:close/>
                    <a:moveTo>
                      <a:pt x="504074" y="991032"/>
                    </a:moveTo>
                    <a:lnTo>
                      <a:pt x="236321" y="991032"/>
                    </a:lnTo>
                    <a:cubicBezTo>
                      <a:pt x="105805" y="991032"/>
                      <a:pt x="0" y="885227"/>
                      <a:pt x="0" y="754711"/>
                    </a:cubicBezTo>
                    <a:lnTo>
                      <a:pt x="0" y="495516"/>
                    </a:lnTo>
                    <a:cubicBezTo>
                      <a:pt x="0" y="221850"/>
                      <a:pt x="221850" y="0"/>
                      <a:pt x="495516" y="0"/>
                    </a:cubicBezTo>
                    <a:lnTo>
                      <a:pt x="763269" y="0"/>
                    </a:lnTo>
                    <a:cubicBezTo>
                      <a:pt x="893785" y="0"/>
                      <a:pt x="999590" y="105805"/>
                      <a:pt x="999590" y="236321"/>
                    </a:cubicBezTo>
                    <a:lnTo>
                      <a:pt x="999590" y="495516"/>
                    </a:lnTo>
                    <a:cubicBezTo>
                      <a:pt x="999590" y="769182"/>
                      <a:pt x="777740" y="991032"/>
                      <a:pt x="504074" y="991032"/>
                    </a:cubicBezTo>
                    <a:close/>
                  </a:path>
                </a:pathLst>
              </a:custGeom>
              <a:solidFill>
                <a:srgbClr val="E119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3" name="Freeform: Shape 15"/>
              <p:cNvSpPr>
                <a:spLocks/>
              </p:cNvSpPr>
              <p:nvPr/>
            </p:nvSpPr>
            <p:spPr bwMode="auto">
              <a:xfrm>
                <a:off x="4955342" y="4275861"/>
                <a:ext cx="354013" cy="521291"/>
              </a:xfrm>
              <a:custGeom>
                <a:avLst/>
                <a:gdLst/>
                <a:ahLst/>
                <a:cxnLst>
                  <a:cxn ang="0">
                    <a:pos x="37" y="29"/>
                  </a:cxn>
                  <a:cxn ang="0">
                    <a:pos x="31" y="41"/>
                  </a:cxn>
                  <a:cxn ang="0">
                    <a:pos x="33" y="44"/>
                  </a:cxn>
                  <a:cxn ang="0">
                    <a:pos x="32" y="47"/>
                  </a:cxn>
                  <a:cxn ang="0">
                    <a:pos x="33" y="49"/>
                  </a:cxn>
                  <a:cxn ang="0">
                    <a:pos x="31" y="53"/>
                  </a:cxn>
                  <a:cxn ang="0">
                    <a:pos x="31" y="54"/>
                  </a:cxn>
                  <a:cxn ang="0">
                    <a:pos x="27" y="58"/>
                  </a:cxn>
                  <a:cxn ang="0">
                    <a:pos x="21" y="62"/>
                  </a:cxn>
                  <a:cxn ang="0">
                    <a:pos x="15" y="58"/>
                  </a:cxn>
                  <a:cxn ang="0">
                    <a:pos x="11" y="54"/>
                  </a:cxn>
                  <a:cxn ang="0">
                    <a:pos x="11" y="53"/>
                  </a:cxn>
                  <a:cxn ang="0">
                    <a:pos x="9" y="49"/>
                  </a:cxn>
                  <a:cxn ang="0">
                    <a:pos x="10" y="47"/>
                  </a:cxn>
                  <a:cxn ang="0">
                    <a:pos x="9" y="44"/>
                  </a:cxn>
                  <a:cxn ang="0">
                    <a:pos x="11" y="41"/>
                  </a:cxn>
                  <a:cxn ang="0">
                    <a:pos x="5" y="29"/>
                  </a:cxn>
                  <a:cxn ang="0">
                    <a:pos x="0" y="18"/>
                  </a:cxn>
                  <a:cxn ang="0">
                    <a:pos x="21" y="0"/>
                  </a:cxn>
                  <a:cxn ang="0">
                    <a:pos x="42" y="18"/>
                  </a:cxn>
                  <a:cxn ang="0">
                    <a:pos x="37" y="29"/>
                  </a:cxn>
                  <a:cxn ang="0">
                    <a:pos x="21" y="6"/>
                  </a:cxn>
                  <a:cxn ang="0">
                    <a:pos x="6" y="18"/>
                  </a:cxn>
                  <a:cxn ang="0">
                    <a:pos x="8" y="26"/>
                  </a:cxn>
                  <a:cxn ang="0">
                    <a:pos x="11" y="28"/>
                  </a:cxn>
                  <a:cxn ang="0">
                    <a:pos x="16" y="40"/>
                  </a:cxn>
                  <a:cxn ang="0">
                    <a:pos x="26" y="40"/>
                  </a:cxn>
                  <a:cxn ang="0">
                    <a:pos x="31" y="28"/>
                  </a:cxn>
                  <a:cxn ang="0">
                    <a:pos x="34" y="26"/>
                  </a:cxn>
                  <a:cxn ang="0">
                    <a:pos x="36" y="18"/>
                  </a:cxn>
                  <a:cxn ang="0">
                    <a:pos x="21" y="6"/>
                  </a:cxn>
                  <a:cxn ang="0">
                    <a:pos x="29" y="20"/>
                  </a:cxn>
                  <a:cxn ang="0">
                    <a:pos x="27" y="18"/>
                  </a:cxn>
                  <a:cxn ang="0">
                    <a:pos x="21" y="15"/>
                  </a:cxn>
                  <a:cxn ang="0">
                    <a:pos x="20" y="13"/>
                  </a:cxn>
                  <a:cxn ang="0">
                    <a:pos x="21" y="12"/>
                  </a:cxn>
                  <a:cxn ang="0">
                    <a:pos x="30" y="18"/>
                  </a:cxn>
                  <a:cxn ang="0">
                    <a:pos x="29" y="20"/>
                  </a:cxn>
                </a:cxnLst>
                <a:rect l="0" t="0" r="r" b="b"/>
                <a:pathLst>
                  <a:path w="42" h="62">
                    <a:moveTo>
                      <a:pt x="37" y="29"/>
                    </a:moveTo>
                    <a:cubicBezTo>
                      <a:pt x="35" y="32"/>
                      <a:pt x="31" y="37"/>
                      <a:pt x="31" y="41"/>
                    </a:cubicBezTo>
                    <a:cubicBezTo>
                      <a:pt x="32" y="42"/>
                      <a:pt x="33" y="43"/>
                      <a:pt x="33" y="44"/>
                    </a:cubicBezTo>
                    <a:cubicBezTo>
                      <a:pt x="33" y="45"/>
                      <a:pt x="32" y="46"/>
                      <a:pt x="32" y="47"/>
                    </a:cubicBezTo>
                    <a:cubicBezTo>
                      <a:pt x="32" y="47"/>
                      <a:pt x="33" y="48"/>
                      <a:pt x="33" y="49"/>
                    </a:cubicBezTo>
                    <a:cubicBezTo>
                      <a:pt x="33" y="51"/>
                      <a:pt x="32" y="52"/>
                      <a:pt x="31" y="53"/>
                    </a:cubicBezTo>
                    <a:cubicBezTo>
                      <a:pt x="31" y="53"/>
                      <a:pt x="31" y="54"/>
                      <a:pt x="31" y="54"/>
                    </a:cubicBezTo>
                    <a:cubicBezTo>
                      <a:pt x="31" y="57"/>
                      <a:pt x="29" y="58"/>
                      <a:pt x="27" y="58"/>
                    </a:cubicBezTo>
                    <a:cubicBezTo>
                      <a:pt x="26" y="61"/>
                      <a:pt x="24" y="62"/>
                      <a:pt x="21" y="62"/>
                    </a:cubicBezTo>
                    <a:cubicBezTo>
                      <a:pt x="19" y="62"/>
                      <a:pt x="16" y="61"/>
                      <a:pt x="15" y="58"/>
                    </a:cubicBezTo>
                    <a:cubicBezTo>
                      <a:pt x="13" y="58"/>
                      <a:pt x="11" y="57"/>
                      <a:pt x="11" y="54"/>
                    </a:cubicBezTo>
                    <a:cubicBezTo>
                      <a:pt x="11" y="54"/>
                      <a:pt x="11" y="53"/>
                      <a:pt x="11" y="53"/>
                    </a:cubicBezTo>
                    <a:cubicBezTo>
                      <a:pt x="10" y="52"/>
                      <a:pt x="9" y="51"/>
                      <a:pt x="9" y="49"/>
                    </a:cubicBezTo>
                    <a:cubicBezTo>
                      <a:pt x="9" y="48"/>
                      <a:pt x="10" y="47"/>
                      <a:pt x="10" y="47"/>
                    </a:cubicBezTo>
                    <a:cubicBezTo>
                      <a:pt x="10" y="46"/>
                      <a:pt x="9" y="45"/>
                      <a:pt x="9" y="44"/>
                    </a:cubicBezTo>
                    <a:cubicBezTo>
                      <a:pt x="9" y="43"/>
                      <a:pt x="10" y="42"/>
                      <a:pt x="11" y="41"/>
                    </a:cubicBezTo>
                    <a:cubicBezTo>
                      <a:pt x="11" y="37"/>
                      <a:pt x="7" y="32"/>
                      <a:pt x="5" y="29"/>
                    </a:cubicBezTo>
                    <a:cubicBezTo>
                      <a:pt x="2" y="26"/>
                      <a:pt x="0" y="23"/>
                      <a:pt x="0" y="18"/>
                    </a:cubicBezTo>
                    <a:cubicBezTo>
                      <a:pt x="0" y="8"/>
                      <a:pt x="11" y="0"/>
                      <a:pt x="21" y="0"/>
                    </a:cubicBezTo>
                    <a:cubicBezTo>
                      <a:pt x="31" y="0"/>
                      <a:pt x="42" y="8"/>
                      <a:pt x="42" y="18"/>
                    </a:cubicBezTo>
                    <a:cubicBezTo>
                      <a:pt x="42" y="23"/>
                      <a:pt x="40" y="26"/>
                      <a:pt x="37" y="29"/>
                    </a:cubicBezTo>
                    <a:close/>
                    <a:moveTo>
                      <a:pt x="21" y="6"/>
                    </a:moveTo>
                    <a:cubicBezTo>
                      <a:pt x="14" y="6"/>
                      <a:pt x="6" y="10"/>
                      <a:pt x="6" y="18"/>
                    </a:cubicBezTo>
                    <a:cubicBezTo>
                      <a:pt x="6" y="21"/>
                      <a:pt x="7" y="24"/>
                      <a:pt x="8" y="26"/>
                    </a:cubicBezTo>
                    <a:cubicBezTo>
                      <a:pt x="9" y="27"/>
                      <a:pt x="10" y="27"/>
                      <a:pt x="11" y="28"/>
                    </a:cubicBezTo>
                    <a:cubicBezTo>
                      <a:pt x="14" y="32"/>
                      <a:pt x="16" y="36"/>
                      <a:pt x="16" y="40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6" y="36"/>
                      <a:pt x="28" y="32"/>
                      <a:pt x="31" y="28"/>
                    </a:cubicBezTo>
                    <a:cubicBezTo>
                      <a:pt x="32" y="27"/>
                      <a:pt x="33" y="27"/>
                      <a:pt x="34" y="26"/>
                    </a:cubicBezTo>
                    <a:cubicBezTo>
                      <a:pt x="35" y="24"/>
                      <a:pt x="36" y="21"/>
                      <a:pt x="36" y="18"/>
                    </a:cubicBezTo>
                    <a:cubicBezTo>
                      <a:pt x="36" y="10"/>
                      <a:pt x="28" y="6"/>
                      <a:pt x="21" y="6"/>
                    </a:cubicBezTo>
                    <a:close/>
                    <a:moveTo>
                      <a:pt x="29" y="20"/>
                    </a:moveTo>
                    <a:cubicBezTo>
                      <a:pt x="28" y="20"/>
                      <a:pt x="27" y="19"/>
                      <a:pt x="27" y="18"/>
                    </a:cubicBezTo>
                    <a:cubicBezTo>
                      <a:pt x="27" y="16"/>
                      <a:pt x="23" y="15"/>
                      <a:pt x="21" y="15"/>
                    </a:cubicBezTo>
                    <a:cubicBezTo>
                      <a:pt x="20" y="15"/>
                      <a:pt x="20" y="14"/>
                      <a:pt x="20" y="13"/>
                    </a:cubicBezTo>
                    <a:cubicBezTo>
                      <a:pt x="20" y="13"/>
                      <a:pt x="20" y="12"/>
                      <a:pt x="21" y="12"/>
                    </a:cubicBezTo>
                    <a:cubicBezTo>
                      <a:pt x="25" y="12"/>
                      <a:pt x="30" y="14"/>
                      <a:pt x="30" y="18"/>
                    </a:cubicBezTo>
                    <a:cubicBezTo>
                      <a:pt x="30" y="19"/>
                      <a:pt x="29" y="20"/>
                      <a:pt x="29" y="20"/>
                    </a:cubicBezTo>
                    <a:close/>
                  </a:path>
                </a:pathLst>
              </a:custGeom>
              <a:solidFill>
                <a:srgbClr val="E1193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grpSp>
          <p:nvGrpSpPr>
            <p:cNvPr id="5" name="Group 33"/>
            <p:cNvGrpSpPr/>
            <p:nvPr/>
          </p:nvGrpSpPr>
          <p:grpSpPr>
            <a:xfrm>
              <a:off x="3017374" y="1224874"/>
              <a:ext cx="1337366" cy="1348913"/>
              <a:chOff x="4240773" y="1830232"/>
              <a:chExt cx="1783154" cy="1798551"/>
            </a:xfrm>
          </p:grpSpPr>
          <p:grpSp>
            <p:nvGrpSpPr>
              <p:cNvPr id="27" name="Group 3"/>
              <p:cNvGrpSpPr/>
              <p:nvPr/>
            </p:nvGrpSpPr>
            <p:grpSpPr>
              <a:xfrm>
                <a:off x="4240773" y="1830232"/>
                <a:ext cx="1783154" cy="1798551"/>
                <a:chOff x="3273487" y="1407637"/>
                <a:chExt cx="1248068" cy="1258845"/>
              </a:xfrm>
            </p:grpSpPr>
            <p:sp>
              <p:nvSpPr>
                <p:cNvPr id="29" name="Freeform: Shape 4"/>
                <p:cNvSpPr/>
                <p:nvPr/>
              </p:nvSpPr>
              <p:spPr>
                <a:xfrm rot="5400000">
                  <a:off x="3268098" y="1413026"/>
                  <a:ext cx="1258845" cy="1248068"/>
                </a:xfrm>
                <a:custGeom>
                  <a:avLst/>
                  <a:gdLst>
                    <a:gd name="connsiteX0" fmla="*/ 186889 w 1678460"/>
                    <a:gd name="connsiteY0" fmla="*/ 1170350 h 1664090"/>
                    <a:gd name="connsiteX1" fmla="*/ 495340 w 1678460"/>
                    <a:gd name="connsiteY1" fmla="*/ 1478801 h 1664090"/>
                    <a:gd name="connsiteX2" fmla="*/ 844815 w 1678460"/>
                    <a:gd name="connsiteY2" fmla="*/ 1478801 h 1664090"/>
                    <a:gd name="connsiteX3" fmla="*/ 1491571 w 1678460"/>
                    <a:gd name="connsiteY3" fmla="*/ 832045 h 1664090"/>
                    <a:gd name="connsiteX4" fmla="*/ 1491571 w 1678460"/>
                    <a:gd name="connsiteY4" fmla="*/ 493740 h 1664090"/>
                    <a:gd name="connsiteX5" fmla="*/ 1183120 w 1678460"/>
                    <a:gd name="connsiteY5" fmla="*/ 185289 h 1664090"/>
                    <a:gd name="connsiteX6" fmla="*/ 833645 w 1678460"/>
                    <a:gd name="connsiteY6" fmla="*/ 185289 h 1664090"/>
                    <a:gd name="connsiteX7" fmla="*/ 186889 w 1678460"/>
                    <a:gd name="connsiteY7" fmla="*/ 832045 h 1664090"/>
                    <a:gd name="connsiteX8" fmla="*/ 0 w 1678460"/>
                    <a:gd name="connsiteY8" fmla="*/ 1664090 h 1664090"/>
                    <a:gd name="connsiteX9" fmla="*/ 0 w 1678460"/>
                    <a:gd name="connsiteY9" fmla="*/ 832045 h 1664090"/>
                    <a:gd name="connsiteX10" fmla="*/ 832045 w 1678460"/>
                    <a:gd name="connsiteY10" fmla="*/ 0 h 1664090"/>
                    <a:gd name="connsiteX11" fmla="*/ 1678460 w 1678460"/>
                    <a:gd name="connsiteY11" fmla="*/ 0 h 1664090"/>
                    <a:gd name="connsiteX12" fmla="*/ 1678460 w 1678460"/>
                    <a:gd name="connsiteY12" fmla="*/ 832045 h 1664090"/>
                    <a:gd name="connsiteX13" fmla="*/ 846415 w 1678460"/>
                    <a:gd name="connsiteY13" fmla="*/ 1664090 h 1664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78460" h="1664090">
                      <a:moveTo>
                        <a:pt x="186889" y="1170350"/>
                      </a:moveTo>
                      <a:cubicBezTo>
                        <a:pt x="186889" y="1340703"/>
                        <a:pt x="324987" y="1478801"/>
                        <a:pt x="495340" y="1478801"/>
                      </a:cubicBezTo>
                      <a:lnTo>
                        <a:pt x="844815" y="1478801"/>
                      </a:lnTo>
                      <a:cubicBezTo>
                        <a:pt x="1202008" y="1478801"/>
                        <a:pt x="1491571" y="1189238"/>
                        <a:pt x="1491571" y="832045"/>
                      </a:cubicBezTo>
                      <a:lnTo>
                        <a:pt x="1491571" y="493740"/>
                      </a:lnTo>
                      <a:cubicBezTo>
                        <a:pt x="1491571" y="323387"/>
                        <a:pt x="1353473" y="185289"/>
                        <a:pt x="1183120" y="185289"/>
                      </a:cubicBezTo>
                      <a:lnTo>
                        <a:pt x="833645" y="185289"/>
                      </a:lnTo>
                      <a:cubicBezTo>
                        <a:pt x="476452" y="185289"/>
                        <a:pt x="186889" y="474852"/>
                        <a:pt x="186889" y="832045"/>
                      </a:cubicBezTo>
                      <a:close/>
                      <a:moveTo>
                        <a:pt x="0" y="1664090"/>
                      </a:moveTo>
                      <a:lnTo>
                        <a:pt x="0" y="832045"/>
                      </a:lnTo>
                      <a:cubicBezTo>
                        <a:pt x="0" y="372519"/>
                        <a:pt x="372519" y="0"/>
                        <a:pt x="832045" y="0"/>
                      </a:cubicBezTo>
                      <a:lnTo>
                        <a:pt x="1678460" y="0"/>
                      </a:lnTo>
                      <a:lnTo>
                        <a:pt x="1678460" y="832045"/>
                      </a:lnTo>
                      <a:cubicBezTo>
                        <a:pt x="1678460" y="1291571"/>
                        <a:pt x="1305941" y="1664090"/>
                        <a:pt x="846415" y="1664090"/>
                      </a:cubicBezTo>
                      <a:close/>
                    </a:path>
                  </a:pathLst>
                </a:custGeom>
                <a:solidFill>
                  <a:srgbClr val="E119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0" name="Freeform: Shape 5"/>
                <p:cNvSpPr/>
                <p:nvPr/>
              </p:nvSpPr>
              <p:spPr>
                <a:xfrm rot="5400000">
                  <a:off x="3538911" y="1666948"/>
                  <a:ext cx="723639" cy="749693"/>
                </a:xfrm>
                <a:custGeom>
                  <a:avLst/>
                  <a:gdLst>
                    <a:gd name="connsiteX0" fmla="*/ 112428 w 964852"/>
                    <a:gd name="connsiteY0" fmla="*/ 709448 h 999590"/>
                    <a:gd name="connsiteX1" fmla="*/ 291270 w 964852"/>
                    <a:gd name="connsiteY1" fmla="*/ 888290 h 999590"/>
                    <a:gd name="connsiteX2" fmla="*/ 487422 w 964852"/>
                    <a:gd name="connsiteY2" fmla="*/ 888290 h 999590"/>
                    <a:gd name="connsiteX3" fmla="*/ 862416 w 964852"/>
                    <a:gd name="connsiteY3" fmla="*/ 513296 h 999590"/>
                    <a:gd name="connsiteX4" fmla="*/ 862416 w 964852"/>
                    <a:gd name="connsiteY4" fmla="*/ 290142 h 999590"/>
                    <a:gd name="connsiteX5" fmla="*/ 683574 w 964852"/>
                    <a:gd name="connsiteY5" fmla="*/ 111300 h 999590"/>
                    <a:gd name="connsiteX6" fmla="*/ 487422 w 964852"/>
                    <a:gd name="connsiteY6" fmla="*/ 111300 h 999590"/>
                    <a:gd name="connsiteX7" fmla="*/ 112428 w 964852"/>
                    <a:gd name="connsiteY7" fmla="*/ 486294 h 999590"/>
                    <a:gd name="connsiteX8" fmla="*/ 0 w 964852"/>
                    <a:gd name="connsiteY8" fmla="*/ 769511 h 999590"/>
                    <a:gd name="connsiteX9" fmla="*/ 0 w 964852"/>
                    <a:gd name="connsiteY9" fmla="*/ 482426 h 999590"/>
                    <a:gd name="connsiteX10" fmla="*/ 482426 w 964852"/>
                    <a:gd name="connsiteY10" fmla="*/ 0 h 999590"/>
                    <a:gd name="connsiteX11" fmla="*/ 734773 w 964852"/>
                    <a:gd name="connsiteY11" fmla="*/ 0 h 999590"/>
                    <a:gd name="connsiteX12" fmla="*/ 964852 w 964852"/>
                    <a:gd name="connsiteY12" fmla="*/ 230079 h 999590"/>
                    <a:gd name="connsiteX13" fmla="*/ 964852 w 964852"/>
                    <a:gd name="connsiteY13" fmla="*/ 517164 h 999590"/>
                    <a:gd name="connsiteX14" fmla="*/ 482426 w 964852"/>
                    <a:gd name="connsiteY14" fmla="*/ 999590 h 999590"/>
                    <a:gd name="connsiteX15" fmla="*/ 230079 w 964852"/>
                    <a:gd name="connsiteY15" fmla="*/ 999590 h 999590"/>
                    <a:gd name="connsiteX16" fmla="*/ 0 w 964852"/>
                    <a:gd name="connsiteY16" fmla="*/ 769511 h 999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964852" h="999590">
                      <a:moveTo>
                        <a:pt x="112428" y="709448"/>
                      </a:moveTo>
                      <a:cubicBezTo>
                        <a:pt x="112428" y="808220"/>
                        <a:pt x="192498" y="888290"/>
                        <a:pt x="291270" y="888290"/>
                      </a:cubicBezTo>
                      <a:lnTo>
                        <a:pt x="487422" y="888290"/>
                      </a:lnTo>
                      <a:cubicBezTo>
                        <a:pt x="694525" y="888290"/>
                        <a:pt x="862416" y="720399"/>
                        <a:pt x="862416" y="513296"/>
                      </a:cubicBezTo>
                      <a:lnTo>
                        <a:pt x="862416" y="290142"/>
                      </a:lnTo>
                      <a:cubicBezTo>
                        <a:pt x="862416" y="191370"/>
                        <a:pt x="782346" y="111300"/>
                        <a:pt x="683574" y="111300"/>
                      </a:cubicBezTo>
                      <a:lnTo>
                        <a:pt x="487422" y="111300"/>
                      </a:lnTo>
                      <a:cubicBezTo>
                        <a:pt x="280319" y="111300"/>
                        <a:pt x="112428" y="279191"/>
                        <a:pt x="112428" y="486294"/>
                      </a:cubicBezTo>
                      <a:close/>
                      <a:moveTo>
                        <a:pt x="0" y="769511"/>
                      </a:moveTo>
                      <a:lnTo>
                        <a:pt x="0" y="482426"/>
                      </a:lnTo>
                      <a:cubicBezTo>
                        <a:pt x="0" y="215989"/>
                        <a:pt x="215989" y="0"/>
                        <a:pt x="482426" y="0"/>
                      </a:cubicBezTo>
                      <a:lnTo>
                        <a:pt x="734773" y="0"/>
                      </a:lnTo>
                      <a:cubicBezTo>
                        <a:pt x="861842" y="0"/>
                        <a:pt x="964852" y="103010"/>
                        <a:pt x="964852" y="230079"/>
                      </a:cubicBezTo>
                      <a:lnTo>
                        <a:pt x="964852" y="517164"/>
                      </a:lnTo>
                      <a:cubicBezTo>
                        <a:pt x="964852" y="783601"/>
                        <a:pt x="748863" y="999590"/>
                        <a:pt x="482426" y="999590"/>
                      </a:cubicBezTo>
                      <a:lnTo>
                        <a:pt x="230079" y="999590"/>
                      </a:lnTo>
                      <a:cubicBezTo>
                        <a:pt x="103010" y="999590"/>
                        <a:pt x="0" y="896580"/>
                        <a:pt x="0" y="769511"/>
                      </a:cubicBezTo>
                      <a:close/>
                    </a:path>
                  </a:pathLst>
                </a:custGeom>
                <a:solidFill>
                  <a:srgbClr val="E119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sp>
            <p:nvSpPr>
              <p:cNvPr id="28" name="Freeform: Shape 17"/>
              <p:cNvSpPr>
                <a:spLocks/>
              </p:cNvSpPr>
              <p:nvPr/>
            </p:nvSpPr>
            <p:spPr bwMode="auto">
              <a:xfrm>
                <a:off x="4961490" y="2477045"/>
                <a:ext cx="439990" cy="439990"/>
              </a:xfrm>
              <a:custGeom>
                <a:avLst/>
                <a:gdLst/>
                <a:ahLst/>
                <a:cxnLst>
                  <a:cxn ang="0">
                    <a:pos x="64" y="42"/>
                  </a:cxn>
                  <a:cxn ang="0">
                    <a:pos x="63" y="44"/>
                  </a:cxn>
                  <a:cxn ang="0">
                    <a:pos x="33" y="64"/>
                  </a:cxn>
                  <a:cxn ang="0">
                    <a:pos x="32" y="64"/>
                  </a:cxn>
                  <a:cxn ang="0">
                    <a:pos x="30" y="64"/>
                  </a:cxn>
                  <a:cxn ang="0">
                    <a:pos x="1" y="44"/>
                  </a:cxn>
                  <a:cxn ang="0">
                    <a:pos x="0" y="42"/>
                  </a:cxn>
                  <a:cxn ang="0">
                    <a:pos x="0" y="23"/>
                  </a:cxn>
                  <a:cxn ang="0">
                    <a:pos x="1" y="20"/>
                  </a:cxn>
                  <a:cxn ang="0">
                    <a:pos x="30" y="1"/>
                  </a:cxn>
                  <a:cxn ang="0">
                    <a:pos x="32" y="0"/>
                  </a:cxn>
                  <a:cxn ang="0">
                    <a:pos x="33" y="1"/>
                  </a:cxn>
                  <a:cxn ang="0">
                    <a:pos x="63" y="20"/>
                  </a:cxn>
                  <a:cxn ang="0">
                    <a:pos x="64" y="23"/>
                  </a:cxn>
                  <a:cxn ang="0">
                    <a:pos x="64" y="42"/>
                  </a:cxn>
                  <a:cxn ang="0">
                    <a:pos x="12" y="32"/>
                  </a:cxn>
                  <a:cxn ang="0">
                    <a:pos x="5" y="28"/>
                  </a:cxn>
                  <a:cxn ang="0">
                    <a:pos x="5" y="37"/>
                  </a:cxn>
                  <a:cxn ang="0">
                    <a:pos x="12" y="32"/>
                  </a:cxn>
                  <a:cxn ang="0">
                    <a:pos x="29" y="21"/>
                  </a:cxn>
                  <a:cxn ang="0">
                    <a:pos x="29" y="8"/>
                  </a:cxn>
                  <a:cxn ang="0">
                    <a:pos x="7" y="23"/>
                  </a:cxn>
                  <a:cxn ang="0">
                    <a:pos x="17" y="29"/>
                  </a:cxn>
                  <a:cxn ang="0">
                    <a:pos x="29" y="21"/>
                  </a:cxn>
                  <a:cxn ang="0">
                    <a:pos x="29" y="56"/>
                  </a:cxn>
                  <a:cxn ang="0">
                    <a:pos x="29" y="44"/>
                  </a:cxn>
                  <a:cxn ang="0">
                    <a:pos x="17" y="36"/>
                  </a:cxn>
                  <a:cxn ang="0">
                    <a:pos x="7" y="42"/>
                  </a:cxn>
                  <a:cxn ang="0">
                    <a:pos x="29" y="56"/>
                  </a:cxn>
                  <a:cxn ang="0">
                    <a:pos x="41" y="32"/>
                  </a:cxn>
                  <a:cxn ang="0">
                    <a:pos x="32" y="26"/>
                  </a:cxn>
                  <a:cxn ang="0">
                    <a:pos x="22" y="32"/>
                  </a:cxn>
                  <a:cxn ang="0">
                    <a:pos x="32" y="39"/>
                  </a:cxn>
                  <a:cxn ang="0">
                    <a:pos x="41" y="32"/>
                  </a:cxn>
                  <a:cxn ang="0">
                    <a:pos x="56" y="23"/>
                  </a:cxn>
                  <a:cxn ang="0">
                    <a:pos x="35" y="8"/>
                  </a:cxn>
                  <a:cxn ang="0">
                    <a:pos x="35" y="21"/>
                  </a:cxn>
                  <a:cxn ang="0">
                    <a:pos x="46" y="29"/>
                  </a:cxn>
                  <a:cxn ang="0">
                    <a:pos x="56" y="23"/>
                  </a:cxn>
                  <a:cxn ang="0">
                    <a:pos x="56" y="42"/>
                  </a:cxn>
                  <a:cxn ang="0">
                    <a:pos x="46" y="36"/>
                  </a:cxn>
                  <a:cxn ang="0">
                    <a:pos x="35" y="44"/>
                  </a:cxn>
                  <a:cxn ang="0">
                    <a:pos x="35" y="56"/>
                  </a:cxn>
                  <a:cxn ang="0">
                    <a:pos x="56" y="42"/>
                  </a:cxn>
                  <a:cxn ang="0">
                    <a:pos x="58" y="37"/>
                  </a:cxn>
                  <a:cxn ang="0">
                    <a:pos x="58" y="28"/>
                  </a:cxn>
                  <a:cxn ang="0">
                    <a:pos x="51" y="32"/>
                  </a:cxn>
                  <a:cxn ang="0">
                    <a:pos x="58" y="37"/>
                  </a:cxn>
                </a:cxnLst>
                <a:rect l="0" t="0" r="r" b="b"/>
                <a:pathLst>
                  <a:path w="64" h="64">
                    <a:moveTo>
                      <a:pt x="64" y="42"/>
                    </a:moveTo>
                    <a:cubicBezTo>
                      <a:pt x="64" y="43"/>
                      <a:pt x="63" y="44"/>
                      <a:pt x="63" y="44"/>
                    </a:cubicBezTo>
                    <a:cubicBezTo>
                      <a:pt x="33" y="64"/>
                      <a:pt x="33" y="64"/>
                      <a:pt x="33" y="64"/>
                    </a:cubicBezTo>
                    <a:cubicBezTo>
                      <a:pt x="33" y="64"/>
                      <a:pt x="32" y="64"/>
                      <a:pt x="32" y="64"/>
                    </a:cubicBezTo>
                    <a:cubicBezTo>
                      <a:pt x="31" y="64"/>
                      <a:pt x="31" y="64"/>
                      <a:pt x="30" y="6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0" y="44"/>
                      <a:pt x="0" y="43"/>
                      <a:pt x="0" y="42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2"/>
                      <a:pt x="0" y="21"/>
                      <a:pt x="1" y="20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1" y="1"/>
                      <a:pt x="31" y="0"/>
                      <a:pt x="32" y="0"/>
                    </a:cubicBezTo>
                    <a:cubicBezTo>
                      <a:pt x="32" y="0"/>
                      <a:pt x="33" y="1"/>
                      <a:pt x="33" y="1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3" y="21"/>
                      <a:pt x="64" y="22"/>
                      <a:pt x="64" y="23"/>
                    </a:cubicBezTo>
                    <a:lnTo>
                      <a:pt x="64" y="42"/>
                    </a:lnTo>
                    <a:close/>
                    <a:moveTo>
                      <a:pt x="12" y="32"/>
                    </a:moveTo>
                    <a:cubicBezTo>
                      <a:pt x="5" y="28"/>
                      <a:pt x="5" y="28"/>
                      <a:pt x="5" y="28"/>
                    </a:cubicBezTo>
                    <a:cubicBezTo>
                      <a:pt x="5" y="37"/>
                      <a:pt x="5" y="37"/>
                      <a:pt x="5" y="37"/>
                    </a:cubicBezTo>
                    <a:lnTo>
                      <a:pt x="12" y="32"/>
                    </a:lnTo>
                    <a:close/>
                    <a:moveTo>
                      <a:pt x="29" y="21"/>
                    </a:moveTo>
                    <a:cubicBezTo>
                      <a:pt x="29" y="8"/>
                      <a:pt x="29" y="8"/>
                      <a:pt x="29" y="8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17" y="29"/>
                      <a:pt x="17" y="29"/>
                      <a:pt x="17" y="29"/>
                    </a:cubicBezTo>
                    <a:lnTo>
                      <a:pt x="29" y="21"/>
                    </a:lnTo>
                    <a:close/>
                    <a:moveTo>
                      <a:pt x="29" y="56"/>
                    </a:moveTo>
                    <a:cubicBezTo>
                      <a:pt x="29" y="44"/>
                      <a:pt x="29" y="44"/>
                      <a:pt x="29" y="44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7" y="42"/>
                      <a:pt x="7" y="42"/>
                      <a:pt x="7" y="42"/>
                    </a:cubicBezTo>
                    <a:lnTo>
                      <a:pt x="29" y="56"/>
                    </a:lnTo>
                    <a:close/>
                    <a:moveTo>
                      <a:pt x="41" y="32"/>
                    </a:moveTo>
                    <a:cubicBezTo>
                      <a:pt x="32" y="26"/>
                      <a:pt x="32" y="26"/>
                      <a:pt x="32" y="26"/>
                    </a:cubicBezTo>
                    <a:cubicBezTo>
                      <a:pt x="22" y="32"/>
                      <a:pt x="22" y="32"/>
                      <a:pt x="22" y="32"/>
                    </a:cubicBezTo>
                    <a:cubicBezTo>
                      <a:pt x="32" y="39"/>
                      <a:pt x="32" y="39"/>
                      <a:pt x="32" y="39"/>
                    </a:cubicBezTo>
                    <a:lnTo>
                      <a:pt x="41" y="32"/>
                    </a:lnTo>
                    <a:close/>
                    <a:moveTo>
                      <a:pt x="56" y="23"/>
                    </a:moveTo>
                    <a:cubicBezTo>
                      <a:pt x="35" y="8"/>
                      <a:pt x="35" y="8"/>
                      <a:pt x="35" y="8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46" y="29"/>
                      <a:pt x="46" y="29"/>
                      <a:pt x="46" y="29"/>
                    </a:cubicBezTo>
                    <a:lnTo>
                      <a:pt x="56" y="23"/>
                    </a:lnTo>
                    <a:close/>
                    <a:moveTo>
                      <a:pt x="56" y="42"/>
                    </a:moveTo>
                    <a:cubicBezTo>
                      <a:pt x="46" y="36"/>
                      <a:pt x="46" y="36"/>
                      <a:pt x="46" y="36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35" y="56"/>
                      <a:pt x="35" y="56"/>
                      <a:pt x="35" y="56"/>
                    </a:cubicBezTo>
                    <a:lnTo>
                      <a:pt x="56" y="42"/>
                    </a:lnTo>
                    <a:close/>
                    <a:moveTo>
                      <a:pt x="58" y="37"/>
                    </a:moveTo>
                    <a:cubicBezTo>
                      <a:pt x="58" y="28"/>
                      <a:pt x="58" y="28"/>
                      <a:pt x="58" y="28"/>
                    </a:cubicBezTo>
                    <a:cubicBezTo>
                      <a:pt x="51" y="32"/>
                      <a:pt x="51" y="32"/>
                      <a:pt x="51" y="32"/>
                    </a:cubicBezTo>
                    <a:lnTo>
                      <a:pt x="58" y="37"/>
                    </a:lnTo>
                    <a:close/>
                  </a:path>
                </a:pathLst>
              </a:custGeom>
              <a:solidFill>
                <a:srgbClr val="E1193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grpSp>
          <p:nvGrpSpPr>
            <p:cNvPr id="6" name="Group 25"/>
            <p:cNvGrpSpPr/>
            <p:nvPr/>
          </p:nvGrpSpPr>
          <p:grpSpPr>
            <a:xfrm>
              <a:off x="4424222" y="1236422"/>
              <a:ext cx="1348913" cy="1337366"/>
              <a:chOff x="6078982" y="1845629"/>
              <a:chExt cx="1798551" cy="1783154"/>
            </a:xfrm>
          </p:grpSpPr>
          <p:grpSp>
            <p:nvGrpSpPr>
              <p:cNvPr id="23" name="Group 6"/>
              <p:cNvGrpSpPr/>
              <p:nvPr/>
            </p:nvGrpSpPr>
            <p:grpSpPr>
              <a:xfrm>
                <a:off x="6078982" y="1845629"/>
                <a:ext cx="1798551" cy="1783154"/>
                <a:chOff x="4560089" y="1430787"/>
                <a:chExt cx="1258845" cy="1248068"/>
              </a:xfrm>
            </p:grpSpPr>
            <p:sp>
              <p:nvSpPr>
                <p:cNvPr id="25" name="Freeform: Shape 7"/>
                <p:cNvSpPr/>
                <p:nvPr/>
              </p:nvSpPr>
              <p:spPr>
                <a:xfrm>
                  <a:off x="4560089" y="1430787"/>
                  <a:ext cx="1258845" cy="1248068"/>
                </a:xfrm>
                <a:custGeom>
                  <a:avLst/>
                  <a:gdLst>
                    <a:gd name="connsiteX0" fmla="*/ 833645 w 1678460"/>
                    <a:gd name="connsiteY0" fmla="*/ 185289 h 1664090"/>
                    <a:gd name="connsiteX1" fmla="*/ 186889 w 1678460"/>
                    <a:gd name="connsiteY1" fmla="*/ 832045 h 1664090"/>
                    <a:gd name="connsiteX2" fmla="*/ 186889 w 1678460"/>
                    <a:gd name="connsiteY2" fmla="*/ 1170350 h 1664090"/>
                    <a:gd name="connsiteX3" fmla="*/ 495340 w 1678460"/>
                    <a:gd name="connsiteY3" fmla="*/ 1478801 h 1664090"/>
                    <a:gd name="connsiteX4" fmla="*/ 844815 w 1678460"/>
                    <a:gd name="connsiteY4" fmla="*/ 1478801 h 1664090"/>
                    <a:gd name="connsiteX5" fmla="*/ 1491571 w 1678460"/>
                    <a:gd name="connsiteY5" fmla="*/ 832045 h 1664090"/>
                    <a:gd name="connsiteX6" fmla="*/ 1491571 w 1678460"/>
                    <a:gd name="connsiteY6" fmla="*/ 493740 h 1664090"/>
                    <a:gd name="connsiteX7" fmla="*/ 1183120 w 1678460"/>
                    <a:gd name="connsiteY7" fmla="*/ 185289 h 1664090"/>
                    <a:gd name="connsiteX8" fmla="*/ 832045 w 1678460"/>
                    <a:gd name="connsiteY8" fmla="*/ 0 h 1664090"/>
                    <a:gd name="connsiteX9" fmla="*/ 1678460 w 1678460"/>
                    <a:gd name="connsiteY9" fmla="*/ 0 h 1664090"/>
                    <a:gd name="connsiteX10" fmla="*/ 1678460 w 1678460"/>
                    <a:gd name="connsiteY10" fmla="*/ 832045 h 1664090"/>
                    <a:gd name="connsiteX11" fmla="*/ 846415 w 1678460"/>
                    <a:gd name="connsiteY11" fmla="*/ 1664090 h 1664090"/>
                    <a:gd name="connsiteX12" fmla="*/ 0 w 1678460"/>
                    <a:gd name="connsiteY12" fmla="*/ 1664090 h 1664090"/>
                    <a:gd name="connsiteX13" fmla="*/ 0 w 1678460"/>
                    <a:gd name="connsiteY13" fmla="*/ 832045 h 1664090"/>
                    <a:gd name="connsiteX14" fmla="*/ 832045 w 1678460"/>
                    <a:gd name="connsiteY14" fmla="*/ 0 h 1664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8460" h="1664090">
                      <a:moveTo>
                        <a:pt x="833645" y="185289"/>
                      </a:moveTo>
                      <a:cubicBezTo>
                        <a:pt x="476452" y="185289"/>
                        <a:pt x="186889" y="474852"/>
                        <a:pt x="186889" y="832045"/>
                      </a:cubicBezTo>
                      <a:lnTo>
                        <a:pt x="186889" y="1170350"/>
                      </a:lnTo>
                      <a:cubicBezTo>
                        <a:pt x="186889" y="1340703"/>
                        <a:pt x="324987" y="1478801"/>
                        <a:pt x="495340" y="1478801"/>
                      </a:cubicBezTo>
                      <a:lnTo>
                        <a:pt x="844815" y="1478801"/>
                      </a:lnTo>
                      <a:cubicBezTo>
                        <a:pt x="1202008" y="1478801"/>
                        <a:pt x="1491571" y="1189238"/>
                        <a:pt x="1491571" y="832045"/>
                      </a:cubicBezTo>
                      <a:lnTo>
                        <a:pt x="1491571" y="493740"/>
                      </a:lnTo>
                      <a:cubicBezTo>
                        <a:pt x="1491571" y="323387"/>
                        <a:pt x="1353473" y="185289"/>
                        <a:pt x="1183120" y="185289"/>
                      </a:cubicBezTo>
                      <a:close/>
                      <a:moveTo>
                        <a:pt x="832045" y="0"/>
                      </a:moveTo>
                      <a:lnTo>
                        <a:pt x="1678460" y="0"/>
                      </a:lnTo>
                      <a:lnTo>
                        <a:pt x="1678460" y="832045"/>
                      </a:lnTo>
                      <a:cubicBezTo>
                        <a:pt x="1678460" y="1291571"/>
                        <a:pt x="1305941" y="1664090"/>
                        <a:pt x="846415" y="1664090"/>
                      </a:cubicBezTo>
                      <a:lnTo>
                        <a:pt x="0" y="1664090"/>
                      </a:lnTo>
                      <a:lnTo>
                        <a:pt x="0" y="832045"/>
                      </a:lnTo>
                      <a:cubicBezTo>
                        <a:pt x="0" y="372519"/>
                        <a:pt x="372519" y="0"/>
                        <a:pt x="832045" y="0"/>
                      </a:cubicBezTo>
                      <a:close/>
                    </a:path>
                  </a:pathLst>
                </a:custGeom>
                <a:solidFill>
                  <a:srgbClr val="55ADB7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solidFill>
                      <a:schemeClr val="tx1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6" name="Freeform: Shape 8"/>
                <p:cNvSpPr/>
                <p:nvPr/>
              </p:nvSpPr>
              <p:spPr>
                <a:xfrm rot="10800000">
                  <a:off x="4814665" y="1660340"/>
                  <a:ext cx="749693" cy="743274"/>
                </a:xfrm>
                <a:custGeom>
                  <a:avLst/>
                  <a:gdLst>
                    <a:gd name="connsiteX0" fmla="*/ 503121 w 999590"/>
                    <a:gd name="connsiteY0" fmla="*/ 880685 h 991032"/>
                    <a:gd name="connsiteX1" fmla="*/ 888290 w 999590"/>
                    <a:gd name="connsiteY1" fmla="*/ 495516 h 991032"/>
                    <a:gd name="connsiteX2" fmla="*/ 888290 w 999590"/>
                    <a:gd name="connsiteY2" fmla="*/ 294042 h 991032"/>
                    <a:gd name="connsiteX3" fmla="*/ 704595 w 999590"/>
                    <a:gd name="connsiteY3" fmla="*/ 110347 h 991032"/>
                    <a:gd name="connsiteX4" fmla="*/ 496469 w 999590"/>
                    <a:gd name="connsiteY4" fmla="*/ 110347 h 991032"/>
                    <a:gd name="connsiteX5" fmla="*/ 111300 w 999590"/>
                    <a:gd name="connsiteY5" fmla="*/ 495516 h 991032"/>
                    <a:gd name="connsiteX6" fmla="*/ 111300 w 999590"/>
                    <a:gd name="connsiteY6" fmla="*/ 696990 h 991032"/>
                    <a:gd name="connsiteX7" fmla="*/ 294995 w 999590"/>
                    <a:gd name="connsiteY7" fmla="*/ 880685 h 991032"/>
                    <a:gd name="connsiteX8" fmla="*/ 504074 w 999590"/>
                    <a:gd name="connsiteY8" fmla="*/ 991032 h 991032"/>
                    <a:gd name="connsiteX9" fmla="*/ 236321 w 999590"/>
                    <a:gd name="connsiteY9" fmla="*/ 991032 h 991032"/>
                    <a:gd name="connsiteX10" fmla="*/ 0 w 999590"/>
                    <a:gd name="connsiteY10" fmla="*/ 754711 h 991032"/>
                    <a:gd name="connsiteX11" fmla="*/ 0 w 999590"/>
                    <a:gd name="connsiteY11" fmla="*/ 495516 h 991032"/>
                    <a:gd name="connsiteX12" fmla="*/ 495516 w 999590"/>
                    <a:gd name="connsiteY12" fmla="*/ 0 h 991032"/>
                    <a:gd name="connsiteX13" fmla="*/ 763269 w 999590"/>
                    <a:gd name="connsiteY13" fmla="*/ 0 h 991032"/>
                    <a:gd name="connsiteX14" fmla="*/ 999590 w 999590"/>
                    <a:gd name="connsiteY14" fmla="*/ 236321 h 991032"/>
                    <a:gd name="connsiteX15" fmla="*/ 999590 w 999590"/>
                    <a:gd name="connsiteY15" fmla="*/ 495516 h 991032"/>
                    <a:gd name="connsiteX16" fmla="*/ 504074 w 999590"/>
                    <a:gd name="connsiteY16" fmla="*/ 991032 h 991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999590" h="991032">
                      <a:moveTo>
                        <a:pt x="503121" y="880685"/>
                      </a:moveTo>
                      <a:cubicBezTo>
                        <a:pt x="715844" y="880685"/>
                        <a:pt x="888290" y="708239"/>
                        <a:pt x="888290" y="495516"/>
                      </a:cubicBezTo>
                      <a:lnTo>
                        <a:pt x="888290" y="294042"/>
                      </a:lnTo>
                      <a:cubicBezTo>
                        <a:pt x="888290" y="192590"/>
                        <a:pt x="806047" y="110347"/>
                        <a:pt x="704595" y="110347"/>
                      </a:cubicBezTo>
                      <a:lnTo>
                        <a:pt x="496469" y="110347"/>
                      </a:lnTo>
                      <a:cubicBezTo>
                        <a:pt x="283746" y="110347"/>
                        <a:pt x="111300" y="282793"/>
                        <a:pt x="111300" y="495516"/>
                      </a:cubicBezTo>
                      <a:lnTo>
                        <a:pt x="111300" y="696990"/>
                      </a:lnTo>
                      <a:cubicBezTo>
                        <a:pt x="111300" y="798442"/>
                        <a:pt x="193543" y="880685"/>
                        <a:pt x="294995" y="880685"/>
                      </a:cubicBezTo>
                      <a:close/>
                      <a:moveTo>
                        <a:pt x="504074" y="991032"/>
                      </a:moveTo>
                      <a:lnTo>
                        <a:pt x="236321" y="991032"/>
                      </a:lnTo>
                      <a:cubicBezTo>
                        <a:pt x="105805" y="991032"/>
                        <a:pt x="0" y="885227"/>
                        <a:pt x="0" y="754711"/>
                      </a:cubicBezTo>
                      <a:lnTo>
                        <a:pt x="0" y="495516"/>
                      </a:lnTo>
                      <a:cubicBezTo>
                        <a:pt x="0" y="221850"/>
                        <a:pt x="221850" y="0"/>
                        <a:pt x="495516" y="0"/>
                      </a:cubicBezTo>
                      <a:lnTo>
                        <a:pt x="763269" y="0"/>
                      </a:lnTo>
                      <a:cubicBezTo>
                        <a:pt x="893785" y="0"/>
                        <a:pt x="999590" y="105805"/>
                        <a:pt x="999590" y="236321"/>
                      </a:cubicBezTo>
                      <a:lnTo>
                        <a:pt x="999590" y="495516"/>
                      </a:lnTo>
                      <a:cubicBezTo>
                        <a:pt x="999590" y="769182"/>
                        <a:pt x="777740" y="991032"/>
                        <a:pt x="504074" y="991032"/>
                      </a:cubicBezTo>
                      <a:close/>
                    </a:path>
                  </a:pathLst>
                </a:custGeom>
                <a:solidFill>
                  <a:srgbClr val="55ADB7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solidFill>
                      <a:schemeClr val="tx1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sp>
            <p:nvSpPr>
              <p:cNvPr id="24" name="Freeform: Shape 18"/>
              <p:cNvSpPr>
                <a:spLocks/>
              </p:cNvSpPr>
              <p:nvPr/>
            </p:nvSpPr>
            <p:spPr bwMode="auto">
              <a:xfrm>
                <a:off x="6723903" y="2502993"/>
                <a:ext cx="432339" cy="338351"/>
              </a:xfrm>
              <a:custGeom>
                <a:avLst/>
                <a:gdLst/>
                <a:ahLst/>
                <a:cxnLst>
                  <a:cxn ang="0">
                    <a:pos x="64" y="48"/>
                  </a:cxn>
                  <a:cxn ang="0">
                    <a:pos x="61" y="50"/>
                  </a:cxn>
                  <a:cxn ang="0">
                    <a:pos x="2" y="50"/>
                  </a:cxn>
                  <a:cxn ang="0">
                    <a:pos x="0" y="48"/>
                  </a:cxn>
                  <a:cxn ang="0">
                    <a:pos x="0" y="43"/>
                  </a:cxn>
                  <a:cxn ang="0">
                    <a:pos x="2" y="41"/>
                  </a:cxn>
                  <a:cxn ang="0">
                    <a:pos x="61" y="41"/>
                  </a:cxn>
                  <a:cxn ang="0">
                    <a:pos x="64" y="43"/>
                  </a:cxn>
                  <a:cxn ang="0">
                    <a:pos x="64" y="48"/>
                  </a:cxn>
                  <a:cxn ang="0">
                    <a:pos x="59" y="20"/>
                  </a:cxn>
                  <a:cxn ang="0">
                    <a:pos x="57" y="23"/>
                  </a:cxn>
                  <a:cxn ang="0">
                    <a:pos x="7" y="23"/>
                  </a:cxn>
                  <a:cxn ang="0">
                    <a:pos x="4" y="20"/>
                  </a:cxn>
                  <a:cxn ang="0">
                    <a:pos x="4" y="16"/>
                  </a:cxn>
                  <a:cxn ang="0">
                    <a:pos x="7" y="13"/>
                  </a:cxn>
                  <a:cxn ang="0">
                    <a:pos x="57" y="13"/>
                  </a:cxn>
                  <a:cxn ang="0">
                    <a:pos x="59" y="16"/>
                  </a:cxn>
                  <a:cxn ang="0">
                    <a:pos x="59" y="20"/>
                  </a:cxn>
                  <a:cxn ang="0">
                    <a:pos x="50" y="34"/>
                  </a:cxn>
                  <a:cxn ang="0">
                    <a:pos x="48" y="36"/>
                  </a:cxn>
                  <a:cxn ang="0">
                    <a:pos x="16" y="36"/>
                  </a:cxn>
                  <a:cxn ang="0">
                    <a:pos x="13" y="34"/>
                  </a:cxn>
                  <a:cxn ang="0">
                    <a:pos x="13" y="29"/>
                  </a:cxn>
                  <a:cxn ang="0">
                    <a:pos x="16" y="27"/>
                  </a:cxn>
                  <a:cxn ang="0">
                    <a:pos x="48" y="27"/>
                  </a:cxn>
                  <a:cxn ang="0">
                    <a:pos x="50" y="29"/>
                  </a:cxn>
                  <a:cxn ang="0">
                    <a:pos x="50" y="34"/>
                  </a:cxn>
                  <a:cxn ang="0">
                    <a:pos x="45" y="7"/>
                  </a:cxn>
                  <a:cxn ang="0">
                    <a:pos x="43" y="9"/>
                  </a:cxn>
                  <a:cxn ang="0">
                    <a:pos x="20" y="9"/>
                  </a:cxn>
                  <a:cxn ang="0">
                    <a:pos x="18" y="7"/>
                  </a:cxn>
                  <a:cxn ang="0">
                    <a:pos x="18" y="2"/>
                  </a:cxn>
                  <a:cxn ang="0">
                    <a:pos x="20" y="0"/>
                  </a:cxn>
                  <a:cxn ang="0">
                    <a:pos x="43" y="0"/>
                  </a:cxn>
                  <a:cxn ang="0">
                    <a:pos x="45" y="2"/>
                  </a:cxn>
                  <a:cxn ang="0">
                    <a:pos x="45" y="7"/>
                  </a:cxn>
                </a:cxnLst>
                <a:rect l="0" t="0" r="r" b="b"/>
                <a:pathLst>
                  <a:path w="64" h="50">
                    <a:moveTo>
                      <a:pt x="64" y="48"/>
                    </a:moveTo>
                    <a:cubicBezTo>
                      <a:pt x="64" y="49"/>
                      <a:pt x="63" y="50"/>
                      <a:pt x="61" y="50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1" y="50"/>
                      <a:pt x="0" y="49"/>
                      <a:pt x="0" y="48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1" y="41"/>
                      <a:pt x="2" y="41"/>
                    </a:cubicBezTo>
                    <a:cubicBezTo>
                      <a:pt x="61" y="41"/>
                      <a:pt x="61" y="41"/>
                      <a:pt x="61" y="41"/>
                    </a:cubicBezTo>
                    <a:cubicBezTo>
                      <a:pt x="63" y="41"/>
                      <a:pt x="64" y="42"/>
                      <a:pt x="64" y="43"/>
                    </a:cubicBezTo>
                    <a:lnTo>
                      <a:pt x="64" y="48"/>
                    </a:lnTo>
                    <a:close/>
                    <a:moveTo>
                      <a:pt x="59" y="20"/>
                    </a:moveTo>
                    <a:cubicBezTo>
                      <a:pt x="59" y="22"/>
                      <a:pt x="58" y="23"/>
                      <a:pt x="5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5" y="23"/>
                      <a:pt x="4" y="22"/>
                      <a:pt x="4" y="20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5" y="13"/>
                      <a:pt x="7" y="13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8" y="13"/>
                      <a:pt x="59" y="14"/>
                      <a:pt x="59" y="16"/>
                    </a:cubicBezTo>
                    <a:lnTo>
                      <a:pt x="59" y="20"/>
                    </a:lnTo>
                    <a:close/>
                    <a:moveTo>
                      <a:pt x="50" y="34"/>
                    </a:moveTo>
                    <a:cubicBezTo>
                      <a:pt x="50" y="35"/>
                      <a:pt x="49" y="36"/>
                      <a:pt x="48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5" y="36"/>
                      <a:pt x="13" y="35"/>
                      <a:pt x="13" y="34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28"/>
                      <a:pt x="15" y="27"/>
                      <a:pt x="16" y="27"/>
                    </a:cubicBezTo>
                    <a:cubicBezTo>
                      <a:pt x="48" y="27"/>
                      <a:pt x="48" y="27"/>
                      <a:pt x="48" y="27"/>
                    </a:cubicBezTo>
                    <a:cubicBezTo>
                      <a:pt x="49" y="27"/>
                      <a:pt x="50" y="28"/>
                      <a:pt x="50" y="29"/>
                    </a:cubicBezTo>
                    <a:lnTo>
                      <a:pt x="50" y="34"/>
                    </a:lnTo>
                    <a:close/>
                    <a:moveTo>
                      <a:pt x="45" y="7"/>
                    </a:moveTo>
                    <a:cubicBezTo>
                      <a:pt x="45" y="8"/>
                      <a:pt x="44" y="9"/>
                      <a:pt x="43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9" y="9"/>
                      <a:pt x="18" y="8"/>
                      <a:pt x="18" y="7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1"/>
                      <a:pt x="19" y="0"/>
                      <a:pt x="20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4" y="0"/>
                      <a:pt x="45" y="1"/>
                      <a:pt x="45" y="2"/>
                    </a:cubicBezTo>
                    <a:lnTo>
                      <a:pt x="45" y="7"/>
                    </a:lnTo>
                    <a:close/>
                  </a:path>
                </a:pathLst>
              </a:custGeom>
              <a:solidFill>
                <a:srgbClr val="55ADB7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grpSp>
          <p:nvGrpSpPr>
            <p:cNvPr id="7" name="Group 19"/>
            <p:cNvGrpSpPr/>
            <p:nvPr/>
          </p:nvGrpSpPr>
          <p:grpSpPr>
            <a:xfrm>
              <a:off x="4424222" y="2625756"/>
              <a:ext cx="1348913" cy="1337366"/>
              <a:chOff x="6078982" y="3658107"/>
              <a:chExt cx="1798551" cy="1783154"/>
            </a:xfrm>
          </p:grpSpPr>
          <p:sp>
            <p:nvSpPr>
              <p:cNvPr id="20" name="Freeform: Shape 16"/>
              <p:cNvSpPr>
                <a:spLocks/>
              </p:cNvSpPr>
              <p:nvPr/>
            </p:nvSpPr>
            <p:spPr bwMode="auto">
              <a:xfrm>
                <a:off x="6770009" y="4338234"/>
                <a:ext cx="410267" cy="404321"/>
              </a:xfrm>
              <a:custGeom>
                <a:avLst/>
                <a:gdLst/>
                <a:ahLst/>
                <a:cxnLst>
                  <a:cxn ang="0">
                    <a:pos x="59" y="63"/>
                  </a:cxn>
                  <a:cxn ang="0">
                    <a:pos x="55" y="61"/>
                  </a:cxn>
                  <a:cxn ang="0">
                    <a:pos x="42" y="48"/>
                  </a:cxn>
                  <a:cxn ang="0">
                    <a:pos x="27" y="53"/>
                  </a:cxn>
                  <a:cxn ang="0">
                    <a:pos x="0" y="26"/>
                  </a:cxn>
                  <a:cxn ang="0">
                    <a:pos x="27" y="0"/>
                  </a:cxn>
                  <a:cxn ang="0">
                    <a:pos x="54" y="26"/>
                  </a:cxn>
                  <a:cxn ang="0">
                    <a:pos x="49" y="41"/>
                  </a:cxn>
                  <a:cxn ang="0">
                    <a:pos x="62" y="54"/>
                  </a:cxn>
                  <a:cxn ang="0">
                    <a:pos x="64" y="58"/>
                  </a:cxn>
                  <a:cxn ang="0">
                    <a:pos x="59" y="63"/>
                  </a:cxn>
                  <a:cxn ang="0">
                    <a:pos x="27" y="9"/>
                  </a:cxn>
                  <a:cxn ang="0">
                    <a:pos x="10" y="26"/>
                  </a:cxn>
                  <a:cxn ang="0">
                    <a:pos x="27" y="43"/>
                  </a:cxn>
                  <a:cxn ang="0">
                    <a:pos x="44" y="26"/>
                  </a:cxn>
                  <a:cxn ang="0">
                    <a:pos x="27" y="9"/>
                  </a:cxn>
                </a:cxnLst>
                <a:rect l="0" t="0" r="r" b="b"/>
                <a:pathLst>
                  <a:path w="64" h="63">
                    <a:moveTo>
                      <a:pt x="59" y="63"/>
                    </a:moveTo>
                    <a:cubicBezTo>
                      <a:pt x="57" y="63"/>
                      <a:pt x="56" y="62"/>
                      <a:pt x="55" y="61"/>
                    </a:cubicBezTo>
                    <a:cubicBezTo>
                      <a:pt x="42" y="48"/>
                      <a:pt x="42" y="48"/>
                      <a:pt x="42" y="48"/>
                    </a:cubicBezTo>
                    <a:cubicBezTo>
                      <a:pt x="38" y="51"/>
                      <a:pt x="33" y="53"/>
                      <a:pt x="27" y="53"/>
                    </a:cubicBezTo>
                    <a:cubicBezTo>
                      <a:pt x="12" y="53"/>
                      <a:pt x="0" y="41"/>
                      <a:pt x="0" y="26"/>
                    </a:cubicBezTo>
                    <a:cubicBezTo>
                      <a:pt x="0" y="12"/>
                      <a:pt x="12" y="0"/>
                      <a:pt x="27" y="0"/>
                    </a:cubicBezTo>
                    <a:cubicBezTo>
                      <a:pt x="42" y="0"/>
                      <a:pt x="54" y="12"/>
                      <a:pt x="54" y="26"/>
                    </a:cubicBezTo>
                    <a:cubicBezTo>
                      <a:pt x="54" y="32"/>
                      <a:pt x="52" y="37"/>
                      <a:pt x="49" y="41"/>
                    </a:cubicBezTo>
                    <a:cubicBezTo>
                      <a:pt x="62" y="54"/>
                      <a:pt x="62" y="54"/>
                      <a:pt x="62" y="54"/>
                    </a:cubicBezTo>
                    <a:cubicBezTo>
                      <a:pt x="63" y="55"/>
                      <a:pt x="64" y="57"/>
                      <a:pt x="64" y="58"/>
                    </a:cubicBezTo>
                    <a:cubicBezTo>
                      <a:pt x="64" y="61"/>
                      <a:pt x="61" y="63"/>
                      <a:pt x="59" y="63"/>
                    </a:cubicBezTo>
                    <a:close/>
                    <a:moveTo>
                      <a:pt x="27" y="9"/>
                    </a:moveTo>
                    <a:cubicBezTo>
                      <a:pt x="18" y="9"/>
                      <a:pt x="10" y="17"/>
                      <a:pt x="10" y="26"/>
                    </a:cubicBezTo>
                    <a:cubicBezTo>
                      <a:pt x="10" y="36"/>
                      <a:pt x="18" y="43"/>
                      <a:pt x="27" y="43"/>
                    </a:cubicBezTo>
                    <a:cubicBezTo>
                      <a:pt x="37" y="43"/>
                      <a:pt x="44" y="36"/>
                      <a:pt x="44" y="26"/>
                    </a:cubicBezTo>
                    <a:cubicBezTo>
                      <a:pt x="44" y="17"/>
                      <a:pt x="37" y="9"/>
                      <a:pt x="27" y="9"/>
                    </a:cubicBezTo>
                    <a:close/>
                  </a:path>
                </a:pathLst>
              </a:custGeom>
              <a:solidFill>
                <a:srgbClr val="55ADB7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1" name="Freeform: Shape 28"/>
              <p:cNvSpPr/>
              <p:nvPr/>
            </p:nvSpPr>
            <p:spPr>
              <a:xfrm flipH="1">
                <a:off x="6078982" y="3658107"/>
                <a:ext cx="1798551" cy="1783154"/>
              </a:xfrm>
              <a:custGeom>
                <a:avLst/>
                <a:gdLst>
                  <a:gd name="connsiteX0" fmla="*/ 833645 w 1678460"/>
                  <a:gd name="connsiteY0" fmla="*/ 185289 h 1664090"/>
                  <a:gd name="connsiteX1" fmla="*/ 186889 w 1678460"/>
                  <a:gd name="connsiteY1" fmla="*/ 832045 h 1664090"/>
                  <a:gd name="connsiteX2" fmla="*/ 186889 w 1678460"/>
                  <a:gd name="connsiteY2" fmla="*/ 1170350 h 1664090"/>
                  <a:gd name="connsiteX3" fmla="*/ 495340 w 1678460"/>
                  <a:gd name="connsiteY3" fmla="*/ 1478801 h 1664090"/>
                  <a:gd name="connsiteX4" fmla="*/ 844815 w 1678460"/>
                  <a:gd name="connsiteY4" fmla="*/ 1478801 h 1664090"/>
                  <a:gd name="connsiteX5" fmla="*/ 1491571 w 1678460"/>
                  <a:gd name="connsiteY5" fmla="*/ 832045 h 1664090"/>
                  <a:gd name="connsiteX6" fmla="*/ 1491571 w 1678460"/>
                  <a:gd name="connsiteY6" fmla="*/ 493740 h 1664090"/>
                  <a:gd name="connsiteX7" fmla="*/ 1183120 w 1678460"/>
                  <a:gd name="connsiteY7" fmla="*/ 185289 h 1664090"/>
                  <a:gd name="connsiteX8" fmla="*/ 832045 w 1678460"/>
                  <a:gd name="connsiteY8" fmla="*/ 0 h 1664090"/>
                  <a:gd name="connsiteX9" fmla="*/ 1678460 w 1678460"/>
                  <a:gd name="connsiteY9" fmla="*/ 0 h 1664090"/>
                  <a:gd name="connsiteX10" fmla="*/ 1678460 w 1678460"/>
                  <a:gd name="connsiteY10" fmla="*/ 832045 h 1664090"/>
                  <a:gd name="connsiteX11" fmla="*/ 846415 w 1678460"/>
                  <a:gd name="connsiteY11" fmla="*/ 1664090 h 1664090"/>
                  <a:gd name="connsiteX12" fmla="*/ 0 w 1678460"/>
                  <a:gd name="connsiteY12" fmla="*/ 1664090 h 1664090"/>
                  <a:gd name="connsiteX13" fmla="*/ 0 w 1678460"/>
                  <a:gd name="connsiteY13" fmla="*/ 832045 h 1664090"/>
                  <a:gd name="connsiteX14" fmla="*/ 832045 w 1678460"/>
                  <a:gd name="connsiteY14" fmla="*/ 0 h 166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78460" h="1664090">
                    <a:moveTo>
                      <a:pt x="833645" y="185289"/>
                    </a:moveTo>
                    <a:cubicBezTo>
                      <a:pt x="476452" y="185289"/>
                      <a:pt x="186889" y="474852"/>
                      <a:pt x="186889" y="832045"/>
                    </a:cubicBezTo>
                    <a:lnTo>
                      <a:pt x="186889" y="1170350"/>
                    </a:lnTo>
                    <a:cubicBezTo>
                      <a:pt x="186889" y="1340703"/>
                      <a:pt x="324987" y="1478801"/>
                      <a:pt x="495340" y="1478801"/>
                    </a:cubicBezTo>
                    <a:lnTo>
                      <a:pt x="844815" y="1478801"/>
                    </a:lnTo>
                    <a:cubicBezTo>
                      <a:pt x="1202008" y="1478801"/>
                      <a:pt x="1491571" y="1189238"/>
                      <a:pt x="1491571" y="832045"/>
                    </a:cubicBezTo>
                    <a:lnTo>
                      <a:pt x="1491571" y="493740"/>
                    </a:lnTo>
                    <a:cubicBezTo>
                      <a:pt x="1491571" y="323387"/>
                      <a:pt x="1353473" y="185289"/>
                      <a:pt x="1183120" y="185289"/>
                    </a:cubicBezTo>
                    <a:close/>
                    <a:moveTo>
                      <a:pt x="832045" y="0"/>
                    </a:moveTo>
                    <a:lnTo>
                      <a:pt x="1678460" y="0"/>
                    </a:lnTo>
                    <a:lnTo>
                      <a:pt x="1678460" y="832045"/>
                    </a:lnTo>
                    <a:cubicBezTo>
                      <a:pt x="1678460" y="1291571"/>
                      <a:pt x="1305941" y="1664090"/>
                      <a:pt x="846415" y="1664090"/>
                    </a:cubicBezTo>
                    <a:lnTo>
                      <a:pt x="0" y="1664090"/>
                    </a:lnTo>
                    <a:lnTo>
                      <a:pt x="0" y="832045"/>
                    </a:lnTo>
                    <a:cubicBezTo>
                      <a:pt x="0" y="372519"/>
                      <a:pt x="372519" y="0"/>
                      <a:pt x="832045" y="0"/>
                    </a:cubicBezTo>
                    <a:close/>
                  </a:path>
                </a:pathLst>
              </a:custGeom>
              <a:solidFill>
                <a:srgbClr val="55ADB7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tx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2" name="Freeform: Shape 31"/>
              <p:cNvSpPr/>
              <p:nvPr/>
            </p:nvSpPr>
            <p:spPr>
              <a:xfrm rot="10800000" flipH="1">
                <a:off x="6439589" y="4018715"/>
                <a:ext cx="1071110" cy="1061939"/>
              </a:xfrm>
              <a:custGeom>
                <a:avLst/>
                <a:gdLst>
                  <a:gd name="connsiteX0" fmla="*/ 503121 w 999590"/>
                  <a:gd name="connsiteY0" fmla="*/ 880685 h 991032"/>
                  <a:gd name="connsiteX1" fmla="*/ 888290 w 999590"/>
                  <a:gd name="connsiteY1" fmla="*/ 495516 h 991032"/>
                  <a:gd name="connsiteX2" fmla="*/ 888290 w 999590"/>
                  <a:gd name="connsiteY2" fmla="*/ 294042 h 991032"/>
                  <a:gd name="connsiteX3" fmla="*/ 704595 w 999590"/>
                  <a:gd name="connsiteY3" fmla="*/ 110347 h 991032"/>
                  <a:gd name="connsiteX4" fmla="*/ 496469 w 999590"/>
                  <a:gd name="connsiteY4" fmla="*/ 110347 h 991032"/>
                  <a:gd name="connsiteX5" fmla="*/ 111300 w 999590"/>
                  <a:gd name="connsiteY5" fmla="*/ 495516 h 991032"/>
                  <a:gd name="connsiteX6" fmla="*/ 111300 w 999590"/>
                  <a:gd name="connsiteY6" fmla="*/ 696990 h 991032"/>
                  <a:gd name="connsiteX7" fmla="*/ 294995 w 999590"/>
                  <a:gd name="connsiteY7" fmla="*/ 880685 h 991032"/>
                  <a:gd name="connsiteX8" fmla="*/ 504074 w 999590"/>
                  <a:gd name="connsiteY8" fmla="*/ 991032 h 991032"/>
                  <a:gd name="connsiteX9" fmla="*/ 236321 w 999590"/>
                  <a:gd name="connsiteY9" fmla="*/ 991032 h 991032"/>
                  <a:gd name="connsiteX10" fmla="*/ 0 w 999590"/>
                  <a:gd name="connsiteY10" fmla="*/ 754711 h 991032"/>
                  <a:gd name="connsiteX11" fmla="*/ 0 w 999590"/>
                  <a:gd name="connsiteY11" fmla="*/ 495516 h 991032"/>
                  <a:gd name="connsiteX12" fmla="*/ 495516 w 999590"/>
                  <a:gd name="connsiteY12" fmla="*/ 0 h 991032"/>
                  <a:gd name="connsiteX13" fmla="*/ 763269 w 999590"/>
                  <a:gd name="connsiteY13" fmla="*/ 0 h 991032"/>
                  <a:gd name="connsiteX14" fmla="*/ 999590 w 999590"/>
                  <a:gd name="connsiteY14" fmla="*/ 236321 h 991032"/>
                  <a:gd name="connsiteX15" fmla="*/ 999590 w 999590"/>
                  <a:gd name="connsiteY15" fmla="*/ 495516 h 991032"/>
                  <a:gd name="connsiteX16" fmla="*/ 504074 w 999590"/>
                  <a:gd name="connsiteY16" fmla="*/ 991032 h 991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99590" h="991032">
                    <a:moveTo>
                      <a:pt x="503121" y="880685"/>
                    </a:moveTo>
                    <a:cubicBezTo>
                      <a:pt x="715844" y="880685"/>
                      <a:pt x="888290" y="708239"/>
                      <a:pt x="888290" y="495516"/>
                    </a:cubicBezTo>
                    <a:lnTo>
                      <a:pt x="888290" y="294042"/>
                    </a:lnTo>
                    <a:cubicBezTo>
                      <a:pt x="888290" y="192590"/>
                      <a:pt x="806047" y="110347"/>
                      <a:pt x="704595" y="110347"/>
                    </a:cubicBezTo>
                    <a:lnTo>
                      <a:pt x="496469" y="110347"/>
                    </a:lnTo>
                    <a:cubicBezTo>
                      <a:pt x="283746" y="110347"/>
                      <a:pt x="111300" y="282793"/>
                      <a:pt x="111300" y="495516"/>
                    </a:cubicBezTo>
                    <a:lnTo>
                      <a:pt x="111300" y="696990"/>
                    </a:lnTo>
                    <a:cubicBezTo>
                      <a:pt x="111300" y="798442"/>
                      <a:pt x="193543" y="880685"/>
                      <a:pt x="294995" y="880685"/>
                    </a:cubicBezTo>
                    <a:close/>
                    <a:moveTo>
                      <a:pt x="504074" y="991032"/>
                    </a:moveTo>
                    <a:lnTo>
                      <a:pt x="236321" y="991032"/>
                    </a:lnTo>
                    <a:cubicBezTo>
                      <a:pt x="105805" y="991032"/>
                      <a:pt x="0" y="885227"/>
                      <a:pt x="0" y="754711"/>
                    </a:cubicBezTo>
                    <a:lnTo>
                      <a:pt x="0" y="495516"/>
                    </a:lnTo>
                    <a:cubicBezTo>
                      <a:pt x="0" y="221850"/>
                      <a:pt x="221850" y="0"/>
                      <a:pt x="495516" y="0"/>
                    </a:cubicBezTo>
                    <a:lnTo>
                      <a:pt x="763269" y="0"/>
                    </a:lnTo>
                    <a:cubicBezTo>
                      <a:pt x="893785" y="0"/>
                      <a:pt x="999590" y="105805"/>
                      <a:pt x="999590" y="236321"/>
                    </a:cubicBezTo>
                    <a:lnTo>
                      <a:pt x="999590" y="495516"/>
                    </a:lnTo>
                    <a:cubicBezTo>
                      <a:pt x="999590" y="769182"/>
                      <a:pt x="777740" y="991032"/>
                      <a:pt x="504074" y="991032"/>
                    </a:cubicBezTo>
                    <a:close/>
                  </a:path>
                </a:pathLst>
              </a:custGeom>
              <a:solidFill>
                <a:srgbClr val="55ADB7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tx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grpSp>
        <p:nvGrpSpPr>
          <p:cNvPr id="8" name="Group 35"/>
          <p:cNvGrpSpPr/>
          <p:nvPr/>
        </p:nvGrpSpPr>
        <p:grpSpPr>
          <a:xfrm>
            <a:off x="711033" y="2936253"/>
            <a:ext cx="2294792" cy="755243"/>
            <a:chOff x="7868272" y="2276873"/>
            <a:chExt cx="2658668" cy="1006991"/>
          </a:xfrm>
        </p:grpSpPr>
        <p:sp>
          <p:nvSpPr>
            <p:cNvPr id="18" name="TextBox 37"/>
            <p:cNvSpPr txBox="1"/>
            <p:nvPr/>
          </p:nvSpPr>
          <p:spPr>
            <a:xfrm>
              <a:off x="8328247" y="2276873"/>
              <a:ext cx="2198693" cy="388226"/>
            </a:xfrm>
            <a:prstGeom prst="rect">
              <a:avLst/>
            </a:prstGeom>
            <a:noFill/>
          </p:spPr>
          <p:txBody>
            <a:bodyPr wrap="none" lIns="0" tIns="0" rIns="360000" bIns="0" anchor="b" anchorCtr="0">
              <a:normAutofit/>
            </a:bodyPr>
            <a:lstStyle/>
            <a:p>
              <a:pPr algn="r"/>
              <a:r>
                <a:rPr lang="zh-CN" altLang="en-US" sz="1600" b="1">
                  <a:solidFill>
                    <a:schemeClr val="accent1">
                      <a:lumMod val="100000"/>
                    </a:schemeClr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标题文本预设</a:t>
              </a:r>
            </a:p>
          </p:txBody>
        </p:sp>
        <p:sp>
          <p:nvSpPr>
            <p:cNvPr id="19" name="TextBox 38"/>
            <p:cNvSpPr txBox="1">
              <a:spLocks/>
            </p:cNvSpPr>
            <p:nvPr/>
          </p:nvSpPr>
          <p:spPr>
            <a:xfrm>
              <a:off x="7868272" y="2665098"/>
              <a:ext cx="2658667" cy="618766"/>
            </a:xfrm>
            <a:prstGeom prst="rect">
              <a:avLst/>
            </a:prstGeom>
          </p:spPr>
          <p:txBody>
            <a:bodyPr vert="horz" wrap="square" lIns="0" tIns="0" rIns="360000" bIns="0" anchor="ctr">
              <a:normAutofit fontScale="925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此部分内容作为文字排版占位显示 </a:t>
              </a:r>
              <a:b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</a:b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（建议使用主题字体）</a:t>
              </a:r>
            </a:p>
          </p:txBody>
        </p:sp>
      </p:grpSp>
      <p:grpSp>
        <p:nvGrpSpPr>
          <p:cNvPr id="9" name="Group 39"/>
          <p:cNvGrpSpPr/>
          <p:nvPr/>
        </p:nvGrpSpPr>
        <p:grpSpPr>
          <a:xfrm>
            <a:off x="5773134" y="2936253"/>
            <a:ext cx="2471273" cy="755243"/>
            <a:chOff x="1197897" y="2503545"/>
            <a:chExt cx="2841995" cy="1006991"/>
          </a:xfrm>
        </p:grpSpPr>
        <p:sp>
          <p:nvSpPr>
            <p:cNvPr id="16" name="TextBox 40"/>
            <p:cNvSpPr txBox="1"/>
            <p:nvPr/>
          </p:nvSpPr>
          <p:spPr>
            <a:xfrm>
              <a:off x="1197898" y="2503545"/>
              <a:ext cx="2198693" cy="388226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/>
            </a:bodyPr>
            <a:lstStyle/>
            <a:p>
              <a:r>
                <a:rPr lang="zh-CN" altLang="en-US" sz="1600" b="1">
                  <a:solidFill>
                    <a:schemeClr val="accent4">
                      <a:lumMod val="100000"/>
                    </a:schemeClr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标题文本预设</a:t>
              </a:r>
            </a:p>
          </p:txBody>
        </p:sp>
        <p:sp>
          <p:nvSpPr>
            <p:cNvPr id="17" name="TextBox 41"/>
            <p:cNvSpPr txBox="1">
              <a:spLocks/>
            </p:cNvSpPr>
            <p:nvPr/>
          </p:nvSpPr>
          <p:spPr>
            <a:xfrm>
              <a:off x="1197897" y="2891770"/>
              <a:ext cx="2841995" cy="618766"/>
            </a:xfrm>
            <a:prstGeom prst="rect">
              <a:avLst/>
            </a:prstGeom>
          </p:spPr>
          <p:txBody>
            <a:bodyPr vert="horz" wrap="square" lIns="360000" tIns="0" rIns="0" bIns="0" anchor="ctr" anchorCtr="0">
              <a:norm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此部分内容作为文字排版占位显示 </a:t>
              </a:r>
              <a:b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</a:b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（建议使用主题字体）</a:t>
              </a:r>
            </a:p>
          </p:txBody>
        </p:sp>
      </p:grpSp>
      <p:grpSp>
        <p:nvGrpSpPr>
          <p:cNvPr id="10" name="Group 42"/>
          <p:cNvGrpSpPr/>
          <p:nvPr/>
        </p:nvGrpSpPr>
        <p:grpSpPr>
          <a:xfrm>
            <a:off x="689862" y="1417375"/>
            <a:ext cx="2327512" cy="755243"/>
            <a:chOff x="7830364" y="2276873"/>
            <a:chExt cx="2696576" cy="1006991"/>
          </a:xfrm>
        </p:grpSpPr>
        <p:sp>
          <p:nvSpPr>
            <p:cNvPr id="14" name="TextBox 43"/>
            <p:cNvSpPr txBox="1"/>
            <p:nvPr/>
          </p:nvSpPr>
          <p:spPr>
            <a:xfrm>
              <a:off x="8328247" y="2276873"/>
              <a:ext cx="2198693" cy="388226"/>
            </a:xfrm>
            <a:prstGeom prst="rect">
              <a:avLst/>
            </a:prstGeom>
            <a:noFill/>
          </p:spPr>
          <p:txBody>
            <a:bodyPr wrap="none" lIns="0" tIns="0" rIns="360000" bIns="0" anchor="b" anchorCtr="0">
              <a:normAutofit/>
            </a:bodyPr>
            <a:lstStyle/>
            <a:p>
              <a:pPr algn="r"/>
              <a:r>
                <a:rPr lang="zh-CN" altLang="en-US" sz="1600" b="1">
                  <a:solidFill>
                    <a:schemeClr val="accent3">
                      <a:lumMod val="100000"/>
                    </a:schemeClr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标题文本预设</a:t>
              </a:r>
            </a:p>
          </p:txBody>
        </p:sp>
        <p:sp>
          <p:nvSpPr>
            <p:cNvPr id="15" name="TextBox 44"/>
            <p:cNvSpPr txBox="1">
              <a:spLocks/>
            </p:cNvSpPr>
            <p:nvPr/>
          </p:nvSpPr>
          <p:spPr>
            <a:xfrm>
              <a:off x="7830364" y="2665098"/>
              <a:ext cx="2696576" cy="618766"/>
            </a:xfrm>
            <a:prstGeom prst="rect">
              <a:avLst/>
            </a:prstGeom>
          </p:spPr>
          <p:txBody>
            <a:bodyPr vert="horz" wrap="square" lIns="0" tIns="0" rIns="360000" bIns="0" anchor="ctr">
              <a:normAutofit fontScale="925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此部分内容作为文字排版占位显示 </a:t>
              </a:r>
              <a:b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</a:b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（建议使用主题字体）</a:t>
              </a:r>
            </a:p>
          </p:txBody>
        </p:sp>
      </p:grpSp>
      <p:grpSp>
        <p:nvGrpSpPr>
          <p:cNvPr id="11" name="Group 45"/>
          <p:cNvGrpSpPr/>
          <p:nvPr/>
        </p:nvGrpSpPr>
        <p:grpSpPr>
          <a:xfrm>
            <a:off x="5773134" y="1417375"/>
            <a:ext cx="2327257" cy="755243"/>
            <a:chOff x="1197897" y="2503545"/>
            <a:chExt cx="2676375" cy="1006991"/>
          </a:xfrm>
        </p:grpSpPr>
        <p:sp>
          <p:nvSpPr>
            <p:cNvPr id="12" name="TextBox 46"/>
            <p:cNvSpPr txBox="1"/>
            <p:nvPr/>
          </p:nvSpPr>
          <p:spPr>
            <a:xfrm>
              <a:off x="1197898" y="2503545"/>
              <a:ext cx="2198693" cy="388226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/>
            </a:bodyPr>
            <a:lstStyle/>
            <a:p>
              <a:r>
                <a:rPr lang="zh-CN" altLang="en-US" sz="1600" b="1">
                  <a:solidFill>
                    <a:schemeClr val="accent2">
                      <a:lumMod val="100000"/>
                    </a:schemeClr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标题文本预设</a:t>
              </a:r>
            </a:p>
          </p:txBody>
        </p:sp>
        <p:sp>
          <p:nvSpPr>
            <p:cNvPr id="13" name="TextBox 47"/>
            <p:cNvSpPr txBox="1">
              <a:spLocks/>
            </p:cNvSpPr>
            <p:nvPr/>
          </p:nvSpPr>
          <p:spPr>
            <a:xfrm>
              <a:off x="1197897" y="2891770"/>
              <a:ext cx="2676375" cy="618766"/>
            </a:xfrm>
            <a:prstGeom prst="rect">
              <a:avLst/>
            </a:prstGeom>
          </p:spPr>
          <p:txBody>
            <a:bodyPr vert="horz" wrap="square" lIns="360000" tIns="0" rIns="0" bIns="0" anchor="ctr" anchorCtr="0">
              <a:normAutofit fontScale="92500"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此部分内容作为文字排版占位显示 </a:t>
              </a:r>
              <a:b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</a:b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（建议使用主题字体）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 rot="1622053">
            <a:off x="-90320" y="3123"/>
            <a:ext cx="1053401" cy="949368"/>
            <a:chOff x="5768771" y="-2536259"/>
            <a:chExt cx="3314711" cy="2987351"/>
          </a:xfrm>
        </p:grpSpPr>
        <p:grpSp>
          <p:nvGrpSpPr>
            <p:cNvPr id="36" name="íŝļïďe"/>
            <p:cNvGrpSpPr/>
            <p:nvPr/>
          </p:nvGrpSpPr>
          <p:grpSpPr>
            <a:xfrm>
              <a:off x="5768771" y="-1627875"/>
              <a:ext cx="3314711" cy="2078967"/>
              <a:chOff x="5870825" y="2615179"/>
              <a:chExt cx="5481759" cy="3421323"/>
            </a:xfrm>
          </p:grpSpPr>
          <p:grpSp>
            <p:nvGrpSpPr>
              <p:cNvPr id="106" name="ïṥlíďê"/>
              <p:cNvGrpSpPr/>
              <p:nvPr/>
            </p:nvGrpSpPr>
            <p:grpSpPr>
              <a:xfrm>
                <a:off x="5870825" y="2615179"/>
                <a:ext cx="5481759" cy="3421323"/>
                <a:chOff x="2814974" y="2799077"/>
                <a:chExt cx="5481759" cy="3421323"/>
              </a:xfrm>
            </p:grpSpPr>
            <p:sp>
              <p:nvSpPr>
                <p:cNvPr id="114" name="î$ḷïďê"/>
                <p:cNvSpPr>
                  <a:spLocks/>
                </p:cNvSpPr>
                <p:nvPr/>
              </p:nvSpPr>
              <p:spPr bwMode="auto">
                <a:xfrm>
                  <a:off x="2814974" y="2799077"/>
                  <a:ext cx="5481759" cy="3332403"/>
                </a:xfrm>
                <a:custGeom>
                  <a:avLst/>
                  <a:gdLst>
                    <a:gd name="T0" fmla="*/ 0 w 7891"/>
                    <a:gd name="T1" fmla="*/ 3956 h 4797"/>
                    <a:gd name="T2" fmla="*/ 2655 w 7891"/>
                    <a:gd name="T3" fmla="*/ 2237 h 4797"/>
                    <a:gd name="T4" fmla="*/ 3513 w 7891"/>
                    <a:gd name="T5" fmla="*/ 2965 h 4797"/>
                    <a:gd name="T6" fmla="*/ 5274 w 7891"/>
                    <a:gd name="T7" fmla="*/ 1265 h 4797"/>
                    <a:gd name="T8" fmla="*/ 5728 w 7891"/>
                    <a:gd name="T9" fmla="*/ 1639 h 4797"/>
                    <a:gd name="T10" fmla="*/ 6751 w 7891"/>
                    <a:gd name="T11" fmla="*/ 759 h 4797"/>
                    <a:gd name="T12" fmla="*/ 6560 w 7891"/>
                    <a:gd name="T13" fmla="*/ 807 h 4797"/>
                    <a:gd name="T14" fmla="*/ 6560 w 7891"/>
                    <a:gd name="T15" fmla="*/ 480 h 4797"/>
                    <a:gd name="T16" fmla="*/ 7891 w 7891"/>
                    <a:gd name="T17" fmla="*/ 0 h 4797"/>
                    <a:gd name="T18" fmla="*/ 7891 w 7891"/>
                    <a:gd name="T19" fmla="*/ 327 h 4797"/>
                    <a:gd name="T20" fmla="*/ 7621 w 7891"/>
                    <a:gd name="T21" fmla="*/ 1497 h 4797"/>
                    <a:gd name="T22" fmla="*/ 7163 w 7891"/>
                    <a:gd name="T23" fmla="*/ 1062 h 4797"/>
                    <a:gd name="T24" fmla="*/ 5728 w 7891"/>
                    <a:gd name="T25" fmla="*/ 2480 h 4797"/>
                    <a:gd name="T26" fmla="*/ 5279 w 7891"/>
                    <a:gd name="T27" fmla="*/ 2045 h 4797"/>
                    <a:gd name="T28" fmla="*/ 3626 w 7891"/>
                    <a:gd name="T29" fmla="*/ 3731 h 4797"/>
                    <a:gd name="T30" fmla="*/ 2692 w 7891"/>
                    <a:gd name="T31" fmla="*/ 3067 h 4797"/>
                    <a:gd name="T32" fmla="*/ 515 w 7891"/>
                    <a:gd name="T33" fmla="*/ 4797 h 4797"/>
                    <a:gd name="T34" fmla="*/ 0 w 7891"/>
                    <a:gd name="T35" fmla="*/ 4282 h 4797"/>
                    <a:gd name="T36" fmla="*/ 0 w 7891"/>
                    <a:gd name="T37" fmla="*/ 3956 h 47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891" h="4797">
                      <a:moveTo>
                        <a:pt x="0" y="3956"/>
                      </a:moveTo>
                      <a:lnTo>
                        <a:pt x="2655" y="2237"/>
                      </a:lnTo>
                      <a:lnTo>
                        <a:pt x="3513" y="2965"/>
                      </a:lnTo>
                      <a:lnTo>
                        <a:pt x="5274" y="1265"/>
                      </a:lnTo>
                      <a:lnTo>
                        <a:pt x="5728" y="1639"/>
                      </a:lnTo>
                      <a:lnTo>
                        <a:pt x="6751" y="759"/>
                      </a:lnTo>
                      <a:lnTo>
                        <a:pt x="6560" y="807"/>
                      </a:lnTo>
                      <a:lnTo>
                        <a:pt x="6560" y="480"/>
                      </a:lnTo>
                      <a:lnTo>
                        <a:pt x="7891" y="0"/>
                      </a:lnTo>
                      <a:lnTo>
                        <a:pt x="7891" y="327"/>
                      </a:lnTo>
                      <a:lnTo>
                        <a:pt x="7621" y="1497"/>
                      </a:lnTo>
                      <a:lnTo>
                        <a:pt x="7163" y="1062"/>
                      </a:lnTo>
                      <a:lnTo>
                        <a:pt x="5728" y="2480"/>
                      </a:lnTo>
                      <a:lnTo>
                        <a:pt x="5279" y="2045"/>
                      </a:lnTo>
                      <a:lnTo>
                        <a:pt x="3626" y="3731"/>
                      </a:lnTo>
                      <a:lnTo>
                        <a:pt x="2692" y="3067"/>
                      </a:lnTo>
                      <a:lnTo>
                        <a:pt x="515" y="4797"/>
                      </a:lnTo>
                      <a:lnTo>
                        <a:pt x="0" y="4282"/>
                      </a:lnTo>
                      <a:lnTo>
                        <a:pt x="0" y="3956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5" name="íŝ1iḓé"/>
                <p:cNvSpPr>
                  <a:spLocks/>
                </p:cNvSpPr>
                <p:nvPr/>
              </p:nvSpPr>
              <p:spPr bwMode="auto">
                <a:xfrm>
                  <a:off x="2814974" y="3026239"/>
                  <a:ext cx="5481759" cy="3194161"/>
                </a:xfrm>
                <a:custGeom>
                  <a:avLst/>
                  <a:gdLst>
                    <a:gd name="T0" fmla="*/ 0 w 7891"/>
                    <a:gd name="T1" fmla="*/ 3955 h 4598"/>
                    <a:gd name="T2" fmla="*/ 2655 w 7891"/>
                    <a:gd name="T3" fmla="*/ 2236 h 4598"/>
                    <a:gd name="T4" fmla="*/ 3513 w 7891"/>
                    <a:gd name="T5" fmla="*/ 2964 h 4598"/>
                    <a:gd name="T6" fmla="*/ 5274 w 7891"/>
                    <a:gd name="T7" fmla="*/ 1264 h 4598"/>
                    <a:gd name="T8" fmla="*/ 5728 w 7891"/>
                    <a:gd name="T9" fmla="*/ 1638 h 4598"/>
                    <a:gd name="T10" fmla="*/ 6829 w 7891"/>
                    <a:gd name="T11" fmla="*/ 692 h 4598"/>
                    <a:gd name="T12" fmla="*/ 6560 w 7891"/>
                    <a:gd name="T13" fmla="*/ 480 h 4598"/>
                    <a:gd name="T14" fmla="*/ 7891 w 7891"/>
                    <a:gd name="T15" fmla="*/ 0 h 4598"/>
                    <a:gd name="T16" fmla="*/ 7621 w 7891"/>
                    <a:gd name="T17" fmla="*/ 1496 h 4598"/>
                    <a:gd name="T18" fmla="*/ 7163 w 7891"/>
                    <a:gd name="T19" fmla="*/ 1061 h 4598"/>
                    <a:gd name="T20" fmla="*/ 5728 w 7891"/>
                    <a:gd name="T21" fmla="*/ 2480 h 4598"/>
                    <a:gd name="T22" fmla="*/ 5279 w 7891"/>
                    <a:gd name="T23" fmla="*/ 2045 h 4598"/>
                    <a:gd name="T24" fmla="*/ 3626 w 7891"/>
                    <a:gd name="T25" fmla="*/ 3730 h 4598"/>
                    <a:gd name="T26" fmla="*/ 2621 w 7891"/>
                    <a:gd name="T27" fmla="*/ 2950 h 4598"/>
                    <a:gd name="T28" fmla="*/ 392 w 7891"/>
                    <a:gd name="T29" fmla="*/ 4598 h 4598"/>
                    <a:gd name="T30" fmla="*/ 0 w 7891"/>
                    <a:gd name="T31" fmla="*/ 3955 h 4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7891" h="4598">
                      <a:moveTo>
                        <a:pt x="0" y="3955"/>
                      </a:moveTo>
                      <a:lnTo>
                        <a:pt x="2655" y="2236"/>
                      </a:lnTo>
                      <a:lnTo>
                        <a:pt x="3513" y="2964"/>
                      </a:lnTo>
                      <a:lnTo>
                        <a:pt x="5274" y="1264"/>
                      </a:lnTo>
                      <a:lnTo>
                        <a:pt x="5728" y="1638"/>
                      </a:lnTo>
                      <a:lnTo>
                        <a:pt x="6829" y="692"/>
                      </a:lnTo>
                      <a:lnTo>
                        <a:pt x="6560" y="480"/>
                      </a:lnTo>
                      <a:lnTo>
                        <a:pt x="7891" y="0"/>
                      </a:lnTo>
                      <a:lnTo>
                        <a:pt x="7621" y="1496"/>
                      </a:lnTo>
                      <a:lnTo>
                        <a:pt x="7163" y="1061"/>
                      </a:lnTo>
                      <a:lnTo>
                        <a:pt x="5728" y="2480"/>
                      </a:lnTo>
                      <a:lnTo>
                        <a:pt x="5279" y="2045"/>
                      </a:lnTo>
                      <a:lnTo>
                        <a:pt x="3626" y="3730"/>
                      </a:lnTo>
                      <a:lnTo>
                        <a:pt x="2621" y="2950"/>
                      </a:lnTo>
                      <a:lnTo>
                        <a:pt x="392" y="4598"/>
                      </a:lnTo>
                      <a:lnTo>
                        <a:pt x="0" y="3955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107" name="î$ḷidè"/>
              <p:cNvGrpSpPr/>
              <p:nvPr/>
            </p:nvGrpSpPr>
            <p:grpSpPr>
              <a:xfrm>
                <a:off x="9227543" y="2881243"/>
                <a:ext cx="1506076" cy="1025356"/>
                <a:chOff x="6171692" y="3065141"/>
                <a:chExt cx="1506076" cy="1025356"/>
              </a:xfrm>
            </p:grpSpPr>
            <p:sp>
              <p:nvSpPr>
                <p:cNvPr id="112" name="iṩlïḓe"/>
                <p:cNvSpPr>
                  <a:spLocks/>
                </p:cNvSpPr>
                <p:nvPr/>
              </p:nvSpPr>
              <p:spPr bwMode="auto">
                <a:xfrm>
                  <a:off x="6171692" y="3408316"/>
                  <a:ext cx="1377560" cy="682181"/>
                </a:xfrm>
                <a:custGeom>
                  <a:avLst/>
                  <a:gdLst>
                    <a:gd name="T0" fmla="*/ 0 w 839"/>
                    <a:gd name="T1" fmla="*/ 394 h 415"/>
                    <a:gd name="T2" fmla="*/ 205 w 839"/>
                    <a:gd name="T3" fmla="*/ 190 h 415"/>
                    <a:gd name="T4" fmla="*/ 379 w 839"/>
                    <a:gd name="T5" fmla="*/ 343 h 415"/>
                    <a:gd name="T6" fmla="*/ 770 w 839"/>
                    <a:gd name="T7" fmla="*/ 0 h 415"/>
                    <a:gd name="T8" fmla="*/ 839 w 839"/>
                    <a:gd name="T9" fmla="*/ 54 h 415"/>
                    <a:gd name="T10" fmla="*/ 379 w 839"/>
                    <a:gd name="T11" fmla="*/ 415 h 415"/>
                    <a:gd name="T12" fmla="*/ 187 w 839"/>
                    <a:gd name="T13" fmla="*/ 275 h 415"/>
                    <a:gd name="T14" fmla="*/ 0 w 839"/>
                    <a:gd name="T15" fmla="*/ 394 h 4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39" h="415">
                      <a:moveTo>
                        <a:pt x="0" y="394"/>
                      </a:moveTo>
                      <a:cubicBezTo>
                        <a:pt x="0" y="394"/>
                        <a:pt x="184" y="184"/>
                        <a:pt x="205" y="190"/>
                      </a:cubicBezTo>
                      <a:cubicBezTo>
                        <a:pt x="225" y="195"/>
                        <a:pt x="353" y="366"/>
                        <a:pt x="379" y="343"/>
                      </a:cubicBezTo>
                      <a:cubicBezTo>
                        <a:pt x="406" y="320"/>
                        <a:pt x="770" y="0"/>
                        <a:pt x="770" y="0"/>
                      </a:cubicBezTo>
                      <a:cubicBezTo>
                        <a:pt x="839" y="54"/>
                        <a:pt x="839" y="54"/>
                        <a:pt x="839" y="54"/>
                      </a:cubicBezTo>
                      <a:cubicBezTo>
                        <a:pt x="839" y="54"/>
                        <a:pt x="429" y="390"/>
                        <a:pt x="379" y="415"/>
                      </a:cubicBezTo>
                      <a:cubicBezTo>
                        <a:pt x="379" y="415"/>
                        <a:pt x="217" y="271"/>
                        <a:pt x="187" y="275"/>
                      </a:cubicBezTo>
                      <a:cubicBezTo>
                        <a:pt x="157" y="279"/>
                        <a:pt x="38" y="407"/>
                        <a:pt x="0" y="394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3" name="íşḷíde"/>
                <p:cNvSpPr>
                  <a:spLocks/>
                </p:cNvSpPr>
                <p:nvPr/>
              </p:nvSpPr>
              <p:spPr bwMode="auto">
                <a:xfrm>
                  <a:off x="7372107" y="3065141"/>
                  <a:ext cx="305661" cy="223689"/>
                </a:xfrm>
                <a:custGeom>
                  <a:avLst/>
                  <a:gdLst>
                    <a:gd name="T0" fmla="*/ 0 w 186"/>
                    <a:gd name="T1" fmla="*/ 136 h 136"/>
                    <a:gd name="T2" fmla="*/ 182 w 186"/>
                    <a:gd name="T3" fmla="*/ 43 h 136"/>
                    <a:gd name="T4" fmla="*/ 0 w 186"/>
                    <a:gd name="T5" fmla="*/ 41 h 136"/>
                    <a:gd name="T6" fmla="*/ 0 w 186"/>
                    <a:gd name="T7" fmla="*/ 136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6" h="136">
                      <a:moveTo>
                        <a:pt x="0" y="136"/>
                      </a:moveTo>
                      <a:cubicBezTo>
                        <a:pt x="0" y="136"/>
                        <a:pt x="186" y="87"/>
                        <a:pt x="182" y="43"/>
                      </a:cubicBezTo>
                      <a:cubicBezTo>
                        <a:pt x="178" y="0"/>
                        <a:pt x="0" y="41"/>
                        <a:pt x="0" y="41"/>
                      </a:cubicBezTo>
                      <a:lnTo>
                        <a:pt x="0" y="136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108" name="íṥḻîďê"/>
              <p:cNvGrpSpPr/>
              <p:nvPr/>
            </p:nvGrpSpPr>
            <p:grpSpPr>
              <a:xfrm>
                <a:off x="6754464" y="3303612"/>
                <a:ext cx="2168806" cy="1235149"/>
                <a:chOff x="6667100" y="3917001"/>
                <a:chExt cx="2168806" cy="1235149"/>
              </a:xfrm>
            </p:grpSpPr>
            <p:sp>
              <p:nvSpPr>
                <p:cNvPr id="109" name="îṩlîḋê"/>
                <p:cNvSpPr>
                  <a:spLocks/>
                </p:cNvSpPr>
                <p:nvPr/>
              </p:nvSpPr>
              <p:spPr bwMode="auto">
                <a:xfrm>
                  <a:off x="8184292" y="4565836"/>
                  <a:ext cx="651614" cy="586314"/>
                </a:xfrm>
                <a:custGeom>
                  <a:avLst/>
                  <a:gdLst>
                    <a:gd name="T0" fmla="*/ 428 w 938"/>
                    <a:gd name="T1" fmla="*/ 844 h 844"/>
                    <a:gd name="T2" fmla="*/ 0 w 938"/>
                    <a:gd name="T3" fmla="*/ 782 h 844"/>
                    <a:gd name="T4" fmla="*/ 324 w 938"/>
                    <a:gd name="T5" fmla="*/ 648 h 844"/>
                    <a:gd name="T6" fmla="*/ 194 w 938"/>
                    <a:gd name="T7" fmla="*/ 203 h 844"/>
                    <a:gd name="T8" fmla="*/ 508 w 938"/>
                    <a:gd name="T9" fmla="*/ 451 h 844"/>
                    <a:gd name="T10" fmla="*/ 551 w 938"/>
                    <a:gd name="T11" fmla="*/ 0 h 844"/>
                    <a:gd name="T12" fmla="*/ 655 w 938"/>
                    <a:gd name="T13" fmla="*/ 340 h 844"/>
                    <a:gd name="T14" fmla="*/ 938 w 938"/>
                    <a:gd name="T15" fmla="*/ 0 h 844"/>
                    <a:gd name="T16" fmla="*/ 794 w 938"/>
                    <a:gd name="T17" fmla="*/ 527 h 844"/>
                    <a:gd name="T18" fmla="*/ 428 w 938"/>
                    <a:gd name="T19" fmla="*/ 844 h 8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38" h="844">
                      <a:moveTo>
                        <a:pt x="428" y="844"/>
                      </a:moveTo>
                      <a:lnTo>
                        <a:pt x="0" y="782"/>
                      </a:lnTo>
                      <a:lnTo>
                        <a:pt x="324" y="648"/>
                      </a:lnTo>
                      <a:lnTo>
                        <a:pt x="194" y="203"/>
                      </a:lnTo>
                      <a:lnTo>
                        <a:pt x="508" y="451"/>
                      </a:lnTo>
                      <a:lnTo>
                        <a:pt x="551" y="0"/>
                      </a:lnTo>
                      <a:lnTo>
                        <a:pt x="655" y="340"/>
                      </a:lnTo>
                      <a:lnTo>
                        <a:pt x="938" y="0"/>
                      </a:lnTo>
                      <a:lnTo>
                        <a:pt x="794" y="527"/>
                      </a:lnTo>
                      <a:lnTo>
                        <a:pt x="428" y="844"/>
                      </a:lnTo>
                      <a:close/>
                    </a:path>
                  </a:pathLst>
                </a:cu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0" name="iśḻîḍè"/>
                <p:cNvSpPr>
                  <a:spLocks/>
                </p:cNvSpPr>
                <p:nvPr/>
              </p:nvSpPr>
              <p:spPr bwMode="auto">
                <a:xfrm>
                  <a:off x="6667100" y="4201127"/>
                  <a:ext cx="1585966" cy="577978"/>
                </a:xfrm>
                <a:custGeom>
                  <a:avLst/>
                  <a:gdLst>
                    <a:gd name="T0" fmla="*/ 0 w 966"/>
                    <a:gd name="T1" fmla="*/ 352 h 352"/>
                    <a:gd name="T2" fmla="*/ 966 w 966"/>
                    <a:gd name="T3" fmla="*/ 276 h 3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966" h="352">
                      <a:moveTo>
                        <a:pt x="0" y="352"/>
                      </a:moveTo>
                      <a:cubicBezTo>
                        <a:pt x="539" y="0"/>
                        <a:pt x="805" y="152"/>
                        <a:pt x="966" y="276"/>
                      </a:cubicBezTo>
                    </a:path>
                  </a:pathLst>
                </a:custGeom>
                <a:noFill/>
                <a:ln w="44450" cap="flat">
                  <a:solidFill>
                    <a:schemeClr val="tx2">
                      <a:lumMod val="40000"/>
                      <a:lumOff val="60000"/>
                    </a:schemeClr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1" name="işļîdê"/>
                <p:cNvSpPr>
                  <a:spLocks/>
                </p:cNvSpPr>
                <p:nvPr/>
              </p:nvSpPr>
              <p:spPr bwMode="auto">
                <a:xfrm>
                  <a:off x="8253066" y="3917001"/>
                  <a:ext cx="322334" cy="671760"/>
                </a:xfrm>
                <a:custGeom>
                  <a:avLst/>
                  <a:gdLst>
                    <a:gd name="T0" fmla="*/ 56 w 196"/>
                    <a:gd name="T1" fmla="*/ 409 h 409"/>
                    <a:gd name="T2" fmla="*/ 196 w 196"/>
                    <a:gd name="T3" fmla="*/ 0 h 4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96" h="409">
                      <a:moveTo>
                        <a:pt x="56" y="409"/>
                      </a:moveTo>
                      <a:cubicBezTo>
                        <a:pt x="0" y="227"/>
                        <a:pt x="131" y="62"/>
                        <a:pt x="196" y="0"/>
                      </a:cubicBezTo>
                    </a:path>
                  </a:pathLst>
                </a:custGeom>
                <a:noFill/>
                <a:ln w="44450" cap="flat">
                  <a:solidFill>
                    <a:schemeClr val="tx2">
                      <a:lumMod val="40000"/>
                      <a:lumOff val="60000"/>
                    </a:schemeClr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</p:grpSp>
        <p:grpSp>
          <p:nvGrpSpPr>
            <p:cNvPr id="37" name="îṩḻïḋé"/>
            <p:cNvGrpSpPr/>
            <p:nvPr/>
          </p:nvGrpSpPr>
          <p:grpSpPr>
            <a:xfrm>
              <a:off x="6227796" y="-2536259"/>
              <a:ext cx="2423755" cy="1735496"/>
              <a:chOff x="7358312" y="1846145"/>
              <a:chExt cx="3231674" cy="2313995"/>
            </a:xfrm>
          </p:grpSpPr>
          <p:grpSp>
            <p:nvGrpSpPr>
              <p:cNvPr id="38" name="iṩḷïḋê"/>
              <p:cNvGrpSpPr/>
              <p:nvPr/>
            </p:nvGrpSpPr>
            <p:grpSpPr>
              <a:xfrm>
                <a:off x="8409370" y="1846145"/>
                <a:ext cx="2180616" cy="2313995"/>
                <a:chOff x="5440883" y="1416654"/>
                <a:chExt cx="2180616" cy="2313995"/>
              </a:xfrm>
            </p:grpSpPr>
            <p:sp>
              <p:nvSpPr>
                <p:cNvPr id="51" name="íšľïďè"/>
                <p:cNvSpPr>
                  <a:spLocks/>
                </p:cNvSpPr>
                <p:nvPr/>
              </p:nvSpPr>
              <p:spPr bwMode="auto">
                <a:xfrm>
                  <a:off x="6590587" y="2225962"/>
                  <a:ext cx="408475" cy="274401"/>
                </a:xfrm>
                <a:custGeom>
                  <a:avLst/>
                  <a:gdLst>
                    <a:gd name="T0" fmla="*/ 0 w 249"/>
                    <a:gd name="T1" fmla="*/ 0 h 167"/>
                    <a:gd name="T2" fmla="*/ 249 w 249"/>
                    <a:gd name="T3" fmla="*/ 109 h 167"/>
                    <a:gd name="T4" fmla="*/ 171 w 249"/>
                    <a:gd name="T5" fmla="*/ 142 h 167"/>
                    <a:gd name="T6" fmla="*/ 0 w 249"/>
                    <a:gd name="T7" fmla="*/ 0 h 1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9" h="167">
                      <a:moveTo>
                        <a:pt x="0" y="0"/>
                      </a:moveTo>
                      <a:cubicBezTo>
                        <a:pt x="0" y="0"/>
                        <a:pt x="187" y="44"/>
                        <a:pt x="249" y="109"/>
                      </a:cubicBezTo>
                      <a:cubicBezTo>
                        <a:pt x="249" y="109"/>
                        <a:pt x="210" y="167"/>
                        <a:pt x="171" y="142"/>
                      </a:cubicBezTo>
                      <a:cubicBezTo>
                        <a:pt x="132" y="117"/>
                        <a:pt x="0" y="28"/>
                        <a:pt x="0" y="0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2" name="ïṧliḍê"/>
                <p:cNvSpPr>
                  <a:spLocks/>
                </p:cNvSpPr>
                <p:nvPr/>
              </p:nvSpPr>
              <p:spPr bwMode="auto">
                <a:xfrm>
                  <a:off x="6444008" y="2007831"/>
                  <a:ext cx="297325" cy="272316"/>
                </a:xfrm>
                <a:custGeom>
                  <a:avLst/>
                  <a:gdLst>
                    <a:gd name="T0" fmla="*/ 0 w 181"/>
                    <a:gd name="T1" fmla="*/ 136 h 166"/>
                    <a:gd name="T2" fmla="*/ 27 w 181"/>
                    <a:gd name="T3" fmla="*/ 53 h 166"/>
                    <a:gd name="T4" fmla="*/ 114 w 181"/>
                    <a:gd name="T5" fmla="*/ 0 h 166"/>
                    <a:gd name="T6" fmla="*/ 181 w 181"/>
                    <a:gd name="T7" fmla="*/ 103 h 166"/>
                    <a:gd name="T8" fmla="*/ 69 w 181"/>
                    <a:gd name="T9" fmla="*/ 162 h 166"/>
                    <a:gd name="T10" fmla="*/ 0 w 181"/>
                    <a:gd name="T11" fmla="*/ 13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1" h="166">
                      <a:moveTo>
                        <a:pt x="0" y="136"/>
                      </a:moveTo>
                      <a:cubicBezTo>
                        <a:pt x="0" y="136"/>
                        <a:pt x="7" y="76"/>
                        <a:pt x="27" y="53"/>
                      </a:cubicBezTo>
                      <a:cubicBezTo>
                        <a:pt x="47" y="30"/>
                        <a:pt x="114" y="0"/>
                        <a:pt x="114" y="0"/>
                      </a:cubicBezTo>
                      <a:cubicBezTo>
                        <a:pt x="114" y="0"/>
                        <a:pt x="167" y="75"/>
                        <a:pt x="181" y="103"/>
                      </a:cubicBezTo>
                      <a:cubicBezTo>
                        <a:pt x="181" y="103"/>
                        <a:pt x="106" y="157"/>
                        <a:pt x="69" y="162"/>
                      </a:cubicBezTo>
                      <a:cubicBezTo>
                        <a:pt x="32" y="166"/>
                        <a:pt x="0" y="136"/>
                        <a:pt x="0" y="136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3" name="î$1ïḋè"/>
                <p:cNvSpPr>
                  <a:spLocks/>
                </p:cNvSpPr>
                <p:nvPr/>
              </p:nvSpPr>
              <p:spPr bwMode="auto">
                <a:xfrm>
                  <a:off x="6482216" y="2025893"/>
                  <a:ext cx="218131" cy="200069"/>
                </a:xfrm>
                <a:custGeom>
                  <a:avLst/>
                  <a:gdLst>
                    <a:gd name="T0" fmla="*/ 0 w 133"/>
                    <a:gd name="T1" fmla="*/ 100 h 122"/>
                    <a:gd name="T2" fmla="*/ 20 w 133"/>
                    <a:gd name="T3" fmla="*/ 39 h 122"/>
                    <a:gd name="T4" fmla="*/ 83 w 133"/>
                    <a:gd name="T5" fmla="*/ 0 h 122"/>
                    <a:gd name="T6" fmla="*/ 133 w 133"/>
                    <a:gd name="T7" fmla="*/ 75 h 122"/>
                    <a:gd name="T8" fmla="*/ 51 w 133"/>
                    <a:gd name="T9" fmla="*/ 119 h 122"/>
                    <a:gd name="T10" fmla="*/ 0 w 133"/>
                    <a:gd name="T11" fmla="*/ 100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3" h="122">
                      <a:moveTo>
                        <a:pt x="0" y="100"/>
                      </a:moveTo>
                      <a:cubicBezTo>
                        <a:pt x="0" y="100"/>
                        <a:pt x="5" y="56"/>
                        <a:pt x="20" y="39"/>
                      </a:cubicBezTo>
                      <a:cubicBezTo>
                        <a:pt x="35" y="22"/>
                        <a:pt x="83" y="0"/>
                        <a:pt x="83" y="0"/>
                      </a:cubicBezTo>
                      <a:cubicBezTo>
                        <a:pt x="83" y="0"/>
                        <a:pt x="122" y="55"/>
                        <a:pt x="133" y="75"/>
                      </a:cubicBezTo>
                      <a:cubicBezTo>
                        <a:pt x="133" y="75"/>
                        <a:pt x="77" y="115"/>
                        <a:pt x="51" y="119"/>
                      </a:cubicBezTo>
                      <a:cubicBezTo>
                        <a:pt x="24" y="122"/>
                        <a:pt x="0" y="100"/>
                        <a:pt x="0" y="10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4" name="îṣľidè"/>
                <p:cNvSpPr>
                  <a:spLocks/>
                </p:cNvSpPr>
                <p:nvPr/>
              </p:nvSpPr>
              <p:spPr bwMode="auto">
                <a:xfrm>
                  <a:off x="6569052" y="2039092"/>
                  <a:ext cx="125043" cy="168808"/>
                </a:xfrm>
                <a:custGeom>
                  <a:avLst/>
                  <a:gdLst>
                    <a:gd name="T0" fmla="*/ 0 w 76"/>
                    <a:gd name="T1" fmla="*/ 0 h 103"/>
                    <a:gd name="T2" fmla="*/ 76 w 76"/>
                    <a:gd name="T3" fmla="*/ 103 h 103"/>
                    <a:gd name="T4" fmla="*/ 0 w 76"/>
                    <a:gd name="T5" fmla="*/ 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6" h="103">
                      <a:moveTo>
                        <a:pt x="0" y="0"/>
                      </a:moveTo>
                      <a:cubicBezTo>
                        <a:pt x="0" y="0"/>
                        <a:pt x="53" y="82"/>
                        <a:pt x="76" y="103"/>
                      </a:cubicBezTo>
                      <a:cubicBezTo>
                        <a:pt x="76" y="103"/>
                        <a:pt x="12" y="50"/>
                        <a:pt x="0" y="0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5" name="îṩ1iḓê"/>
                <p:cNvSpPr>
                  <a:spLocks/>
                </p:cNvSpPr>
                <p:nvPr/>
              </p:nvSpPr>
              <p:spPr bwMode="auto">
                <a:xfrm>
                  <a:off x="5800730" y="3124189"/>
                  <a:ext cx="605765" cy="606460"/>
                </a:xfrm>
                <a:custGeom>
                  <a:avLst/>
                  <a:gdLst>
                    <a:gd name="T0" fmla="*/ 362 w 369"/>
                    <a:gd name="T1" fmla="*/ 198 h 369"/>
                    <a:gd name="T2" fmla="*/ 172 w 369"/>
                    <a:gd name="T3" fmla="*/ 362 h 369"/>
                    <a:gd name="T4" fmla="*/ 8 w 369"/>
                    <a:gd name="T5" fmla="*/ 172 h 369"/>
                    <a:gd name="T6" fmla="*/ 198 w 369"/>
                    <a:gd name="T7" fmla="*/ 8 h 369"/>
                    <a:gd name="T8" fmla="*/ 362 w 369"/>
                    <a:gd name="T9" fmla="*/ 198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9" h="369">
                      <a:moveTo>
                        <a:pt x="362" y="198"/>
                      </a:moveTo>
                      <a:cubicBezTo>
                        <a:pt x="355" y="296"/>
                        <a:pt x="269" y="369"/>
                        <a:pt x="172" y="362"/>
                      </a:cubicBezTo>
                      <a:cubicBezTo>
                        <a:pt x="74" y="355"/>
                        <a:pt x="0" y="270"/>
                        <a:pt x="8" y="172"/>
                      </a:cubicBezTo>
                      <a:cubicBezTo>
                        <a:pt x="15" y="74"/>
                        <a:pt x="100" y="0"/>
                        <a:pt x="198" y="8"/>
                      </a:cubicBezTo>
                      <a:cubicBezTo>
                        <a:pt x="296" y="15"/>
                        <a:pt x="369" y="100"/>
                        <a:pt x="362" y="19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6" name="îṧḻïde"/>
                <p:cNvSpPr>
                  <a:spLocks/>
                </p:cNvSpPr>
                <p:nvPr/>
              </p:nvSpPr>
              <p:spPr bwMode="auto">
                <a:xfrm>
                  <a:off x="5879229" y="3203384"/>
                  <a:ext cx="450156" cy="450156"/>
                </a:xfrm>
                <a:custGeom>
                  <a:avLst/>
                  <a:gdLst>
                    <a:gd name="T0" fmla="*/ 268 w 274"/>
                    <a:gd name="T1" fmla="*/ 147 h 274"/>
                    <a:gd name="T2" fmla="*/ 127 w 274"/>
                    <a:gd name="T3" fmla="*/ 268 h 274"/>
                    <a:gd name="T4" fmla="*/ 5 w 274"/>
                    <a:gd name="T5" fmla="*/ 127 h 274"/>
                    <a:gd name="T6" fmla="*/ 147 w 274"/>
                    <a:gd name="T7" fmla="*/ 5 h 274"/>
                    <a:gd name="T8" fmla="*/ 268 w 274"/>
                    <a:gd name="T9" fmla="*/ 147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4" h="274">
                      <a:moveTo>
                        <a:pt x="268" y="147"/>
                      </a:moveTo>
                      <a:cubicBezTo>
                        <a:pt x="263" y="219"/>
                        <a:pt x="200" y="274"/>
                        <a:pt x="127" y="268"/>
                      </a:cubicBezTo>
                      <a:cubicBezTo>
                        <a:pt x="54" y="263"/>
                        <a:pt x="0" y="200"/>
                        <a:pt x="5" y="127"/>
                      </a:cubicBezTo>
                      <a:cubicBezTo>
                        <a:pt x="11" y="54"/>
                        <a:pt x="74" y="0"/>
                        <a:pt x="147" y="5"/>
                      </a:cubicBezTo>
                      <a:cubicBezTo>
                        <a:pt x="219" y="11"/>
                        <a:pt x="274" y="74"/>
                        <a:pt x="268" y="14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7" name="îṣļïḓè"/>
                <p:cNvSpPr>
                  <a:spLocks/>
                </p:cNvSpPr>
                <p:nvPr/>
              </p:nvSpPr>
              <p:spPr bwMode="auto">
                <a:xfrm>
                  <a:off x="5910490" y="3236034"/>
                  <a:ext cx="385550" cy="384161"/>
                </a:xfrm>
                <a:custGeom>
                  <a:avLst/>
                  <a:gdLst>
                    <a:gd name="T0" fmla="*/ 231 w 235"/>
                    <a:gd name="T1" fmla="*/ 125 h 234"/>
                    <a:gd name="T2" fmla="*/ 109 w 235"/>
                    <a:gd name="T3" fmla="*/ 230 h 234"/>
                    <a:gd name="T4" fmla="*/ 5 w 235"/>
                    <a:gd name="T5" fmla="*/ 108 h 234"/>
                    <a:gd name="T6" fmla="*/ 126 w 235"/>
                    <a:gd name="T7" fmla="*/ 4 h 234"/>
                    <a:gd name="T8" fmla="*/ 231 w 235"/>
                    <a:gd name="T9" fmla="*/ 125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5" h="234">
                      <a:moveTo>
                        <a:pt x="231" y="125"/>
                      </a:moveTo>
                      <a:cubicBezTo>
                        <a:pt x="226" y="188"/>
                        <a:pt x="172" y="234"/>
                        <a:pt x="109" y="230"/>
                      </a:cubicBezTo>
                      <a:cubicBezTo>
                        <a:pt x="47" y="225"/>
                        <a:pt x="0" y="171"/>
                        <a:pt x="5" y="108"/>
                      </a:cubicBezTo>
                      <a:cubicBezTo>
                        <a:pt x="10" y="46"/>
                        <a:pt x="64" y="0"/>
                        <a:pt x="126" y="4"/>
                      </a:cubicBezTo>
                      <a:cubicBezTo>
                        <a:pt x="189" y="9"/>
                        <a:pt x="235" y="63"/>
                        <a:pt x="231" y="125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8" name="ïṧḻïde"/>
                <p:cNvSpPr>
                  <a:spLocks/>
                </p:cNvSpPr>
                <p:nvPr/>
              </p:nvSpPr>
              <p:spPr bwMode="auto">
                <a:xfrm>
                  <a:off x="6032060" y="3356214"/>
                  <a:ext cx="144494" cy="144494"/>
                </a:xfrm>
                <a:custGeom>
                  <a:avLst/>
                  <a:gdLst>
                    <a:gd name="T0" fmla="*/ 86 w 88"/>
                    <a:gd name="T1" fmla="*/ 47 h 88"/>
                    <a:gd name="T2" fmla="*/ 41 w 88"/>
                    <a:gd name="T3" fmla="*/ 86 h 88"/>
                    <a:gd name="T4" fmla="*/ 2 w 88"/>
                    <a:gd name="T5" fmla="*/ 41 h 88"/>
                    <a:gd name="T6" fmla="*/ 47 w 88"/>
                    <a:gd name="T7" fmla="*/ 2 h 88"/>
                    <a:gd name="T8" fmla="*/ 86 w 88"/>
                    <a:gd name="T9" fmla="*/ 47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88">
                      <a:moveTo>
                        <a:pt x="86" y="47"/>
                      </a:moveTo>
                      <a:cubicBezTo>
                        <a:pt x="84" y="70"/>
                        <a:pt x="64" y="88"/>
                        <a:pt x="41" y="86"/>
                      </a:cubicBezTo>
                      <a:cubicBezTo>
                        <a:pt x="17" y="84"/>
                        <a:pt x="0" y="64"/>
                        <a:pt x="2" y="41"/>
                      </a:cubicBezTo>
                      <a:cubicBezTo>
                        <a:pt x="3" y="17"/>
                        <a:pt x="24" y="0"/>
                        <a:pt x="47" y="2"/>
                      </a:cubicBezTo>
                      <a:cubicBezTo>
                        <a:pt x="70" y="3"/>
                        <a:pt x="88" y="24"/>
                        <a:pt x="86" y="47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9" name="iśḷiďè"/>
                <p:cNvSpPr>
                  <a:spLocks/>
                </p:cNvSpPr>
                <p:nvPr/>
              </p:nvSpPr>
              <p:spPr bwMode="auto">
                <a:xfrm>
                  <a:off x="5932025" y="3242981"/>
                  <a:ext cx="204932" cy="209795"/>
                </a:xfrm>
                <a:custGeom>
                  <a:avLst/>
                  <a:gdLst>
                    <a:gd name="T0" fmla="*/ 0 w 295"/>
                    <a:gd name="T1" fmla="*/ 59 h 302"/>
                    <a:gd name="T2" fmla="*/ 231 w 295"/>
                    <a:gd name="T3" fmla="*/ 302 h 302"/>
                    <a:gd name="T4" fmla="*/ 295 w 295"/>
                    <a:gd name="T5" fmla="*/ 248 h 302"/>
                    <a:gd name="T6" fmla="*/ 71 w 295"/>
                    <a:gd name="T7" fmla="*/ 0 h 302"/>
                    <a:gd name="T8" fmla="*/ 0 w 295"/>
                    <a:gd name="T9" fmla="*/ 59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5" h="302">
                      <a:moveTo>
                        <a:pt x="0" y="59"/>
                      </a:moveTo>
                      <a:lnTo>
                        <a:pt x="231" y="302"/>
                      </a:lnTo>
                      <a:lnTo>
                        <a:pt x="295" y="248"/>
                      </a:lnTo>
                      <a:lnTo>
                        <a:pt x="71" y="0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0" name="ísḷïḋè"/>
                <p:cNvSpPr>
                  <a:spLocks/>
                </p:cNvSpPr>
                <p:nvPr/>
              </p:nvSpPr>
              <p:spPr bwMode="auto">
                <a:xfrm>
                  <a:off x="6063321" y="3387475"/>
                  <a:ext cx="81973" cy="81973"/>
                </a:xfrm>
                <a:custGeom>
                  <a:avLst/>
                  <a:gdLst>
                    <a:gd name="T0" fmla="*/ 49 w 50"/>
                    <a:gd name="T1" fmla="*/ 27 h 50"/>
                    <a:gd name="T2" fmla="*/ 23 w 50"/>
                    <a:gd name="T3" fmla="*/ 49 h 50"/>
                    <a:gd name="T4" fmla="*/ 1 w 50"/>
                    <a:gd name="T5" fmla="*/ 23 h 50"/>
                    <a:gd name="T6" fmla="*/ 27 w 50"/>
                    <a:gd name="T7" fmla="*/ 1 h 50"/>
                    <a:gd name="T8" fmla="*/ 49 w 50"/>
                    <a:gd name="T9" fmla="*/ 2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49" y="27"/>
                      </a:moveTo>
                      <a:cubicBezTo>
                        <a:pt x="48" y="40"/>
                        <a:pt x="36" y="50"/>
                        <a:pt x="23" y="49"/>
                      </a:cubicBezTo>
                      <a:cubicBezTo>
                        <a:pt x="10" y="48"/>
                        <a:pt x="0" y="36"/>
                        <a:pt x="1" y="23"/>
                      </a:cubicBezTo>
                      <a:cubicBezTo>
                        <a:pt x="2" y="10"/>
                        <a:pt x="13" y="0"/>
                        <a:pt x="27" y="1"/>
                      </a:cubicBezTo>
                      <a:cubicBezTo>
                        <a:pt x="40" y="2"/>
                        <a:pt x="50" y="13"/>
                        <a:pt x="49" y="2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1" name="íş1íḓé"/>
                <p:cNvSpPr>
                  <a:spLocks/>
                </p:cNvSpPr>
                <p:nvPr/>
              </p:nvSpPr>
              <p:spPr bwMode="auto">
                <a:xfrm>
                  <a:off x="6917089" y="2318355"/>
                  <a:ext cx="604376" cy="605765"/>
                </a:xfrm>
                <a:custGeom>
                  <a:avLst/>
                  <a:gdLst>
                    <a:gd name="T0" fmla="*/ 361 w 368"/>
                    <a:gd name="T1" fmla="*/ 198 h 369"/>
                    <a:gd name="T2" fmla="*/ 171 w 368"/>
                    <a:gd name="T3" fmla="*/ 362 h 369"/>
                    <a:gd name="T4" fmla="*/ 7 w 368"/>
                    <a:gd name="T5" fmla="*/ 171 h 369"/>
                    <a:gd name="T6" fmla="*/ 197 w 368"/>
                    <a:gd name="T7" fmla="*/ 7 h 369"/>
                    <a:gd name="T8" fmla="*/ 361 w 368"/>
                    <a:gd name="T9" fmla="*/ 198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8" h="369">
                      <a:moveTo>
                        <a:pt x="361" y="198"/>
                      </a:moveTo>
                      <a:cubicBezTo>
                        <a:pt x="354" y="295"/>
                        <a:pt x="269" y="369"/>
                        <a:pt x="171" y="362"/>
                      </a:cubicBezTo>
                      <a:cubicBezTo>
                        <a:pt x="73" y="354"/>
                        <a:pt x="0" y="269"/>
                        <a:pt x="7" y="171"/>
                      </a:cubicBezTo>
                      <a:cubicBezTo>
                        <a:pt x="14" y="73"/>
                        <a:pt x="99" y="0"/>
                        <a:pt x="197" y="7"/>
                      </a:cubicBezTo>
                      <a:cubicBezTo>
                        <a:pt x="295" y="15"/>
                        <a:pt x="368" y="100"/>
                        <a:pt x="361" y="19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2" name="iṣ1ïḋé"/>
                <p:cNvSpPr>
                  <a:spLocks/>
                </p:cNvSpPr>
                <p:nvPr/>
              </p:nvSpPr>
              <p:spPr bwMode="auto">
                <a:xfrm>
                  <a:off x="6994199" y="2395465"/>
                  <a:ext cx="450156" cy="450156"/>
                </a:xfrm>
                <a:custGeom>
                  <a:avLst/>
                  <a:gdLst>
                    <a:gd name="T0" fmla="*/ 269 w 274"/>
                    <a:gd name="T1" fmla="*/ 147 h 274"/>
                    <a:gd name="T2" fmla="*/ 127 w 274"/>
                    <a:gd name="T3" fmla="*/ 269 h 274"/>
                    <a:gd name="T4" fmla="*/ 6 w 274"/>
                    <a:gd name="T5" fmla="*/ 128 h 274"/>
                    <a:gd name="T6" fmla="*/ 147 w 274"/>
                    <a:gd name="T7" fmla="*/ 6 h 274"/>
                    <a:gd name="T8" fmla="*/ 269 w 274"/>
                    <a:gd name="T9" fmla="*/ 147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4" h="274">
                      <a:moveTo>
                        <a:pt x="269" y="147"/>
                      </a:moveTo>
                      <a:cubicBezTo>
                        <a:pt x="263" y="220"/>
                        <a:pt x="200" y="274"/>
                        <a:pt x="127" y="269"/>
                      </a:cubicBezTo>
                      <a:cubicBezTo>
                        <a:pt x="55" y="263"/>
                        <a:pt x="0" y="200"/>
                        <a:pt x="6" y="128"/>
                      </a:cubicBezTo>
                      <a:cubicBezTo>
                        <a:pt x="11" y="55"/>
                        <a:pt x="74" y="0"/>
                        <a:pt x="147" y="6"/>
                      </a:cubicBezTo>
                      <a:cubicBezTo>
                        <a:pt x="219" y="11"/>
                        <a:pt x="274" y="75"/>
                        <a:pt x="269" y="14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3" name="ïŝḻiḍè"/>
                <p:cNvSpPr>
                  <a:spLocks/>
                </p:cNvSpPr>
                <p:nvPr/>
              </p:nvSpPr>
              <p:spPr bwMode="auto">
                <a:xfrm>
                  <a:off x="7027544" y="2428115"/>
                  <a:ext cx="384161" cy="386245"/>
                </a:xfrm>
                <a:custGeom>
                  <a:avLst/>
                  <a:gdLst>
                    <a:gd name="T0" fmla="*/ 230 w 234"/>
                    <a:gd name="T1" fmla="*/ 126 h 235"/>
                    <a:gd name="T2" fmla="*/ 109 w 234"/>
                    <a:gd name="T3" fmla="*/ 230 h 235"/>
                    <a:gd name="T4" fmla="*/ 4 w 234"/>
                    <a:gd name="T5" fmla="*/ 109 h 235"/>
                    <a:gd name="T6" fmla="*/ 125 w 234"/>
                    <a:gd name="T7" fmla="*/ 5 h 235"/>
                    <a:gd name="T8" fmla="*/ 230 w 234"/>
                    <a:gd name="T9" fmla="*/ 126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4" h="235">
                      <a:moveTo>
                        <a:pt x="230" y="126"/>
                      </a:moveTo>
                      <a:cubicBezTo>
                        <a:pt x="225" y="188"/>
                        <a:pt x="171" y="235"/>
                        <a:pt x="109" y="230"/>
                      </a:cubicBezTo>
                      <a:cubicBezTo>
                        <a:pt x="46" y="225"/>
                        <a:pt x="0" y="171"/>
                        <a:pt x="4" y="109"/>
                      </a:cubicBezTo>
                      <a:cubicBezTo>
                        <a:pt x="9" y="47"/>
                        <a:pt x="63" y="0"/>
                        <a:pt x="125" y="5"/>
                      </a:cubicBezTo>
                      <a:cubicBezTo>
                        <a:pt x="188" y="9"/>
                        <a:pt x="234" y="64"/>
                        <a:pt x="230" y="12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4" name="îŝľïďè"/>
                <p:cNvSpPr>
                  <a:spLocks/>
                </p:cNvSpPr>
                <p:nvPr/>
              </p:nvSpPr>
              <p:spPr bwMode="auto">
                <a:xfrm>
                  <a:off x="7147029" y="2548296"/>
                  <a:ext cx="144494" cy="144494"/>
                </a:xfrm>
                <a:custGeom>
                  <a:avLst/>
                  <a:gdLst>
                    <a:gd name="T0" fmla="*/ 86 w 88"/>
                    <a:gd name="T1" fmla="*/ 48 h 88"/>
                    <a:gd name="T2" fmla="*/ 41 w 88"/>
                    <a:gd name="T3" fmla="*/ 87 h 88"/>
                    <a:gd name="T4" fmla="*/ 2 w 88"/>
                    <a:gd name="T5" fmla="*/ 41 h 88"/>
                    <a:gd name="T6" fmla="*/ 47 w 88"/>
                    <a:gd name="T7" fmla="*/ 2 h 88"/>
                    <a:gd name="T8" fmla="*/ 86 w 88"/>
                    <a:gd name="T9" fmla="*/ 4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88">
                      <a:moveTo>
                        <a:pt x="86" y="48"/>
                      </a:moveTo>
                      <a:cubicBezTo>
                        <a:pt x="85" y="71"/>
                        <a:pt x="64" y="88"/>
                        <a:pt x="41" y="87"/>
                      </a:cubicBezTo>
                      <a:cubicBezTo>
                        <a:pt x="18" y="85"/>
                        <a:pt x="0" y="65"/>
                        <a:pt x="2" y="41"/>
                      </a:cubicBezTo>
                      <a:cubicBezTo>
                        <a:pt x="3" y="18"/>
                        <a:pt x="24" y="0"/>
                        <a:pt x="47" y="2"/>
                      </a:cubicBezTo>
                      <a:cubicBezTo>
                        <a:pt x="71" y="4"/>
                        <a:pt x="88" y="24"/>
                        <a:pt x="86" y="48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5" name="iṥḻíḍê"/>
                <p:cNvSpPr>
                  <a:spLocks/>
                </p:cNvSpPr>
                <p:nvPr/>
              </p:nvSpPr>
              <p:spPr bwMode="auto">
                <a:xfrm>
                  <a:off x="7048384" y="2436451"/>
                  <a:ext cx="203543" cy="209795"/>
                </a:xfrm>
                <a:custGeom>
                  <a:avLst/>
                  <a:gdLst>
                    <a:gd name="T0" fmla="*/ 0 w 293"/>
                    <a:gd name="T1" fmla="*/ 59 h 302"/>
                    <a:gd name="T2" fmla="*/ 230 w 293"/>
                    <a:gd name="T3" fmla="*/ 302 h 302"/>
                    <a:gd name="T4" fmla="*/ 293 w 293"/>
                    <a:gd name="T5" fmla="*/ 248 h 302"/>
                    <a:gd name="T6" fmla="*/ 71 w 293"/>
                    <a:gd name="T7" fmla="*/ 0 h 302"/>
                    <a:gd name="T8" fmla="*/ 0 w 293"/>
                    <a:gd name="T9" fmla="*/ 59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3" h="302">
                      <a:moveTo>
                        <a:pt x="0" y="59"/>
                      </a:moveTo>
                      <a:lnTo>
                        <a:pt x="230" y="302"/>
                      </a:lnTo>
                      <a:lnTo>
                        <a:pt x="293" y="248"/>
                      </a:lnTo>
                      <a:lnTo>
                        <a:pt x="71" y="0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6" name="íŝľiḑê"/>
                <p:cNvSpPr>
                  <a:spLocks/>
                </p:cNvSpPr>
                <p:nvPr/>
              </p:nvSpPr>
              <p:spPr bwMode="auto">
                <a:xfrm>
                  <a:off x="7178290" y="2579556"/>
                  <a:ext cx="81973" cy="81973"/>
                </a:xfrm>
                <a:custGeom>
                  <a:avLst/>
                  <a:gdLst>
                    <a:gd name="T0" fmla="*/ 49 w 50"/>
                    <a:gd name="T1" fmla="*/ 27 h 50"/>
                    <a:gd name="T2" fmla="*/ 23 w 50"/>
                    <a:gd name="T3" fmla="*/ 49 h 50"/>
                    <a:gd name="T4" fmla="*/ 1 w 50"/>
                    <a:gd name="T5" fmla="*/ 24 h 50"/>
                    <a:gd name="T6" fmla="*/ 27 w 50"/>
                    <a:gd name="T7" fmla="*/ 1 h 50"/>
                    <a:gd name="T8" fmla="*/ 49 w 50"/>
                    <a:gd name="T9" fmla="*/ 2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49" y="27"/>
                      </a:moveTo>
                      <a:cubicBezTo>
                        <a:pt x="48" y="40"/>
                        <a:pt x="37" y="50"/>
                        <a:pt x="23" y="49"/>
                      </a:cubicBezTo>
                      <a:cubicBezTo>
                        <a:pt x="10" y="48"/>
                        <a:pt x="0" y="37"/>
                        <a:pt x="1" y="24"/>
                      </a:cubicBezTo>
                      <a:cubicBezTo>
                        <a:pt x="2" y="10"/>
                        <a:pt x="13" y="0"/>
                        <a:pt x="27" y="1"/>
                      </a:cubicBezTo>
                      <a:cubicBezTo>
                        <a:pt x="40" y="2"/>
                        <a:pt x="50" y="14"/>
                        <a:pt x="49" y="2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7" name="íṩ1iďè"/>
                <p:cNvSpPr>
                  <a:spLocks/>
                </p:cNvSpPr>
                <p:nvPr/>
              </p:nvSpPr>
              <p:spPr bwMode="auto">
                <a:xfrm>
                  <a:off x="5631227" y="2155799"/>
                  <a:ext cx="1344910" cy="1139283"/>
                </a:xfrm>
                <a:custGeom>
                  <a:avLst/>
                  <a:gdLst>
                    <a:gd name="T0" fmla="*/ 255 w 819"/>
                    <a:gd name="T1" fmla="*/ 419 h 694"/>
                    <a:gd name="T2" fmla="*/ 329 w 819"/>
                    <a:gd name="T3" fmla="*/ 449 h 694"/>
                    <a:gd name="T4" fmla="*/ 473 w 819"/>
                    <a:gd name="T5" fmla="*/ 612 h 694"/>
                    <a:gd name="T6" fmla="*/ 713 w 819"/>
                    <a:gd name="T7" fmla="*/ 428 h 694"/>
                    <a:gd name="T8" fmla="*/ 459 w 819"/>
                    <a:gd name="T9" fmla="*/ 62 h 694"/>
                    <a:gd name="T10" fmla="*/ 434 w 819"/>
                    <a:gd name="T11" fmla="*/ 30 h 694"/>
                    <a:gd name="T12" fmla="*/ 479 w 819"/>
                    <a:gd name="T13" fmla="*/ 33 h 694"/>
                    <a:gd name="T14" fmla="*/ 805 w 819"/>
                    <a:gd name="T15" fmla="*/ 197 h 694"/>
                    <a:gd name="T16" fmla="*/ 813 w 819"/>
                    <a:gd name="T17" fmla="*/ 406 h 694"/>
                    <a:gd name="T18" fmla="*/ 446 w 819"/>
                    <a:gd name="T19" fmla="*/ 694 h 694"/>
                    <a:gd name="T20" fmla="*/ 323 w 819"/>
                    <a:gd name="T21" fmla="*/ 651 h 694"/>
                    <a:gd name="T22" fmla="*/ 86 w 819"/>
                    <a:gd name="T23" fmla="*/ 636 h 694"/>
                    <a:gd name="T24" fmla="*/ 32 w 819"/>
                    <a:gd name="T25" fmla="*/ 457 h 694"/>
                    <a:gd name="T26" fmla="*/ 255 w 819"/>
                    <a:gd name="T27" fmla="*/ 419 h 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19" h="694">
                      <a:moveTo>
                        <a:pt x="255" y="419"/>
                      </a:moveTo>
                      <a:cubicBezTo>
                        <a:pt x="255" y="419"/>
                        <a:pt x="305" y="428"/>
                        <a:pt x="329" y="449"/>
                      </a:cubicBezTo>
                      <a:cubicBezTo>
                        <a:pt x="353" y="470"/>
                        <a:pt x="463" y="606"/>
                        <a:pt x="473" y="612"/>
                      </a:cubicBezTo>
                      <a:cubicBezTo>
                        <a:pt x="484" y="617"/>
                        <a:pt x="691" y="463"/>
                        <a:pt x="713" y="428"/>
                      </a:cubicBezTo>
                      <a:cubicBezTo>
                        <a:pt x="735" y="393"/>
                        <a:pt x="724" y="117"/>
                        <a:pt x="459" y="62"/>
                      </a:cubicBezTo>
                      <a:cubicBezTo>
                        <a:pt x="459" y="62"/>
                        <a:pt x="427" y="59"/>
                        <a:pt x="434" y="30"/>
                      </a:cubicBezTo>
                      <a:cubicBezTo>
                        <a:pt x="442" y="0"/>
                        <a:pt x="479" y="33"/>
                        <a:pt x="479" y="33"/>
                      </a:cubicBezTo>
                      <a:cubicBezTo>
                        <a:pt x="479" y="33"/>
                        <a:pt x="676" y="54"/>
                        <a:pt x="805" y="197"/>
                      </a:cubicBezTo>
                      <a:cubicBezTo>
                        <a:pt x="805" y="197"/>
                        <a:pt x="819" y="389"/>
                        <a:pt x="813" y="406"/>
                      </a:cubicBezTo>
                      <a:cubicBezTo>
                        <a:pt x="807" y="422"/>
                        <a:pt x="516" y="648"/>
                        <a:pt x="446" y="694"/>
                      </a:cubicBezTo>
                      <a:cubicBezTo>
                        <a:pt x="446" y="694"/>
                        <a:pt x="387" y="644"/>
                        <a:pt x="323" y="651"/>
                      </a:cubicBezTo>
                      <a:cubicBezTo>
                        <a:pt x="260" y="658"/>
                        <a:pt x="106" y="654"/>
                        <a:pt x="86" y="636"/>
                      </a:cubicBezTo>
                      <a:cubicBezTo>
                        <a:pt x="65" y="617"/>
                        <a:pt x="0" y="513"/>
                        <a:pt x="32" y="457"/>
                      </a:cubicBezTo>
                      <a:cubicBezTo>
                        <a:pt x="64" y="401"/>
                        <a:pt x="255" y="419"/>
                        <a:pt x="255" y="419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8" name="i$1ide"/>
                <p:cNvSpPr>
                  <a:spLocks/>
                </p:cNvSpPr>
                <p:nvPr/>
              </p:nvSpPr>
              <p:spPr bwMode="auto">
                <a:xfrm>
                  <a:off x="5596493" y="2863683"/>
                  <a:ext cx="681486" cy="656477"/>
                </a:xfrm>
                <a:custGeom>
                  <a:avLst/>
                  <a:gdLst>
                    <a:gd name="T0" fmla="*/ 138 w 415"/>
                    <a:gd name="T1" fmla="*/ 76 h 400"/>
                    <a:gd name="T2" fmla="*/ 47 w 415"/>
                    <a:gd name="T3" fmla="*/ 364 h 400"/>
                    <a:gd name="T4" fmla="*/ 106 w 415"/>
                    <a:gd name="T5" fmla="*/ 390 h 400"/>
                    <a:gd name="T6" fmla="*/ 396 w 415"/>
                    <a:gd name="T7" fmla="*/ 192 h 400"/>
                    <a:gd name="T8" fmla="*/ 138 w 415"/>
                    <a:gd name="T9" fmla="*/ 76 h 4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5" h="400">
                      <a:moveTo>
                        <a:pt x="138" y="76"/>
                      </a:moveTo>
                      <a:cubicBezTo>
                        <a:pt x="90" y="93"/>
                        <a:pt x="0" y="252"/>
                        <a:pt x="47" y="364"/>
                      </a:cubicBezTo>
                      <a:cubicBezTo>
                        <a:pt x="47" y="364"/>
                        <a:pt x="77" y="400"/>
                        <a:pt x="106" y="390"/>
                      </a:cubicBezTo>
                      <a:cubicBezTo>
                        <a:pt x="134" y="380"/>
                        <a:pt x="377" y="218"/>
                        <a:pt x="396" y="192"/>
                      </a:cubicBezTo>
                      <a:cubicBezTo>
                        <a:pt x="415" y="167"/>
                        <a:pt x="355" y="0"/>
                        <a:pt x="138" y="76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9" name="îśḷíḋé"/>
                <p:cNvSpPr>
                  <a:spLocks/>
                </p:cNvSpPr>
                <p:nvPr/>
              </p:nvSpPr>
              <p:spPr bwMode="auto">
                <a:xfrm>
                  <a:off x="5496458" y="2789351"/>
                  <a:ext cx="658561" cy="200764"/>
                </a:xfrm>
                <a:custGeom>
                  <a:avLst/>
                  <a:gdLst>
                    <a:gd name="T0" fmla="*/ 384 w 401"/>
                    <a:gd name="T1" fmla="*/ 15 h 122"/>
                    <a:gd name="T2" fmla="*/ 119 w 401"/>
                    <a:gd name="T3" fmla="*/ 17 h 122"/>
                    <a:gd name="T4" fmla="*/ 15 w 401"/>
                    <a:gd name="T5" fmla="*/ 29 h 122"/>
                    <a:gd name="T6" fmla="*/ 111 w 401"/>
                    <a:gd name="T7" fmla="*/ 114 h 122"/>
                    <a:gd name="T8" fmla="*/ 380 w 401"/>
                    <a:gd name="T9" fmla="*/ 72 h 122"/>
                    <a:gd name="T10" fmla="*/ 384 w 401"/>
                    <a:gd name="T11" fmla="*/ 15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01" h="122">
                      <a:moveTo>
                        <a:pt x="384" y="15"/>
                      </a:moveTo>
                      <a:cubicBezTo>
                        <a:pt x="371" y="0"/>
                        <a:pt x="185" y="12"/>
                        <a:pt x="119" y="17"/>
                      </a:cubicBezTo>
                      <a:cubicBezTo>
                        <a:pt x="52" y="22"/>
                        <a:pt x="26" y="5"/>
                        <a:pt x="15" y="29"/>
                      </a:cubicBezTo>
                      <a:cubicBezTo>
                        <a:pt x="0" y="58"/>
                        <a:pt x="55" y="106"/>
                        <a:pt x="111" y="114"/>
                      </a:cubicBezTo>
                      <a:cubicBezTo>
                        <a:pt x="168" y="122"/>
                        <a:pt x="361" y="84"/>
                        <a:pt x="380" y="72"/>
                      </a:cubicBezTo>
                      <a:cubicBezTo>
                        <a:pt x="399" y="60"/>
                        <a:pt x="401" y="35"/>
                        <a:pt x="384" y="15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0" name="iṥ1îḋe"/>
                <p:cNvSpPr>
                  <a:spLocks/>
                </p:cNvSpPr>
                <p:nvPr/>
              </p:nvSpPr>
              <p:spPr bwMode="auto">
                <a:xfrm>
                  <a:off x="6879576" y="2259307"/>
                  <a:ext cx="540465" cy="556443"/>
                </a:xfrm>
                <a:custGeom>
                  <a:avLst/>
                  <a:gdLst>
                    <a:gd name="T0" fmla="*/ 41 w 329"/>
                    <a:gd name="T1" fmla="*/ 339 h 339"/>
                    <a:gd name="T2" fmla="*/ 25 w 329"/>
                    <a:gd name="T3" fmla="*/ 133 h 339"/>
                    <a:gd name="T4" fmla="*/ 187 w 329"/>
                    <a:gd name="T5" fmla="*/ 5 h 339"/>
                    <a:gd name="T6" fmla="*/ 329 w 329"/>
                    <a:gd name="T7" fmla="*/ 63 h 339"/>
                    <a:gd name="T8" fmla="*/ 191 w 329"/>
                    <a:gd name="T9" fmla="*/ 167 h 339"/>
                    <a:gd name="T10" fmla="*/ 94 w 329"/>
                    <a:gd name="T11" fmla="*/ 305 h 339"/>
                    <a:gd name="T12" fmla="*/ 41 w 329"/>
                    <a:gd name="T13" fmla="*/ 339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9" h="339">
                      <a:moveTo>
                        <a:pt x="41" y="339"/>
                      </a:moveTo>
                      <a:cubicBezTo>
                        <a:pt x="41" y="339"/>
                        <a:pt x="0" y="178"/>
                        <a:pt x="25" y="133"/>
                      </a:cubicBezTo>
                      <a:cubicBezTo>
                        <a:pt x="50" y="87"/>
                        <a:pt x="94" y="12"/>
                        <a:pt x="187" y="5"/>
                      </a:cubicBezTo>
                      <a:cubicBezTo>
                        <a:pt x="249" y="0"/>
                        <a:pt x="305" y="29"/>
                        <a:pt x="329" y="63"/>
                      </a:cubicBezTo>
                      <a:cubicBezTo>
                        <a:pt x="329" y="63"/>
                        <a:pt x="239" y="136"/>
                        <a:pt x="191" y="167"/>
                      </a:cubicBezTo>
                      <a:cubicBezTo>
                        <a:pt x="143" y="198"/>
                        <a:pt x="74" y="244"/>
                        <a:pt x="94" y="305"/>
                      </a:cubicBezTo>
                      <a:cubicBezTo>
                        <a:pt x="94" y="305"/>
                        <a:pt x="82" y="325"/>
                        <a:pt x="41" y="339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1" name="ïṧlíḑè"/>
                <p:cNvSpPr>
                  <a:spLocks/>
                </p:cNvSpPr>
                <p:nvPr/>
              </p:nvSpPr>
              <p:spPr bwMode="auto">
                <a:xfrm>
                  <a:off x="6406495" y="3305502"/>
                  <a:ext cx="59048" cy="163946"/>
                </a:xfrm>
                <a:custGeom>
                  <a:avLst/>
                  <a:gdLst>
                    <a:gd name="T0" fmla="*/ 6 w 36"/>
                    <a:gd name="T1" fmla="*/ 16 h 100"/>
                    <a:gd name="T2" fmla="*/ 21 w 36"/>
                    <a:gd name="T3" fmla="*/ 90 h 100"/>
                    <a:gd name="T4" fmla="*/ 36 w 36"/>
                    <a:gd name="T5" fmla="*/ 90 h 100"/>
                    <a:gd name="T6" fmla="*/ 18 w 36"/>
                    <a:gd name="T7" fmla="*/ 8 h 100"/>
                    <a:gd name="T8" fmla="*/ 6 w 36"/>
                    <a:gd name="T9" fmla="*/ 16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00">
                      <a:moveTo>
                        <a:pt x="6" y="16"/>
                      </a:moveTo>
                      <a:cubicBezTo>
                        <a:pt x="20" y="38"/>
                        <a:pt x="20" y="64"/>
                        <a:pt x="21" y="90"/>
                      </a:cubicBezTo>
                      <a:cubicBezTo>
                        <a:pt x="21" y="100"/>
                        <a:pt x="36" y="100"/>
                        <a:pt x="36" y="90"/>
                      </a:cubicBezTo>
                      <a:cubicBezTo>
                        <a:pt x="35" y="61"/>
                        <a:pt x="35" y="33"/>
                        <a:pt x="18" y="8"/>
                      </a:cubicBezTo>
                      <a:cubicBezTo>
                        <a:pt x="13" y="0"/>
                        <a:pt x="0" y="8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2" name="iŝ1iḓê"/>
                <p:cNvSpPr>
                  <a:spLocks/>
                </p:cNvSpPr>
                <p:nvPr/>
              </p:nvSpPr>
              <p:spPr bwMode="auto">
                <a:xfrm>
                  <a:off x="6464154" y="3305502"/>
                  <a:ext cx="47239" cy="124349"/>
                </a:xfrm>
                <a:custGeom>
                  <a:avLst/>
                  <a:gdLst>
                    <a:gd name="T0" fmla="*/ 5 w 29"/>
                    <a:gd name="T1" fmla="*/ 16 h 76"/>
                    <a:gd name="T2" fmla="*/ 14 w 29"/>
                    <a:gd name="T3" fmla="*/ 66 h 76"/>
                    <a:gd name="T4" fmla="*/ 29 w 29"/>
                    <a:gd name="T5" fmla="*/ 66 h 76"/>
                    <a:gd name="T6" fmla="*/ 17 w 29"/>
                    <a:gd name="T7" fmla="*/ 8 h 76"/>
                    <a:gd name="T8" fmla="*/ 5 w 29"/>
                    <a:gd name="T9" fmla="*/ 16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76">
                      <a:moveTo>
                        <a:pt x="5" y="16"/>
                      </a:moveTo>
                      <a:cubicBezTo>
                        <a:pt x="13" y="31"/>
                        <a:pt x="13" y="49"/>
                        <a:pt x="14" y="66"/>
                      </a:cubicBezTo>
                      <a:cubicBezTo>
                        <a:pt x="14" y="76"/>
                        <a:pt x="29" y="76"/>
                        <a:pt x="29" y="66"/>
                      </a:cubicBezTo>
                      <a:cubicBezTo>
                        <a:pt x="28" y="46"/>
                        <a:pt x="28" y="26"/>
                        <a:pt x="17" y="8"/>
                      </a:cubicBezTo>
                      <a:cubicBezTo>
                        <a:pt x="13" y="0"/>
                        <a:pt x="0" y="7"/>
                        <a:pt x="5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3" name="iṡḻïḓé"/>
                <p:cNvSpPr>
                  <a:spLocks/>
                </p:cNvSpPr>
                <p:nvPr/>
              </p:nvSpPr>
              <p:spPr bwMode="auto">
                <a:xfrm>
                  <a:off x="5754186" y="3556283"/>
                  <a:ext cx="125043" cy="136853"/>
                </a:xfrm>
                <a:custGeom>
                  <a:avLst/>
                  <a:gdLst>
                    <a:gd name="T0" fmla="*/ 5 w 76"/>
                    <a:gd name="T1" fmla="*/ 17 h 83"/>
                    <a:gd name="T2" fmla="*/ 58 w 76"/>
                    <a:gd name="T3" fmla="*/ 76 h 83"/>
                    <a:gd name="T4" fmla="*/ 68 w 76"/>
                    <a:gd name="T5" fmla="*/ 66 h 83"/>
                    <a:gd name="T6" fmla="*/ 17 w 76"/>
                    <a:gd name="T7" fmla="*/ 9 h 83"/>
                    <a:gd name="T8" fmla="*/ 5 w 76"/>
                    <a:gd name="T9" fmla="*/ 17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83">
                      <a:moveTo>
                        <a:pt x="5" y="17"/>
                      </a:moveTo>
                      <a:cubicBezTo>
                        <a:pt x="17" y="41"/>
                        <a:pt x="38" y="58"/>
                        <a:pt x="58" y="76"/>
                      </a:cubicBezTo>
                      <a:cubicBezTo>
                        <a:pt x="65" y="83"/>
                        <a:pt x="76" y="72"/>
                        <a:pt x="68" y="66"/>
                      </a:cubicBezTo>
                      <a:cubicBezTo>
                        <a:pt x="49" y="49"/>
                        <a:pt x="30" y="32"/>
                        <a:pt x="17" y="9"/>
                      </a:cubicBezTo>
                      <a:cubicBezTo>
                        <a:pt x="13" y="0"/>
                        <a:pt x="0" y="8"/>
                        <a:pt x="5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4" name="íşľîḓe"/>
                <p:cNvSpPr>
                  <a:spLocks/>
                </p:cNvSpPr>
                <p:nvPr/>
              </p:nvSpPr>
              <p:spPr bwMode="auto">
                <a:xfrm>
                  <a:off x="5720146" y="3604217"/>
                  <a:ext cx="85446" cy="95172"/>
                </a:xfrm>
                <a:custGeom>
                  <a:avLst/>
                  <a:gdLst>
                    <a:gd name="T0" fmla="*/ 6 w 52"/>
                    <a:gd name="T1" fmla="*/ 16 h 58"/>
                    <a:gd name="T2" fmla="*/ 36 w 52"/>
                    <a:gd name="T3" fmla="*/ 52 h 58"/>
                    <a:gd name="T4" fmla="*/ 44 w 52"/>
                    <a:gd name="T5" fmla="*/ 39 h 58"/>
                    <a:gd name="T6" fmla="*/ 18 w 52"/>
                    <a:gd name="T7" fmla="*/ 8 h 58"/>
                    <a:gd name="T8" fmla="*/ 6 w 52"/>
                    <a:gd name="T9" fmla="*/ 16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" h="58">
                      <a:moveTo>
                        <a:pt x="6" y="16"/>
                      </a:moveTo>
                      <a:cubicBezTo>
                        <a:pt x="14" y="29"/>
                        <a:pt x="23" y="43"/>
                        <a:pt x="36" y="52"/>
                      </a:cubicBezTo>
                      <a:cubicBezTo>
                        <a:pt x="44" y="58"/>
                        <a:pt x="52" y="45"/>
                        <a:pt x="44" y="39"/>
                      </a:cubicBezTo>
                      <a:cubicBezTo>
                        <a:pt x="33" y="32"/>
                        <a:pt x="26" y="19"/>
                        <a:pt x="18" y="8"/>
                      </a:cubicBezTo>
                      <a:cubicBezTo>
                        <a:pt x="13" y="0"/>
                        <a:pt x="0" y="8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5" name="išľïde"/>
                <p:cNvSpPr>
                  <a:spLocks/>
                </p:cNvSpPr>
                <p:nvPr/>
              </p:nvSpPr>
              <p:spPr bwMode="auto">
                <a:xfrm>
                  <a:off x="7001146" y="2876187"/>
                  <a:ext cx="109760" cy="67384"/>
                </a:xfrm>
                <a:custGeom>
                  <a:avLst/>
                  <a:gdLst>
                    <a:gd name="T0" fmla="*/ 8 w 67"/>
                    <a:gd name="T1" fmla="*/ 17 h 41"/>
                    <a:gd name="T2" fmla="*/ 54 w 67"/>
                    <a:gd name="T3" fmla="*/ 38 h 41"/>
                    <a:gd name="T4" fmla="*/ 58 w 67"/>
                    <a:gd name="T5" fmla="*/ 24 h 41"/>
                    <a:gd name="T6" fmla="*/ 16 w 67"/>
                    <a:gd name="T7" fmla="*/ 4 h 41"/>
                    <a:gd name="T8" fmla="*/ 8 w 67"/>
                    <a:gd name="T9" fmla="*/ 17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41">
                      <a:moveTo>
                        <a:pt x="8" y="17"/>
                      </a:moveTo>
                      <a:cubicBezTo>
                        <a:pt x="23" y="26"/>
                        <a:pt x="38" y="34"/>
                        <a:pt x="54" y="38"/>
                      </a:cubicBezTo>
                      <a:cubicBezTo>
                        <a:pt x="63" y="41"/>
                        <a:pt x="67" y="26"/>
                        <a:pt x="58" y="24"/>
                      </a:cubicBezTo>
                      <a:cubicBezTo>
                        <a:pt x="43" y="20"/>
                        <a:pt x="29" y="12"/>
                        <a:pt x="16" y="4"/>
                      </a:cubicBezTo>
                      <a:cubicBezTo>
                        <a:pt x="7" y="0"/>
                        <a:pt x="0" y="13"/>
                        <a:pt x="8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6" name="ïšlïḍe"/>
                <p:cNvSpPr>
                  <a:spLocks/>
                </p:cNvSpPr>
                <p:nvPr/>
              </p:nvSpPr>
              <p:spPr bwMode="auto">
                <a:xfrm>
                  <a:off x="6987947" y="2932456"/>
                  <a:ext cx="90309" cy="49323"/>
                </a:xfrm>
                <a:custGeom>
                  <a:avLst/>
                  <a:gdLst>
                    <a:gd name="T0" fmla="*/ 8 w 55"/>
                    <a:gd name="T1" fmla="*/ 17 h 30"/>
                    <a:gd name="T2" fmla="*/ 42 w 55"/>
                    <a:gd name="T3" fmla="*/ 28 h 30"/>
                    <a:gd name="T4" fmla="*/ 46 w 55"/>
                    <a:gd name="T5" fmla="*/ 14 h 30"/>
                    <a:gd name="T6" fmla="*/ 16 w 55"/>
                    <a:gd name="T7" fmla="*/ 4 h 30"/>
                    <a:gd name="T8" fmla="*/ 8 w 55"/>
                    <a:gd name="T9" fmla="*/ 17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30">
                      <a:moveTo>
                        <a:pt x="8" y="17"/>
                      </a:moveTo>
                      <a:cubicBezTo>
                        <a:pt x="19" y="23"/>
                        <a:pt x="30" y="26"/>
                        <a:pt x="42" y="28"/>
                      </a:cubicBezTo>
                      <a:cubicBezTo>
                        <a:pt x="51" y="30"/>
                        <a:pt x="55" y="15"/>
                        <a:pt x="46" y="14"/>
                      </a:cubicBezTo>
                      <a:cubicBezTo>
                        <a:pt x="36" y="12"/>
                        <a:pt x="25" y="10"/>
                        <a:pt x="16" y="4"/>
                      </a:cubicBezTo>
                      <a:cubicBezTo>
                        <a:pt x="7" y="0"/>
                        <a:pt x="0" y="13"/>
                        <a:pt x="8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7" name="íṧļîdè"/>
                <p:cNvSpPr>
                  <a:spLocks/>
                </p:cNvSpPr>
                <p:nvPr/>
              </p:nvSpPr>
              <p:spPr bwMode="auto">
                <a:xfrm>
                  <a:off x="7521465" y="2471186"/>
                  <a:ext cx="47933" cy="118096"/>
                </a:xfrm>
                <a:custGeom>
                  <a:avLst/>
                  <a:gdLst>
                    <a:gd name="T0" fmla="*/ 5 w 29"/>
                    <a:gd name="T1" fmla="*/ 16 h 72"/>
                    <a:gd name="T2" fmla="*/ 14 w 29"/>
                    <a:gd name="T3" fmla="*/ 62 h 72"/>
                    <a:gd name="T4" fmla="*/ 29 w 29"/>
                    <a:gd name="T5" fmla="*/ 62 h 72"/>
                    <a:gd name="T6" fmla="*/ 17 w 29"/>
                    <a:gd name="T7" fmla="*/ 8 h 72"/>
                    <a:gd name="T8" fmla="*/ 5 w 29"/>
                    <a:gd name="T9" fmla="*/ 16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72">
                      <a:moveTo>
                        <a:pt x="5" y="16"/>
                      </a:moveTo>
                      <a:cubicBezTo>
                        <a:pt x="12" y="30"/>
                        <a:pt x="13" y="46"/>
                        <a:pt x="14" y="62"/>
                      </a:cubicBezTo>
                      <a:cubicBezTo>
                        <a:pt x="14" y="72"/>
                        <a:pt x="29" y="72"/>
                        <a:pt x="29" y="62"/>
                      </a:cubicBezTo>
                      <a:cubicBezTo>
                        <a:pt x="28" y="43"/>
                        <a:pt x="26" y="25"/>
                        <a:pt x="17" y="8"/>
                      </a:cubicBezTo>
                      <a:cubicBezTo>
                        <a:pt x="13" y="0"/>
                        <a:pt x="0" y="7"/>
                        <a:pt x="5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8" name="iṥļïḋê"/>
                <p:cNvSpPr>
                  <a:spLocks/>
                </p:cNvSpPr>
                <p:nvPr/>
              </p:nvSpPr>
              <p:spPr bwMode="auto">
                <a:xfrm>
                  <a:off x="7577039" y="2455903"/>
                  <a:ext cx="44460" cy="110455"/>
                </a:xfrm>
                <a:custGeom>
                  <a:avLst/>
                  <a:gdLst>
                    <a:gd name="T0" fmla="*/ 4 w 27"/>
                    <a:gd name="T1" fmla="*/ 13 h 67"/>
                    <a:gd name="T2" fmla="*/ 12 w 27"/>
                    <a:gd name="T3" fmla="*/ 57 h 67"/>
                    <a:gd name="T4" fmla="*/ 27 w 27"/>
                    <a:gd name="T5" fmla="*/ 57 h 67"/>
                    <a:gd name="T6" fmla="*/ 18 w 27"/>
                    <a:gd name="T7" fmla="*/ 9 h 67"/>
                    <a:gd name="T8" fmla="*/ 4 w 27"/>
                    <a:gd name="T9" fmla="*/ 1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67">
                      <a:moveTo>
                        <a:pt x="4" y="13"/>
                      </a:moveTo>
                      <a:cubicBezTo>
                        <a:pt x="9" y="27"/>
                        <a:pt x="11" y="42"/>
                        <a:pt x="12" y="57"/>
                      </a:cubicBezTo>
                      <a:cubicBezTo>
                        <a:pt x="12" y="67"/>
                        <a:pt x="27" y="67"/>
                        <a:pt x="27" y="57"/>
                      </a:cubicBezTo>
                      <a:cubicBezTo>
                        <a:pt x="26" y="40"/>
                        <a:pt x="24" y="24"/>
                        <a:pt x="18" y="9"/>
                      </a:cubicBezTo>
                      <a:cubicBezTo>
                        <a:pt x="15" y="0"/>
                        <a:pt x="0" y="4"/>
                        <a:pt x="4" y="1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9" name="îsḻíḋè"/>
                <p:cNvSpPr>
                  <a:spLocks/>
                </p:cNvSpPr>
                <p:nvPr/>
              </p:nvSpPr>
              <p:spPr bwMode="auto">
                <a:xfrm>
                  <a:off x="6335637" y="2555937"/>
                  <a:ext cx="277874" cy="187565"/>
                </a:xfrm>
                <a:custGeom>
                  <a:avLst/>
                  <a:gdLst>
                    <a:gd name="T0" fmla="*/ 39 w 169"/>
                    <a:gd name="T1" fmla="*/ 48 h 114"/>
                    <a:gd name="T2" fmla="*/ 85 w 169"/>
                    <a:gd name="T3" fmla="*/ 51 h 114"/>
                    <a:gd name="T4" fmla="*/ 135 w 169"/>
                    <a:gd name="T5" fmla="*/ 5 h 114"/>
                    <a:gd name="T6" fmla="*/ 169 w 169"/>
                    <a:gd name="T7" fmla="*/ 32 h 114"/>
                    <a:gd name="T8" fmla="*/ 75 w 169"/>
                    <a:gd name="T9" fmla="*/ 103 h 114"/>
                    <a:gd name="T10" fmla="*/ 57 w 169"/>
                    <a:gd name="T11" fmla="*/ 101 h 114"/>
                    <a:gd name="T12" fmla="*/ 46 w 169"/>
                    <a:gd name="T13" fmla="*/ 108 h 114"/>
                    <a:gd name="T14" fmla="*/ 6 w 169"/>
                    <a:gd name="T15" fmla="*/ 106 h 114"/>
                    <a:gd name="T16" fmla="*/ 9 w 169"/>
                    <a:gd name="T17" fmla="*/ 53 h 114"/>
                    <a:gd name="T18" fmla="*/ 39 w 169"/>
                    <a:gd name="T19" fmla="*/ 48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9" h="114">
                      <a:moveTo>
                        <a:pt x="39" y="48"/>
                      </a:moveTo>
                      <a:cubicBezTo>
                        <a:pt x="39" y="48"/>
                        <a:pt x="73" y="53"/>
                        <a:pt x="85" y="51"/>
                      </a:cubicBezTo>
                      <a:cubicBezTo>
                        <a:pt x="98" y="48"/>
                        <a:pt x="128" y="10"/>
                        <a:pt x="135" y="5"/>
                      </a:cubicBezTo>
                      <a:cubicBezTo>
                        <a:pt x="143" y="0"/>
                        <a:pt x="169" y="32"/>
                        <a:pt x="169" y="32"/>
                      </a:cubicBezTo>
                      <a:cubicBezTo>
                        <a:pt x="169" y="32"/>
                        <a:pt x="91" y="96"/>
                        <a:pt x="75" y="103"/>
                      </a:cubicBezTo>
                      <a:cubicBezTo>
                        <a:pt x="57" y="101"/>
                        <a:pt x="57" y="101"/>
                        <a:pt x="57" y="101"/>
                      </a:cubicBezTo>
                      <a:cubicBezTo>
                        <a:pt x="46" y="108"/>
                        <a:pt x="46" y="108"/>
                        <a:pt x="46" y="108"/>
                      </a:cubicBezTo>
                      <a:cubicBezTo>
                        <a:pt x="46" y="108"/>
                        <a:pt x="12" y="114"/>
                        <a:pt x="6" y="106"/>
                      </a:cubicBezTo>
                      <a:cubicBezTo>
                        <a:pt x="0" y="97"/>
                        <a:pt x="9" y="53"/>
                        <a:pt x="9" y="53"/>
                      </a:cubicBezTo>
                      <a:cubicBezTo>
                        <a:pt x="9" y="53"/>
                        <a:pt x="28" y="47"/>
                        <a:pt x="39" y="4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0" name="ïsḻidé"/>
                <p:cNvSpPr>
                  <a:spLocks/>
                </p:cNvSpPr>
                <p:nvPr/>
              </p:nvSpPr>
              <p:spPr bwMode="auto">
                <a:xfrm>
                  <a:off x="5644426" y="2377403"/>
                  <a:ext cx="771795" cy="288989"/>
                </a:xfrm>
                <a:custGeom>
                  <a:avLst/>
                  <a:gdLst>
                    <a:gd name="T0" fmla="*/ 161 w 470"/>
                    <a:gd name="T1" fmla="*/ 119 h 176"/>
                    <a:gd name="T2" fmla="*/ 362 w 470"/>
                    <a:gd name="T3" fmla="*/ 14 h 176"/>
                    <a:gd name="T4" fmla="*/ 470 w 470"/>
                    <a:gd name="T5" fmla="*/ 157 h 176"/>
                    <a:gd name="T6" fmla="*/ 428 w 470"/>
                    <a:gd name="T7" fmla="*/ 173 h 176"/>
                    <a:gd name="T8" fmla="*/ 360 w 470"/>
                    <a:gd name="T9" fmla="*/ 52 h 176"/>
                    <a:gd name="T10" fmla="*/ 169 w 470"/>
                    <a:gd name="T11" fmla="*/ 157 h 176"/>
                    <a:gd name="T12" fmla="*/ 161 w 470"/>
                    <a:gd name="T13" fmla="*/ 119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0" h="176">
                      <a:moveTo>
                        <a:pt x="161" y="119"/>
                      </a:moveTo>
                      <a:cubicBezTo>
                        <a:pt x="161" y="119"/>
                        <a:pt x="287" y="0"/>
                        <a:pt x="362" y="14"/>
                      </a:cubicBezTo>
                      <a:cubicBezTo>
                        <a:pt x="437" y="27"/>
                        <a:pt x="461" y="111"/>
                        <a:pt x="470" y="157"/>
                      </a:cubicBezTo>
                      <a:cubicBezTo>
                        <a:pt x="470" y="157"/>
                        <a:pt x="442" y="176"/>
                        <a:pt x="428" y="173"/>
                      </a:cubicBezTo>
                      <a:cubicBezTo>
                        <a:pt x="428" y="173"/>
                        <a:pt x="414" y="48"/>
                        <a:pt x="360" y="52"/>
                      </a:cubicBezTo>
                      <a:cubicBezTo>
                        <a:pt x="305" y="57"/>
                        <a:pt x="180" y="151"/>
                        <a:pt x="169" y="157"/>
                      </a:cubicBezTo>
                      <a:cubicBezTo>
                        <a:pt x="158" y="164"/>
                        <a:pt x="0" y="139"/>
                        <a:pt x="161" y="119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1" name="iśļïḋê"/>
                <p:cNvSpPr>
                  <a:spLocks/>
                </p:cNvSpPr>
                <p:nvPr/>
              </p:nvSpPr>
              <p:spPr bwMode="auto">
                <a:xfrm>
                  <a:off x="6437756" y="2689317"/>
                  <a:ext cx="248003" cy="336922"/>
                </a:xfrm>
                <a:custGeom>
                  <a:avLst/>
                  <a:gdLst>
                    <a:gd name="T0" fmla="*/ 43 w 151"/>
                    <a:gd name="T1" fmla="*/ 126 h 205"/>
                    <a:gd name="T2" fmla="*/ 82 w 151"/>
                    <a:gd name="T3" fmla="*/ 103 h 205"/>
                    <a:gd name="T4" fmla="*/ 87 w 151"/>
                    <a:gd name="T5" fmla="*/ 24 h 205"/>
                    <a:gd name="T6" fmla="*/ 143 w 151"/>
                    <a:gd name="T7" fmla="*/ 15 h 205"/>
                    <a:gd name="T8" fmla="*/ 113 w 151"/>
                    <a:gd name="T9" fmla="*/ 156 h 205"/>
                    <a:gd name="T10" fmla="*/ 97 w 151"/>
                    <a:gd name="T11" fmla="*/ 155 h 205"/>
                    <a:gd name="T12" fmla="*/ 95 w 151"/>
                    <a:gd name="T13" fmla="*/ 183 h 205"/>
                    <a:gd name="T14" fmla="*/ 38 w 151"/>
                    <a:gd name="T15" fmla="*/ 205 h 205"/>
                    <a:gd name="T16" fmla="*/ 6 w 151"/>
                    <a:gd name="T17" fmla="*/ 153 h 205"/>
                    <a:gd name="T18" fmla="*/ 43 w 151"/>
                    <a:gd name="T19" fmla="*/ 126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1" h="205">
                      <a:moveTo>
                        <a:pt x="43" y="126"/>
                      </a:moveTo>
                      <a:cubicBezTo>
                        <a:pt x="43" y="126"/>
                        <a:pt x="74" y="117"/>
                        <a:pt x="82" y="103"/>
                      </a:cubicBezTo>
                      <a:cubicBezTo>
                        <a:pt x="90" y="89"/>
                        <a:pt x="97" y="41"/>
                        <a:pt x="87" y="24"/>
                      </a:cubicBezTo>
                      <a:cubicBezTo>
                        <a:pt x="87" y="24"/>
                        <a:pt x="130" y="0"/>
                        <a:pt x="143" y="15"/>
                      </a:cubicBezTo>
                      <a:cubicBezTo>
                        <a:pt x="143" y="15"/>
                        <a:pt x="151" y="126"/>
                        <a:pt x="113" y="156"/>
                      </a:cubicBezTo>
                      <a:cubicBezTo>
                        <a:pt x="97" y="155"/>
                        <a:pt x="97" y="155"/>
                        <a:pt x="97" y="155"/>
                      </a:cubicBezTo>
                      <a:cubicBezTo>
                        <a:pt x="97" y="155"/>
                        <a:pt x="106" y="177"/>
                        <a:pt x="95" y="183"/>
                      </a:cubicBezTo>
                      <a:cubicBezTo>
                        <a:pt x="84" y="190"/>
                        <a:pt x="41" y="205"/>
                        <a:pt x="38" y="205"/>
                      </a:cubicBezTo>
                      <a:cubicBezTo>
                        <a:pt x="38" y="205"/>
                        <a:pt x="13" y="166"/>
                        <a:pt x="6" y="153"/>
                      </a:cubicBezTo>
                      <a:cubicBezTo>
                        <a:pt x="0" y="141"/>
                        <a:pt x="43" y="126"/>
                        <a:pt x="43" y="126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2" name="î$1îḑê"/>
                <p:cNvSpPr>
                  <a:spLocks/>
                </p:cNvSpPr>
                <p:nvPr/>
              </p:nvSpPr>
              <p:spPr bwMode="auto">
                <a:xfrm>
                  <a:off x="5558980" y="2546212"/>
                  <a:ext cx="948940" cy="409169"/>
                </a:xfrm>
                <a:custGeom>
                  <a:avLst/>
                  <a:gdLst>
                    <a:gd name="T0" fmla="*/ 176 w 578"/>
                    <a:gd name="T1" fmla="*/ 40 h 249"/>
                    <a:gd name="T2" fmla="*/ 578 w 578"/>
                    <a:gd name="T3" fmla="*/ 213 h 249"/>
                    <a:gd name="T4" fmla="*/ 545 w 578"/>
                    <a:gd name="T5" fmla="*/ 249 h 249"/>
                    <a:gd name="T6" fmla="*/ 161 w 578"/>
                    <a:gd name="T7" fmla="*/ 88 h 249"/>
                    <a:gd name="T8" fmla="*/ 34 w 578"/>
                    <a:gd name="T9" fmla="*/ 82 h 249"/>
                    <a:gd name="T10" fmla="*/ 176 w 578"/>
                    <a:gd name="T11" fmla="*/ 40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78" h="249">
                      <a:moveTo>
                        <a:pt x="176" y="40"/>
                      </a:moveTo>
                      <a:cubicBezTo>
                        <a:pt x="176" y="40"/>
                        <a:pt x="473" y="12"/>
                        <a:pt x="578" y="213"/>
                      </a:cubicBezTo>
                      <a:cubicBezTo>
                        <a:pt x="578" y="213"/>
                        <a:pt x="551" y="239"/>
                        <a:pt x="545" y="249"/>
                      </a:cubicBezTo>
                      <a:cubicBezTo>
                        <a:pt x="545" y="249"/>
                        <a:pt x="478" y="50"/>
                        <a:pt x="161" y="88"/>
                      </a:cubicBezTo>
                      <a:cubicBezTo>
                        <a:pt x="153" y="86"/>
                        <a:pt x="57" y="139"/>
                        <a:pt x="34" y="82"/>
                      </a:cubicBezTo>
                      <a:cubicBezTo>
                        <a:pt x="0" y="0"/>
                        <a:pt x="176" y="40"/>
                        <a:pt x="176" y="40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3" name="iṣḻïḑe"/>
                <p:cNvSpPr>
                  <a:spLocks/>
                </p:cNvSpPr>
                <p:nvPr/>
              </p:nvSpPr>
              <p:spPr bwMode="auto">
                <a:xfrm>
                  <a:off x="5991074" y="1477092"/>
                  <a:ext cx="390413" cy="607849"/>
                </a:xfrm>
                <a:custGeom>
                  <a:avLst/>
                  <a:gdLst>
                    <a:gd name="T0" fmla="*/ 231 w 238"/>
                    <a:gd name="T1" fmla="*/ 325 h 370"/>
                    <a:gd name="T2" fmla="*/ 222 w 238"/>
                    <a:gd name="T3" fmla="*/ 281 h 370"/>
                    <a:gd name="T4" fmla="*/ 96 w 238"/>
                    <a:gd name="T5" fmla="*/ 258 h 370"/>
                    <a:gd name="T6" fmla="*/ 207 w 238"/>
                    <a:gd name="T7" fmla="*/ 227 h 370"/>
                    <a:gd name="T8" fmla="*/ 203 w 238"/>
                    <a:gd name="T9" fmla="*/ 211 h 370"/>
                    <a:gd name="T10" fmla="*/ 216 w 238"/>
                    <a:gd name="T11" fmla="*/ 184 h 370"/>
                    <a:gd name="T12" fmla="*/ 190 w 238"/>
                    <a:gd name="T13" fmla="*/ 170 h 370"/>
                    <a:gd name="T14" fmla="*/ 189 w 238"/>
                    <a:gd name="T15" fmla="*/ 166 h 370"/>
                    <a:gd name="T16" fmla="*/ 189 w 238"/>
                    <a:gd name="T17" fmla="*/ 166 h 370"/>
                    <a:gd name="T18" fmla="*/ 168 w 238"/>
                    <a:gd name="T19" fmla="*/ 98 h 370"/>
                    <a:gd name="T20" fmla="*/ 7 w 238"/>
                    <a:gd name="T21" fmla="*/ 181 h 370"/>
                    <a:gd name="T22" fmla="*/ 73 w 238"/>
                    <a:gd name="T23" fmla="*/ 339 h 370"/>
                    <a:gd name="T24" fmla="*/ 231 w 238"/>
                    <a:gd name="T25" fmla="*/ 325 h 3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8" h="370">
                      <a:moveTo>
                        <a:pt x="231" y="325"/>
                      </a:moveTo>
                      <a:cubicBezTo>
                        <a:pt x="231" y="316"/>
                        <a:pt x="227" y="300"/>
                        <a:pt x="222" y="281"/>
                      </a:cubicBezTo>
                      <a:cubicBezTo>
                        <a:pt x="140" y="369"/>
                        <a:pt x="96" y="258"/>
                        <a:pt x="96" y="258"/>
                      </a:cubicBezTo>
                      <a:cubicBezTo>
                        <a:pt x="106" y="257"/>
                        <a:pt x="177" y="236"/>
                        <a:pt x="207" y="227"/>
                      </a:cubicBezTo>
                      <a:cubicBezTo>
                        <a:pt x="206" y="221"/>
                        <a:pt x="204" y="216"/>
                        <a:pt x="203" y="211"/>
                      </a:cubicBezTo>
                      <a:cubicBezTo>
                        <a:pt x="231" y="212"/>
                        <a:pt x="238" y="174"/>
                        <a:pt x="216" y="184"/>
                      </a:cubicBezTo>
                      <a:cubicBezTo>
                        <a:pt x="201" y="191"/>
                        <a:pt x="193" y="178"/>
                        <a:pt x="190" y="170"/>
                      </a:cubicBezTo>
                      <a:cubicBezTo>
                        <a:pt x="190" y="169"/>
                        <a:pt x="189" y="167"/>
                        <a:pt x="189" y="166"/>
                      </a:cubicBezTo>
                      <a:cubicBezTo>
                        <a:pt x="189" y="166"/>
                        <a:pt x="189" y="166"/>
                        <a:pt x="189" y="166"/>
                      </a:cubicBezTo>
                      <a:cubicBezTo>
                        <a:pt x="177" y="127"/>
                        <a:pt x="168" y="98"/>
                        <a:pt x="168" y="98"/>
                      </a:cubicBezTo>
                      <a:cubicBezTo>
                        <a:pt x="53" y="0"/>
                        <a:pt x="0" y="162"/>
                        <a:pt x="7" y="181"/>
                      </a:cubicBezTo>
                      <a:cubicBezTo>
                        <a:pt x="13" y="201"/>
                        <a:pt x="43" y="309"/>
                        <a:pt x="73" y="339"/>
                      </a:cubicBezTo>
                      <a:cubicBezTo>
                        <a:pt x="103" y="370"/>
                        <a:pt x="235" y="366"/>
                        <a:pt x="231" y="325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4" name="îṡļîdê"/>
                <p:cNvSpPr>
                  <a:spLocks/>
                </p:cNvSpPr>
                <p:nvPr/>
              </p:nvSpPr>
              <p:spPr bwMode="auto">
                <a:xfrm>
                  <a:off x="5808371" y="1416654"/>
                  <a:ext cx="522403" cy="536991"/>
                </a:xfrm>
                <a:custGeom>
                  <a:avLst/>
                  <a:gdLst>
                    <a:gd name="T0" fmla="*/ 155 w 318"/>
                    <a:gd name="T1" fmla="*/ 293 h 327"/>
                    <a:gd name="T2" fmla="*/ 127 w 318"/>
                    <a:gd name="T3" fmla="*/ 175 h 327"/>
                    <a:gd name="T4" fmla="*/ 231 w 318"/>
                    <a:gd name="T5" fmla="*/ 154 h 327"/>
                    <a:gd name="T6" fmla="*/ 201 w 318"/>
                    <a:gd name="T7" fmla="*/ 142 h 327"/>
                    <a:gd name="T8" fmla="*/ 309 w 318"/>
                    <a:gd name="T9" fmla="*/ 124 h 327"/>
                    <a:gd name="T10" fmla="*/ 290 w 318"/>
                    <a:gd name="T11" fmla="*/ 129 h 327"/>
                    <a:gd name="T12" fmla="*/ 262 w 318"/>
                    <a:gd name="T13" fmla="*/ 11 h 327"/>
                    <a:gd name="T14" fmla="*/ 245 w 318"/>
                    <a:gd name="T15" fmla="*/ 58 h 327"/>
                    <a:gd name="T16" fmla="*/ 168 w 318"/>
                    <a:gd name="T17" fmla="*/ 8 h 327"/>
                    <a:gd name="T18" fmla="*/ 162 w 318"/>
                    <a:gd name="T19" fmla="*/ 56 h 327"/>
                    <a:gd name="T20" fmla="*/ 50 w 318"/>
                    <a:gd name="T21" fmla="*/ 118 h 327"/>
                    <a:gd name="T22" fmla="*/ 3 w 318"/>
                    <a:gd name="T23" fmla="*/ 134 h 327"/>
                    <a:gd name="T24" fmla="*/ 31 w 318"/>
                    <a:gd name="T25" fmla="*/ 140 h 327"/>
                    <a:gd name="T26" fmla="*/ 15 w 318"/>
                    <a:gd name="T27" fmla="*/ 168 h 327"/>
                    <a:gd name="T28" fmla="*/ 32 w 318"/>
                    <a:gd name="T29" fmla="*/ 158 h 327"/>
                    <a:gd name="T30" fmla="*/ 93 w 318"/>
                    <a:gd name="T31" fmla="*/ 266 h 327"/>
                    <a:gd name="T32" fmla="*/ 85 w 318"/>
                    <a:gd name="T33" fmla="*/ 300 h 327"/>
                    <a:gd name="T34" fmla="*/ 102 w 318"/>
                    <a:gd name="T35" fmla="*/ 291 h 327"/>
                    <a:gd name="T36" fmla="*/ 111 w 318"/>
                    <a:gd name="T37" fmla="*/ 317 h 327"/>
                    <a:gd name="T38" fmla="*/ 155 w 318"/>
                    <a:gd name="T39" fmla="*/ 293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18" h="327">
                      <a:moveTo>
                        <a:pt x="155" y="293"/>
                      </a:moveTo>
                      <a:cubicBezTo>
                        <a:pt x="155" y="293"/>
                        <a:pt x="196" y="217"/>
                        <a:pt x="127" y="175"/>
                      </a:cubicBezTo>
                      <a:cubicBezTo>
                        <a:pt x="127" y="175"/>
                        <a:pt x="249" y="167"/>
                        <a:pt x="231" y="154"/>
                      </a:cubicBezTo>
                      <a:cubicBezTo>
                        <a:pt x="215" y="142"/>
                        <a:pt x="201" y="142"/>
                        <a:pt x="201" y="142"/>
                      </a:cubicBezTo>
                      <a:cubicBezTo>
                        <a:pt x="201" y="142"/>
                        <a:pt x="301" y="156"/>
                        <a:pt x="309" y="124"/>
                      </a:cubicBezTo>
                      <a:cubicBezTo>
                        <a:pt x="318" y="90"/>
                        <a:pt x="290" y="129"/>
                        <a:pt x="290" y="129"/>
                      </a:cubicBezTo>
                      <a:cubicBezTo>
                        <a:pt x="290" y="129"/>
                        <a:pt x="309" y="19"/>
                        <a:pt x="262" y="11"/>
                      </a:cubicBezTo>
                      <a:cubicBezTo>
                        <a:pt x="215" y="4"/>
                        <a:pt x="245" y="58"/>
                        <a:pt x="245" y="58"/>
                      </a:cubicBezTo>
                      <a:cubicBezTo>
                        <a:pt x="245" y="58"/>
                        <a:pt x="223" y="16"/>
                        <a:pt x="168" y="8"/>
                      </a:cubicBezTo>
                      <a:cubicBezTo>
                        <a:pt x="113" y="0"/>
                        <a:pt x="130" y="46"/>
                        <a:pt x="162" y="56"/>
                      </a:cubicBezTo>
                      <a:cubicBezTo>
                        <a:pt x="162" y="56"/>
                        <a:pt x="77" y="67"/>
                        <a:pt x="50" y="118"/>
                      </a:cubicBezTo>
                      <a:cubicBezTo>
                        <a:pt x="50" y="118"/>
                        <a:pt x="6" y="110"/>
                        <a:pt x="3" y="134"/>
                      </a:cubicBezTo>
                      <a:cubicBezTo>
                        <a:pt x="0" y="158"/>
                        <a:pt x="31" y="140"/>
                        <a:pt x="31" y="140"/>
                      </a:cubicBezTo>
                      <a:cubicBezTo>
                        <a:pt x="31" y="140"/>
                        <a:pt x="2" y="161"/>
                        <a:pt x="15" y="168"/>
                      </a:cubicBezTo>
                      <a:cubicBezTo>
                        <a:pt x="27" y="176"/>
                        <a:pt x="32" y="158"/>
                        <a:pt x="32" y="158"/>
                      </a:cubicBezTo>
                      <a:cubicBezTo>
                        <a:pt x="32" y="158"/>
                        <a:pt x="26" y="249"/>
                        <a:pt x="93" y="266"/>
                      </a:cubicBezTo>
                      <a:cubicBezTo>
                        <a:pt x="93" y="266"/>
                        <a:pt x="76" y="295"/>
                        <a:pt x="85" y="300"/>
                      </a:cubicBezTo>
                      <a:cubicBezTo>
                        <a:pt x="94" y="306"/>
                        <a:pt x="102" y="291"/>
                        <a:pt x="102" y="291"/>
                      </a:cubicBezTo>
                      <a:cubicBezTo>
                        <a:pt x="102" y="291"/>
                        <a:pt x="92" y="327"/>
                        <a:pt x="111" y="317"/>
                      </a:cubicBezTo>
                      <a:cubicBezTo>
                        <a:pt x="129" y="308"/>
                        <a:pt x="149" y="308"/>
                        <a:pt x="155" y="293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5" name="iṩļïḋe"/>
                <p:cNvSpPr>
                  <a:spLocks/>
                </p:cNvSpPr>
                <p:nvPr/>
              </p:nvSpPr>
              <p:spPr bwMode="auto">
                <a:xfrm>
                  <a:off x="6171692" y="1915438"/>
                  <a:ext cx="141021" cy="103508"/>
                </a:xfrm>
                <a:custGeom>
                  <a:avLst/>
                  <a:gdLst>
                    <a:gd name="T0" fmla="*/ 0 w 86"/>
                    <a:gd name="T1" fmla="*/ 16 h 63"/>
                    <a:gd name="T2" fmla="*/ 86 w 86"/>
                    <a:gd name="T3" fmla="*/ 36 h 63"/>
                    <a:gd name="T4" fmla="*/ 0 w 86"/>
                    <a:gd name="T5" fmla="*/ 16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6" h="63">
                      <a:moveTo>
                        <a:pt x="0" y="16"/>
                      </a:moveTo>
                      <a:cubicBezTo>
                        <a:pt x="16" y="38"/>
                        <a:pt x="45" y="63"/>
                        <a:pt x="86" y="36"/>
                      </a:cubicBezTo>
                      <a:cubicBezTo>
                        <a:pt x="66" y="0"/>
                        <a:pt x="23" y="8"/>
                        <a:pt x="0" y="16"/>
                      </a:cubicBezTo>
                    </a:path>
                  </a:pathLst>
                </a:custGeom>
                <a:solidFill>
                  <a:srgbClr val="DA908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6" name="i$ļïḓé"/>
                <p:cNvSpPr>
                  <a:spLocks/>
                </p:cNvSpPr>
                <p:nvPr/>
              </p:nvSpPr>
              <p:spPr bwMode="auto">
                <a:xfrm>
                  <a:off x="6148767" y="1850137"/>
                  <a:ext cx="207016" cy="125043"/>
                </a:xfrm>
                <a:custGeom>
                  <a:avLst/>
                  <a:gdLst>
                    <a:gd name="T0" fmla="*/ 111 w 126"/>
                    <a:gd name="T1" fmla="*/ 0 h 76"/>
                    <a:gd name="T2" fmla="*/ 0 w 126"/>
                    <a:gd name="T3" fmla="*/ 31 h 76"/>
                    <a:gd name="T4" fmla="*/ 14 w 126"/>
                    <a:gd name="T5" fmla="*/ 56 h 76"/>
                    <a:gd name="T6" fmla="*/ 100 w 126"/>
                    <a:gd name="T7" fmla="*/ 76 h 76"/>
                    <a:gd name="T8" fmla="*/ 126 w 126"/>
                    <a:gd name="T9" fmla="*/ 54 h 76"/>
                    <a:gd name="T10" fmla="*/ 111 w 126"/>
                    <a:gd name="T11" fmla="*/ 0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6" h="76">
                      <a:moveTo>
                        <a:pt x="111" y="0"/>
                      </a:moveTo>
                      <a:cubicBezTo>
                        <a:pt x="81" y="9"/>
                        <a:pt x="10" y="30"/>
                        <a:pt x="0" y="31"/>
                      </a:cubicBezTo>
                      <a:cubicBezTo>
                        <a:pt x="0" y="31"/>
                        <a:pt x="5" y="43"/>
                        <a:pt x="14" y="56"/>
                      </a:cubicBezTo>
                      <a:cubicBezTo>
                        <a:pt x="37" y="48"/>
                        <a:pt x="80" y="40"/>
                        <a:pt x="100" y="76"/>
                      </a:cubicBezTo>
                      <a:cubicBezTo>
                        <a:pt x="108" y="71"/>
                        <a:pt x="117" y="64"/>
                        <a:pt x="126" y="54"/>
                      </a:cubicBezTo>
                      <a:cubicBezTo>
                        <a:pt x="122" y="38"/>
                        <a:pt x="117" y="19"/>
                        <a:pt x="111" y="0"/>
                      </a:cubicBezTo>
                    </a:path>
                  </a:pathLst>
                </a:custGeom>
                <a:solidFill>
                  <a:srgbClr val="7534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7" name="ï$ľîde"/>
                <p:cNvSpPr>
                  <a:spLocks/>
                </p:cNvSpPr>
                <p:nvPr/>
              </p:nvSpPr>
              <p:spPr bwMode="auto">
                <a:xfrm>
                  <a:off x="6218930" y="1736904"/>
                  <a:ext cx="39597" cy="63911"/>
                </a:xfrm>
                <a:custGeom>
                  <a:avLst/>
                  <a:gdLst>
                    <a:gd name="T0" fmla="*/ 21 w 24"/>
                    <a:gd name="T1" fmla="*/ 17 h 39"/>
                    <a:gd name="T2" fmla="*/ 17 w 24"/>
                    <a:gd name="T3" fmla="*/ 37 h 39"/>
                    <a:gd name="T4" fmla="*/ 3 w 24"/>
                    <a:gd name="T5" fmla="*/ 22 h 39"/>
                    <a:gd name="T6" fmla="*/ 7 w 24"/>
                    <a:gd name="T7" fmla="*/ 1 h 39"/>
                    <a:gd name="T8" fmla="*/ 21 w 24"/>
                    <a:gd name="T9" fmla="*/ 17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39">
                      <a:moveTo>
                        <a:pt x="21" y="17"/>
                      </a:moveTo>
                      <a:cubicBezTo>
                        <a:pt x="24" y="27"/>
                        <a:pt x="22" y="36"/>
                        <a:pt x="17" y="37"/>
                      </a:cubicBezTo>
                      <a:cubicBezTo>
                        <a:pt x="12" y="39"/>
                        <a:pt x="6" y="32"/>
                        <a:pt x="3" y="22"/>
                      </a:cubicBezTo>
                      <a:cubicBezTo>
                        <a:pt x="0" y="11"/>
                        <a:pt x="2" y="2"/>
                        <a:pt x="7" y="1"/>
                      </a:cubicBezTo>
                      <a:cubicBezTo>
                        <a:pt x="12" y="0"/>
                        <a:pt x="18" y="7"/>
                        <a:pt x="21" y="17"/>
                      </a:cubicBezTo>
                    </a:path>
                  </a:pathLst>
                </a:custGeom>
                <a:solidFill>
                  <a:srgbClr val="190F0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8" name="ïşľïḋé"/>
                <p:cNvSpPr>
                  <a:spLocks/>
                </p:cNvSpPr>
                <p:nvPr/>
              </p:nvSpPr>
              <p:spPr bwMode="auto">
                <a:xfrm>
                  <a:off x="5974401" y="1825129"/>
                  <a:ext cx="128517" cy="129906"/>
                </a:xfrm>
                <a:custGeom>
                  <a:avLst/>
                  <a:gdLst>
                    <a:gd name="T0" fmla="*/ 75 w 78"/>
                    <a:gd name="T1" fmla="*/ 35 h 79"/>
                    <a:gd name="T2" fmla="*/ 30 w 78"/>
                    <a:gd name="T3" fmla="*/ 10 h 79"/>
                    <a:gd name="T4" fmla="*/ 28 w 78"/>
                    <a:gd name="T5" fmla="*/ 59 h 79"/>
                    <a:gd name="T6" fmla="*/ 75 w 78"/>
                    <a:gd name="T7" fmla="*/ 35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79">
                      <a:moveTo>
                        <a:pt x="75" y="35"/>
                      </a:moveTo>
                      <a:cubicBezTo>
                        <a:pt x="75" y="35"/>
                        <a:pt x="59" y="0"/>
                        <a:pt x="30" y="10"/>
                      </a:cubicBezTo>
                      <a:cubicBezTo>
                        <a:pt x="0" y="21"/>
                        <a:pt x="16" y="47"/>
                        <a:pt x="28" y="59"/>
                      </a:cubicBezTo>
                      <a:cubicBezTo>
                        <a:pt x="40" y="71"/>
                        <a:pt x="78" y="79"/>
                        <a:pt x="75" y="35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9" name="íṧļîḍê"/>
                <p:cNvSpPr>
                  <a:spLocks/>
                </p:cNvSpPr>
                <p:nvPr/>
              </p:nvSpPr>
              <p:spPr bwMode="auto">
                <a:xfrm>
                  <a:off x="6171692" y="1625059"/>
                  <a:ext cx="65300" cy="78499"/>
                </a:xfrm>
                <a:custGeom>
                  <a:avLst/>
                  <a:gdLst>
                    <a:gd name="T0" fmla="*/ 40 w 40"/>
                    <a:gd name="T1" fmla="*/ 38 h 48"/>
                    <a:gd name="T2" fmla="*/ 0 w 40"/>
                    <a:gd name="T3" fmla="*/ 48 h 48"/>
                    <a:gd name="T4" fmla="*/ 40 w 40"/>
                    <a:gd name="T5" fmla="*/ 3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" h="48">
                      <a:moveTo>
                        <a:pt x="40" y="38"/>
                      </a:moveTo>
                      <a:cubicBezTo>
                        <a:pt x="40" y="38"/>
                        <a:pt x="12" y="16"/>
                        <a:pt x="0" y="48"/>
                      </a:cubicBezTo>
                      <a:cubicBezTo>
                        <a:pt x="0" y="48"/>
                        <a:pt x="6" y="0"/>
                        <a:pt x="40" y="38"/>
                      </a:cubicBezTo>
                    </a:path>
                  </a:pathLst>
                </a:custGeom>
                <a:solidFill>
                  <a:srgbClr val="3A2B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0" name="iṩlîḓé"/>
                <p:cNvSpPr>
                  <a:spLocks/>
                </p:cNvSpPr>
                <p:nvPr/>
              </p:nvSpPr>
              <p:spPr bwMode="auto">
                <a:xfrm>
                  <a:off x="6000799" y="1943920"/>
                  <a:ext cx="180618" cy="96561"/>
                </a:xfrm>
                <a:custGeom>
                  <a:avLst/>
                  <a:gdLst>
                    <a:gd name="T0" fmla="*/ 110 w 110"/>
                    <a:gd name="T1" fmla="*/ 55 h 59"/>
                    <a:gd name="T2" fmla="*/ 30 w 110"/>
                    <a:gd name="T3" fmla="*/ 54 h 59"/>
                    <a:gd name="T4" fmla="*/ 1 w 110"/>
                    <a:gd name="T5" fmla="*/ 36 h 59"/>
                    <a:gd name="T6" fmla="*/ 71 w 110"/>
                    <a:gd name="T7" fmla="*/ 0 h 59"/>
                    <a:gd name="T8" fmla="*/ 110 w 110"/>
                    <a:gd name="T9" fmla="*/ 55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9">
                      <a:moveTo>
                        <a:pt x="110" y="55"/>
                      </a:moveTo>
                      <a:cubicBezTo>
                        <a:pt x="110" y="55"/>
                        <a:pt x="52" y="48"/>
                        <a:pt x="30" y="54"/>
                      </a:cubicBezTo>
                      <a:cubicBezTo>
                        <a:pt x="30" y="54"/>
                        <a:pt x="1" y="59"/>
                        <a:pt x="1" y="36"/>
                      </a:cubicBezTo>
                      <a:cubicBezTo>
                        <a:pt x="0" y="12"/>
                        <a:pt x="40" y="14"/>
                        <a:pt x="71" y="0"/>
                      </a:cubicBezTo>
                      <a:lnTo>
                        <a:pt x="110" y="55"/>
                      </a:lnTo>
                      <a:close/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1" name="íṧḻïḑè"/>
                <p:cNvSpPr>
                  <a:spLocks/>
                </p:cNvSpPr>
                <p:nvPr/>
              </p:nvSpPr>
              <p:spPr bwMode="auto">
                <a:xfrm>
                  <a:off x="5529108" y="1940446"/>
                  <a:ext cx="522403" cy="700937"/>
                </a:xfrm>
                <a:custGeom>
                  <a:avLst/>
                  <a:gdLst>
                    <a:gd name="T0" fmla="*/ 273 w 318"/>
                    <a:gd name="T1" fmla="*/ 18 h 427"/>
                    <a:gd name="T2" fmla="*/ 118 w 318"/>
                    <a:gd name="T3" fmla="*/ 83 h 427"/>
                    <a:gd name="T4" fmla="*/ 41 w 318"/>
                    <a:gd name="T5" fmla="*/ 427 h 427"/>
                    <a:gd name="T6" fmla="*/ 259 w 318"/>
                    <a:gd name="T7" fmla="*/ 361 h 427"/>
                    <a:gd name="T8" fmla="*/ 256 w 318"/>
                    <a:gd name="T9" fmla="*/ 184 h 427"/>
                    <a:gd name="T10" fmla="*/ 305 w 318"/>
                    <a:gd name="T11" fmla="*/ 56 h 427"/>
                    <a:gd name="T12" fmla="*/ 273 w 318"/>
                    <a:gd name="T13" fmla="*/ 18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18" h="427">
                      <a:moveTo>
                        <a:pt x="273" y="18"/>
                      </a:moveTo>
                      <a:cubicBezTo>
                        <a:pt x="273" y="18"/>
                        <a:pt x="198" y="0"/>
                        <a:pt x="118" y="83"/>
                      </a:cubicBezTo>
                      <a:cubicBezTo>
                        <a:pt x="37" y="166"/>
                        <a:pt x="0" y="359"/>
                        <a:pt x="41" y="427"/>
                      </a:cubicBezTo>
                      <a:cubicBezTo>
                        <a:pt x="41" y="427"/>
                        <a:pt x="240" y="407"/>
                        <a:pt x="259" y="361"/>
                      </a:cubicBezTo>
                      <a:cubicBezTo>
                        <a:pt x="259" y="361"/>
                        <a:pt x="203" y="254"/>
                        <a:pt x="256" y="184"/>
                      </a:cubicBezTo>
                      <a:cubicBezTo>
                        <a:pt x="318" y="101"/>
                        <a:pt x="298" y="78"/>
                        <a:pt x="305" y="56"/>
                      </a:cubicBezTo>
                      <a:cubicBezTo>
                        <a:pt x="298" y="30"/>
                        <a:pt x="310" y="30"/>
                        <a:pt x="273" y="18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2" name="i$ḻíḋè"/>
                <p:cNvSpPr>
                  <a:spLocks/>
                </p:cNvSpPr>
                <p:nvPr/>
              </p:nvSpPr>
              <p:spPr bwMode="auto">
                <a:xfrm>
                  <a:off x="5921605" y="1956424"/>
                  <a:ext cx="131990" cy="368183"/>
                </a:xfrm>
                <a:custGeom>
                  <a:avLst/>
                  <a:gdLst>
                    <a:gd name="T0" fmla="*/ 43 w 80"/>
                    <a:gd name="T1" fmla="*/ 0 h 224"/>
                    <a:gd name="T2" fmla="*/ 33 w 80"/>
                    <a:gd name="T3" fmla="*/ 122 h 224"/>
                    <a:gd name="T4" fmla="*/ 22 w 80"/>
                    <a:gd name="T5" fmla="*/ 141 h 224"/>
                    <a:gd name="T6" fmla="*/ 9 w 80"/>
                    <a:gd name="T7" fmla="*/ 203 h 224"/>
                    <a:gd name="T8" fmla="*/ 76 w 80"/>
                    <a:gd name="T9" fmla="*/ 72 h 224"/>
                    <a:gd name="T10" fmla="*/ 45 w 80"/>
                    <a:gd name="T11" fmla="*/ 0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0" h="224">
                      <a:moveTo>
                        <a:pt x="43" y="0"/>
                      </a:moveTo>
                      <a:cubicBezTo>
                        <a:pt x="43" y="0"/>
                        <a:pt x="36" y="111"/>
                        <a:pt x="33" y="122"/>
                      </a:cubicBezTo>
                      <a:cubicBezTo>
                        <a:pt x="31" y="133"/>
                        <a:pt x="22" y="141"/>
                        <a:pt x="22" y="141"/>
                      </a:cubicBezTo>
                      <a:cubicBezTo>
                        <a:pt x="22" y="141"/>
                        <a:pt x="0" y="182"/>
                        <a:pt x="9" y="203"/>
                      </a:cubicBezTo>
                      <a:cubicBezTo>
                        <a:pt x="17" y="224"/>
                        <a:pt x="80" y="100"/>
                        <a:pt x="76" y="72"/>
                      </a:cubicBezTo>
                      <a:cubicBezTo>
                        <a:pt x="72" y="44"/>
                        <a:pt x="45" y="0"/>
                        <a:pt x="45" y="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3" name="ïşlíḓe"/>
                <p:cNvSpPr>
                  <a:spLocks/>
                </p:cNvSpPr>
                <p:nvPr/>
              </p:nvSpPr>
              <p:spPr bwMode="auto">
                <a:xfrm>
                  <a:off x="5509657" y="2558021"/>
                  <a:ext cx="197291" cy="127822"/>
                </a:xfrm>
                <a:custGeom>
                  <a:avLst/>
                  <a:gdLst>
                    <a:gd name="T0" fmla="*/ 120 w 120"/>
                    <a:gd name="T1" fmla="*/ 43 h 78"/>
                    <a:gd name="T2" fmla="*/ 0 w 120"/>
                    <a:gd name="T3" fmla="*/ 21 h 78"/>
                    <a:gd name="T4" fmla="*/ 37 w 120"/>
                    <a:gd name="T5" fmla="*/ 0 h 78"/>
                    <a:gd name="T6" fmla="*/ 120 w 120"/>
                    <a:gd name="T7" fmla="*/ 43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0" h="78">
                      <a:moveTo>
                        <a:pt x="120" y="43"/>
                      </a:moveTo>
                      <a:cubicBezTo>
                        <a:pt x="120" y="43"/>
                        <a:pt x="54" y="78"/>
                        <a:pt x="0" y="21"/>
                      </a:cubicBezTo>
                      <a:cubicBezTo>
                        <a:pt x="0" y="21"/>
                        <a:pt x="39" y="40"/>
                        <a:pt x="37" y="0"/>
                      </a:cubicBezTo>
                      <a:cubicBezTo>
                        <a:pt x="37" y="0"/>
                        <a:pt x="47" y="51"/>
                        <a:pt x="120" y="4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4" name="íśliḑè"/>
                <p:cNvSpPr>
                  <a:spLocks/>
                </p:cNvSpPr>
                <p:nvPr/>
              </p:nvSpPr>
              <p:spPr bwMode="auto">
                <a:xfrm>
                  <a:off x="5440883" y="1920301"/>
                  <a:ext cx="592566" cy="228551"/>
                </a:xfrm>
                <a:custGeom>
                  <a:avLst/>
                  <a:gdLst>
                    <a:gd name="T0" fmla="*/ 361 w 361"/>
                    <a:gd name="T1" fmla="*/ 78 h 139"/>
                    <a:gd name="T2" fmla="*/ 290 w 361"/>
                    <a:gd name="T3" fmla="*/ 17 h 139"/>
                    <a:gd name="T4" fmla="*/ 83 w 361"/>
                    <a:gd name="T5" fmla="*/ 0 h 139"/>
                    <a:gd name="T6" fmla="*/ 0 w 361"/>
                    <a:gd name="T7" fmla="*/ 10 h 139"/>
                    <a:gd name="T8" fmla="*/ 23 w 361"/>
                    <a:gd name="T9" fmla="*/ 99 h 139"/>
                    <a:gd name="T10" fmla="*/ 142 w 361"/>
                    <a:gd name="T11" fmla="*/ 107 h 139"/>
                    <a:gd name="T12" fmla="*/ 361 w 361"/>
                    <a:gd name="T13" fmla="*/ 95 h 139"/>
                    <a:gd name="T14" fmla="*/ 361 w 361"/>
                    <a:gd name="T15" fmla="*/ 78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61" h="139">
                      <a:moveTo>
                        <a:pt x="361" y="78"/>
                      </a:moveTo>
                      <a:cubicBezTo>
                        <a:pt x="361" y="78"/>
                        <a:pt x="352" y="34"/>
                        <a:pt x="290" y="17"/>
                      </a:cubicBezTo>
                      <a:cubicBezTo>
                        <a:pt x="228" y="0"/>
                        <a:pt x="149" y="74"/>
                        <a:pt x="83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13" y="86"/>
                        <a:pt x="23" y="99"/>
                      </a:cubicBezTo>
                      <a:cubicBezTo>
                        <a:pt x="23" y="99"/>
                        <a:pt x="91" y="139"/>
                        <a:pt x="142" y="107"/>
                      </a:cubicBezTo>
                      <a:cubicBezTo>
                        <a:pt x="235" y="47"/>
                        <a:pt x="299" y="15"/>
                        <a:pt x="361" y="95"/>
                      </a:cubicBezTo>
                      <a:lnTo>
                        <a:pt x="361" y="78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5" name="îṡḻïḓe"/>
                <p:cNvSpPr>
                  <a:spLocks/>
                </p:cNvSpPr>
                <p:nvPr/>
              </p:nvSpPr>
              <p:spPr bwMode="auto">
                <a:xfrm>
                  <a:off x="6005662" y="2016167"/>
                  <a:ext cx="54185" cy="42376"/>
                </a:xfrm>
                <a:custGeom>
                  <a:avLst/>
                  <a:gdLst>
                    <a:gd name="T0" fmla="*/ 33 w 33"/>
                    <a:gd name="T1" fmla="*/ 10 h 26"/>
                    <a:gd name="T2" fmla="*/ 19 w 33"/>
                    <a:gd name="T3" fmla="*/ 26 h 26"/>
                    <a:gd name="T4" fmla="*/ 2 w 33"/>
                    <a:gd name="T5" fmla="*/ 10 h 26"/>
                    <a:gd name="T6" fmla="*/ 33 w 33"/>
                    <a:gd name="T7" fmla="*/ 1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26">
                      <a:moveTo>
                        <a:pt x="33" y="10"/>
                      </a:move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9" y="26"/>
                        <a:pt x="0" y="19"/>
                        <a:pt x="2" y="10"/>
                      </a:cubicBezTo>
                      <a:cubicBezTo>
                        <a:pt x="3" y="0"/>
                        <a:pt x="33" y="10"/>
                        <a:pt x="33" y="1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6" name="ísľîḍè"/>
                <p:cNvSpPr>
                  <a:spLocks/>
                </p:cNvSpPr>
                <p:nvPr/>
              </p:nvSpPr>
              <p:spPr bwMode="auto">
                <a:xfrm>
                  <a:off x="6027197" y="2048817"/>
                  <a:ext cx="14588" cy="49323"/>
                </a:xfrm>
                <a:custGeom>
                  <a:avLst/>
                  <a:gdLst>
                    <a:gd name="T0" fmla="*/ 4 w 9"/>
                    <a:gd name="T1" fmla="*/ 0 h 30"/>
                    <a:gd name="T2" fmla="*/ 6 w 9"/>
                    <a:gd name="T3" fmla="*/ 17 h 30"/>
                    <a:gd name="T4" fmla="*/ 0 w 9"/>
                    <a:gd name="T5" fmla="*/ 17 h 30"/>
                    <a:gd name="T6" fmla="*/ 4 w 9"/>
                    <a:gd name="T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" h="30">
                      <a:moveTo>
                        <a:pt x="4" y="0"/>
                      </a:moveTo>
                      <a:cubicBezTo>
                        <a:pt x="4" y="0"/>
                        <a:pt x="9" y="4"/>
                        <a:pt x="6" y="17"/>
                      </a:cubicBezTo>
                      <a:cubicBezTo>
                        <a:pt x="3" y="30"/>
                        <a:pt x="0" y="17"/>
                        <a:pt x="0" y="17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7" name="iSľiḓê"/>
                <p:cNvSpPr>
                  <a:spLocks/>
                </p:cNvSpPr>
                <p:nvPr/>
              </p:nvSpPr>
              <p:spPr bwMode="auto">
                <a:xfrm>
                  <a:off x="5847969" y="2122454"/>
                  <a:ext cx="127822" cy="311914"/>
                </a:xfrm>
                <a:custGeom>
                  <a:avLst/>
                  <a:gdLst>
                    <a:gd name="T0" fmla="*/ 78 w 78"/>
                    <a:gd name="T1" fmla="*/ 28 h 190"/>
                    <a:gd name="T2" fmla="*/ 26 w 78"/>
                    <a:gd name="T3" fmla="*/ 0 h 190"/>
                    <a:gd name="T4" fmla="*/ 44 w 78"/>
                    <a:gd name="T5" fmla="*/ 190 h 190"/>
                    <a:gd name="T6" fmla="*/ 78 w 78"/>
                    <a:gd name="T7" fmla="*/ 28 h 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190">
                      <a:moveTo>
                        <a:pt x="78" y="28"/>
                      </a:moveTo>
                      <a:cubicBezTo>
                        <a:pt x="78" y="28"/>
                        <a:pt x="51" y="21"/>
                        <a:pt x="26" y="0"/>
                      </a:cubicBezTo>
                      <a:cubicBezTo>
                        <a:pt x="26" y="0"/>
                        <a:pt x="0" y="137"/>
                        <a:pt x="44" y="190"/>
                      </a:cubicBezTo>
                      <a:cubicBezTo>
                        <a:pt x="44" y="190"/>
                        <a:pt x="33" y="121"/>
                        <a:pt x="78" y="28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8" name="îSļíďè"/>
                <p:cNvSpPr>
                  <a:spLocks/>
                </p:cNvSpPr>
                <p:nvPr/>
              </p:nvSpPr>
              <p:spPr bwMode="auto">
                <a:xfrm>
                  <a:off x="5909101" y="2002968"/>
                  <a:ext cx="118096" cy="165335"/>
                </a:xfrm>
                <a:custGeom>
                  <a:avLst/>
                  <a:gdLst>
                    <a:gd name="T0" fmla="*/ 54 w 72"/>
                    <a:gd name="T1" fmla="*/ 0 h 101"/>
                    <a:gd name="T2" fmla="*/ 0 w 72"/>
                    <a:gd name="T3" fmla="*/ 9 h 101"/>
                    <a:gd name="T4" fmla="*/ 41 w 72"/>
                    <a:gd name="T5" fmla="*/ 101 h 101"/>
                    <a:gd name="T6" fmla="*/ 54 w 72"/>
                    <a:gd name="T7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2" h="101">
                      <a:moveTo>
                        <a:pt x="54" y="0"/>
                      </a:moveTo>
                      <a:cubicBezTo>
                        <a:pt x="54" y="0"/>
                        <a:pt x="26" y="18"/>
                        <a:pt x="0" y="9"/>
                      </a:cubicBezTo>
                      <a:cubicBezTo>
                        <a:pt x="0" y="9"/>
                        <a:pt x="23" y="79"/>
                        <a:pt x="41" y="101"/>
                      </a:cubicBezTo>
                      <a:cubicBezTo>
                        <a:pt x="41" y="101"/>
                        <a:pt x="72" y="46"/>
                        <a:pt x="54" y="0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9" name="îŝḷiḋè"/>
                <p:cNvSpPr>
                  <a:spLocks/>
                </p:cNvSpPr>
                <p:nvPr/>
              </p:nvSpPr>
              <p:spPr bwMode="auto">
                <a:xfrm>
                  <a:off x="5964676" y="1955035"/>
                  <a:ext cx="95172" cy="103508"/>
                </a:xfrm>
                <a:custGeom>
                  <a:avLst/>
                  <a:gdLst>
                    <a:gd name="T0" fmla="*/ 4 w 58"/>
                    <a:gd name="T1" fmla="*/ 0 h 63"/>
                    <a:gd name="T2" fmla="*/ 32 w 58"/>
                    <a:gd name="T3" fmla="*/ 3 h 63"/>
                    <a:gd name="T4" fmla="*/ 58 w 58"/>
                    <a:gd name="T5" fmla="*/ 47 h 63"/>
                    <a:gd name="T6" fmla="*/ 21 w 58"/>
                    <a:gd name="T7" fmla="*/ 63 h 63"/>
                    <a:gd name="T8" fmla="*/ 4 w 58"/>
                    <a:gd name="T9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63">
                      <a:moveTo>
                        <a:pt x="4" y="0"/>
                      </a:move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58" y="47"/>
                        <a:pt x="58" y="47"/>
                        <a:pt x="58" y="47"/>
                      </a:cubicBezTo>
                      <a:cubicBezTo>
                        <a:pt x="21" y="63"/>
                        <a:pt x="21" y="63"/>
                        <a:pt x="21" y="63"/>
                      </a:cubicBezTo>
                      <a:cubicBezTo>
                        <a:pt x="21" y="63"/>
                        <a:pt x="0" y="22"/>
                        <a:pt x="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0" name="í$1íḋe"/>
                <p:cNvSpPr>
                  <a:spLocks/>
                </p:cNvSpPr>
                <p:nvPr/>
              </p:nvSpPr>
              <p:spPr bwMode="auto">
                <a:xfrm>
                  <a:off x="5738208" y="2514951"/>
                  <a:ext cx="216742" cy="105592"/>
                </a:xfrm>
                <a:custGeom>
                  <a:avLst/>
                  <a:gdLst>
                    <a:gd name="T0" fmla="*/ 0 w 132"/>
                    <a:gd name="T1" fmla="*/ 64 h 64"/>
                    <a:gd name="T2" fmla="*/ 127 w 132"/>
                    <a:gd name="T3" fmla="*/ 19 h 64"/>
                    <a:gd name="T4" fmla="*/ 122 w 132"/>
                    <a:gd name="T5" fmla="*/ 9 h 64"/>
                    <a:gd name="T6" fmla="*/ 132 w 132"/>
                    <a:gd name="T7" fmla="*/ 12 h 64"/>
                    <a:gd name="T8" fmla="*/ 115 w 132"/>
                    <a:gd name="T9" fmla="*/ 0 h 64"/>
                    <a:gd name="T10" fmla="*/ 115 w 132"/>
                    <a:gd name="T11" fmla="*/ 18 h 64"/>
                    <a:gd name="T12" fmla="*/ 0 w 132"/>
                    <a:gd name="T13" fmla="*/ 6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" h="64">
                      <a:moveTo>
                        <a:pt x="0" y="64"/>
                      </a:moveTo>
                      <a:cubicBezTo>
                        <a:pt x="0" y="64"/>
                        <a:pt x="114" y="34"/>
                        <a:pt x="127" y="19"/>
                      </a:cubicBezTo>
                      <a:cubicBezTo>
                        <a:pt x="122" y="9"/>
                        <a:pt x="122" y="9"/>
                        <a:pt x="122" y="9"/>
                      </a:cubicBezTo>
                      <a:cubicBezTo>
                        <a:pt x="132" y="12"/>
                        <a:pt x="132" y="12"/>
                        <a:pt x="132" y="12"/>
                      </a:cubicBezTo>
                      <a:cubicBezTo>
                        <a:pt x="132" y="12"/>
                        <a:pt x="118" y="1"/>
                        <a:pt x="115" y="0"/>
                      </a:cubicBezTo>
                      <a:cubicBezTo>
                        <a:pt x="115" y="18"/>
                        <a:pt x="115" y="18"/>
                        <a:pt x="115" y="18"/>
                      </a:cubicBezTo>
                      <a:cubicBezTo>
                        <a:pt x="115" y="18"/>
                        <a:pt x="35" y="59"/>
                        <a:pt x="0" y="64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1" name="îṡľîḓe"/>
                <p:cNvSpPr>
                  <a:spLocks/>
                </p:cNvSpPr>
                <p:nvPr/>
              </p:nvSpPr>
              <p:spPr bwMode="auto">
                <a:xfrm>
                  <a:off x="5736124" y="1991158"/>
                  <a:ext cx="606460" cy="518930"/>
                </a:xfrm>
                <a:custGeom>
                  <a:avLst/>
                  <a:gdLst>
                    <a:gd name="T0" fmla="*/ 122 w 369"/>
                    <a:gd name="T1" fmla="*/ 7 h 316"/>
                    <a:gd name="T2" fmla="*/ 112 w 369"/>
                    <a:gd name="T3" fmla="*/ 190 h 316"/>
                    <a:gd name="T4" fmla="*/ 336 w 369"/>
                    <a:gd name="T5" fmla="*/ 159 h 316"/>
                    <a:gd name="T6" fmla="*/ 369 w 369"/>
                    <a:gd name="T7" fmla="*/ 188 h 316"/>
                    <a:gd name="T8" fmla="*/ 86 w 369"/>
                    <a:gd name="T9" fmla="*/ 235 h 316"/>
                    <a:gd name="T10" fmla="*/ 122 w 369"/>
                    <a:gd name="T11" fmla="*/ 7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9" h="316">
                      <a:moveTo>
                        <a:pt x="122" y="7"/>
                      </a:moveTo>
                      <a:cubicBezTo>
                        <a:pt x="143" y="12"/>
                        <a:pt x="70" y="113"/>
                        <a:pt x="112" y="190"/>
                      </a:cubicBezTo>
                      <a:cubicBezTo>
                        <a:pt x="148" y="256"/>
                        <a:pt x="255" y="204"/>
                        <a:pt x="336" y="159"/>
                      </a:cubicBezTo>
                      <a:cubicBezTo>
                        <a:pt x="336" y="159"/>
                        <a:pt x="350" y="183"/>
                        <a:pt x="369" y="188"/>
                      </a:cubicBezTo>
                      <a:cubicBezTo>
                        <a:pt x="369" y="188"/>
                        <a:pt x="159" y="316"/>
                        <a:pt x="86" y="235"/>
                      </a:cubicBezTo>
                      <a:cubicBezTo>
                        <a:pt x="0" y="140"/>
                        <a:pt x="86" y="0"/>
                        <a:pt x="122" y="7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2" name="ï$ļïḋé"/>
                <p:cNvSpPr>
                  <a:spLocks/>
                </p:cNvSpPr>
                <p:nvPr/>
              </p:nvSpPr>
              <p:spPr bwMode="auto">
                <a:xfrm>
                  <a:off x="5706947" y="2023809"/>
                  <a:ext cx="191733" cy="371656"/>
                </a:xfrm>
                <a:custGeom>
                  <a:avLst/>
                  <a:gdLst>
                    <a:gd name="T0" fmla="*/ 110 w 117"/>
                    <a:gd name="T1" fmla="*/ 0 h 226"/>
                    <a:gd name="T2" fmla="*/ 117 w 117"/>
                    <a:gd name="T3" fmla="*/ 226 h 226"/>
                    <a:gd name="T4" fmla="*/ 110 w 117"/>
                    <a:gd name="T5" fmla="*/ 0 h 2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7" h="226">
                      <a:moveTo>
                        <a:pt x="110" y="0"/>
                      </a:moveTo>
                      <a:cubicBezTo>
                        <a:pt x="110" y="0"/>
                        <a:pt x="0" y="126"/>
                        <a:pt x="117" y="226"/>
                      </a:cubicBezTo>
                      <a:cubicBezTo>
                        <a:pt x="117" y="226"/>
                        <a:pt x="13" y="152"/>
                        <a:pt x="110" y="0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3" name="îṡļíḍé"/>
                <p:cNvSpPr>
                  <a:spLocks/>
                </p:cNvSpPr>
                <p:nvPr/>
              </p:nvSpPr>
              <p:spPr bwMode="auto">
                <a:xfrm>
                  <a:off x="6281452" y="2140516"/>
                  <a:ext cx="174366" cy="169503"/>
                </a:xfrm>
                <a:custGeom>
                  <a:avLst/>
                  <a:gdLst>
                    <a:gd name="T0" fmla="*/ 4 w 106"/>
                    <a:gd name="T1" fmla="*/ 68 h 103"/>
                    <a:gd name="T2" fmla="*/ 17 w 106"/>
                    <a:gd name="T3" fmla="*/ 8 h 103"/>
                    <a:gd name="T4" fmla="*/ 43 w 106"/>
                    <a:gd name="T5" fmla="*/ 10 h 103"/>
                    <a:gd name="T6" fmla="*/ 76 w 106"/>
                    <a:gd name="T7" fmla="*/ 20 h 103"/>
                    <a:gd name="T8" fmla="*/ 97 w 106"/>
                    <a:gd name="T9" fmla="*/ 59 h 103"/>
                    <a:gd name="T10" fmla="*/ 81 w 106"/>
                    <a:gd name="T11" fmla="*/ 56 h 103"/>
                    <a:gd name="T12" fmla="*/ 55 w 106"/>
                    <a:gd name="T13" fmla="*/ 49 h 103"/>
                    <a:gd name="T14" fmla="*/ 37 w 106"/>
                    <a:gd name="T15" fmla="*/ 97 h 103"/>
                    <a:gd name="T16" fmla="*/ 4 w 106"/>
                    <a:gd name="T17" fmla="*/ 68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103">
                      <a:moveTo>
                        <a:pt x="4" y="68"/>
                      </a:moveTo>
                      <a:cubicBezTo>
                        <a:pt x="4" y="68"/>
                        <a:pt x="0" y="19"/>
                        <a:pt x="17" y="8"/>
                      </a:cubicBezTo>
                      <a:cubicBezTo>
                        <a:pt x="17" y="8"/>
                        <a:pt x="33" y="0"/>
                        <a:pt x="43" y="10"/>
                      </a:cubicBezTo>
                      <a:cubicBezTo>
                        <a:pt x="43" y="10"/>
                        <a:pt x="72" y="3"/>
                        <a:pt x="76" y="20"/>
                      </a:cubicBezTo>
                      <a:cubicBezTo>
                        <a:pt x="76" y="20"/>
                        <a:pt x="106" y="27"/>
                        <a:pt x="97" y="59"/>
                      </a:cubicBezTo>
                      <a:cubicBezTo>
                        <a:pt x="97" y="59"/>
                        <a:pt x="88" y="67"/>
                        <a:pt x="81" y="56"/>
                      </a:cubicBezTo>
                      <a:cubicBezTo>
                        <a:pt x="75" y="45"/>
                        <a:pt x="59" y="31"/>
                        <a:pt x="55" y="49"/>
                      </a:cubicBezTo>
                      <a:cubicBezTo>
                        <a:pt x="52" y="67"/>
                        <a:pt x="61" y="91"/>
                        <a:pt x="37" y="97"/>
                      </a:cubicBezTo>
                      <a:cubicBezTo>
                        <a:pt x="13" y="103"/>
                        <a:pt x="4" y="82"/>
                        <a:pt x="4" y="68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4" name="ïśļíḍe"/>
                <p:cNvSpPr>
                  <a:spLocks/>
                </p:cNvSpPr>
                <p:nvPr/>
              </p:nvSpPr>
              <p:spPr bwMode="auto">
                <a:xfrm>
                  <a:off x="6317576" y="2171776"/>
                  <a:ext cx="106981" cy="106981"/>
                </a:xfrm>
                <a:custGeom>
                  <a:avLst/>
                  <a:gdLst>
                    <a:gd name="T0" fmla="*/ 64 w 65"/>
                    <a:gd name="T1" fmla="*/ 35 h 65"/>
                    <a:gd name="T2" fmla="*/ 30 w 65"/>
                    <a:gd name="T3" fmla="*/ 64 h 65"/>
                    <a:gd name="T4" fmla="*/ 1 w 65"/>
                    <a:gd name="T5" fmla="*/ 30 h 65"/>
                    <a:gd name="T6" fmla="*/ 35 w 65"/>
                    <a:gd name="T7" fmla="*/ 1 h 65"/>
                    <a:gd name="T8" fmla="*/ 64 w 65"/>
                    <a:gd name="T9" fmla="*/ 3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65">
                      <a:moveTo>
                        <a:pt x="64" y="35"/>
                      </a:moveTo>
                      <a:cubicBezTo>
                        <a:pt x="62" y="52"/>
                        <a:pt x="47" y="65"/>
                        <a:pt x="30" y="64"/>
                      </a:cubicBezTo>
                      <a:cubicBezTo>
                        <a:pt x="13" y="62"/>
                        <a:pt x="0" y="47"/>
                        <a:pt x="1" y="30"/>
                      </a:cubicBezTo>
                      <a:cubicBezTo>
                        <a:pt x="2" y="13"/>
                        <a:pt x="17" y="0"/>
                        <a:pt x="35" y="1"/>
                      </a:cubicBezTo>
                      <a:cubicBezTo>
                        <a:pt x="52" y="2"/>
                        <a:pt x="65" y="17"/>
                        <a:pt x="64" y="35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5" name="íṡḻïḋe"/>
                <p:cNvSpPr>
                  <a:spLocks/>
                </p:cNvSpPr>
                <p:nvPr/>
              </p:nvSpPr>
              <p:spPr bwMode="auto">
                <a:xfrm>
                  <a:off x="6337721" y="2191922"/>
                  <a:ext cx="67384" cy="67384"/>
                </a:xfrm>
                <a:custGeom>
                  <a:avLst/>
                  <a:gdLst>
                    <a:gd name="T0" fmla="*/ 40 w 41"/>
                    <a:gd name="T1" fmla="*/ 22 h 41"/>
                    <a:gd name="T2" fmla="*/ 19 w 41"/>
                    <a:gd name="T3" fmla="*/ 40 h 41"/>
                    <a:gd name="T4" fmla="*/ 1 w 41"/>
                    <a:gd name="T5" fmla="*/ 19 h 41"/>
                    <a:gd name="T6" fmla="*/ 22 w 41"/>
                    <a:gd name="T7" fmla="*/ 1 h 41"/>
                    <a:gd name="T8" fmla="*/ 40 w 41"/>
                    <a:gd name="T9" fmla="*/ 22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40" y="22"/>
                      </a:moveTo>
                      <a:cubicBezTo>
                        <a:pt x="39" y="33"/>
                        <a:pt x="30" y="41"/>
                        <a:pt x="19" y="40"/>
                      </a:cubicBezTo>
                      <a:cubicBezTo>
                        <a:pt x="8" y="39"/>
                        <a:pt x="0" y="30"/>
                        <a:pt x="1" y="19"/>
                      </a:cubicBezTo>
                      <a:cubicBezTo>
                        <a:pt x="1" y="8"/>
                        <a:pt x="11" y="0"/>
                        <a:pt x="22" y="1"/>
                      </a:cubicBezTo>
                      <a:cubicBezTo>
                        <a:pt x="33" y="2"/>
                        <a:pt x="41" y="11"/>
                        <a:pt x="40" y="22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39" name="iṣ1íḋê"/>
              <p:cNvGrpSpPr/>
              <p:nvPr/>
            </p:nvGrpSpPr>
            <p:grpSpPr>
              <a:xfrm>
                <a:off x="7358312" y="2496370"/>
                <a:ext cx="985063" cy="735671"/>
                <a:chOff x="4389825" y="2066879"/>
                <a:chExt cx="985063" cy="735671"/>
              </a:xfrm>
            </p:grpSpPr>
            <p:sp>
              <p:nvSpPr>
                <p:cNvPr id="40" name="iŝḻiḑè"/>
                <p:cNvSpPr>
                  <a:spLocks/>
                </p:cNvSpPr>
                <p:nvPr/>
              </p:nvSpPr>
              <p:spPr bwMode="auto">
                <a:xfrm>
                  <a:off x="4942794" y="2147462"/>
                  <a:ext cx="182702" cy="167419"/>
                </a:xfrm>
                <a:custGeom>
                  <a:avLst/>
                  <a:gdLst>
                    <a:gd name="T0" fmla="*/ 104 w 111"/>
                    <a:gd name="T1" fmla="*/ 57 h 102"/>
                    <a:gd name="T2" fmla="*/ 39 w 111"/>
                    <a:gd name="T3" fmla="*/ 6 h 102"/>
                    <a:gd name="T4" fmla="*/ 18 w 111"/>
                    <a:gd name="T5" fmla="*/ 8 h 102"/>
                    <a:gd name="T6" fmla="*/ 6 w 111"/>
                    <a:gd name="T7" fmla="*/ 23 h 102"/>
                    <a:gd name="T8" fmla="*/ 8 w 111"/>
                    <a:gd name="T9" fmla="*/ 45 h 102"/>
                    <a:gd name="T10" fmla="*/ 9 w 111"/>
                    <a:gd name="T11" fmla="*/ 46 h 102"/>
                    <a:gd name="T12" fmla="*/ 12 w 111"/>
                    <a:gd name="T13" fmla="*/ 38 h 102"/>
                    <a:gd name="T14" fmla="*/ 23 w 111"/>
                    <a:gd name="T15" fmla="*/ 24 h 102"/>
                    <a:gd name="T16" fmla="*/ 40 w 111"/>
                    <a:gd name="T17" fmla="*/ 21 h 102"/>
                    <a:gd name="T18" fmla="*/ 89 w 111"/>
                    <a:gd name="T19" fmla="*/ 59 h 102"/>
                    <a:gd name="T20" fmla="*/ 89 w 111"/>
                    <a:gd name="T21" fmla="*/ 77 h 102"/>
                    <a:gd name="T22" fmla="*/ 79 w 111"/>
                    <a:gd name="T23" fmla="*/ 91 h 102"/>
                    <a:gd name="T24" fmla="*/ 72 w 111"/>
                    <a:gd name="T25" fmla="*/ 96 h 102"/>
                    <a:gd name="T26" fmla="*/ 72 w 111"/>
                    <a:gd name="T27" fmla="*/ 96 h 102"/>
                    <a:gd name="T28" fmla="*/ 94 w 111"/>
                    <a:gd name="T29" fmla="*/ 94 h 102"/>
                    <a:gd name="T30" fmla="*/ 106 w 111"/>
                    <a:gd name="T31" fmla="*/ 79 h 102"/>
                    <a:gd name="T32" fmla="*/ 104 w 111"/>
                    <a:gd name="T33" fmla="*/ 57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" h="102">
                      <a:moveTo>
                        <a:pt x="104" y="57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3" y="0"/>
                        <a:pt x="23" y="2"/>
                        <a:pt x="18" y="8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0" y="30"/>
                        <a:pt x="1" y="40"/>
                        <a:pt x="8" y="45"/>
                      </a:cubicBezTo>
                      <a:cubicBezTo>
                        <a:pt x="9" y="46"/>
                        <a:pt x="9" y="46"/>
                        <a:pt x="9" y="46"/>
                      </a:cubicBezTo>
                      <a:cubicBezTo>
                        <a:pt x="9" y="43"/>
                        <a:pt x="10" y="40"/>
                        <a:pt x="12" y="38"/>
                      </a:cubicBezTo>
                      <a:cubicBezTo>
                        <a:pt x="23" y="24"/>
                        <a:pt x="23" y="24"/>
                        <a:pt x="23" y="24"/>
                      </a:cubicBezTo>
                      <a:cubicBezTo>
                        <a:pt x="27" y="18"/>
                        <a:pt x="35" y="17"/>
                        <a:pt x="40" y="21"/>
                      </a:cubicBezTo>
                      <a:cubicBezTo>
                        <a:pt x="89" y="59"/>
                        <a:pt x="89" y="59"/>
                        <a:pt x="89" y="59"/>
                      </a:cubicBezTo>
                      <a:cubicBezTo>
                        <a:pt x="94" y="63"/>
                        <a:pt x="94" y="72"/>
                        <a:pt x="89" y="77"/>
                      </a:cubicBezTo>
                      <a:cubicBezTo>
                        <a:pt x="79" y="91"/>
                        <a:pt x="79" y="91"/>
                        <a:pt x="79" y="91"/>
                      </a:cubicBezTo>
                      <a:cubicBezTo>
                        <a:pt x="77" y="93"/>
                        <a:pt x="74" y="95"/>
                        <a:pt x="72" y="96"/>
                      </a:cubicBezTo>
                      <a:cubicBezTo>
                        <a:pt x="72" y="96"/>
                        <a:pt x="72" y="96"/>
                        <a:pt x="72" y="96"/>
                      </a:cubicBezTo>
                      <a:cubicBezTo>
                        <a:pt x="79" y="102"/>
                        <a:pt x="89" y="101"/>
                        <a:pt x="94" y="94"/>
                      </a:cubicBezTo>
                      <a:cubicBezTo>
                        <a:pt x="106" y="79"/>
                        <a:pt x="106" y="79"/>
                        <a:pt x="106" y="79"/>
                      </a:cubicBezTo>
                      <a:cubicBezTo>
                        <a:pt x="111" y="72"/>
                        <a:pt x="110" y="62"/>
                        <a:pt x="104" y="57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41" name="íšlîḍé"/>
                <p:cNvSpPr>
                  <a:spLocks/>
                </p:cNvSpPr>
                <p:nvPr/>
              </p:nvSpPr>
              <p:spPr bwMode="auto">
                <a:xfrm>
                  <a:off x="4931679" y="2139126"/>
                  <a:ext cx="182007" cy="166030"/>
                </a:xfrm>
                <a:custGeom>
                  <a:avLst/>
                  <a:gdLst>
                    <a:gd name="T0" fmla="*/ 103 w 111"/>
                    <a:gd name="T1" fmla="*/ 56 h 101"/>
                    <a:gd name="T2" fmla="*/ 39 w 111"/>
                    <a:gd name="T3" fmla="*/ 5 h 101"/>
                    <a:gd name="T4" fmla="*/ 17 w 111"/>
                    <a:gd name="T5" fmla="*/ 7 h 101"/>
                    <a:gd name="T6" fmla="*/ 5 w 111"/>
                    <a:gd name="T7" fmla="*/ 23 h 101"/>
                    <a:gd name="T8" fmla="*/ 8 w 111"/>
                    <a:gd name="T9" fmla="*/ 44 h 101"/>
                    <a:gd name="T10" fmla="*/ 8 w 111"/>
                    <a:gd name="T11" fmla="*/ 45 h 101"/>
                    <a:gd name="T12" fmla="*/ 12 w 111"/>
                    <a:gd name="T13" fmla="*/ 37 h 101"/>
                    <a:gd name="T14" fmla="*/ 22 w 111"/>
                    <a:gd name="T15" fmla="*/ 24 h 101"/>
                    <a:gd name="T16" fmla="*/ 40 w 111"/>
                    <a:gd name="T17" fmla="*/ 20 h 101"/>
                    <a:gd name="T18" fmla="*/ 88 w 111"/>
                    <a:gd name="T19" fmla="*/ 59 h 101"/>
                    <a:gd name="T20" fmla="*/ 89 w 111"/>
                    <a:gd name="T21" fmla="*/ 77 h 101"/>
                    <a:gd name="T22" fmla="*/ 78 w 111"/>
                    <a:gd name="T23" fmla="*/ 90 h 101"/>
                    <a:gd name="T24" fmla="*/ 71 w 111"/>
                    <a:gd name="T25" fmla="*/ 95 h 101"/>
                    <a:gd name="T26" fmla="*/ 72 w 111"/>
                    <a:gd name="T27" fmla="*/ 96 h 101"/>
                    <a:gd name="T28" fmla="*/ 94 w 111"/>
                    <a:gd name="T29" fmla="*/ 93 h 101"/>
                    <a:gd name="T30" fmla="*/ 106 w 111"/>
                    <a:gd name="T31" fmla="*/ 78 h 101"/>
                    <a:gd name="T32" fmla="*/ 103 w 111"/>
                    <a:gd name="T33" fmla="*/ 56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" h="101">
                      <a:moveTo>
                        <a:pt x="103" y="56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32" y="0"/>
                        <a:pt x="23" y="1"/>
                        <a:pt x="17" y="7"/>
                      </a:cubicBezTo>
                      <a:cubicBezTo>
                        <a:pt x="5" y="23"/>
                        <a:pt x="5" y="23"/>
                        <a:pt x="5" y="23"/>
                      </a:cubicBezTo>
                      <a:cubicBezTo>
                        <a:pt x="0" y="29"/>
                        <a:pt x="1" y="39"/>
                        <a:pt x="8" y="44"/>
                      </a:cubicBezTo>
                      <a:cubicBezTo>
                        <a:pt x="8" y="45"/>
                        <a:pt x="8" y="45"/>
                        <a:pt x="8" y="45"/>
                      </a:cubicBezTo>
                      <a:cubicBezTo>
                        <a:pt x="9" y="42"/>
                        <a:pt x="10" y="39"/>
                        <a:pt x="12" y="37"/>
                      </a:cubicBezTo>
                      <a:cubicBezTo>
                        <a:pt x="22" y="24"/>
                        <a:pt x="22" y="24"/>
                        <a:pt x="22" y="24"/>
                      </a:cubicBezTo>
                      <a:cubicBezTo>
                        <a:pt x="27" y="18"/>
                        <a:pt x="35" y="16"/>
                        <a:pt x="40" y="20"/>
                      </a:cubicBezTo>
                      <a:cubicBezTo>
                        <a:pt x="88" y="59"/>
                        <a:pt x="88" y="59"/>
                        <a:pt x="88" y="59"/>
                      </a:cubicBezTo>
                      <a:cubicBezTo>
                        <a:pt x="93" y="63"/>
                        <a:pt x="94" y="71"/>
                        <a:pt x="89" y="77"/>
                      </a:cubicBezTo>
                      <a:cubicBezTo>
                        <a:pt x="78" y="90"/>
                        <a:pt x="78" y="90"/>
                        <a:pt x="78" y="90"/>
                      </a:cubicBezTo>
                      <a:cubicBezTo>
                        <a:pt x="76" y="93"/>
                        <a:pt x="74" y="94"/>
                        <a:pt x="71" y="95"/>
                      </a:cubicBezTo>
                      <a:cubicBezTo>
                        <a:pt x="72" y="96"/>
                        <a:pt x="72" y="96"/>
                        <a:pt x="72" y="96"/>
                      </a:cubicBezTo>
                      <a:cubicBezTo>
                        <a:pt x="79" y="101"/>
                        <a:pt x="88" y="100"/>
                        <a:pt x="94" y="93"/>
                      </a:cubicBezTo>
                      <a:cubicBezTo>
                        <a:pt x="106" y="78"/>
                        <a:pt x="106" y="78"/>
                        <a:pt x="106" y="78"/>
                      </a:cubicBezTo>
                      <a:cubicBezTo>
                        <a:pt x="111" y="71"/>
                        <a:pt x="110" y="61"/>
                        <a:pt x="103" y="56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42" name="ïṥļiḍê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724556" cy="700937"/>
                </a:xfrm>
                <a:custGeom>
                  <a:avLst/>
                  <a:gdLst>
                    <a:gd name="T0" fmla="*/ 286 w 441"/>
                    <a:gd name="T1" fmla="*/ 419 h 427"/>
                    <a:gd name="T2" fmla="*/ 264 w 441"/>
                    <a:gd name="T3" fmla="*/ 422 h 427"/>
                    <a:gd name="T4" fmla="*/ 8 w 441"/>
                    <a:gd name="T5" fmla="*/ 219 h 427"/>
                    <a:gd name="T6" fmla="*/ 6 w 441"/>
                    <a:gd name="T7" fmla="*/ 197 h 427"/>
                    <a:gd name="T8" fmla="*/ 156 w 441"/>
                    <a:gd name="T9" fmla="*/ 8 h 427"/>
                    <a:gd name="T10" fmla="*/ 178 w 441"/>
                    <a:gd name="T11" fmla="*/ 5 h 427"/>
                    <a:gd name="T12" fmla="*/ 434 w 441"/>
                    <a:gd name="T13" fmla="*/ 208 h 427"/>
                    <a:gd name="T14" fmla="*/ 436 w 441"/>
                    <a:gd name="T15" fmla="*/ 230 h 427"/>
                    <a:gd name="T16" fmla="*/ 286 w 441"/>
                    <a:gd name="T17" fmla="*/ 419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1" h="427">
                      <a:moveTo>
                        <a:pt x="286" y="419"/>
                      </a:moveTo>
                      <a:cubicBezTo>
                        <a:pt x="280" y="426"/>
                        <a:pt x="270" y="427"/>
                        <a:pt x="264" y="422"/>
                      </a:cubicBezTo>
                      <a:cubicBezTo>
                        <a:pt x="8" y="219"/>
                        <a:pt x="8" y="219"/>
                        <a:pt x="8" y="219"/>
                      </a:cubicBezTo>
                      <a:cubicBezTo>
                        <a:pt x="2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8" y="5"/>
                      </a:cubicBezTo>
                      <a:cubicBezTo>
                        <a:pt x="434" y="208"/>
                        <a:pt x="434" y="208"/>
                        <a:pt x="434" y="208"/>
                      </a:cubicBezTo>
                      <a:cubicBezTo>
                        <a:pt x="440" y="214"/>
                        <a:pt x="441" y="223"/>
                        <a:pt x="436" y="230"/>
                      </a:cubicBezTo>
                      <a:lnTo>
                        <a:pt x="286" y="419"/>
                      </a:ln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43" name="ïsḷîḑê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694685" cy="676623"/>
                </a:xfrm>
                <a:custGeom>
                  <a:avLst/>
                  <a:gdLst>
                    <a:gd name="T0" fmla="*/ 267 w 423"/>
                    <a:gd name="T1" fmla="*/ 404 h 412"/>
                    <a:gd name="T2" fmla="*/ 246 w 423"/>
                    <a:gd name="T3" fmla="*/ 407 h 412"/>
                    <a:gd name="T4" fmla="*/ 8 w 423"/>
                    <a:gd name="T5" fmla="*/ 218 h 412"/>
                    <a:gd name="T6" fmla="*/ 6 w 423"/>
                    <a:gd name="T7" fmla="*/ 197 h 412"/>
                    <a:gd name="T8" fmla="*/ 156 w 423"/>
                    <a:gd name="T9" fmla="*/ 8 h 412"/>
                    <a:gd name="T10" fmla="*/ 177 w 423"/>
                    <a:gd name="T11" fmla="*/ 5 h 412"/>
                    <a:gd name="T12" fmla="*/ 415 w 423"/>
                    <a:gd name="T13" fmla="*/ 194 h 412"/>
                    <a:gd name="T14" fmla="*/ 417 w 423"/>
                    <a:gd name="T15" fmla="*/ 215 h 412"/>
                    <a:gd name="T16" fmla="*/ 267 w 423"/>
                    <a:gd name="T17" fmla="*/ 404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3" h="412">
                      <a:moveTo>
                        <a:pt x="267" y="404"/>
                      </a:moveTo>
                      <a:cubicBezTo>
                        <a:pt x="261" y="411"/>
                        <a:pt x="252" y="412"/>
                        <a:pt x="246" y="407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5" y="194"/>
                        <a:pt x="415" y="194"/>
                        <a:pt x="415" y="194"/>
                      </a:cubicBezTo>
                      <a:cubicBezTo>
                        <a:pt x="422" y="199"/>
                        <a:pt x="423" y="209"/>
                        <a:pt x="417" y="215"/>
                      </a:cubicBezTo>
                      <a:lnTo>
                        <a:pt x="267" y="404"/>
                      </a:ln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44" name="îSḻíḋè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694685" cy="676623"/>
                </a:xfrm>
                <a:custGeom>
                  <a:avLst/>
                  <a:gdLst>
                    <a:gd name="T0" fmla="*/ 267 w 423"/>
                    <a:gd name="T1" fmla="*/ 404 h 412"/>
                    <a:gd name="T2" fmla="*/ 246 w 423"/>
                    <a:gd name="T3" fmla="*/ 407 h 412"/>
                    <a:gd name="T4" fmla="*/ 8 w 423"/>
                    <a:gd name="T5" fmla="*/ 218 h 412"/>
                    <a:gd name="T6" fmla="*/ 6 w 423"/>
                    <a:gd name="T7" fmla="*/ 197 h 412"/>
                    <a:gd name="T8" fmla="*/ 156 w 423"/>
                    <a:gd name="T9" fmla="*/ 8 h 412"/>
                    <a:gd name="T10" fmla="*/ 177 w 423"/>
                    <a:gd name="T11" fmla="*/ 5 h 412"/>
                    <a:gd name="T12" fmla="*/ 415 w 423"/>
                    <a:gd name="T13" fmla="*/ 194 h 412"/>
                    <a:gd name="T14" fmla="*/ 417 w 423"/>
                    <a:gd name="T15" fmla="*/ 215 h 412"/>
                    <a:gd name="T16" fmla="*/ 267 w 423"/>
                    <a:gd name="T17" fmla="*/ 404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3" h="412">
                      <a:moveTo>
                        <a:pt x="267" y="404"/>
                      </a:moveTo>
                      <a:cubicBezTo>
                        <a:pt x="261" y="411"/>
                        <a:pt x="252" y="412"/>
                        <a:pt x="246" y="407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5" y="194"/>
                        <a:pt x="415" y="194"/>
                        <a:pt x="415" y="194"/>
                      </a:cubicBezTo>
                      <a:cubicBezTo>
                        <a:pt x="422" y="199"/>
                        <a:pt x="423" y="209"/>
                        <a:pt x="417" y="215"/>
                      </a:cubicBezTo>
                      <a:lnTo>
                        <a:pt x="267" y="404"/>
                      </a:lnTo>
                      <a:close/>
                    </a:path>
                  </a:pathLst>
                </a:custGeom>
                <a:noFill/>
                <a:ln w="14288" cap="flat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45" name="iš1íḓé"/>
                <p:cNvSpPr>
                  <a:spLocks/>
                </p:cNvSpPr>
                <p:nvPr/>
              </p:nvSpPr>
              <p:spPr bwMode="auto">
                <a:xfrm>
                  <a:off x="4521120" y="2066879"/>
                  <a:ext cx="698158" cy="681486"/>
                </a:xfrm>
                <a:custGeom>
                  <a:avLst/>
                  <a:gdLst>
                    <a:gd name="T0" fmla="*/ 269 w 425"/>
                    <a:gd name="T1" fmla="*/ 406 h 415"/>
                    <a:gd name="T2" fmla="*/ 248 w 425"/>
                    <a:gd name="T3" fmla="*/ 409 h 415"/>
                    <a:gd name="T4" fmla="*/ 8 w 425"/>
                    <a:gd name="T5" fmla="*/ 218 h 415"/>
                    <a:gd name="T6" fmla="*/ 6 w 425"/>
                    <a:gd name="T7" fmla="*/ 197 h 415"/>
                    <a:gd name="T8" fmla="*/ 156 w 425"/>
                    <a:gd name="T9" fmla="*/ 8 h 415"/>
                    <a:gd name="T10" fmla="*/ 177 w 425"/>
                    <a:gd name="T11" fmla="*/ 5 h 415"/>
                    <a:gd name="T12" fmla="*/ 418 w 425"/>
                    <a:gd name="T13" fmla="*/ 196 h 415"/>
                    <a:gd name="T14" fmla="*/ 419 w 425"/>
                    <a:gd name="T15" fmla="*/ 217 h 415"/>
                    <a:gd name="T16" fmla="*/ 269 w 425"/>
                    <a:gd name="T17" fmla="*/ 406 h 4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5" h="415">
                      <a:moveTo>
                        <a:pt x="269" y="406"/>
                      </a:moveTo>
                      <a:cubicBezTo>
                        <a:pt x="264" y="413"/>
                        <a:pt x="254" y="415"/>
                        <a:pt x="248" y="409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8" y="196"/>
                        <a:pt x="418" y="196"/>
                        <a:pt x="418" y="196"/>
                      </a:cubicBezTo>
                      <a:cubicBezTo>
                        <a:pt x="424" y="201"/>
                        <a:pt x="425" y="211"/>
                        <a:pt x="419" y="217"/>
                      </a:cubicBezTo>
                      <a:lnTo>
                        <a:pt x="269" y="406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46" name="ïṥḻiḓé"/>
                <p:cNvSpPr>
                  <a:spLocks/>
                </p:cNvSpPr>
                <p:nvPr/>
              </p:nvSpPr>
              <p:spPr bwMode="auto">
                <a:xfrm>
                  <a:off x="4553770" y="2099529"/>
                  <a:ext cx="617575" cy="602986"/>
                </a:xfrm>
                <a:custGeom>
                  <a:avLst/>
                  <a:gdLst>
                    <a:gd name="T0" fmla="*/ 237 w 376"/>
                    <a:gd name="T1" fmla="*/ 360 h 367"/>
                    <a:gd name="T2" fmla="*/ 218 w 376"/>
                    <a:gd name="T3" fmla="*/ 363 h 367"/>
                    <a:gd name="T4" fmla="*/ 6 w 376"/>
                    <a:gd name="T5" fmla="*/ 194 h 367"/>
                    <a:gd name="T6" fmla="*/ 5 w 376"/>
                    <a:gd name="T7" fmla="*/ 175 h 367"/>
                    <a:gd name="T8" fmla="*/ 139 w 376"/>
                    <a:gd name="T9" fmla="*/ 7 h 367"/>
                    <a:gd name="T10" fmla="*/ 158 w 376"/>
                    <a:gd name="T11" fmla="*/ 4 h 367"/>
                    <a:gd name="T12" fmla="*/ 369 w 376"/>
                    <a:gd name="T13" fmla="*/ 172 h 367"/>
                    <a:gd name="T14" fmla="*/ 371 w 376"/>
                    <a:gd name="T15" fmla="*/ 191 h 367"/>
                    <a:gd name="T16" fmla="*/ 237 w 376"/>
                    <a:gd name="T17" fmla="*/ 360 h 3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6" h="367">
                      <a:moveTo>
                        <a:pt x="237" y="360"/>
                      </a:moveTo>
                      <a:cubicBezTo>
                        <a:pt x="232" y="366"/>
                        <a:pt x="223" y="367"/>
                        <a:pt x="218" y="363"/>
                      </a:cubicBezTo>
                      <a:cubicBezTo>
                        <a:pt x="6" y="194"/>
                        <a:pt x="6" y="194"/>
                        <a:pt x="6" y="194"/>
                      </a:cubicBezTo>
                      <a:cubicBezTo>
                        <a:pt x="1" y="190"/>
                        <a:pt x="0" y="181"/>
                        <a:pt x="5" y="175"/>
                      </a:cubicBezTo>
                      <a:cubicBezTo>
                        <a:pt x="139" y="7"/>
                        <a:pt x="139" y="7"/>
                        <a:pt x="139" y="7"/>
                      </a:cubicBezTo>
                      <a:cubicBezTo>
                        <a:pt x="144" y="1"/>
                        <a:pt x="152" y="0"/>
                        <a:pt x="158" y="4"/>
                      </a:cubicBezTo>
                      <a:cubicBezTo>
                        <a:pt x="369" y="172"/>
                        <a:pt x="369" y="172"/>
                        <a:pt x="369" y="172"/>
                      </a:cubicBezTo>
                      <a:cubicBezTo>
                        <a:pt x="375" y="177"/>
                        <a:pt x="376" y="185"/>
                        <a:pt x="371" y="191"/>
                      </a:cubicBezTo>
                      <a:lnTo>
                        <a:pt x="237" y="36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47" name="íṡḷïḓê"/>
                <p:cNvSpPr>
                  <a:spLocks/>
                </p:cNvSpPr>
                <p:nvPr/>
              </p:nvSpPr>
              <p:spPr bwMode="auto">
                <a:xfrm>
                  <a:off x="5296389" y="2401717"/>
                  <a:ext cx="42376" cy="72247"/>
                </a:xfrm>
                <a:custGeom>
                  <a:avLst/>
                  <a:gdLst>
                    <a:gd name="T0" fmla="*/ 6 w 26"/>
                    <a:gd name="T1" fmla="*/ 16 h 44"/>
                    <a:gd name="T2" fmla="*/ 11 w 26"/>
                    <a:gd name="T3" fmla="*/ 34 h 44"/>
                    <a:gd name="T4" fmla="*/ 26 w 26"/>
                    <a:gd name="T5" fmla="*/ 34 h 44"/>
                    <a:gd name="T6" fmla="*/ 18 w 26"/>
                    <a:gd name="T7" fmla="*/ 8 h 44"/>
                    <a:gd name="T8" fmla="*/ 6 w 26"/>
                    <a:gd name="T9" fmla="*/ 16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44">
                      <a:moveTo>
                        <a:pt x="6" y="16"/>
                      </a:moveTo>
                      <a:cubicBezTo>
                        <a:pt x="9" y="21"/>
                        <a:pt x="10" y="27"/>
                        <a:pt x="11" y="34"/>
                      </a:cubicBezTo>
                      <a:cubicBezTo>
                        <a:pt x="11" y="44"/>
                        <a:pt x="26" y="44"/>
                        <a:pt x="26" y="34"/>
                      </a:cubicBezTo>
                      <a:cubicBezTo>
                        <a:pt x="25" y="25"/>
                        <a:pt x="23" y="16"/>
                        <a:pt x="18" y="8"/>
                      </a:cubicBezTo>
                      <a:cubicBezTo>
                        <a:pt x="13" y="0"/>
                        <a:pt x="0" y="7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48" name="îṡ1iďe"/>
                <p:cNvSpPr>
                  <a:spLocks/>
                </p:cNvSpPr>
                <p:nvPr/>
              </p:nvSpPr>
              <p:spPr bwMode="auto">
                <a:xfrm>
                  <a:off x="5342238" y="2403801"/>
                  <a:ext cx="32650" cy="60438"/>
                </a:xfrm>
                <a:custGeom>
                  <a:avLst/>
                  <a:gdLst>
                    <a:gd name="T0" fmla="*/ 3 w 20"/>
                    <a:gd name="T1" fmla="*/ 13 h 37"/>
                    <a:gd name="T2" fmla="*/ 5 w 20"/>
                    <a:gd name="T3" fmla="*/ 27 h 37"/>
                    <a:gd name="T4" fmla="*/ 20 w 20"/>
                    <a:gd name="T5" fmla="*/ 27 h 37"/>
                    <a:gd name="T6" fmla="*/ 17 w 20"/>
                    <a:gd name="T7" fmla="*/ 9 h 37"/>
                    <a:gd name="T8" fmla="*/ 3 w 20"/>
                    <a:gd name="T9" fmla="*/ 13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37">
                      <a:moveTo>
                        <a:pt x="3" y="13"/>
                      </a:moveTo>
                      <a:cubicBezTo>
                        <a:pt x="4" y="17"/>
                        <a:pt x="4" y="22"/>
                        <a:pt x="5" y="27"/>
                      </a:cubicBezTo>
                      <a:cubicBezTo>
                        <a:pt x="5" y="37"/>
                        <a:pt x="20" y="37"/>
                        <a:pt x="20" y="27"/>
                      </a:cubicBezTo>
                      <a:cubicBezTo>
                        <a:pt x="19" y="21"/>
                        <a:pt x="19" y="15"/>
                        <a:pt x="17" y="9"/>
                      </a:cubicBezTo>
                      <a:cubicBezTo>
                        <a:pt x="14" y="0"/>
                        <a:pt x="0" y="4"/>
                        <a:pt x="3" y="1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49" name="íŝ1ïḑè"/>
                <p:cNvSpPr>
                  <a:spLocks/>
                </p:cNvSpPr>
                <p:nvPr/>
              </p:nvSpPr>
              <p:spPr bwMode="auto">
                <a:xfrm>
                  <a:off x="4430811" y="2354479"/>
                  <a:ext cx="42376" cy="100035"/>
                </a:xfrm>
                <a:custGeom>
                  <a:avLst/>
                  <a:gdLst>
                    <a:gd name="T0" fmla="*/ 7 w 26"/>
                    <a:gd name="T1" fmla="*/ 9 h 61"/>
                    <a:gd name="T2" fmla="*/ 9 w 26"/>
                    <a:gd name="T3" fmla="*/ 53 h 61"/>
                    <a:gd name="T4" fmla="*/ 21 w 26"/>
                    <a:gd name="T5" fmla="*/ 45 h 61"/>
                    <a:gd name="T6" fmla="*/ 19 w 26"/>
                    <a:gd name="T7" fmla="*/ 17 h 61"/>
                    <a:gd name="T8" fmla="*/ 7 w 26"/>
                    <a:gd name="T9" fmla="*/ 9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61">
                      <a:moveTo>
                        <a:pt x="7" y="9"/>
                      </a:moveTo>
                      <a:cubicBezTo>
                        <a:pt x="0" y="24"/>
                        <a:pt x="2" y="38"/>
                        <a:pt x="9" y="53"/>
                      </a:cubicBezTo>
                      <a:cubicBezTo>
                        <a:pt x="13" y="61"/>
                        <a:pt x="26" y="54"/>
                        <a:pt x="21" y="45"/>
                      </a:cubicBezTo>
                      <a:cubicBezTo>
                        <a:pt x="17" y="36"/>
                        <a:pt x="15" y="26"/>
                        <a:pt x="19" y="17"/>
                      </a:cubicBezTo>
                      <a:cubicBezTo>
                        <a:pt x="23" y="8"/>
                        <a:pt x="11" y="0"/>
                        <a:pt x="7" y="9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0" name="íSļïḋé"/>
                <p:cNvSpPr>
                  <a:spLocks/>
                </p:cNvSpPr>
                <p:nvPr/>
              </p:nvSpPr>
              <p:spPr bwMode="auto">
                <a:xfrm>
                  <a:off x="4389825" y="2365594"/>
                  <a:ext cx="31261" cy="80583"/>
                </a:xfrm>
                <a:custGeom>
                  <a:avLst/>
                  <a:gdLst>
                    <a:gd name="T0" fmla="*/ 1 w 19"/>
                    <a:gd name="T1" fmla="*/ 10 h 49"/>
                    <a:gd name="T2" fmla="*/ 3 w 19"/>
                    <a:gd name="T3" fmla="*/ 40 h 49"/>
                    <a:gd name="T4" fmla="*/ 17 w 19"/>
                    <a:gd name="T5" fmla="*/ 36 h 49"/>
                    <a:gd name="T6" fmla="*/ 16 w 19"/>
                    <a:gd name="T7" fmla="*/ 10 h 49"/>
                    <a:gd name="T8" fmla="*/ 1 w 19"/>
                    <a:gd name="T9" fmla="*/ 1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49">
                      <a:moveTo>
                        <a:pt x="1" y="10"/>
                      </a:moveTo>
                      <a:cubicBezTo>
                        <a:pt x="1" y="20"/>
                        <a:pt x="1" y="30"/>
                        <a:pt x="3" y="40"/>
                      </a:cubicBezTo>
                      <a:cubicBezTo>
                        <a:pt x="5" y="49"/>
                        <a:pt x="19" y="45"/>
                        <a:pt x="17" y="36"/>
                      </a:cubicBezTo>
                      <a:cubicBezTo>
                        <a:pt x="16" y="27"/>
                        <a:pt x="16" y="19"/>
                        <a:pt x="16" y="10"/>
                      </a:cubicBezTo>
                      <a:cubicBezTo>
                        <a:pt x="15" y="0"/>
                        <a:pt x="0" y="0"/>
                        <a:pt x="1" y="10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</p:grpSp>
      </p:grpSp>
      <p:sp>
        <p:nvSpPr>
          <p:cNvPr id="116" name="文本框 173">
            <a:extLst>
              <a:ext uri="{FF2B5EF4-FFF2-40B4-BE49-F238E27FC236}">
                <a16:creationId xmlns:a16="http://schemas.microsoft.com/office/drawing/2014/main" id="{9A64F226-3234-4E29-8655-79FCF8F9CDF6}"/>
              </a:ext>
            </a:extLst>
          </p:cNvPr>
          <p:cNvSpPr txBox="1"/>
          <p:nvPr/>
        </p:nvSpPr>
        <p:spPr>
          <a:xfrm>
            <a:off x="983128" y="261144"/>
            <a:ext cx="1890210" cy="276999"/>
          </a:xfrm>
          <a:prstGeom prst="rect">
            <a:avLst/>
          </a:prstGeom>
          <a:noFill/>
        </p:spPr>
        <p:txBody>
          <a:bodyPr wrap="none">
            <a:normAutofit fontScale="85000" lnSpcReduction="20000"/>
          </a:bodyPr>
          <a:lstStyle/>
          <a:p>
            <a:r>
              <a:rPr lang="zh-CN" altLang="en-US" b="1" dirty="0">
                <a:solidFill>
                  <a:srgbClr val="E1193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成功项目展示</a:t>
            </a:r>
          </a:p>
        </p:txBody>
      </p:sp>
    </p:spTree>
    <p:extLst>
      <p:ext uri="{BB962C8B-B14F-4D97-AF65-F5344CB8AC3E}">
        <p14:creationId xmlns:p14="http://schemas.microsoft.com/office/powerpoint/2010/main" val="230651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10FFF662-FCB5-461F-ABBB-F718F11EBEAA}"/>
              </a:ext>
            </a:extLst>
          </p:cNvPr>
          <p:cNvGrpSpPr/>
          <p:nvPr/>
        </p:nvGrpSpPr>
        <p:grpSpPr>
          <a:xfrm>
            <a:off x="3510747" y="1579279"/>
            <a:ext cx="2122499" cy="2390823"/>
            <a:chOff x="4245318" y="1621645"/>
            <a:chExt cx="3684140" cy="4149883"/>
          </a:xfrm>
        </p:grpSpPr>
        <p:grpSp>
          <p:nvGrpSpPr>
            <p:cNvPr id="23" name="Group 24">
              <a:extLst>
                <a:ext uri="{FF2B5EF4-FFF2-40B4-BE49-F238E27FC236}">
                  <a16:creationId xmlns:a16="http://schemas.microsoft.com/office/drawing/2014/main" id="{4035CDDD-DAA6-409E-8448-B4EFF730E29B}"/>
                </a:ext>
              </a:extLst>
            </p:cNvPr>
            <p:cNvGrpSpPr/>
            <p:nvPr/>
          </p:nvGrpSpPr>
          <p:grpSpPr>
            <a:xfrm>
              <a:off x="5805708" y="1621645"/>
              <a:ext cx="574291" cy="517166"/>
              <a:chOff x="4331223" y="1246187"/>
              <a:chExt cx="476367" cy="428981"/>
            </a:xfrm>
          </p:grpSpPr>
          <p:sp>
            <p:nvSpPr>
              <p:cNvPr id="146" name="Freeform: Shape 25">
                <a:extLst>
                  <a:ext uri="{FF2B5EF4-FFF2-40B4-BE49-F238E27FC236}">
                    <a16:creationId xmlns:a16="http://schemas.microsoft.com/office/drawing/2014/main" id="{D66D41C2-7A03-4773-B800-1E5832560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1500" y="1246187"/>
                <a:ext cx="365125" cy="388938"/>
              </a:xfrm>
              <a:custGeom>
                <a:avLst/>
                <a:gdLst/>
                <a:ahLst/>
                <a:cxnLst>
                  <a:cxn ang="0">
                    <a:pos x="213" y="226"/>
                  </a:cxn>
                  <a:cxn ang="0">
                    <a:pos x="213" y="92"/>
                  </a:cxn>
                  <a:cxn ang="0">
                    <a:pos x="122" y="0"/>
                  </a:cxn>
                  <a:cxn ang="0">
                    <a:pos x="91" y="0"/>
                  </a:cxn>
                  <a:cxn ang="0">
                    <a:pos x="0" y="92"/>
                  </a:cxn>
                  <a:cxn ang="0">
                    <a:pos x="0" y="226"/>
                  </a:cxn>
                  <a:cxn ang="0">
                    <a:pos x="213" y="226"/>
                  </a:cxn>
                </a:cxnLst>
                <a:rect l="0" t="0" r="r" b="b"/>
                <a:pathLst>
                  <a:path w="213" h="226">
                    <a:moveTo>
                      <a:pt x="213" y="226"/>
                    </a:moveTo>
                    <a:cubicBezTo>
                      <a:pt x="213" y="92"/>
                      <a:pt x="213" y="92"/>
                      <a:pt x="213" y="92"/>
                    </a:cubicBezTo>
                    <a:cubicBezTo>
                      <a:pt x="213" y="41"/>
                      <a:pt x="172" y="0"/>
                      <a:pt x="122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41" y="0"/>
                      <a:pt x="0" y="41"/>
                      <a:pt x="0" y="92"/>
                    </a:cubicBezTo>
                    <a:cubicBezTo>
                      <a:pt x="0" y="226"/>
                      <a:pt x="0" y="226"/>
                      <a:pt x="0" y="226"/>
                    </a:cubicBezTo>
                    <a:lnTo>
                      <a:pt x="213" y="22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47" name="TextBox 26">
                <a:extLst>
                  <a:ext uri="{FF2B5EF4-FFF2-40B4-BE49-F238E27FC236}">
                    <a16:creationId xmlns:a16="http://schemas.microsoft.com/office/drawing/2014/main" id="{C4F266C7-DA4A-4D4A-BF33-C9BD73BD1AD4}"/>
                  </a:ext>
                </a:extLst>
              </p:cNvPr>
              <p:cNvSpPr txBox="1"/>
              <p:nvPr/>
            </p:nvSpPr>
            <p:spPr>
              <a:xfrm>
                <a:off x="4331223" y="1276349"/>
                <a:ext cx="476367" cy="398819"/>
              </a:xfrm>
              <a:prstGeom prst="rect">
                <a:avLst/>
              </a:prstGeom>
              <a:noFill/>
            </p:spPr>
            <p:txBody>
              <a:bodyPr wrap="none">
                <a:normAutofit fontScale="85000" lnSpcReduction="20000"/>
              </a:bodyPr>
              <a:lstStyle/>
              <a:p>
                <a:pPr algn="ctr"/>
                <a:r>
                  <a:rPr lang="en-US" b="1">
                    <a:solidFill>
                      <a:schemeClr val="bg1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02</a:t>
                </a:r>
              </a:p>
            </p:txBody>
          </p:sp>
        </p:grpSp>
        <p:grpSp>
          <p:nvGrpSpPr>
            <p:cNvPr id="24" name="Group 29">
              <a:extLst>
                <a:ext uri="{FF2B5EF4-FFF2-40B4-BE49-F238E27FC236}">
                  <a16:creationId xmlns:a16="http://schemas.microsoft.com/office/drawing/2014/main" id="{22CCD5CB-72E8-4D11-8186-8961F7201540}"/>
                </a:ext>
              </a:extLst>
            </p:cNvPr>
            <p:cNvGrpSpPr/>
            <p:nvPr/>
          </p:nvGrpSpPr>
          <p:grpSpPr>
            <a:xfrm>
              <a:off x="4245318" y="4280216"/>
              <a:ext cx="585635" cy="585331"/>
              <a:chOff x="3036888" y="3495675"/>
              <a:chExt cx="485775" cy="485523"/>
            </a:xfrm>
          </p:grpSpPr>
          <p:sp>
            <p:nvSpPr>
              <p:cNvPr id="144" name="Freeform: Shape 30">
                <a:extLst>
                  <a:ext uri="{FF2B5EF4-FFF2-40B4-BE49-F238E27FC236}">
                    <a16:creationId xmlns:a16="http://schemas.microsoft.com/office/drawing/2014/main" id="{C61A041B-70A5-45E1-B5D1-144E31A009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6888" y="3495675"/>
                <a:ext cx="485775" cy="479425"/>
              </a:xfrm>
              <a:custGeom>
                <a:avLst/>
                <a:gdLst/>
                <a:ahLst/>
                <a:cxnLst>
                  <a:cxn ang="0">
                    <a:pos x="173" y="0"/>
                  </a:cxn>
                  <a:cxn ang="0">
                    <a:pos x="58" y="69"/>
                  </a:cxn>
                  <a:cxn ang="0">
                    <a:pos x="26" y="195"/>
                  </a:cxn>
                  <a:cxn ang="0">
                    <a:pos x="42" y="221"/>
                  </a:cxn>
                  <a:cxn ang="0">
                    <a:pos x="167" y="253"/>
                  </a:cxn>
                  <a:cxn ang="0">
                    <a:pos x="283" y="184"/>
                  </a:cxn>
                  <a:cxn ang="0">
                    <a:pos x="173" y="0"/>
                  </a:cxn>
                </a:cxnLst>
                <a:rect l="0" t="0" r="r" b="b"/>
                <a:pathLst>
                  <a:path w="283" h="279">
                    <a:moveTo>
                      <a:pt x="173" y="0"/>
                    </a:moveTo>
                    <a:cubicBezTo>
                      <a:pt x="58" y="69"/>
                      <a:pt x="58" y="69"/>
                      <a:pt x="58" y="69"/>
                    </a:cubicBezTo>
                    <a:cubicBezTo>
                      <a:pt x="14" y="95"/>
                      <a:pt x="0" y="152"/>
                      <a:pt x="26" y="195"/>
                    </a:cubicBezTo>
                    <a:cubicBezTo>
                      <a:pt x="42" y="221"/>
                      <a:pt x="42" y="221"/>
                      <a:pt x="42" y="221"/>
                    </a:cubicBezTo>
                    <a:cubicBezTo>
                      <a:pt x="68" y="265"/>
                      <a:pt x="124" y="279"/>
                      <a:pt x="167" y="253"/>
                    </a:cubicBezTo>
                    <a:cubicBezTo>
                      <a:pt x="283" y="184"/>
                      <a:pt x="283" y="184"/>
                      <a:pt x="283" y="184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45" name="TextBox 31">
                <a:extLst>
                  <a:ext uri="{FF2B5EF4-FFF2-40B4-BE49-F238E27FC236}">
                    <a16:creationId xmlns:a16="http://schemas.microsoft.com/office/drawing/2014/main" id="{3AA212E8-05BB-4FE3-8195-C4C536A554E3}"/>
                  </a:ext>
                </a:extLst>
              </p:cNvPr>
              <p:cNvSpPr txBox="1"/>
              <p:nvPr/>
            </p:nvSpPr>
            <p:spPr>
              <a:xfrm rot="14179246" flipH="1" flipV="1">
                <a:off x="3023133" y="3543606"/>
                <a:ext cx="476367" cy="398818"/>
              </a:xfrm>
              <a:prstGeom prst="rect">
                <a:avLst/>
              </a:prstGeom>
              <a:noFill/>
            </p:spPr>
            <p:txBody>
              <a:bodyPr wrap="none">
                <a:normAutofit fontScale="85000" lnSpcReduction="20000"/>
              </a:bodyPr>
              <a:lstStyle/>
              <a:p>
                <a:pPr algn="ctr"/>
                <a:r>
                  <a:rPr lang="en-US" b="1">
                    <a:solidFill>
                      <a:schemeClr val="bg1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06</a:t>
                </a:r>
              </a:p>
            </p:txBody>
          </p:sp>
        </p:grpSp>
        <p:grpSp>
          <p:nvGrpSpPr>
            <p:cNvPr id="25" name="Group 32">
              <a:extLst>
                <a:ext uri="{FF2B5EF4-FFF2-40B4-BE49-F238E27FC236}">
                  <a16:creationId xmlns:a16="http://schemas.microsoft.com/office/drawing/2014/main" id="{EC5B202F-61C3-4267-8296-87A312425C4A}"/>
                </a:ext>
              </a:extLst>
            </p:cNvPr>
            <p:cNvGrpSpPr/>
            <p:nvPr/>
          </p:nvGrpSpPr>
          <p:grpSpPr>
            <a:xfrm>
              <a:off x="5794247" y="5265845"/>
              <a:ext cx="574292" cy="505683"/>
              <a:chOff x="4321701" y="4313238"/>
              <a:chExt cx="476366" cy="419456"/>
            </a:xfrm>
          </p:grpSpPr>
          <p:sp>
            <p:nvSpPr>
              <p:cNvPr id="142" name="Freeform: Shape 33">
                <a:extLst>
                  <a:ext uri="{FF2B5EF4-FFF2-40B4-BE49-F238E27FC236}">
                    <a16:creationId xmlns:a16="http://schemas.microsoft.com/office/drawing/2014/main" id="{96292ED0-DF84-498A-B205-0C061519D9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1500" y="4313238"/>
                <a:ext cx="365125" cy="3889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35"/>
                  </a:cxn>
                  <a:cxn ang="0">
                    <a:pos x="91" y="226"/>
                  </a:cxn>
                  <a:cxn ang="0">
                    <a:pos x="122" y="226"/>
                  </a:cxn>
                  <a:cxn ang="0">
                    <a:pos x="213" y="135"/>
                  </a:cxn>
                  <a:cxn ang="0">
                    <a:pos x="213" y="0"/>
                  </a:cxn>
                  <a:cxn ang="0">
                    <a:pos x="0" y="0"/>
                  </a:cxn>
                </a:cxnLst>
                <a:rect l="0" t="0" r="r" b="b"/>
                <a:pathLst>
                  <a:path w="213" h="226">
                    <a:moveTo>
                      <a:pt x="0" y="0"/>
                    </a:move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85"/>
                      <a:pt x="41" y="226"/>
                      <a:pt x="91" y="226"/>
                    </a:cubicBezTo>
                    <a:cubicBezTo>
                      <a:pt x="122" y="226"/>
                      <a:pt x="122" y="226"/>
                      <a:pt x="122" y="226"/>
                    </a:cubicBezTo>
                    <a:cubicBezTo>
                      <a:pt x="172" y="226"/>
                      <a:pt x="213" y="185"/>
                      <a:pt x="213" y="135"/>
                    </a:cubicBezTo>
                    <a:cubicBezTo>
                      <a:pt x="213" y="0"/>
                      <a:pt x="213" y="0"/>
                      <a:pt x="213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43" name="TextBox 34">
                <a:extLst>
                  <a:ext uri="{FF2B5EF4-FFF2-40B4-BE49-F238E27FC236}">
                    <a16:creationId xmlns:a16="http://schemas.microsoft.com/office/drawing/2014/main" id="{EA5CB024-DA48-4637-93DF-CC41DFA73B60}"/>
                  </a:ext>
                </a:extLst>
              </p:cNvPr>
              <p:cNvSpPr txBox="1"/>
              <p:nvPr/>
            </p:nvSpPr>
            <p:spPr>
              <a:xfrm>
                <a:off x="4321701" y="4333875"/>
                <a:ext cx="476366" cy="398819"/>
              </a:xfrm>
              <a:prstGeom prst="rect">
                <a:avLst/>
              </a:prstGeom>
              <a:noFill/>
            </p:spPr>
            <p:txBody>
              <a:bodyPr wrap="none">
                <a:normAutofit fontScale="85000" lnSpcReduction="20000"/>
              </a:bodyPr>
              <a:lstStyle/>
              <a:p>
                <a:pPr algn="ctr"/>
                <a:r>
                  <a:rPr lang="en-US" b="1">
                    <a:solidFill>
                      <a:schemeClr val="bg1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05</a:t>
                </a:r>
              </a:p>
            </p:txBody>
          </p:sp>
        </p:grpSp>
        <p:grpSp>
          <p:nvGrpSpPr>
            <p:cNvPr id="26" name="Group 35">
              <a:extLst>
                <a:ext uri="{FF2B5EF4-FFF2-40B4-BE49-F238E27FC236}">
                  <a16:creationId xmlns:a16="http://schemas.microsoft.com/office/drawing/2014/main" id="{E26804F6-D130-4A09-A242-D82E6BD6F5C9}"/>
                </a:ext>
              </a:extLst>
            </p:cNvPr>
            <p:cNvGrpSpPr/>
            <p:nvPr/>
          </p:nvGrpSpPr>
          <p:grpSpPr>
            <a:xfrm>
              <a:off x="7343823" y="4305090"/>
              <a:ext cx="585635" cy="588901"/>
              <a:chOff x="5607050" y="3516313"/>
              <a:chExt cx="485775" cy="488485"/>
            </a:xfrm>
          </p:grpSpPr>
          <p:sp>
            <p:nvSpPr>
              <p:cNvPr id="140" name="Freeform: Shape 36">
                <a:extLst>
                  <a:ext uri="{FF2B5EF4-FFF2-40B4-BE49-F238E27FC236}">
                    <a16:creationId xmlns:a16="http://schemas.microsoft.com/office/drawing/2014/main" id="{16116C09-1B68-49E6-B487-1EC8BC30CF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7050" y="3516313"/>
                <a:ext cx="485775" cy="479425"/>
              </a:xfrm>
              <a:custGeom>
                <a:avLst/>
                <a:gdLst/>
                <a:ahLst/>
                <a:cxnLst>
                  <a:cxn ang="0">
                    <a:pos x="0" y="181"/>
                  </a:cxn>
                  <a:cxn ang="0">
                    <a:pos x="114" y="252"/>
                  </a:cxn>
                  <a:cxn ang="0">
                    <a:pos x="240" y="223"/>
                  </a:cxn>
                  <a:cxn ang="0">
                    <a:pos x="256" y="197"/>
                  </a:cxn>
                  <a:cxn ang="0">
                    <a:pos x="227" y="71"/>
                  </a:cxn>
                  <a:cxn ang="0">
                    <a:pos x="112" y="0"/>
                  </a:cxn>
                  <a:cxn ang="0">
                    <a:pos x="0" y="181"/>
                  </a:cxn>
                </a:cxnLst>
                <a:rect l="0" t="0" r="r" b="b"/>
                <a:pathLst>
                  <a:path w="283" h="279">
                    <a:moveTo>
                      <a:pt x="0" y="181"/>
                    </a:moveTo>
                    <a:cubicBezTo>
                      <a:pt x="114" y="252"/>
                      <a:pt x="114" y="252"/>
                      <a:pt x="114" y="252"/>
                    </a:cubicBezTo>
                    <a:cubicBezTo>
                      <a:pt x="157" y="279"/>
                      <a:pt x="213" y="266"/>
                      <a:pt x="240" y="223"/>
                    </a:cubicBezTo>
                    <a:cubicBezTo>
                      <a:pt x="256" y="197"/>
                      <a:pt x="256" y="197"/>
                      <a:pt x="256" y="197"/>
                    </a:cubicBezTo>
                    <a:cubicBezTo>
                      <a:pt x="283" y="154"/>
                      <a:pt x="269" y="97"/>
                      <a:pt x="227" y="71"/>
                    </a:cubicBezTo>
                    <a:cubicBezTo>
                      <a:pt x="112" y="0"/>
                      <a:pt x="112" y="0"/>
                      <a:pt x="112" y="0"/>
                    </a:cubicBezTo>
                    <a:lnTo>
                      <a:pt x="0" y="18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41" name="TextBox 38">
                <a:extLst>
                  <a:ext uri="{FF2B5EF4-FFF2-40B4-BE49-F238E27FC236}">
                    <a16:creationId xmlns:a16="http://schemas.microsoft.com/office/drawing/2014/main" id="{4E7FD028-FD21-4B71-B85A-A9476C95E1DC}"/>
                  </a:ext>
                </a:extLst>
              </p:cNvPr>
              <p:cNvSpPr txBox="1"/>
              <p:nvPr/>
            </p:nvSpPr>
            <p:spPr>
              <a:xfrm rot="7570707" flipV="1">
                <a:off x="5627494" y="3567206"/>
                <a:ext cx="476367" cy="398818"/>
              </a:xfrm>
              <a:prstGeom prst="rect">
                <a:avLst/>
              </a:prstGeom>
              <a:noFill/>
            </p:spPr>
            <p:txBody>
              <a:bodyPr wrap="none">
                <a:normAutofit fontScale="85000" lnSpcReduction="20000"/>
              </a:bodyPr>
              <a:lstStyle/>
              <a:p>
                <a:pPr algn="ctr"/>
                <a:r>
                  <a:rPr lang="en-US" b="1">
                    <a:solidFill>
                      <a:schemeClr val="bg1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04</a:t>
                </a:r>
              </a:p>
            </p:txBody>
          </p:sp>
        </p:grpSp>
        <p:grpSp>
          <p:nvGrpSpPr>
            <p:cNvPr id="27" name="Group 39">
              <a:extLst>
                <a:ext uri="{FF2B5EF4-FFF2-40B4-BE49-F238E27FC236}">
                  <a16:creationId xmlns:a16="http://schemas.microsoft.com/office/drawing/2014/main" id="{DEBAE7F6-DA4C-49AF-B6BB-D968472F03F5}"/>
                </a:ext>
              </a:extLst>
            </p:cNvPr>
            <p:cNvGrpSpPr/>
            <p:nvPr/>
          </p:nvGrpSpPr>
          <p:grpSpPr>
            <a:xfrm>
              <a:off x="7330568" y="2416596"/>
              <a:ext cx="583722" cy="613808"/>
              <a:chOff x="5621338" y="1937193"/>
              <a:chExt cx="484188" cy="509145"/>
            </a:xfrm>
          </p:grpSpPr>
          <p:sp>
            <p:nvSpPr>
              <p:cNvPr id="138" name="Freeform: Shape 41">
                <a:extLst>
                  <a:ext uri="{FF2B5EF4-FFF2-40B4-BE49-F238E27FC236}">
                    <a16:creationId xmlns:a16="http://schemas.microsoft.com/office/drawing/2014/main" id="{141EBE3F-0ECC-4E55-9BB4-AA33F55A1C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1338" y="1966913"/>
                <a:ext cx="484188" cy="479425"/>
              </a:xfrm>
              <a:custGeom>
                <a:avLst/>
                <a:gdLst/>
                <a:ahLst/>
                <a:cxnLst>
                  <a:cxn ang="0">
                    <a:pos x="109" y="279"/>
                  </a:cxn>
                  <a:cxn ang="0">
                    <a:pos x="225" y="210"/>
                  </a:cxn>
                  <a:cxn ang="0">
                    <a:pos x="256" y="84"/>
                  </a:cxn>
                  <a:cxn ang="0">
                    <a:pos x="241" y="58"/>
                  </a:cxn>
                  <a:cxn ang="0">
                    <a:pos x="115" y="26"/>
                  </a:cxn>
                  <a:cxn ang="0">
                    <a:pos x="0" y="95"/>
                  </a:cxn>
                  <a:cxn ang="0">
                    <a:pos x="109" y="279"/>
                  </a:cxn>
                </a:cxnLst>
                <a:rect l="0" t="0" r="r" b="b"/>
                <a:pathLst>
                  <a:path w="282" h="279">
                    <a:moveTo>
                      <a:pt x="109" y="279"/>
                    </a:moveTo>
                    <a:cubicBezTo>
                      <a:pt x="225" y="210"/>
                      <a:pt x="225" y="210"/>
                      <a:pt x="225" y="210"/>
                    </a:cubicBezTo>
                    <a:cubicBezTo>
                      <a:pt x="268" y="184"/>
                      <a:pt x="282" y="128"/>
                      <a:pt x="256" y="84"/>
                    </a:cubicBezTo>
                    <a:cubicBezTo>
                      <a:pt x="241" y="58"/>
                      <a:pt x="241" y="58"/>
                      <a:pt x="241" y="58"/>
                    </a:cubicBezTo>
                    <a:cubicBezTo>
                      <a:pt x="215" y="15"/>
                      <a:pt x="159" y="0"/>
                      <a:pt x="115" y="26"/>
                    </a:cubicBezTo>
                    <a:cubicBezTo>
                      <a:pt x="0" y="95"/>
                      <a:pt x="0" y="95"/>
                      <a:pt x="0" y="95"/>
                    </a:cubicBezTo>
                    <a:lnTo>
                      <a:pt x="109" y="279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39" name="TextBox 42">
                <a:extLst>
                  <a:ext uri="{FF2B5EF4-FFF2-40B4-BE49-F238E27FC236}">
                    <a16:creationId xmlns:a16="http://schemas.microsoft.com/office/drawing/2014/main" id="{244FE2E1-56ED-49D6-B6EF-CCDC49E1B69E}"/>
                  </a:ext>
                </a:extLst>
              </p:cNvPr>
              <p:cNvSpPr txBox="1"/>
              <p:nvPr/>
            </p:nvSpPr>
            <p:spPr>
              <a:xfrm rot="3309153">
                <a:off x="5652771" y="1975968"/>
                <a:ext cx="476367" cy="398817"/>
              </a:xfrm>
              <a:prstGeom prst="rect">
                <a:avLst/>
              </a:prstGeom>
              <a:noFill/>
            </p:spPr>
            <p:txBody>
              <a:bodyPr wrap="none">
                <a:normAutofit fontScale="85000" lnSpcReduction="20000"/>
              </a:bodyPr>
              <a:lstStyle/>
              <a:p>
                <a:pPr algn="ctr"/>
                <a:r>
                  <a:rPr lang="en-US" b="1">
                    <a:solidFill>
                      <a:schemeClr val="bg1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03</a:t>
                </a:r>
              </a:p>
            </p:txBody>
          </p:sp>
        </p:grpSp>
        <p:sp>
          <p:nvSpPr>
            <p:cNvPr id="28" name="Freeform: Shape 45">
              <a:extLst>
                <a:ext uri="{FF2B5EF4-FFF2-40B4-BE49-F238E27FC236}">
                  <a16:creationId xmlns:a16="http://schemas.microsoft.com/office/drawing/2014/main" id="{6BE180A1-8D6C-4D11-957E-87788C50A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2569" y="4465857"/>
              <a:ext cx="1471743" cy="817210"/>
            </a:xfrm>
            <a:custGeom>
              <a:avLst/>
              <a:gdLst/>
              <a:ahLst/>
              <a:cxnLst>
                <a:cxn ang="0">
                  <a:pos x="162" y="19"/>
                </a:cxn>
                <a:cxn ang="0">
                  <a:pos x="5" y="291"/>
                </a:cxn>
                <a:cxn ang="0">
                  <a:pos x="0" y="305"/>
                </a:cxn>
                <a:cxn ang="0">
                  <a:pos x="15" y="319"/>
                </a:cxn>
                <a:cxn ang="0">
                  <a:pos x="352" y="394"/>
                </a:cxn>
                <a:cxn ang="0">
                  <a:pos x="689" y="319"/>
                </a:cxn>
                <a:cxn ang="0">
                  <a:pos x="708" y="296"/>
                </a:cxn>
                <a:cxn ang="0">
                  <a:pos x="710" y="289"/>
                </a:cxn>
                <a:cxn ang="0">
                  <a:pos x="554" y="19"/>
                </a:cxn>
                <a:cxn ang="0">
                  <a:pos x="521" y="0"/>
                </a:cxn>
                <a:cxn ang="0">
                  <a:pos x="507" y="3"/>
                </a:cxn>
                <a:cxn ang="0">
                  <a:pos x="358" y="32"/>
                </a:cxn>
                <a:cxn ang="0">
                  <a:pos x="209" y="3"/>
                </a:cxn>
                <a:cxn ang="0">
                  <a:pos x="194" y="0"/>
                </a:cxn>
                <a:cxn ang="0">
                  <a:pos x="194" y="0"/>
                </a:cxn>
                <a:cxn ang="0">
                  <a:pos x="162" y="19"/>
                </a:cxn>
              </a:cxnLst>
              <a:rect l="0" t="0" r="r" b="b"/>
              <a:pathLst>
                <a:path w="710" h="394">
                  <a:moveTo>
                    <a:pt x="162" y="19"/>
                  </a:moveTo>
                  <a:cubicBezTo>
                    <a:pt x="5" y="291"/>
                    <a:pt x="5" y="291"/>
                    <a:pt x="5" y="291"/>
                  </a:cubicBezTo>
                  <a:cubicBezTo>
                    <a:pt x="2" y="295"/>
                    <a:pt x="1" y="300"/>
                    <a:pt x="0" y="305"/>
                  </a:cubicBezTo>
                  <a:cubicBezTo>
                    <a:pt x="4" y="311"/>
                    <a:pt x="9" y="316"/>
                    <a:pt x="15" y="319"/>
                  </a:cubicBezTo>
                  <a:cubicBezTo>
                    <a:pt x="121" y="369"/>
                    <a:pt x="234" y="394"/>
                    <a:pt x="352" y="394"/>
                  </a:cubicBezTo>
                  <a:cubicBezTo>
                    <a:pt x="470" y="394"/>
                    <a:pt x="583" y="369"/>
                    <a:pt x="689" y="319"/>
                  </a:cubicBezTo>
                  <a:cubicBezTo>
                    <a:pt x="698" y="314"/>
                    <a:pt x="705" y="306"/>
                    <a:pt x="708" y="296"/>
                  </a:cubicBezTo>
                  <a:cubicBezTo>
                    <a:pt x="709" y="294"/>
                    <a:pt x="710" y="292"/>
                    <a:pt x="710" y="289"/>
                  </a:cubicBezTo>
                  <a:cubicBezTo>
                    <a:pt x="554" y="19"/>
                    <a:pt x="554" y="19"/>
                    <a:pt x="554" y="19"/>
                  </a:cubicBezTo>
                  <a:cubicBezTo>
                    <a:pt x="547" y="7"/>
                    <a:pt x="535" y="0"/>
                    <a:pt x="521" y="0"/>
                  </a:cubicBezTo>
                  <a:cubicBezTo>
                    <a:pt x="517" y="0"/>
                    <a:pt x="512" y="1"/>
                    <a:pt x="507" y="3"/>
                  </a:cubicBezTo>
                  <a:cubicBezTo>
                    <a:pt x="460" y="22"/>
                    <a:pt x="409" y="32"/>
                    <a:pt x="358" y="32"/>
                  </a:cubicBezTo>
                  <a:cubicBezTo>
                    <a:pt x="306" y="32"/>
                    <a:pt x="256" y="22"/>
                    <a:pt x="209" y="3"/>
                  </a:cubicBezTo>
                  <a:cubicBezTo>
                    <a:pt x="204" y="1"/>
                    <a:pt x="199" y="0"/>
                    <a:pt x="194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81" y="0"/>
                    <a:pt x="169" y="7"/>
                    <a:pt x="162" y="19"/>
                  </a:cubicBezTo>
                  <a:close/>
                </a:path>
              </a:pathLst>
            </a:custGeom>
            <a:solidFill>
              <a:srgbClr val="E11930"/>
            </a:solidFill>
            <a:ln w="317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Freeform: Shape 48">
              <a:extLst>
                <a:ext uri="{FF2B5EF4-FFF2-40B4-BE49-F238E27FC236}">
                  <a16:creationId xmlns:a16="http://schemas.microsoft.com/office/drawing/2014/main" id="{3B44A707-6499-4D70-9809-7B1358114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8375" y="3750081"/>
              <a:ext cx="1127252" cy="1251651"/>
            </a:xfrm>
            <a:custGeom>
              <a:avLst/>
              <a:gdLst/>
              <a:ahLst/>
              <a:cxnLst>
                <a:cxn ang="0">
                  <a:pos x="326" y="595"/>
                </a:cxn>
                <a:cxn ang="0">
                  <a:pos x="350" y="603"/>
                </a:cxn>
                <a:cxn ang="0">
                  <a:pos x="388" y="581"/>
                </a:cxn>
                <a:cxn ang="0">
                  <a:pos x="539" y="320"/>
                </a:cxn>
                <a:cxn ang="0">
                  <a:pos x="544" y="301"/>
                </a:cxn>
                <a:cxn ang="0">
                  <a:pos x="533" y="288"/>
                </a:cxn>
                <a:cxn ang="0">
                  <a:pos x="438" y="177"/>
                </a:cxn>
                <a:cxn ang="0">
                  <a:pos x="392" y="54"/>
                </a:cxn>
                <a:cxn ang="0">
                  <a:pos x="385" y="26"/>
                </a:cxn>
                <a:cxn ang="0">
                  <a:pos x="346" y="0"/>
                </a:cxn>
                <a:cxn ang="0">
                  <a:pos x="44" y="0"/>
                </a:cxn>
                <a:cxn ang="0">
                  <a:pos x="12" y="15"/>
                </a:cxn>
                <a:cxn ang="0">
                  <a:pos x="1" y="47"/>
                </a:cxn>
                <a:cxn ang="0">
                  <a:pos x="15" y="143"/>
                </a:cxn>
                <a:cxn ang="0">
                  <a:pos x="97" y="346"/>
                </a:cxn>
                <a:cxn ang="0">
                  <a:pos x="326" y="595"/>
                </a:cxn>
              </a:cxnLst>
              <a:rect l="0" t="0" r="r" b="b"/>
              <a:pathLst>
                <a:path w="544" h="603">
                  <a:moveTo>
                    <a:pt x="326" y="595"/>
                  </a:moveTo>
                  <a:cubicBezTo>
                    <a:pt x="333" y="600"/>
                    <a:pt x="341" y="603"/>
                    <a:pt x="350" y="603"/>
                  </a:cubicBezTo>
                  <a:cubicBezTo>
                    <a:pt x="366" y="603"/>
                    <a:pt x="380" y="595"/>
                    <a:pt x="388" y="581"/>
                  </a:cubicBezTo>
                  <a:cubicBezTo>
                    <a:pt x="539" y="320"/>
                    <a:pt x="539" y="320"/>
                    <a:pt x="539" y="320"/>
                  </a:cubicBezTo>
                  <a:cubicBezTo>
                    <a:pt x="542" y="314"/>
                    <a:pt x="544" y="308"/>
                    <a:pt x="544" y="301"/>
                  </a:cubicBezTo>
                  <a:cubicBezTo>
                    <a:pt x="542" y="296"/>
                    <a:pt x="538" y="292"/>
                    <a:pt x="533" y="288"/>
                  </a:cubicBezTo>
                  <a:cubicBezTo>
                    <a:pt x="495" y="257"/>
                    <a:pt x="463" y="219"/>
                    <a:pt x="438" y="177"/>
                  </a:cubicBezTo>
                  <a:cubicBezTo>
                    <a:pt x="416" y="138"/>
                    <a:pt x="400" y="97"/>
                    <a:pt x="392" y="54"/>
                  </a:cubicBezTo>
                  <a:cubicBezTo>
                    <a:pt x="389" y="45"/>
                    <a:pt x="387" y="36"/>
                    <a:pt x="385" y="26"/>
                  </a:cubicBezTo>
                  <a:cubicBezTo>
                    <a:pt x="379" y="11"/>
                    <a:pt x="363" y="0"/>
                    <a:pt x="346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2" y="0"/>
                    <a:pt x="20" y="5"/>
                    <a:pt x="12" y="15"/>
                  </a:cubicBezTo>
                  <a:cubicBezTo>
                    <a:pt x="4" y="24"/>
                    <a:pt x="0" y="35"/>
                    <a:pt x="1" y="47"/>
                  </a:cubicBezTo>
                  <a:cubicBezTo>
                    <a:pt x="4" y="80"/>
                    <a:pt x="9" y="112"/>
                    <a:pt x="15" y="143"/>
                  </a:cubicBezTo>
                  <a:cubicBezTo>
                    <a:pt x="33" y="214"/>
                    <a:pt x="60" y="281"/>
                    <a:pt x="97" y="346"/>
                  </a:cubicBezTo>
                  <a:cubicBezTo>
                    <a:pt x="154" y="443"/>
                    <a:pt x="233" y="530"/>
                    <a:pt x="326" y="595"/>
                  </a:cubicBezTo>
                  <a:close/>
                </a:path>
              </a:pathLst>
            </a:custGeom>
            <a:solidFill>
              <a:srgbClr val="3C858D"/>
            </a:solidFill>
            <a:ln w="317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0" name="Freeform: Shape 51">
              <a:extLst>
                <a:ext uri="{FF2B5EF4-FFF2-40B4-BE49-F238E27FC236}">
                  <a16:creationId xmlns:a16="http://schemas.microsoft.com/office/drawing/2014/main" id="{4B87A9BA-453D-4804-BA86-A5F424CF8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8375" y="2343408"/>
              <a:ext cx="1132993" cy="1257393"/>
            </a:xfrm>
            <a:custGeom>
              <a:avLst/>
              <a:gdLst/>
              <a:ahLst/>
              <a:cxnLst>
                <a:cxn ang="0">
                  <a:pos x="388" y="16"/>
                </a:cxn>
                <a:cxn ang="0">
                  <a:pos x="359" y="0"/>
                </a:cxn>
                <a:cxn ang="0">
                  <a:pos x="340" y="6"/>
                </a:cxn>
                <a:cxn ang="0">
                  <a:pos x="103" y="262"/>
                </a:cxn>
                <a:cxn ang="0">
                  <a:pos x="0" y="592"/>
                </a:cxn>
                <a:cxn ang="0">
                  <a:pos x="3" y="596"/>
                </a:cxn>
                <a:cxn ang="0">
                  <a:pos x="28" y="607"/>
                </a:cxn>
                <a:cxn ang="0">
                  <a:pos x="349" y="607"/>
                </a:cxn>
                <a:cxn ang="0">
                  <a:pos x="382" y="581"/>
                </a:cxn>
                <a:cxn ang="0">
                  <a:pos x="432" y="430"/>
                </a:cxn>
                <a:cxn ang="0">
                  <a:pos x="535" y="313"/>
                </a:cxn>
                <a:cxn ang="0">
                  <a:pos x="547" y="292"/>
                </a:cxn>
                <a:cxn ang="0">
                  <a:pos x="388" y="16"/>
                </a:cxn>
              </a:cxnLst>
              <a:rect l="0" t="0" r="r" b="b"/>
              <a:pathLst>
                <a:path w="547" h="607">
                  <a:moveTo>
                    <a:pt x="388" y="16"/>
                  </a:moveTo>
                  <a:cubicBezTo>
                    <a:pt x="382" y="6"/>
                    <a:pt x="371" y="0"/>
                    <a:pt x="359" y="0"/>
                  </a:cubicBezTo>
                  <a:cubicBezTo>
                    <a:pt x="352" y="0"/>
                    <a:pt x="346" y="2"/>
                    <a:pt x="340" y="6"/>
                  </a:cubicBezTo>
                  <a:cubicBezTo>
                    <a:pt x="243" y="72"/>
                    <a:pt x="162" y="160"/>
                    <a:pt x="103" y="262"/>
                  </a:cubicBezTo>
                  <a:cubicBezTo>
                    <a:pt x="44" y="364"/>
                    <a:pt x="9" y="475"/>
                    <a:pt x="0" y="592"/>
                  </a:cubicBezTo>
                  <a:cubicBezTo>
                    <a:pt x="1" y="594"/>
                    <a:pt x="2" y="595"/>
                    <a:pt x="3" y="596"/>
                  </a:cubicBezTo>
                  <a:cubicBezTo>
                    <a:pt x="9" y="603"/>
                    <a:pt x="18" y="607"/>
                    <a:pt x="28" y="607"/>
                  </a:cubicBezTo>
                  <a:cubicBezTo>
                    <a:pt x="349" y="607"/>
                    <a:pt x="349" y="607"/>
                    <a:pt x="349" y="607"/>
                  </a:cubicBezTo>
                  <a:cubicBezTo>
                    <a:pt x="355" y="606"/>
                    <a:pt x="379" y="600"/>
                    <a:pt x="382" y="581"/>
                  </a:cubicBezTo>
                  <a:cubicBezTo>
                    <a:pt x="388" y="529"/>
                    <a:pt x="405" y="478"/>
                    <a:pt x="432" y="430"/>
                  </a:cubicBezTo>
                  <a:cubicBezTo>
                    <a:pt x="459" y="385"/>
                    <a:pt x="493" y="345"/>
                    <a:pt x="535" y="313"/>
                  </a:cubicBezTo>
                  <a:cubicBezTo>
                    <a:pt x="542" y="308"/>
                    <a:pt x="546" y="300"/>
                    <a:pt x="547" y="292"/>
                  </a:cubicBezTo>
                  <a:lnTo>
                    <a:pt x="388" y="16"/>
                  </a:lnTo>
                  <a:close/>
                </a:path>
              </a:pathLst>
            </a:custGeom>
            <a:solidFill>
              <a:srgbClr val="E11930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Freeform: Shape 70">
              <a:extLst>
                <a:ext uri="{FF2B5EF4-FFF2-40B4-BE49-F238E27FC236}">
                  <a16:creationId xmlns:a16="http://schemas.microsoft.com/office/drawing/2014/main" id="{E144C8DC-8A53-4593-B080-49ADDEC2A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5513" y="2343408"/>
              <a:ext cx="1136820" cy="1257393"/>
            </a:xfrm>
            <a:custGeom>
              <a:avLst/>
              <a:gdLst/>
              <a:ahLst/>
              <a:cxnLst>
                <a:cxn ang="0">
                  <a:pos x="109" y="430"/>
                </a:cxn>
                <a:cxn ang="0">
                  <a:pos x="155" y="552"/>
                </a:cxn>
                <a:cxn ang="0">
                  <a:pos x="163" y="591"/>
                </a:cxn>
                <a:cxn ang="0">
                  <a:pos x="193" y="607"/>
                </a:cxn>
                <a:cxn ang="0">
                  <a:pos x="514" y="607"/>
                </a:cxn>
                <a:cxn ang="0">
                  <a:pos x="538" y="596"/>
                </a:cxn>
                <a:cxn ang="0">
                  <a:pos x="547" y="571"/>
                </a:cxn>
                <a:cxn ang="0">
                  <a:pos x="532" y="464"/>
                </a:cxn>
                <a:cxn ang="0">
                  <a:pos x="450" y="262"/>
                </a:cxn>
                <a:cxn ang="0">
                  <a:pos x="213" y="6"/>
                </a:cxn>
                <a:cxn ang="0">
                  <a:pos x="193" y="0"/>
                </a:cxn>
                <a:cxn ang="0">
                  <a:pos x="165" y="16"/>
                </a:cxn>
                <a:cxn ang="0">
                  <a:pos x="4" y="295"/>
                </a:cxn>
                <a:cxn ang="0">
                  <a:pos x="0" y="306"/>
                </a:cxn>
                <a:cxn ang="0">
                  <a:pos x="6" y="313"/>
                </a:cxn>
                <a:cxn ang="0">
                  <a:pos x="109" y="430"/>
                </a:cxn>
              </a:cxnLst>
              <a:rect l="0" t="0" r="r" b="b"/>
              <a:pathLst>
                <a:path w="548" h="607">
                  <a:moveTo>
                    <a:pt x="109" y="430"/>
                  </a:moveTo>
                  <a:cubicBezTo>
                    <a:pt x="132" y="469"/>
                    <a:pt x="147" y="510"/>
                    <a:pt x="155" y="552"/>
                  </a:cubicBezTo>
                  <a:cubicBezTo>
                    <a:pt x="159" y="565"/>
                    <a:pt x="161" y="578"/>
                    <a:pt x="163" y="591"/>
                  </a:cubicBezTo>
                  <a:cubicBezTo>
                    <a:pt x="171" y="602"/>
                    <a:pt x="188" y="606"/>
                    <a:pt x="193" y="607"/>
                  </a:cubicBezTo>
                  <a:cubicBezTo>
                    <a:pt x="514" y="607"/>
                    <a:pt x="514" y="607"/>
                    <a:pt x="514" y="607"/>
                  </a:cubicBezTo>
                  <a:cubicBezTo>
                    <a:pt x="523" y="607"/>
                    <a:pt x="532" y="603"/>
                    <a:pt x="538" y="596"/>
                  </a:cubicBezTo>
                  <a:cubicBezTo>
                    <a:pt x="545" y="589"/>
                    <a:pt x="548" y="580"/>
                    <a:pt x="547" y="571"/>
                  </a:cubicBezTo>
                  <a:cubicBezTo>
                    <a:pt x="544" y="535"/>
                    <a:pt x="539" y="499"/>
                    <a:pt x="532" y="464"/>
                  </a:cubicBezTo>
                  <a:cubicBezTo>
                    <a:pt x="514" y="393"/>
                    <a:pt x="487" y="326"/>
                    <a:pt x="450" y="262"/>
                  </a:cubicBezTo>
                  <a:cubicBezTo>
                    <a:pt x="391" y="160"/>
                    <a:pt x="309" y="72"/>
                    <a:pt x="213" y="6"/>
                  </a:cubicBezTo>
                  <a:cubicBezTo>
                    <a:pt x="207" y="2"/>
                    <a:pt x="200" y="0"/>
                    <a:pt x="193" y="0"/>
                  </a:cubicBezTo>
                  <a:cubicBezTo>
                    <a:pt x="181" y="0"/>
                    <a:pt x="171" y="6"/>
                    <a:pt x="165" y="16"/>
                  </a:cubicBezTo>
                  <a:cubicBezTo>
                    <a:pt x="4" y="295"/>
                    <a:pt x="4" y="295"/>
                    <a:pt x="4" y="295"/>
                  </a:cubicBezTo>
                  <a:cubicBezTo>
                    <a:pt x="2" y="298"/>
                    <a:pt x="0" y="302"/>
                    <a:pt x="0" y="306"/>
                  </a:cubicBezTo>
                  <a:cubicBezTo>
                    <a:pt x="2" y="309"/>
                    <a:pt x="4" y="311"/>
                    <a:pt x="6" y="313"/>
                  </a:cubicBezTo>
                  <a:cubicBezTo>
                    <a:pt x="48" y="345"/>
                    <a:pt x="83" y="385"/>
                    <a:pt x="109" y="430"/>
                  </a:cubicBezTo>
                  <a:close/>
                </a:path>
              </a:pathLst>
            </a:custGeom>
            <a:solidFill>
              <a:srgbClr val="E11930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2" name="Freeform: Shape 73">
              <a:extLst>
                <a:ext uri="{FF2B5EF4-FFF2-40B4-BE49-F238E27FC236}">
                  <a16:creationId xmlns:a16="http://schemas.microsoft.com/office/drawing/2014/main" id="{F2E6BAAB-0491-43D5-A670-EC734092C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2569" y="2069730"/>
              <a:ext cx="1471743" cy="817210"/>
            </a:xfrm>
            <a:custGeom>
              <a:avLst/>
              <a:gdLst/>
              <a:ahLst/>
              <a:cxnLst>
                <a:cxn ang="0">
                  <a:pos x="695" y="76"/>
                </a:cxn>
                <a:cxn ang="0">
                  <a:pos x="358" y="0"/>
                </a:cxn>
                <a:cxn ang="0">
                  <a:pos x="20" y="76"/>
                </a:cxn>
                <a:cxn ang="0">
                  <a:pos x="1" y="98"/>
                </a:cxn>
                <a:cxn ang="0">
                  <a:pos x="0" y="104"/>
                </a:cxn>
                <a:cxn ang="0">
                  <a:pos x="157" y="376"/>
                </a:cxn>
                <a:cxn ang="0">
                  <a:pos x="188" y="394"/>
                </a:cxn>
                <a:cxn ang="0">
                  <a:pos x="202" y="391"/>
                </a:cxn>
                <a:cxn ang="0">
                  <a:pos x="352" y="362"/>
                </a:cxn>
                <a:cxn ang="0">
                  <a:pos x="502" y="391"/>
                </a:cxn>
                <a:cxn ang="0">
                  <a:pos x="516" y="394"/>
                </a:cxn>
                <a:cxn ang="0">
                  <a:pos x="548" y="376"/>
                </a:cxn>
                <a:cxn ang="0">
                  <a:pos x="705" y="103"/>
                </a:cxn>
                <a:cxn ang="0">
                  <a:pos x="710" y="89"/>
                </a:cxn>
                <a:cxn ang="0">
                  <a:pos x="695" y="76"/>
                </a:cxn>
              </a:cxnLst>
              <a:rect l="0" t="0" r="r" b="b"/>
              <a:pathLst>
                <a:path w="710" h="394">
                  <a:moveTo>
                    <a:pt x="695" y="76"/>
                  </a:moveTo>
                  <a:cubicBezTo>
                    <a:pt x="589" y="25"/>
                    <a:pt x="476" y="0"/>
                    <a:pt x="358" y="0"/>
                  </a:cubicBezTo>
                  <a:cubicBezTo>
                    <a:pt x="240" y="0"/>
                    <a:pt x="126" y="25"/>
                    <a:pt x="20" y="76"/>
                  </a:cubicBezTo>
                  <a:cubicBezTo>
                    <a:pt x="11" y="80"/>
                    <a:pt x="4" y="88"/>
                    <a:pt x="1" y="98"/>
                  </a:cubicBezTo>
                  <a:cubicBezTo>
                    <a:pt x="1" y="100"/>
                    <a:pt x="0" y="102"/>
                    <a:pt x="0" y="104"/>
                  </a:cubicBezTo>
                  <a:cubicBezTo>
                    <a:pt x="157" y="376"/>
                    <a:pt x="157" y="376"/>
                    <a:pt x="157" y="376"/>
                  </a:cubicBezTo>
                  <a:cubicBezTo>
                    <a:pt x="163" y="387"/>
                    <a:pt x="175" y="394"/>
                    <a:pt x="188" y="394"/>
                  </a:cubicBezTo>
                  <a:cubicBezTo>
                    <a:pt x="193" y="394"/>
                    <a:pt x="198" y="393"/>
                    <a:pt x="202" y="391"/>
                  </a:cubicBezTo>
                  <a:cubicBezTo>
                    <a:pt x="250" y="372"/>
                    <a:pt x="300" y="362"/>
                    <a:pt x="352" y="362"/>
                  </a:cubicBezTo>
                  <a:cubicBezTo>
                    <a:pt x="404" y="362"/>
                    <a:pt x="454" y="372"/>
                    <a:pt x="502" y="391"/>
                  </a:cubicBezTo>
                  <a:cubicBezTo>
                    <a:pt x="507" y="393"/>
                    <a:pt x="511" y="394"/>
                    <a:pt x="516" y="394"/>
                  </a:cubicBezTo>
                  <a:cubicBezTo>
                    <a:pt x="529" y="394"/>
                    <a:pt x="541" y="387"/>
                    <a:pt x="548" y="376"/>
                  </a:cubicBezTo>
                  <a:cubicBezTo>
                    <a:pt x="705" y="103"/>
                    <a:pt x="705" y="103"/>
                    <a:pt x="705" y="103"/>
                  </a:cubicBezTo>
                  <a:cubicBezTo>
                    <a:pt x="708" y="98"/>
                    <a:pt x="710" y="94"/>
                    <a:pt x="710" y="89"/>
                  </a:cubicBezTo>
                  <a:cubicBezTo>
                    <a:pt x="706" y="83"/>
                    <a:pt x="701" y="79"/>
                    <a:pt x="695" y="76"/>
                  </a:cubicBezTo>
                  <a:close/>
                </a:path>
              </a:pathLst>
            </a:custGeom>
            <a:solidFill>
              <a:srgbClr val="3C858D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3" name="Freeform: Shape 76">
              <a:extLst>
                <a:ext uri="{FF2B5EF4-FFF2-40B4-BE49-F238E27FC236}">
                  <a16:creationId xmlns:a16="http://schemas.microsoft.com/office/drawing/2014/main" id="{3222CA5D-0836-44A4-BB2A-A290BDACE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3599" y="3750081"/>
              <a:ext cx="1134908" cy="1261220"/>
            </a:xfrm>
            <a:custGeom>
              <a:avLst/>
              <a:gdLst/>
              <a:ahLst/>
              <a:cxnLst>
                <a:cxn ang="0">
                  <a:pos x="206" y="603"/>
                </a:cxn>
                <a:cxn ang="0">
                  <a:pos x="445" y="346"/>
                </a:cxn>
                <a:cxn ang="0">
                  <a:pos x="548" y="13"/>
                </a:cxn>
                <a:cxn ang="0">
                  <a:pos x="546" y="10"/>
                </a:cxn>
                <a:cxn ang="0">
                  <a:pos x="522" y="0"/>
                </a:cxn>
                <a:cxn ang="0">
                  <a:pos x="197" y="0"/>
                </a:cxn>
                <a:cxn ang="0">
                  <a:pos x="166" y="28"/>
                </a:cxn>
                <a:cxn ang="0">
                  <a:pos x="116" y="177"/>
                </a:cxn>
                <a:cxn ang="0">
                  <a:pos x="13" y="294"/>
                </a:cxn>
                <a:cxn ang="0">
                  <a:pos x="0" y="314"/>
                </a:cxn>
                <a:cxn ang="0">
                  <a:pos x="161" y="592"/>
                </a:cxn>
                <a:cxn ang="0">
                  <a:pos x="188" y="608"/>
                </a:cxn>
                <a:cxn ang="0">
                  <a:pos x="206" y="603"/>
                </a:cxn>
              </a:cxnLst>
              <a:rect l="0" t="0" r="r" b="b"/>
              <a:pathLst>
                <a:path w="548" h="608">
                  <a:moveTo>
                    <a:pt x="206" y="603"/>
                  </a:moveTo>
                  <a:cubicBezTo>
                    <a:pt x="303" y="537"/>
                    <a:pt x="386" y="448"/>
                    <a:pt x="445" y="346"/>
                  </a:cubicBezTo>
                  <a:cubicBezTo>
                    <a:pt x="504" y="243"/>
                    <a:pt x="539" y="131"/>
                    <a:pt x="548" y="13"/>
                  </a:cubicBezTo>
                  <a:cubicBezTo>
                    <a:pt x="547" y="12"/>
                    <a:pt x="546" y="11"/>
                    <a:pt x="546" y="10"/>
                  </a:cubicBezTo>
                  <a:cubicBezTo>
                    <a:pt x="540" y="4"/>
                    <a:pt x="531" y="0"/>
                    <a:pt x="522" y="0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82" y="0"/>
                    <a:pt x="168" y="12"/>
                    <a:pt x="166" y="28"/>
                  </a:cubicBezTo>
                  <a:cubicBezTo>
                    <a:pt x="159" y="81"/>
                    <a:pt x="142" y="131"/>
                    <a:pt x="116" y="177"/>
                  </a:cubicBezTo>
                  <a:cubicBezTo>
                    <a:pt x="89" y="222"/>
                    <a:pt x="55" y="262"/>
                    <a:pt x="13" y="294"/>
                  </a:cubicBezTo>
                  <a:cubicBezTo>
                    <a:pt x="6" y="299"/>
                    <a:pt x="2" y="307"/>
                    <a:pt x="0" y="314"/>
                  </a:cubicBezTo>
                  <a:cubicBezTo>
                    <a:pt x="161" y="592"/>
                    <a:pt x="161" y="592"/>
                    <a:pt x="161" y="592"/>
                  </a:cubicBezTo>
                  <a:cubicBezTo>
                    <a:pt x="167" y="602"/>
                    <a:pt x="177" y="608"/>
                    <a:pt x="188" y="608"/>
                  </a:cubicBezTo>
                  <a:cubicBezTo>
                    <a:pt x="195" y="608"/>
                    <a:pt x="201" y="606"/>
                    <a:pt x="206" y="603"/>
                  </a:cubicBezTo>
                  <a:close/>
                </a:path>
              </a:pathLst>
            </a:custGeom>
            <a:solidFill>
              <a:srgbClr val="3C858D"/>
            </a:solidFill>
            <a:ln w="317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4" name="Freeform: Shape 77">
              <a:extLst>
                <a:ext uri="{FF2B5EF4-FFF2-40B4-BE49-F238E27FC236}">
                  <a16:creationId xmlns:a16="http://schemas.microsoft.com/office/drawing/2014/main" id="{E9F83B23-BC47-4163-907A-4404C66EE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7937" y="2837179"/>
              <a:ext cx="277507" cy="378940"/>
            </a:xfrm>
            <a:custGeom>
              <a:avLst/>
              <a:gdLst/>
              <a:ahLst/>
              <a:cxnLst>
                <a:cxn ang="0">
                  <a:pos x="49" y="177"/>
                </a:cxn>
                <a:cxn ang="0">
                  <a:pos x="58" y="175"/>
                </a:cxn>
                <a:cxn ang="0">
                  <a:pos x="57" y="176"/>
                </a:cxn>
                <a:cxn ang="0">
                  <a:pos x="67" y="182"/>
                </a:cxn>
                <a:cxn ang="0">
                  <a:pos x="77" y="173"/>
                </a:cxn>
                <a:cxn ang="0">
                  <a:pos x="77" y="173"/>
                </a:cxn>
                <a:cxn ang="0">
                  <a:pos x="86" y="172"/>
                </a:cxn>
                <a:cxn ang="0">
                  <a:pos x="91" y="164"/>
                </a:cxn>
                <a:cxn ang="0">
                  <a:pos x="43" y="170"/>
                </a:cxn>
                <a:cxn ang="0">
                  <a:pos x="49" y="177"/>
                </a:cxn>
                <a:cxn ang="0">
                  <a:pos x="91" y="152"/>
                </a:cxn>
                <a:cxn ang="0">
                  <a:pos x="44" y="158"/>
                </a:cxn>
                <a:cxn ang="0">
                  <a:pos x="41" y="162"/>
                </a:cxn>
                <a:cxn ang="0">
                  <a:pos x="44" y="166"/>
                </a:cxn>
                <a:cxn ang="0">
                  <a:pos x="91" y="160"/>
                </a:cxn>
                <a:cxn ang="0">
                  <a:pos x="94" y="155"/>
                </a:cxn>
                <a:cxn ang="0">
                  <a:pos x="91" y="152"/>
                </a:cxn>
                <a:cxn ang="0">
                  <a:pos x="93" y="138"/>
                </a:cxn>
                <a:cxn ang="0">
                  <a:pos x="42" y="145"/>
                </a:cxn>
                <a:cxn ang="0">
                  <a:pos x="38" y="150"/>
                </a:cxn>
                <a:cxn ang="0">
                  <a:pos x="42" y="154"/>
                </a:cxn>
                <a:cxn ang="0">
                  <a:pos x="93" y="148"/>
                </a:cxn>
                <a:cxn ang="0">
                  <a:pos x="97" y="143"/>
                </a:cxn>
                <a:cxn ang="0">
                  <a:pos x="93" y="138"/>
                </a:cxn>
                <a:cxn ang="0">
                  <a:pos x="67" y="0"/>
                </a:cxn>
                <a:cxn ang="0">
                  <a:pos x="0" y="67"/>
                </a:cxn>
                <a:cxn ang="0">
                  <a:pos x="41" y="129"/>
                </a:cxn>
                <a:cxn ang="0">
                  <a:pos x="41" y="141"/>
                </a:cxn>
                <a:cxn ang="0">
                  <a:pos x="94" y="134"/>
                </a:cxn>
                <a:cxn ang="0">
                  <a:pos x="94" y="129"/>
                </a:cxn>
                <a:cxn ang="0">
                  <a:pos x="134" y="67"/>
                </a:cxn>
                <a:cxn ang="0">
                  <a:pos x="67" y="0"/>
                </a:cxn>
                <a:cxn ang="0">
                  <a:pos x="120" y="75"/>
                </a:cxn>
                <a:cxn ang="0">
                  <a:pos x="115" y="70"/>
                </a:cxn>
                <a:cxn ang="0">
                  <a:pos x="65" y="19"/>
                </a:cxn>
                <a:cxn ang="0">
                  <a:pos x="60" y="14"/>
                </a:cxn>
                <a:cxn ang="0">
                  <a:pos x="65" y="9"/>
                </a:cxn>
                <a:cxn ang="0">
                  <a:pos x="126" y="70"/>
                </a:cxn>
                <a:cxn ang="0">
                  <a:pos x="120" y="75"/>
                </a:cxn>
              </a:cxnLst>
              <a:rect l="0" t="0" r="r" b="b"/>
              <a:pathLst>
                <a:path w="134" h="183">
                  <a:moveTo>
                    <a:pt x="49" y="177"/>
                  </a:moveTo>
                  <a:cubicBezTo>
                    <a:pt x="58" y="175"/>
                    <a:pt x="58" y="175"/>
                    <a:pt x="58" y="175"/>
                  </a:cubicBezTo>
                  <a:cubicBezTo>
                    <a:pt x="57" y="175"/>
                    <a:pt x="57" y="176"/>
                    <a:pt x="57" y="176"/>
                  </a:cubicBezTo>
                  <a:cubicBezTo>
                    <a:pt x="57" y="178"/>
                    <a:pt x="62" y="183"/>
                    <a:pt x="67" y="182"/>
                  </a:cubicBezTo>
                  <a:cubicBezTo>
                    <a:pt x="73" y="181"/>
                    <a:pt x="77" y="176"/>
                    <a:pt x="77" y="173"/>
                  </a:cubicBezTo>
                  <a:cubicBezTo>
                    <a:pt x="77" y="173"/>
                    <a:pt x="77" y="173"/>
                    <a:pt x="77" y="173"/>
                  </a:cubicBezTo>
                  <a:cubicBezTo>
                    <a:pt x="86" y="172"/>
                    <a:pt x="86" y="172"/>
                    <a:pt x="86" y="172"/>
                  </a:cubicBezTo>
                  <a:cubicBezTo>
                    <a:pt x="88" y="172"/>
                    <a:pt x="91" y="166"/>
                    <a:pt x="91" y="164"/>
                  </a:cubicBezTo>
                  <a:cubicBezTo>
                    <a:pt x="43" y="170"/>
                    <a:pt x="43" y="170"/>
                    <a:pt x="43" y="170"/>
                  </a:cubicBezTo>
                  <a:cubicBezTo>
                    <a:pt x="43" y="172"/>
                    <a:pt x="47" y="177"/>
                    <a:pt x="49" y="177"/>
                  </a:cubicBezTo>
                  <a:close/>
                  <a:moveTo>
                    <a:pt x="91" y="152"/>
                  </a:moveTo>
                  <a:cubicBezTo>
                    <a:pt x="44" y="158"/>
                    <a:pt x="44" y="158"/>
                    <a:pt x="44" y="158"/>
                  </a:cubicBezTo>
                  <a:cubicBezTo>
                    <a:pt x="42" y="158"/>
                    <a:pt x="41" y="160"/>
                    <a:pt x="41" y="162"/>
                  </a:cubicBezTo>
                  <a:cubicBezTo>
                    <a:pt x="41" y="165"/>
                    <a:pt x="42" y="166"/>
                    <a:pt x="44" y="166"/>
                  </a:cubicBezTo>
                  <a:cubicBezTo>
                    <a:pt x="91" y="160"/>
                    <a:pt x="91" y="160"/>
                    <a:pt x="91" y="160"/>
                  </a:cubicBezTo>
                  <a:cubicBezTo>
                    <a:pt x="93" y="160"/>
                    <a:pt x="94" y="158"/>
                    <a:pt x="94" y="155"/>
                  </a:cubicBezTo>
                  <a:cubicBezTo>
                    <a:pt x="94" y="153"/>
                    <a:pt x="93" y="151"/>
                    <a:pt x="91" y="152"/>
                  </a:cubicBezTo>
                  <a:close/>
                  <a:moveTo>
                    <a:pt x="93" y="138"/>
                  </a:moveTo>
                  <a:cubicBezTo>
                    <a:pt x="42" y="145"/>
                    <a:pt x="42" y="145"/>
                    <a:pt x="42" y="145"/>
                  </a:cubicBezTo>
                  <a:cubicBezTo>
                    <a:pt x="40" y="145"/>
                    <a:pt x="38" y="148"/>
                    <a:pt x="38" y="150"/>
                  </a:cubicBezTo>
                  <a:cubicBezTo>
                    <a:pt x="38" y="153"/>
                    <a:pt x="40" y="155"/>
                    <a:pt x="42" y="154"/>
                  </a:cubicBezTo>
                  <a:cubicBezTo>
                    <a:pt x="93" y="148"/>
                    <a:pt x="93" y="148"/>
                    <a:pt x="93" y="148"/>
                  </a:cubicBezTo>
                  <a:cubicBezTo>
                    <a:pt x="95" y="148"/>
                    <a:pt x="97" y="145"/>
                    <a:pt x="97" y="143"/>
                  </a:cubicBezTo>
                  <a:cubicBezTo>
                    <a:pt x="97" y="140"/>
                    <a:pt x="95" y="138"/>
                    <a:pt x="93" y="138"/>
                  </a:cubicBezTo>
                  <a:close/>
                  <a:moveTo>
                    <a:pt x="67" y="0"/>
                  </a:moveTo>
                  <a:cubicBezTo>
                    <a:pt x="30" y="0"/>
                    <a:pt x="0" y="30"/>
                    <a:pt x="0" y="67"/>
                  </a:cubicBezTo>
                  <a:cubicBezTo>
                    <a:pt x="0" y="95"/>
                    <a:pt x="17" y="119"/>
                    <a:pt x="41" y="129"/>
                  </a:cubicBezTo>
                  <a:cubicBezTo>
                    <a:pt x="41" y="141"/>
                    <a:pt x="41" y="141"/>
                    <a:pt x="41" y="141"/>
                  </a:cubicBezTo>
                  <a:cubicBezTo>
                    <a:pt x="94" y="134"/>
                    <a:pt x="94" y="134"/>
                    <a:pt x="94" y="134"/>
                  </a:cubicBezTo>
                  <a:cubicBezTo>
                    <a:pt x="94" y="129"/>
                    <a:pt x="94" y="129"/>
                    <a:pt x="94" y="129"/>
                  </a:cubicBezTo>
                  <a:cubicBezTo>
                    <a:pt x="118" y="119"/>
                    <a:pt x="134" y="95"/>
                    <a:pt x="134" y="67"/>
                  </a:cubicBezTo>
                  <a:cubicBezTo>
                    <a:pt x="134" y="30"/>
                    <a:pt x="104" y="0"/>
                    <a:pt x="67" y="0"/>
                  </a:cubicBezTo>
                  <a:close/>
                  <a:moveTo>
                    <a:pt x="120" y="75"/>
                  </a:moveTo>
                  <a:cubicBezTo>
                    <a:pt x="117" y="75"/>
                    <a:pt x="115" y="73"/>
                    <a:pt x="115" y="70"/>
                  </a:cubicBezTo>
                  <a:cubicBezTo>
                    <a:pt x="115" y="42"/>
                    <a:pt x="93" y="19"/>
                    <a:pt x="65" y="19"/>
                  </a:cubicBezTo>
                  <a:cubicBezTo>
                    <a:pt x="62" y="19"/>
                    <a:pt x="60" y="17"/>
                    <a:pt x="60" y="14"/>
                  </a:cubicBezTo>
                  <a:cubicBezTo>
                    <a:pt x="60" y="11"/>
                    <a:pt x="62" y="9"/>
                    <a:pt x="65" y="9"/>
                  </a:cubicBezTo>
                  <a:cubicBezTo>
                    <a:pt x="98" y="9"/>
                    <a:pt x="126" y="36"/>
                    <a:pt x="126" y="70"/>
                  </a:cubicBezTo>
                  <a:cubicBezTo>
                    <a:pt x="126" y="73"/>
                    <a:pt x="123" y="75"/>
                    <a:pt x="120" y="7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5" name="Freeform: Shape 78">
              <a:extLst>
                <a:ext uri="{FF2B5EF4-FFF2-40B4-BE49-F238E27FC236}">
                  <a16:creationId xmlns:a16="http://schemas.microsoft.com/office/drawing/2014/main" id="{9FBB1F5F-A1F7-474F-935E-FC6A076D0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5047" y="2180733"/>
              <a:ext cx="367457" cy="396165"/>
            </a:xfrm>
            <a:custGeom>
              <a:avLst/>
              <a:gdLst/>
              <a:ahLst/>
              <a:cxnLst>
                <a:cxn ang="0">
                  <a:pos x="53" y="90"/>
                </a:cxn>
                <a:cxn ang="0">
                  <a:pos x="12" y="88"/>
                </a:cxn>
                <a:cxn ang="0">
                  <a:pos x="14" y="167"/>
                </a:cxn>
                <a:cxn ang="0">
                  <a:pos x="58" y="173"/>
                </a:cxn>
                <a:cxn ang="0">
                  <a:pos x="53" y="90"/>
                </a:cxn>
                <a:cxn ang="0">
                  <a:pos x="175" y="113"/>
                </a:cxn>
                <a:cxn ang="0">
                  <a:pos x="166" y="101"/>
                </a:cxn>
                <a:cxn ang="0">
                  <a:pos x="174" y="90"/>
                </a:cxn>
                <a:cxn ang="0">
                  <a:pos x="133" y="73"/>
                </a:cxn>
                <a:cxn ang="0">
                  <a:pos x="124" y="60"/>
                </a:cxn>
                <a:cxn ang="0">
                  <a:pos x="148" y="32"/>
                </a:cxn>
                <a:cxn ang="0">
                  <a:pos x="139" y="6"/>
                </a:cxn>
                <a:cxn ang="0">
                  <a:pos x="91" y="54"/>
                </a:cxn>
                <a:cxn ang="0">
                  <a:pos x="60" y="90"/>
                </a:cxn>
                <a:cxn ang="0">
                  <a:pos x="65" y="171"/>
                </a:cxn>
                <a:cxn ang="0">
                  <a:pos x="141" y="184"/>
                </a:cxn>
                <a:cxn ang="0">
                  <a:pos x="160" y="167"/>
                </a:cxn>
                <a:cxn ang="0">
                  <a:pos x="156" y="156"/>
                </a:cxn>
                <a:cxn ang="0">
                  <a:pos x="170" y="143"/>
                </a:cxn>
                <a:cxn ang="0">
                  <a:pos x="164" y="128"/>
                </a:cxn>
                <a:cxn ang="0">
                  <a:pos x="175" y="113"/>
                </a:cxn>
              </a:cxnLst>
              <a:rect l="0" t="0" r="r" b="b"/>
              <a:pathLst>
                <a:path w="177" h="191">
                  <a:moveTo>
                    <a:pt x="53" y="90"/>
                  </a:moveTo>
                  <a:cubicBezTo>
                    <a:pt x="38" y="83"/>
                    <a:pt x="12" y="88"/>
                    <a:pt x="12" y="88"/>
                  </a:cubicBezTo>
                  <a:cubicBezTo>
                    <a:pt x="0" y="120"/>
                    <a:pt x="14" y="167"/>
                    <a:pt x="14" y="167"/>
                  </a:cubicBezTo>
                  <a:cubicBezTo>
                    <a:pt x="32" y="181"/>
                    <a:pt x="58" y="173"/>
                    <a:pt x="58" y="173"/>
                  </a:cubicBezTo>
                  <a:cubicBezTo>
                    <a:pt x="49" y="146"/>
                    <a:pt x="53" y="90"/>
                    <a:pt x="53" y="90"/>
                  </a:cubicBezTo>
                  <a:close/>
                  <a:moveTo>
                    <a:pt x="175" y="113"/>
                  </a:moveTo>
                  <a:cubicBezTo>
                    <a:pt x="177" y="102"/>
                    <a:pt x="166" y="101"/>
                    <a:pt x="166" y="101"/>
                  </a:cubicBezTo>
                  <a:cubicBezTo>
                    <a:pt x="175" y="102"/>
                    <a:pt x="174" y="90"/>
                    <a:pt x="174" y="90"/>
                  </a:cubicBezTo>
                  <a:cubicBezTo>
                    <a:pt x="171" y="66"/>
                    <a:pt x="147" y="77"/>
                    <a:pt x="133" y="73"/>
                  </a:cubicBezTo>
                  <a:cubicBezTo>
                    <a:pt x="118" y="70"/>
                    <a:pt x="124" y="60"/>
                    <a:pt x="124" y="60"/>
                  </a:cubicBezTo>
                  <a:cubicBezTo>
                    <a:pt x="144" y="48"/>
                    <a:pt x="148" y="32"/>
                    <a:pt x="148" y="32"/>
                  </a:cubicBezTo>
                  <a:cubicBezTo>
                    <a:pt x="157" y="0"/>
                    <a:pt x="139" y="6"/>
                    <a:pt x="139" y="6"/>
                  </a:cubicBezTo>
                  <a:cubicBezTo>
                    <a:pt x="135" y="14"/>
                    <a:pt x="103" y="45"/>
                    <a:pt x="91" y="54"/>
                  </a:cubicBezTo>
                  <a:cubicBezTo>
                    <a:pt x="74" y="64"/>
                    <a:pt x="60" y="90"/>
                    <a:pt x="60" y="90"/>
                  </a:cubicBezTo>
                  <a:cubicBezTo>
                    <a:pt x="55" y="120"/>
                    <a:pt x="65" y="171"/>
                    <a:pt x="65" y="171"/>
                  </a:cubicBezTo>
                  <a:cubicBezTo>
                    <a:pt x="98" y="191"/>
                    <a:pt x="141" y="184"/>
                    <a:pt x="141" y="184"/>
                  </a:cubicBezTo>
                  <a:cubicBezTo>
                    <a:pt x="158" y="180"/>
                    <a:pt x="160" y="167"/>
                    <a:pt x="160" y="167"/>
                  </a:cubicBezTo>
                  <a:cubicBezTo>
                    <a:pt x="163" y="158"/>
                    <a:pt x="156" y="156"/>
                    <a:pt x="156" y="156"/>
                  </a:cubicBezTo>
                  <a:cubicBezTo>
                    <a:pt x="168" y="158"/>
                    <a:pt x="170" y="143"/>
                    <a:pt x="170" y="143"/>
                  </a:cubicBezTo>
                  <a:cubicBezTo>
                    <a:pt x="174" y="130"/>
                    <a:pt x="164" y="128"/>
                    <a:pt x="164" y="128"/>
                  </a:cubicBezTo>
                  <a:cubicBezTo>
                    <a:pt x="174" y="129"/>
                    <a:pt x="175" y="113"/>
                    <a:pt x="175" y="113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6" name="Freeform: Shape 79">
              <a:extLst>
                <a:ext uri="{FF2B5EF4-FFF2-40B4-BE49-F238E27FC236}">
                  <a16:creationId xmlns:a16="http://schemas.microsoft.com/office/drawing/2014/main" id="{7C79292B-9423-4A4C-BD0E-B1A8B6503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3780" y="4071606"/>
              <a:ext cx="293666" cy="392336"/>
            </a:xfrm>
            <a:custGeom>
              <a:avLst/>
              <a:gdLst/>
              <a:ahLst/>
              <a:cxnLst>
                <a:cxn ang="0">
                  <a:pos x="59" y="84"/>
                </a:cxn>
                <a:cxn ang="0">
                  <a:pos x="59" y="80"/>
                </a:cxn>
                <a:cxn ang="0">
                  <a:pos x="54" y="80"/>
                </a:cxn>
                <a:cxn ang="0">
                  <a:pos x="54" y="76"/>
                </a:cxn>
                <a:cxn ang="0">
                  <a:pos x="50" y="77"/>
                </a:cxn>
                <a:cxn ang="0">
                  <a:pos x="47" y="88"/>
                </a:cxn>
                <a:cxn ang="0">
                  <a:pos x="50" y="90"/>
                </a:cxn>
                <a:cxn ang="0">
                  <a:pos x="59" y="84"/>
                </a:cxn>
                <a:cxn ang="0">
                  <a:pos x="47" y="88"/>
                </a:cxn>
                <a:cxn ang="0">
                  <a:pos x="45" y="93"/>
                </a:cxn>
                <a:cxn ang="0">
                  <a:pos x="49" y="90"/>
                </a:cxn>
                <a:cxn ang="0">
                  <a:pos x="47" y="88"/>
                </a:cxn>
                <a:cxn ang="0">
                  <a:pos x="84" y="137"/>
                </a:cxn>
                <a:cxn ang="0">
                  <a:pos x="14" y="137"/>
                </a:cxn>
                <a:cxn ang="0">
                  <a:pos x="14" y="41"/>
                </a:cxn>
                <a:cxn ang="0">
                  <a:pos x="68" y="41"/>
                </a:cxn>
                <a:cxn ang="0">
                  <a:pos x="80" y="24"/>
                </a:cxn>
                <a:cxn ang="0">
                  <a:pos x="15" y="24"/>
                </a:cxn>
                <a:cxn ang="0">
                  <a:pos x="0" y="38"/>
                </a:cxn>
                <a:cxn ang="0">
                  <a:pos x="0" y="140"/>
                </a:cxn>
                <a:cxn ang="0">
                  <a:pos x="15" y="154"/>
                </a:cxn>
                <a:cxn ang="0">
                  <a:pos x="83" y="154"/>
                </a:cxn>
                <a:cxn ang="0">
                  <a:pos x="98" y="140"/>
                </a:cxn>
                <a:cxn ang="0">
                  <a:pos x="98" y="41"/>
                </a:cxn>
                <a:cxn ang="0">
                  <a:pos x="84" y="61"/>
                </a:cxn>
                <a:cxn ang="0">
                  <a:pos x="84" y="137"/>
                </a:cxn>
                <a:cxn ang="0">
                  <a:pos x="96" y="14"/>
                </a:cxn>
                <a:cxn ang="0">
                  <a:pos x="105" y="20"/>
                </a:cxn>
                <a:cxn ang="0">
                  <a:pos x="107" y="18"/>
                </a:cxn>
                <a:cxn ang="0">
                  <a:pos x="97" y="11"/>
                </a:cxn>
                <a:cxn ang="0">
                  <a:pos x="96" y="14"/>
                </a:cxn>
                <a:cxn ang="0">
                  <a:pos x="106" y="0"/>
                </a:cxn>
                <a:cxn ang="0">
                  <a:pos x="102" y="5"/>
                </a:cxn>
                <a:cxn ang="0">
                  <a:pos x="111" y="12"/>
                </a:cxn>
                <a:cxn ang="0">
                  <a:pos x="115" y="7"/>
                </a:cxn>
                <a:cxn ang="0">
                  <a:pos x="106" y="0"/>
                </a:cxn>
                <a:cxn ang="0">
                  <a:pos x="50" y="76"/>
                </a:cxn>
                <a:cxn ang="0">
                  <a:pos x="55" y="76"/>
                </a:cxn>
                <a:cxn ang="0">
                  <a:pos x="55" y="80"/>
                </a:cxn>
                <a:cxn ang="0">
                  <a:pos x="59" y="79"/>
                </a:cxn>
                <a:cxn ang="0">
                  <a:pos x="60" y="83"/>
                </a:cxn>
                <a:cxn ang="0">
                  <a:pos x="104" y="22"/>
                </a:cxn>
                <a:cxn ang="0">
                  <a:pos x="95" y="15"/>
                </a:cxn>
                <a:cxn ang="0">
                  <a:pos x="50" y="76"/>
                </a:cxn>
                <a:cxn ang="0">
                  <a:pos x="98" y="10"/>
                </a:cxn>
                <a:cxn ang="0">
                  <a:pos x="107" y="17"/>
                </a:cxn>
                <a:cxn ang="0">
                  <a:pos x="111" y="13"/>
                </a:cxn>
                <a:cxn ang="0">
                  <a:pos x="101" y="6"/>
                </a:cxn>
                <a:cxn ang="0">
                  <a:pos x="98" y="10"/>
                </a:cxn>
              </a:cxnLst>
              <a:rect l="0" t="0" r="r" b="b"/>
              <a:pathLst>
                <a:path w="115" h="154">
                  <a:moveTo>
                    <a:pt x="59" y="84"/>
                  </a:moveTo>
                  <a:cubicBezTo>
                    <a:pt x="59" y="80"/>
                    <a:pt x="59" y="80"/>
                    <a:pt x="59" y="80"/>
                  </a:cubicBezTo>
                  <a:cubicBezTo>
                    <a:pt x="54" y="80"/>
                    <a:pt x="54" y="80"/>
                    <a:pt x="54" y="80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8" y="88"/>
                    <a:pt x="49" y="89"/>
                    <a:pt x="50" y="90"/>
                  </a:cubicBezTo>
                  <a:lnTo>
                    <a:pt x="59" y="84"/>
                  </a:lnTo>
                  <a:close/>
                  <a:moveTo>
                    <a:pt x="47" y="88"/>
                  </a:moveTo>
                  <a:cubicBezTo>
                    <a:pt x="45" y="93"/>
                    <a:pt x="45" y="93"/>
                    <a:pt x="45" y="93"/>
                  </a:cubicBezTo>
                  <a:cubicBezTo>
                    <a:pt x="49" y="90"/>
                    <a:pt x="49" y="90"/>
                    <a:pt x="49" y="90"/>
                  </a:cubicBezTo>
                  <a:cubicBezTo>
                    <a:pt x="49" y="89"/>
                    <a:pt x="48" y="89"/>
                    <a:pt x="47" y="88"/>
                  </a:cubicBezTo>
                  <a:close/>
                  <a:moveTo>
                    <a:pt x="84" y="137"/>
                  </a:moveTo>
                  <a:cubicBezTo>
                    <a:pt x="14" y="137"/>
                    <a:pt x="14" y="137"/>
                    <a:pt x="14" y="137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7" y="24"/>
                    <a:pt x="0" y="30"/>
                    <a:pt x="0" y="38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48"/>
                    <a:pt x="7" y="154"/>
                    <a:pt x="15" y="154"/>
                  </a:cubicBezTo>
                  <a:cubicBezTo>
                    <a:pt x="83" y="154"/>
                    <a:pt x="83" y="154"/>
                    <a:pt x="83" y="154"/>
                  </a:cubicBezTo>
                  <a:cubicBezTo>
                    <a:pt x="91" y="154"/>
                    <a:pt x="98" y="148"/>
                    <a:pt x="98" y="140"/>
                  </a:cubicBezTo>
                  <a:cubicBezTo>
                    <a:pt x="98" y="41"/>
                    <a:pt x="98" y="41"/>
                    <a:pt x="98" y="41"/>
                  </a:cubicBezTo>
                  <a:cubicBezTo>
                    <a:pt x="84" y="61"/>
                    <a:pt x="84" y="61"/>
                    <a:pt x="84" y="61"/>
                  </a:cubicBezTo>
                  <a:lnTo>
                    <a:pt x="84" y="137"/>
                  </a:lnTo>
                  <a:close/>
                  <a:moveTo>
                    <a:pt x="96" y="14"/>
                  </a:moveTo>
                  <a:cubicBezTo>
                    <a:pt x="105" y="20"/>
                    <a:pt x="105" y="20"/>
                    <a:pt x="105" y="20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97" y="11"/>
                    <a:pt x="97" y="11"/>
                    <a:pt x="97" y="11"/>
                  </a:cubicBezTo>
                  <a:lnTo>
                    <a:pt x="96" y="14"/>
                  </a:lnTo>
                  <a:close/>
                  <a:moveTo>
                    <a:pt x="106" y="0"/>
                  </a:moveTo>
                  <a:cubicBezTo>
                    <a:pt x="102" y="5"/>
                    <a:pt x="102" y="5"/>
                    <a:pt x="102" y="5"/>
                  </a:cubicBezTo>
                  <a:cubicBezTo>
                    <a:pt x="111" y="12"/>
                    <a:pt x="111" y="12"/>
                    <a:pt x="111" y="12"/>
                  </a:cubicBezTo>
                  <a:cubicBezTo>
                    <a:pt x="115" y="7"/>
                    <a:pt x="115" y="7"/>
                    <a:pt x="115" y="7"/>
                  </a:cubicBezTo>
                  <a:lnTo>
                    <a:pt x="106" y="0"/>
                  </a:lnTo>
                  <a:close/>
                  <a:moveTo>
                    <a:pt x="50" y="76"/>
                  </a:moveTo>
                  <a:cubicBezTo>
                    <a:pt x="55" y="76"/>
                    <a:pt x="55" y="76"/>
                    <a:pt x="55" y="76"/>
                  </a:cubicBezTo>
                  <a:cubicBezTo>
                    <a:pt x="55" y="80"/>
                    <a:pt x="55" y="80"/>
                    <a:pt x="55" y="80"/>
                  </a:cubicBezTo>
                  <a:cubicBezTo>
                    <a:pt x="59" y="79"/>
                    <a:pt x="59" y="79"/>
                    <a:pt x="59" y="79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104" y="22"/>
                    <a:pt x="104" y="22"/>
                    <a:pt x="104" y="22"/>
                  </a:cubicBezTo>
                  <a:cubicBezTo>
                    <a:pt x="95" y="15"/>
                    <a:pt x="95" y="15"/>
                    <a:pt x="95" y="15"/>
                  </a:cubicBezTo>
                  <a:lnTo>
                    <a:pt x="50" y="76"/>
                  </a:lnTo>
                  <a:close/>
                  <a:moveTo>
                    <a:pt x="98" y="10"/>
                  </a:moveTo>
                  <a:cubicBezTo>
                    <a:pt x="107" y="17"/>
                    <a:pt x="107" y="17"/>
                    <a:pt x="107" y="17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01" y="6"/>
                    <a:pt x="101" y="6"/>
                    <a:pt x="101" y="6"/>
                  </a:cubicBezTo>
                  <a:lnTo>
                    <a:pt x="98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Freeform: Shape 80">
              <a:extLst>
                <a:ext uri="{FF2B5EF4-FFF2-40B4-BE49-F238E27FC236}">
                  <a16:creationId xmlns:a16="http://schemas.microsoft.com/office/drawing/2014/main" id="{25A761CE-FA2B-45B3-9968-0E04AA70F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3754" y="4710102"/>
              <a:ext cx="344491" cy="342114"/>
            </a:xfrm>
            <a:custGeom>
              <a:avLst/>
              <a:gdLst/>
              <a:ahLst/>
              <a:cxnLst>
                <a:cxn ang="0">
                  <a:pos x="130" y="0"/>
                </a:cxn>
                <a:cxn ang="0">
                  <a:pos x="113" y="0"/>
                </a:cxn>
                <a:cxn ang="0">
                  <a:pos x="110" y="1"/>
                </a:cxn>
                <a:cxn ang="0">
                  <a:pos x="52" y="51"/>
                </a:cxn>
                <a:cxn ang="0">
                  <a:pos x="42" y="50"/>
                </a:cxn>
                <a:cxn ang="0">
                  <a:pos x="0" y="92"/>
                </a:cxn>
                <a:cxn ang="0">
                  <a:pos x="42" y="133"/>
                </a:cxn>
                <a:cxn ang="0">
                  <a:pos x="84" y="92"/>
                </a:cxn>
                <a:cxn ang="0">
                  <a:pos x="81" y="76"/>
                </a:cxn>
                <a:cxn ang="0">
                  <a:pos x="95" y="72"/>
                </a:cxn>
                <a:cxn ang="0">
                  <a:pos x="98" y="68"/>
                </a:cxn>
                <a:cxn ang="0">
                  <a:pos x="98" y="52"/>
                </a:cxn>
                <a:cxn ang="0">
                  <a:pos x="113" y="51"/>
                </a:cxn>
                <a:cxn ang="0">
                  <a:pos x="117" y="47"/>
                </a:cxn>
                <a:cxn ang="0">
                  <a:pos x="118" y="27"/>
                </a:cxn>
                <a:cxn ang="0">
                  <a:pos x="130" y="25"/>
                </a:cxn>
                <a:cxn ang="0">
                  <a:pos x="134" y="21"/>
                </a:cxn>
                <a:cxn ang="0">
                  <a:pos x="134" y="4"/>
                </a:cxn>
                <a:cxn ang="0">
                  <a:pos x="130" y="0"/>
                </a:cxn>
                <a:cxn ang="0">
                  <a:pos x="29" y="92"/>
                </a:cxn>
                <a:cxn ang="0">
                  <a:pos x="41" y="99"/>
                </a:cxn>
                <a:cxn ang="0">
                  <a:pos x="42" y="104"/>
                </a:cxn>
                <a:cxn ang="0">
                  <a:pos x="29" y="117"/>
                </a:cxn>
                <a:cxn ang="0">
                  <a:pos x="17" y="104"/>
                </a:cxn>
                <a:cxn ang="0">
                  <a:pos x="29" y="92"/>
                </a:cxn>
              </a:cxnLst>
              <a:rect l="0" t="0" r="r" b="b"/>
              <a:pathLst>
                <a:path w="134" h="133">
                  <a:moveTo>
                    <a:pt x="130" y="0"/>
                  </a:move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11" y="0"/>
                    <a:pt x="110" y="1"/>
                  </a:cubicBezTo>
                  <a:cubicBezTo>
                    <a:pt x="52" y="51"/>
                    <a:pt x="52" y="51"/>
                    <a:pt x="52" y="51"/>
                  </a:cubicBezTo>
                  <a:cubicBezTo>
                    <a:pt x="49" y="51"/>
                    <a:pt x="45" y="50"/>
                    <a:pt x="42" y="50"/>
                  </a:cubicBezTo>
                  <a:cubicBezTo>
                    <a:pt x="19" y="50"/>
                    <a:pt x="0" y="69"/>
                    <a:pt x="0" y="92"/>
                  </a:cubicBezTo>
                  <a:cubicBezTo>
                    <a:pt x="0" y="115"/>
                    <a:pt x="19" y="133"/>
                    <a:pt x="42" y="133"/>
                  </a:cubicBezTo>
                  <a:cubicBezTo>
                    <a:pt x="65" y="133"/>
                    <a:pt x="84" y="115"/>
                    <a:pt x="84" y="92"/>
                  </a:cubicBezTo>
                  <a:cubicBezTo>
                    <a:pt x="84" y="85"/>
                    <a:pt x="82" y="80"/>
                    <a:pt x="81" y="76"/>
                  </a:cubicBezTo>
                  <a:cubicBezTo>
                    <a:pt x="95" y="72"/>
                    <a:pt x="95" y="72"/>
                    <a:pt x="95" y="72"/>
                  </a:cubicBezTo>
                  <a:cubicBezTo>
                    <a:pt x="97" y="71"/>
                    <a:pt x="98" y="69"/>
                    <a:pt x="98" y="68"/>
                  </a:cubicBezTo>
                  <a:cubicBezTo>
                    <a:pt x="98" y="52"/>
                    <a:pt x="98" y="52"/>
                    <a:pt x="98" y="52"/>
                  </a:cubicBezTo>
                  <a:cubicBezTo>
                    <a:pt x="113" y="51"/>
                    <a:pt x="113" y="51"/>
                    <a:pt x="113" y="51"/>
                  </a:cubicBezTo>
                  <a:cubicBezTo>
                    <a:pt x="116" y="50"/>
                    <a:pt x="117" y="49"/>
                    <a:pt x="117" y="47"/>
                  </a:cubicBezTo>
                  <a:cubicBezTo>
                    <a:pt x="118" y="27"/>
                    <a:pt x="118" y="27"/>
                    <a:pt x="118" y="27"/>
                  </a:cubicBezTo>
                  <a:cubicBezTo>
                    <a:pt x="130" y="25"/>
                    <a:pt x="130" y="25"/>
                    <a:pt x="130" y="25"/>
                  </a:cubicBezTo>
                  <a:cubicBezTo>
                    <a:pt x="132" y="24"/>
                    <a:pt x="134" y="23"/>
                    <a:pt x="134" y="21"/>
                  </a:cubicBezTo>
                  <a:cubicBezTo>
                    <a:pt x="134" y="4"/>
                    <a:pt x="134" y="4"/>
                    <a:pt x="134" y="4"/>
                  </a:cubicBezTo>
                  <a:cubicBezTo>
                    <a:pt x="134" y="2"/>
                    <a:pt x="132" y="0"/>
                    <a:pt x="130" y="0"/>
                  </a:cubicBezTo>
                  <a:moveTo>
                    <a:pt x="29" y="92"/>
                  </a:moveTo>
                  <a:cubicBezTo>
                    <a:pt x="34" y="92"/>
                    <a:pt x="39" y="95"/>
                    <a:pt x="41" y="99"/>
                  </a:cubicBezTo>
                  <a:cubicBezTo>
                    <a:pt x="41" y="100"/>
                    <a:pt x="42" y="102"/>
                    <a:pt x="42" y="104"/>
                  </a:cubicBezTo>
                  <a:cubicBezTo>
                    <a:pt x="42" y="111"/>
                    <a:pt x="36" y="117"/>
                    <a:pt x="29" y="117"/>
                  </a:cubicBezTo>
                  <a:cubicBezTo>
                    <a:pt x="22" y="117"/>
                    <a:pt x="17" y="111"/>
                    <a:pt x="17" y="104"/>
                  </a:cubicBezTo>
                  <a:cubicBezTo>
                    <a:pt x="17" y="97"/>
                    <a:pt x="22" y="92"/>
                    <a:pt x="29" y="92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8" name="Freeform: Shape 81">
              <a:extLst>
                <a:ext uri="{FF2B5EF4-FFF2-40B4-BE49-F238E27FC236}">
                  <a16:creationId xmlns:a16="http://schemas.microsoft.com/office/drawing/2014/main" id="{431BE0DC-0B24-47A2-A540-DBDF8ADC9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7849" y="2850575"/>
              <a:ext cx="351134" cy="384681"/>
            </a:xfrm>
            <a:custGeom>
              <a:avLst/>
              <a:gdLst/>
              <a:ahLst/>
              <a:cxnLst>
                <a:cxn ang="0">
                  <a:pos x="10" y="118"/>
                </a:cxn>
                <a:cxn ang="0">
                  <a:pos x="40" y="105"/>
                </a:cxn>
                <a:cxn ang="0">
                  <a:pos x="40" y="87"/>
                </a:cxn>
                <a:cxn ang="0">
                  <a:pos x="52" y="95"/>
                </a:cxn>
                <a:cxn ang="0">
                  <a:pos x="52" y="78"/>
                </a:cxn>
                <a:cxn ang="0">
                  <a:pos x="43" y="63"/>
                </a:cxn>
                <a:cxn ang="0">
                  <a:pos x="45" y="52"/>
                </a:cxn>
                <a:cxn ang="0">
                  <a:pos x="43" y="29"/>
                </a:cxn>
                <a:cxn ang="0">
                  <a:pos x="70" y="8"/>
                </a:cxn>
                <a:cxn ang="0">
                  <a:pos x="94" y="12"/>
                </a:cxn>
                <a:cxn ang="0">
                  <a:pos x="105" y="21"/>
                </a:cxn>
                <a:cxn ang="0">
                  <a:pos x="108" y="48"/>
                </a:cxn>
                <a:cxn ang="0">
                  <a:pos x="108" y="51"/>
                </a:cxn>
                <a:cxn ang="0">
                  <a:pos x="110" y="54"/>
                </a:cxn>
                <a:cxn ang="0">
                  <a:pos x="107" y="63"/>
                </a:cxn>
                <a:cxn ang="0">
                  <a:pos x="106" y="67"/>
                </a:cxn>
                <a:cxn ang="0">
                  <a:pos x="106" y="73"/>
                </a:cxn>
                <a:cxn ang="0">
                  <a:pos x="94" y="96"/>
                </a:cxn>
                <a:cxn ang="0">
                  <a:pos x="94" y="105"/>
                </a:cxn>
                <a:cxn ang="0">
                  <a:pos x="104" y="99"/>
                </a:cxn>
                <a:cxn ang="0">
                  <a:pos x="104" y="109"/>
                </a:cxn>
                <a:cxn ang="0">
                  <a:pos x="136" y="122"/>
                </a:cxn>
                <a:cxn ang="0">
                  <a:pos x="145" y="139"/>
                </a:cxn>
                <a:cxn ang="0">
                  <a:pos x="0" y="139"/>
                </a:cxn>
                <a:cxn ang="0">
                  <a:pos x="10" y="118"/>
                </a:cxn>
              </a:cxnLst>
              <a:rect l="0" t="0" r="r" b="b"/>
              <a:pathLst>
                <a:path w="145" h="158">
                  <a:moveTo>
                    <a:pt x="10" y="118"/>
                  </a:moveTo>
                  <a:cubicBezTo>
                    <a:pt x="23" y="109"/>
                    <a:pt x="40" y="105"/>
                    <a:pt x="40" y="105"/>
                  </a:cubicBezTo>
                  <a:cubicBezTo>
                    <a:pt x="40" y="87"/>
                    <a:pt x="40" y="87"/>
                    <a:pt x="40" y="87"/>
                  </a:cubicBezTo>
                  <a:cubicBezTo>
                    <a:pt x="52" y="95"/>
                    <a:pt x="52" y="95"/>
                    <a:pt x="52" y="95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48" y="76"/>
                    <a:pt x="43" y="63"/>
                    <a:pt x="43" y="63"/>
                  </a:cubicBezTo>
                  <a:cubicBezTo>
                    <a:pt x="36" y="48"/>
                    <a:pt x="45" y="52"/>
                    <a:pt x="45" y="52"/>
                  </a:cubicBezTo>
                  <a:cubicBezTo>
                    <a:pt x="43" y="44"/>
                    <a:pt x="43" y="29"/>
                    <a:pt x="43" y="29"/>
                  </a:cubicBezTo>
                  <a:cubicBezTo>
                    <a:pt x="43" y="3"/>
                    <a:pt x="70" y="8"/>
                    <a:pt x="70" y="8"/>
                  </a:cubicBezTo>
                  <a:cubicBezTo>
                    <a:pt x="85" y="0"/>
                    <a:pt x="94" y="12"/>
                    <a:pt x="94" y="12"/>
                  </a:cubicBezTo>
                  <a:cubicBezTo>
                    <a:pt x="102" y="15"/>
                    <a:pt x="105" y="21"/>
                    <a:pt x="105" y="21"/>
                  </a:cubicBezTo>
                  <a:cubicBezTo>
                    <a:pt x="114" y="37"/>
                    <a:pt x="108" y="48"/>
                    <a:pt x="108" y="48"/>
                  </a:cubicBezTo>
                  <a:cubicBezTo>
                    <a:pt x="108" y="48"/>
                    <a:pt x="108" y="49"/>
                    <a:pt x="108" y="51"/>
                  </a:cubicBezTo>
                  <a:cubicBezTo>
                    <a:pt x="109" y="51"/>
                    <a:pt x="111" y="50"/>
                    <a:pt x="110" y="54"/>
                  </a:cubicBezTo>
                  <a:cubicBezTo>
                    <a:pt x="109" y="58"/>
                    <a:pt x="107" y="59"/>
                    <a:pt x="107" y="63"/>
                  </a:cubicBezTo>
                  <a:cubicBezTo>
                    <a:pt x="107" y="64"/>
                    <a:pt x="106" y="65"/>
                    <a:pt x="106" y="67"/>
                  </a:cubicBezTo>
                  <a:cubicBezTo>
                    <a:pt x="106" y="69"/>
                    <a:pt x="106" y="71"/>
                    <a:pt x="106" y="73"/>
                  </a:cubicBezTo>
                  <a:cubicBezTo>
                    <a:pt x="103" y="88"/>
                    <a:pt x="94" y="96"/>
                    <a:pt x="94" y="96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104" y="99"/>
                    <a:pt x="104" y="99"/>
                    <a:pt x="104" y="99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14" y="109"/>
                    <a:pt x="136" y="122"/>
                    <a:pt x="136" y="122"/>
                  </a:cubicBezTo>
                  <a:cubicBezTo>
                    <a:pt x="144" y="126"/>
                    <a:pt x="145" y="139"/>
                    <a:pt x="145" y="139"/>
                  </a:cubicBezTo>
                  <a:cubicBezTo>
                    <a:pt x="90" y="158"/>
                    <a:pt x="0" y="139"/>
                    <a:pt x="0" y="139"/>
                  </a:cubicBezTo>
                  <a:cubicBezTo>
                    <a:pt x="1" y="123"/>
                    <a:pt x="10" y="118"/>
                    <a:pt x="10" y="118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9" name="Freeform: Shape 82">
              <a:extLst>
                <a:ext uri="{FF2B5EF4-FFF2-40B4-BE49-F238E27FC236}">
                  <a16:creationId xmlns:a16="http://schemas.microsoft.com/office/drawing/2014/main" id="{7DBCE19B-4436-47F3-ADE9-D222425752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025" y="3993953"/>
              <a:ext cx="235402" cy="501712"/>
            </a:xfrm>
            <a:custGeom>
              <a:avLst/>
              <a:gdLst/>
              <a:ahLst/>
              <a:cxnLst>
                <a:cxn ang="0">
                  <a:pos x="42" y="65"/>
                </a:cxn>
                <a:cxn ang="0">
                  <a:pos x="42" y="62"/>
                </a:cxn>
                <a:cxn ang="0">
                  <a:pos x="31" y="63"/>
                </a:cxn>
                <a:cxn ang="0">
                  <a:pos x="80" y="4"/>
                </a:cxn>
                <a:cxn ang="0">
                  <a:pos x="36" y="2"/>
                </a:cxn>
                <a:cxn ang="0">
                  <a:pos x="32" y="3"/>
                </a:cxn>
                <a:cxn ang="0">
                  <a:pos x="79" y="8"/>
                </a:cxn>
                <a:cxn ang="0">
                  <a:pos x="63" y="36"/>
                </a:cxn>
                <a:cxn ang="0">
                  <a:pos x="36" y="54"/>
                </a:cxn>
                <a:cxn ang="0">
                  <a:pos x="31" y="56"/>
                </a:cxn>
                <a:cxn ang="0">
                  <a:pos x="42" y="57"/>
                </a:cxn>
                <a:cxn ang="0">
                  <a:pos x="42" y="54"/>
                </a:cxn>
                <a:cxn ang="0">
                  <a:pos x="45" y="43"/>
                </a:cxn>
                <a:cxn ang="0">
                  <a:pos x="90" y="24"/>
                </a:cxn>
                <a:cxn ang="0">
                  <a:pos x="33" y="61"/>
                </a:cxn>
                <a:cxn ang="0">
                  <a:pos x="44" y="60"/>
                </a:cxn>
                <a:cxn ang="0">
                  <a:pos x="33" y="58"/>
                </a:cxn>
                <a:cxn ang="0">
                  <a:pos x="33" y="61"/>
                </a:cxn>
                <a:cxn ang="0">
                  <a:pos x="40" y="122"/>
                </a:cxn>
                <a:cxn ang="0">
                  <a:pos x="66" y="75"/>
                </a:cxn>
                <a:cxn ang="0">
                  <a:pos x="40" y="82"/>
                </a:cxn>
                <a:cxn ang="0">
                  <a:pos x="40" y="108"/>
                </a:cxn>
                <a:cxn ang="0">
                  <a:pos x="42" y="69"/>
                </a:cxn>
                <a:cxn ang="0">
                  <a:pos x="42" y="66"/>
                </a:cxn>
                <a:cxn ang="0">
                  <a:pos x="31" y="67"/>
                </a:cxn>
                <a:cxn ang="0">
                  <a:pos x="70" y="79"/>
                </a:cxn>
                <a:cxn ang="0">
                  <a:pos x="4" y="79"/>
                </a:cxn>
                <a:cxn ang="0">
                  <a:pos x="0" y="84"/>
                </a:cxn>
                <a:cxn ang="0">
                  <a:pos x="37" y="195"/>
                </a:cxn>
                <a:cxn ang="0">
                  <a:pos x="75" y="84"/>
                </a:cxn>
                <a:cxn ang="0">
                  <a:pos x="70" y="79"/>
                </a:cxn>
                <a:cxn ang="0">
                  <a:pos x="35" y="108"/>
                </a:cxn>
                <a:cxn ang="0">
                  <a:pos x="35" y="82"/>
                </a:cxn>
                <a:cxn ang="0">
                  <a:pos x="9" y="75"/>
                </a:cxn>
                <a:cxn ang="0">
                  <a:pos x="35" y="122"/>
                </a:cxn>
              </a:cxnLst>
              <a:rect l="0" t="0" r="r" b="b"/>
              <a:pathLst>
                <a:path w="92" h="195">
                  <a:moveTo>
                    <a:pt x="33" y="65"/>
                  </a:moveTo>
                  <a:cubicBezTo>
                    <a:pt x="42" y="65"/>
                    <a:pt x="42" y="65"/>
                    <a:pt x="42" y="65"/>
                  </a:cubicBezTo>
                  <a:cubicBezTo>
                    <a:pt x="43" y="65"/>
                    <a:pt x="44" y="64"/>
                    <a:pt x="44" y="63"/>
                  </a:cubicBezTo>
                  <a:cubicBezTo>
                    <a:pt x="44" y="62"/>
                    <a:pt x="43" y="62"/>
                    <a:pt x="42" y="62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32" y="62"/>
                    <a:pt x="31" y="62"/>
                    <a:pt x="31" y="63"/>
                  </a:cubicBezTo>
                  <a:cubicBezTo>
                    <a:pt x="31" y="64"/>
                    <a:pt x="32" y="65"/>
                    <a:pt x="33" y="65"/>
                  </a:cubicBezTo>
                  <a:close/>
                  <a:moveTo>
                    <a:pt x="80" y="4"/>
                  </a:moveTo>
                  <a:cubicBezTo>
                    <a:pt x="72" y="1"/>
                    <a:pt x="64" y="4"/>
                    <a:pt x="57" y="6"/>
                  </a:cubicBezTo>
                  <a:cubicBezTo>
                    <a:pt x="47" y="10"/>
                    <a:pt x="41" y="12"/>
                    <a:pt x="36" y="2"/>
                  </a:cubicBezTo>
                  <a:cubicBezTo>
                    <a:pt x="35" y="1"/>
                    <a:pt x="34" y="0"/>
                    <a:pt x="33" y="1"/>
                  </a:cubicBezTo>
                  <a:cubicBezTo>
                    <a:pt x="32" y="1"/>
                    <a:pt x="31" y="2"/>
                    <a:pt x="32" y="3"/>
                  </a:cubicBezTo>
                  <a:cubicBezTo>
                    <a:pt x="39" y="18"/>
                    <a:pt x="49" y="14"/>
                    <a:pt x="58" y="10"/>
                  </a:cubicBezTo>
                  <a:cubicBezTo>
                    <a:pt x="65" y="8"/>
                    <a:pt x="72" y="5"/>
                    <a:pt x="79" y="8"/>
                  </a:cubicBezTo>
                  <a:cubicBezTo>
                    <a:pt x="86" y="11"/>
                    <a:pt x="87" y="18"/>
                    <a:pt x="86" y="23"/>
                  </a:cubicBezTo>
                  <a:cubicBezTo>
                    <a:pt x="83" y="31"/>
                    <a:pt x="75" y="38"/>
                    <a:pt x="63" y="36"/>
                  </a:cubicBezTo>
                  <a:cubicBezTo>
                    <a:pt x="54" y="35"/>
                    <a:pt x="47" y="36"/>
                    <a:pt x="42" y="40"/>
                  </a:cubicBezTo>
                  <a:cubicBezTo>
                    <a:pt x="37" y="45"/>
                    <a:pt x="36" y="52"/>
                    <a:pt x="36" y="54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2" y="54"/>
                    <a:pt x="31" y="55"/>
                    <a:pt x="31" y="56"/>
                  </a:cubicBezTo>
                  <a:cubicBezTo>
                    <a:pt x="31" y="57"/>
                    <a:pt x="32" y="57"/>
                    <a:pt x="33" y="57"/>
                  </a:cubicBezTo>
                  <a:cubicBezTo>
                    <a:pt x="42" y="57"/>
                    <a:pt x="42" y="57"/>
                    <a:pt x="42" y="57"/>
                  </a:cubicBezTo>
                  <a:cubicBezTo>
                    <a:pt x="43" y="57"/>
                    <a:pt x="44" y="57"/>
                    <a:pt x="44" y="56"/>
                  </a:cubicBezTo>
                  <a:cubicBezTo>
                    <a:pt x="44" y="55"/>
                    <a:pt x="43" y="54"/>
                    <a:pt x="42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0" y="52"/>
                    <a:pt x="41" y="47"/>
                    <a:pt x="45" y="43"/>
                  </a:cubicBezTo>
                  <a:cubicBezTo>
                    <a:pt x="49" y="40"/>
                    <a:pt x="55" y="39"/>
                    <a:pt x="62" y="41"/>
                  </a:cubicBezTo>
                  <a:cubicBezTo>
                    <a:pt x="77" y="43"/>
                    <a:pt x="87" y="34"/>
                    <a:pt x="90" y="24"/>
                  </a:cubicBezTo>
                  <a:cubicBezTo>
                    <a:pt x="92" y="16"/>
                    <a:pt x="89" y="7"/>
                    <a:pt x="80" y="4"/>
                  </a:cubicBezTo>
                  <a:close/>
                  <a:moveTo>
                    <a:pt x="33" y="61"/>
                  </a:moveTo>
                  <a:cubicBezTo>
                    <a:pt x="42" y="61"/>
                    <a:pt x="42" y="61"/>
                    <a:pt x="42" y="61"/>
                  </a:cubicBezTo>
                  <a:cubicBezTo>
                    <a:pt x="43" y="61"/>
                    <a:pt x="44" y="60"/>
                    <a:pt x="44" y="60"/>
                  </a:cubicBezTo>
                  <a:cubicBezTo>
                    <a:pt x="44" y="59"/>
                    <a:pt x="43" y="58"/>
                    <a:pt x="42" y="58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32" y="58"/>
                    <a:pt x="31" y="59"/>
                    <a:pt x="31" y="60"/>
                  </a:cubicBezTo>
                  <a:cubicBezTo>
                    <a:pt x="31" y="60"/>
                    <a:pt x="32" y="61"/>
                    <a:pt x="33" y="61"/>
                  </a:cubicBezTo>
                  <a:close/>
                  <a:moveTo>
                    <a:pt x="40" y="108"/>
                  </a:moveTo>
                  <a:cubicBezTo>
                    <a:pt x="40" y="122"/>
                    <a:pt x="40" y="122"/>
                    <a:pt x="40" y="122"/>
                  </a:cubicBezTo>
                  <a:cubicBezTo>
                    <a:pt x="54" y="120"/>
                    <a:pt x="66" y="102"/>
                    <a:pt x="66" y="79"/>
                  </a:cubicBezTo>
                  <a:cubicBezTo>
                    <a:pt x="66" y="78"/>
                    <a:pt x="66" y="77"/>
                    <a:pt x="66" y="75"/>
                  </a:cubicBezTo>
                  <a:cubicBezTo>
                    <a:pt x="66" y="75"/>
                    <a:pt x="52" y="71"/>
                    <a:pt x="40" y="70"/>
                  </a:cubicBezTo>
                  <a:cubicBezTo>
                    <a:pt x="40" y="82"/>
                    <a:pt x="40" y="82"/>
                    <a:pt x="40" y="82"/>
                  </a:cubicBezTo>
                  <a:cubicBezTo>
                    <a:pt x="42" y="84"/>
                    <a:pt x="44" y="89"/>
                    <a:pt x="44" y="95"/>
                  </a:cubicBezTo>
                  <a:cubicBezTo>
                    <a:pt x="44" y="101"/>
                    <a:pt x="42" y="106"/>
                    <a:pt x="40" y="108"/>
                  </a:cubicBezTo>
                  <a:close/>
                  <a:moveTo>
                    <a:pt x="33" y="69"/>
                  </a:moveTo>
                  <a:cubicBezTo>
                    <a:pt x="42" y="69"/>
                    <a:pt x="42" y="69"/>
                    <a:pt x="42" y="69"/>
                  </a:cubicBezTo>
                  <a:cubicBezTo>
                    <a:pt x="43" y="69"/>
                    <a:pt x="44" y="68"/>
                    <a:pt x="44" y="67"/>
                  </a:cubicBezTo>
                  <a:cubicBezTo>
                    <a:pt x="44" y="66"/>
                    <a:pt x="43" y="66"/>
                    <a:pt x="42" y="66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32" y="66"/>
                    <a:pt x="31" y="66"/>
                    <a:pt x="31" y="67"/>
                  </a:cubicBezTo>
                  <a:cubicBezTo>
                    <a:pt x="31" y="68"/>
                    <a:pt x="32" y="69"/>
                    <a:pt x="33" y="69"/>
                  </a:cubicBezTo>
                  <a:close/>
                  <a:moveTo>
                    <a:pt x="70" y="79"/>
                  </a:moveTo>
                  <a:cubicBezTo>
                    <a:pt x="70" y="105"/>
                    <a:pt x="56" y="126"/>
                    <a:pt x="37" y="126"/>
                  </a:cubicBezTo>
                  <a:cubicBezTo>
                    <a:pt x="19" y="126"/>
                    <a:pt x="4" y="105"/>
                    <a:pt x="4" y="79"/>
                  </a:cubicBezTo>
                  <a:cubicBezTo>
                    <a:pt x="4" y="78"/>
                    <a:pt x="5" y="77"/>
                    <a:pt x="5" y="75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176"/>
                    <a:pt x="17" y="195"/>
                    <a:pt x="37" y="195"/>
                  </a:cubicBezTo>
                  <a:cubicBezTo>
                    <a:pt x="58" y="195"/>
                    <a:pt x="75" y="176"/>
                    <a:pt x="75" y="153"/>
                  </a:cubicBezTo>
                  <a:cubicBezTo>
                    <a:pt x="75" y="84"/>
                    <a:pt x="75" y="84"/>
                    <a:pt x="75" y="84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70" y="77"/>
                    <a:pt x="70" y="78"/>
                    <a:pt x="70" y="79"/>
                  </a:cubicBezTo>
                  <a:close/>
                  <a:moveTo>
                    <a:pt x="35" y="122"/>
                  </a:moveTo>
                  <a:cubicBezTo>
                    <a:pt x="35" y="108"/>
                    <a:pt x="35" y="108"/>
                    <a:pt x="35" y="108"/>
                  </a:cubicBezTo>
                  <a:cubicBezTo>
                    <a:pt x="33" y="106"/>
                    <a:pt x="31" y="101"/>
                    <a:pt x="31" y="95"/>
                  </a:cubicBezTo>
                  <a:cubicBezTo>
                    <a:pt x="31" y="89"/>
                    <a:pt x="33" y="84"/>
                    <a:pt x="35" y="82"/>
                  </a:cubicBezTo>
                  <a:cubicBezTo>
                    <a:pt x="35" y="70"/>
                    <a:pt x="35" y="70"/>
                    <a:pt x="35" y="70"/>
                  </a:cubicBezTo>
                  <a:cubicBezTo>
                    <a:pt x="23" y="71"/>
                    <a:pt x="9" y="75"/>
                    <a:pt x="9" y="75"/>
                  </a:cubicBezTo>
                  <a:cubicBezTo>
                    <a:pt x="9" y="77"/>
                    <a:pt x="9" y="78"/>
                    <a:pt x="9" y="79"/>
                  </a:cubicBezTo>
                  <a:cubicBezTo>
                    <a:pt x="9" y="102"/>
                    <a:pt x="20" y="120"/>
                    <a:pt x="35" y="122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grpSp>
          <p:nvGrpSpPr>
            <p:cNvPr id="40" name="Group 83">
              <a:extLst>
                <a:ext uri="{FF2B5EF4-FFF2-40B4-BE49-F238E27FC236}">
                  <a16:creationId xmlns:a16="http://schemas.microsoft.com/office/drawing/2014/main" id="{AA51AE1F-3C66-4D7E-A17E-F1DE96A24F5A}"/>
                </a:ext>
              </a:extLst>
            </p:cNvPr>
            <p:cNvGrpSpPr/>
            <p:nvPr/>
          </p:nvGrpSpPr>
          <p:grpSpPr>
            <a:xfrm>
              <a:off x="5378315" y="2925218"/>
              <a:ext cx="1446863" cy="886109"/>
              <a:chOff x="3976688" y="2409825"/>
              <a:chExt cx="1200150" cy="735013"/>
            </a:xfrm>
          </p:grpSpPr>
          <p:sp>
            <p:nvSpPr>
              <p:cNvPr id="44" name="Freeform: Shape 84">
                <a:extLst>
                  <a:ext uri="{FF2B5EF4-FFF2-40B4-BE49-F238E27FC236}">
                    <a16:creationId xmlns:a16="http://schemas.microsoft.com/office/drawing/2014/main" id="{097DE776-FC49-41C7-B242-033408802C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4200" y="2720975"/>
                <a:ext cx="377825" cy="423863"/>
              </a:xfrm>
              <a:custGeom>
                <a:avLst/>
                <a:gdLst/>
                <a:ahLst/>
                <a:cxnLst>
                  <a:cxn ang="0">
                    <a:pos x="187" y="192"/>
                  </a:cxn>
                  <a:cxn ang="0">
                    <a:pos x="164" y="181"/>
                  </a:cxn>
                  <a:cxn ang="0">
                    <a:pos x="164" y="75"/>
                  </a:cxn>
                  <a:cxn ang="0">
                    <a:pos x="145" y="31"/>
                  </a:cxn>
                  <a:cxn ang="0">
                    <a:pos x="69" y="31"/>
                  </a:cxn>
                  <a:cxn ang="0">
                    <a:pos x="48" y="94"/>
                  </a:cxn>
                  <a:cxn ang="0">
                    <a:pos x="48" y="187"/>
                  </a:cxn>
                  <a:cxn ang="0">
                    <a:pos x="45" y="187"/>
                  </a:cxn>
                  <a:cxn ang="0">
                    <a:pos x="0" y="246"/>
                  </a:cxn>
                  <a:cxn ang="0">
                    <a:pos x="217" y="246"/>
                  </a:cxn>
                  <a:cxn ang="0">
                    <a:pos x="187" y="192"/>
                  </a:cxn>
                  <a:cxn ang="0">
                    <a:pos x="162" y="187"/>
                  </a:cxn>
                  <a:cxn ang="0">
                    <a:pos x="58" y="187"/>
                  </a:cxn>
                  <a:cxn ang="0">
                    <a:pos x="87" y="158"/>
                  </a:cxn>
                  <a:cxn ang="0">
                    <a:pos x="133" y="158"/>
                  </a:cxn>
                  <a:cxn ang="0">
                    <a:pos x="162" y="187"/>
                  </a:cxn>
                  <a:cxn ang="0">
                    <a:pos x="64" y="99"/>
                  </a:cxn>
                  <a:cxn ang="0">
                    <a:pos x="85" y="53"/>
                  </a:cxn>
                  <a:cxn ang="0">
                    <a:pos x="110" y="85"/>
                  </a:cxn>
                  <a:cxn ang="0">
                    <a:pos x="135" y="110"/>
                  </a:cxn>
                  <a:cxn ang="0">
                    <a:pos x="127" y="87"/>
                  </a:cxn>
                  <a:cxn ang="0">
                    <a:pos x="143" y="119"/>
                  </a:cxn>
                  <a:cxn ang="0">
                    <a:pos x="110" y="161"/>
                  </a:cxn>
                  <a:cxn ang="0">
                    <a:pos x="71" y="127"/>
                  </a:cxn>
                  <a:cxn ang="0">
                    <a:pos x="60" y="114"/>
                  </a:cxn>
                  <a:cxn ang="0">
                    <a:pos x="64" y="99"/>
                  </a:cxn>
                  <a:cxn ang="0">
                    <a:pos x="109" y="230"/>
                  </a:cxn>
                  <a:cxn ang="0">
                    <a:pos x="102" y="224"/>
                  </a:cxn>
                  <a:cxn ang="0">
                    <a:pos x="109" y="217"/>
                  </a:cxn>
                  <a:cxn ang="0">
                    <a:pos x="115" y="224"/>
                  </a:cxn>
                  <a:cxn ang="0">
                    <a:pos x="109" y="230"/>
                  </a:cxn>
                  <a:cxn ang="0">
                    <a:pos x="169" y="193"/>
                  </a:cxn>
                  <a:cxn ang="0">
                    <a:pos x="108" y="213"/>
                  </a:cxn>
                  <a:cxn ang="0">
                    <a:pos x="51" y="193"/>
                  </a:cxn>
                  <a:cxn ang="0">
                    <a:pos x="51" y="190"/>
                  </a:cxn>
                  <a:cxn ang="0">
                    <a:pos x="53" y="190"/>
                  </a:cxn>
                  <a:cxn ang="0">
                    <a:pos x="167" y="190"/>
                  </a:cxn>
                  <a:cxn ang="0">
                    <a:pos x="169" y="190"/>
                  </a:cxn>
                  <a:cxn ang="0">
                    <a:pos x="169" y="193"/>
                  </a:cxn>
                </a:cxnLst>
                <a:rect l="0" t="0" r="r" b="b"/>
                <a:pathLst>
                  <a:path w="219" h="246">
                    <a:moveTo>
                      <a:pt x="187" y="192"/>
                    </a:moveTo>
                    <a:cubicBezTo>
                      <a:pt x="172" y="183"/>
                      <a:pt x="165" y="182"/>
                      <a:pt x="164" y="181"/>
                    </a:cubicBezTo>
                    <a:cubicBezTo>
                      <a:pt x="164" y="75"/>
                      <a:pt x="164" y="75"/>
                      <a:pt x="164" y="75"/>
                    </a:cubicBezTo>
                    <a:cubicBezTo>
                      <a:pt x="162" y="46"/>
                      <a:pt x="145" y="31"/>
                      <a:pt x="145" y="31"/>
                    </a:cubicBezTo>
                    <a:cubicBezTo>
                      <a:pt x="104" y="0"/>
                      <a:pt x="69" y="31"/>
                      <a:pt x="69" y="31"/>
                    </a:cubicBezTo>
                    <a:cubicBezTo>
                      <a:pt x="47" y="50"/>
                      <a:pt x="48" y="74"/>
                      <a:pt x="48" y="94"/>
                    </a:cubicBezTo>
                    <a:cubicBezTo>
                      <a:pt x="48" y="187"/>
                      <a:pt x="48" y="187"/>
                      <a:pt x="48" y="187"/>
                    </a:cubicBezTo>
                    <a:cubicBezTo>
                      <a:pt x="46" y="187"/>
                      <a:pt x="45" y="187"/>
                      <a:pt x="45" y="187"/>
                    </a:cubicBezTo>
                    <a:cubicBezTo>
                      <a:pt x="7" y="203"/>
                      <a:pt x="0" y="246"/>
                      <a:pt x="0" y="246"/>
                    </a:cubicBezTo>
                    <a:cubicBezTo>
                      <a:pt x="217" y="246"/>
                      <a:pt x="217" y="246"/>
                      <a:pt x="217" y="246"/>
                    </a:cubicBezTo>
                    <a:cubicBezTo>
                      <a:pt x="219" y="210"/>
                      <a:pt x="187" y="192"/>
                      <a:pt x="187" y="192"/>
                    </a:cubicBezTo>
                    <a:close/>
                    <a:moveTo>
                      <a:pt x="162" y="187"/>
                    </a:moveTo>
                    <a:cubicBezTo>
                      <a:pt x="105" y="226"/>
                      <a:pt x="58" y="187"/>
                      <a:pt x="58" y="187"/>
                    </a:cubicBezTo>
                    <a:cubicBezTo>
                      <a:pt x="90" y="181"/>
                      <a:pt x="87" y="158"/>
                      <a:pt x="87" y="158"/>
                    </a:cubicBezTo>
                    <a:cubicBezTo>
                      <a:pt x="112" y="176"/>
                      <a:pt x="133" y="158"/>
                      <a:pt x="133" y="158"/>
                    </a:cubicBezTo>
                    <a:cubicBezTo>
                      <a:pt x="134" y="185"/>
                      <a:pt x="162" y="187"/>
                      <a:pt x="162" y="187"/>
                    </a:cubicBezTo>
                    <a:close/>
                    <a:moveTo>
                      <a:pt x="64" y="99"/>
                    </a:moveTo>
                    <a:cubicBezTo>
                      <a:pt x="63" y="69"/>
                      <a:pt x="85" y="53"/>
                      <a:pt x="85" y="53"/>
                    </a:cubicBezTo>
                    <a:cubicBezTo>
                      <a:pt x="82" y="73"/>
                      <a:pt x="110" y="85"/>
                      <a:pt x="110" y="85"/>
                    </a:cubicBezTo>
                    <a:cubicBezTo>
                      <a:pt x="135" y="97"/>
                      <a:pt x="135" y="110"/>
                      <a:pt x="135" y="110"/>
                    </a:cubicBezTo>
                    <a:cubicBezTo>
                      <a:pt x="138" y="99"/>
                      <a:pt x="127" y="87"/>
                      <a:pt x="127" y="87"/>
                    </a:cubicBezTo>
                    <a:cubicBezTo>
                      <a:pt x="143" y="95"/>
                      <a:pt x="143" y="119"/>
                      <a:pt x="143" y="119"/>
                    </a:cubicBezTo>
                    <a:cubicBezTo>
                      <a:pt x="142" y="165"/>
                      <a:pt x="110" y="161"/>
                      <a:pt x="110" y="161"/>
                    </a:cubicBezTo>
                    <a:cubicBezTo>
                      <a:pt x="80" y="161"/>
                      <a:pt x="71" y="127"/>
                      <a:pt x="71" y="127"/>
                    </a:cubicBezTo>
                    <a:cubicBezTo>
                      <a:pt x="66" y="130"/>
                      <a:pt x="60" y="114"/>
                      <a:pt x="60" y="114"/>
                    </a:cubicBezTo>
                    <a:cubicBezTo>
                      <a:pt x="53" y="94"/>
                      <a:pt x="64" y="99"/>
                      <a:pt x="64" y="99"/>
                    </a:cubicBezTo>
                    <a:close/>
                    <a:moveTo>
                      <a:pt x="109" y="230"/>
                    </a:moveTo>
                    <a:cubicBezTo>
                      <a:pt x="105" y="230"/>
                      <a:pt x="102" y="227"/>
                      <a:pt x="102" y="224"/>
                    </a:cubicBezTo>
                    <a:cubicBezTo>
                      <a:pt x="102" y="220"/>
                      <a:pt x="105" y="217"/>
                      <a:pt x="109" y="217"/>
                    </a:cubicBezTo>
                    <a:cubicBezTo>
                      <a:pt x="112" y="217"/>
                      <a:pt x="115" y="220"/>
                      <a:pt x="115" y="224"/>
                    </a:cubicBezTo>
                    <a:cubicBezTo>
                      <a:pt x="115" y="227"/>
                      <a:pt x="112" y="230"/>
                      <a:pt x="109" y="230"/>
                    </a:cubicBezTo>
                    <a:close/>
                    <a:moveTo>
                      <a:pt x="169" y="193"/>
                    </a:moveTo>
                    <a:cubicBezTo>
                      <a:pt x="146" y="208"/>
                      <a:pt x="125" y="213"/>
                      <a:pt x="108" y="213"/>
                    </a:cubicBezTo>
                    <a:cubicBezTo>
                      <a:pt x="73" y="213"/>
                      <a:pt x="51" y="193"/>
                      <a:pt x="51" y="193"/>
                    </a:cubicBezTo>
                    <a:cubicBezTo>
                      <a:pt x="50" y="192"/>
                      <a:pt x="50" y="191"/>
                      <a:pt x="51" y="190"/>
                    </a:cubicBezTo>
                    <a:cubicBezTo>
                      <a:pt x="51" y="189"/>
                      <a:pt x="53" y="189"/>
                      <a:pt x="53" y="190"/>
                    </a:cubicBezTo>
                    <a:cubicBezTo>
                      <a:pt x="55" y="192"/>
                      <a:pt x="101" y="232"/>
                      <a:pt x="167" y="190"/>
                    </a:cubicBezTo>
                    <a:cubicBezTo>
                      <a:pt x="168" y="189"/>
                      <a:pt x="169" y="189"/>
                      <a:pt x="169" y="190"/>
                    </a:cubicBezTo>
                    <a:cubicBezTo>
                      <a:pt x="170" y="191"/>
                      <a:pt x="170" y="192"/>
                      <a:pt x="169" y="193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grpSp>
            <p:nvGrpSpPr>
              <p:cNvPr id="45" name="Group 85">
                <a:extLst>
                  <a:ext uri="{FF2B5EF4-FFF2-40B4-BE49-F238E27FC236}">
                    <a16:creationId xmlns:a16="http://schemas.microsoft.com/office/drawing/2014/main" id="{802A132F-8D41-4E06-90AD-2AC6853BC53B}"/>
                  </a:ext>
                </a:extLst>
              </p:cNvPr>
              <p:cNvGrpSpPr/>
              <p:nvPr/>
            </p:nvGrpSpPr>
            <p:grpSpPr>
              <a:xfrm>
                <a:off x="3976688" y="2409825"/>
                <a:ext cx="1200150" cy="622301"/>
                <a:chOff x="3976688" y="2409825"/>
                <a:chExt cx="1200150" cy="622301"/>
              </a:xfrm>
            </p:grpSpPr>
            <p:sp>
              <p:nvSpPr>
                <p:cNvPr id="46" name="Freeform: Shape 86">
                  <a:extLst>
                    <a:ext uri="{FF2B5EF4-FFF2-40B4-BE49-F238E27FC236}">
                      <a16:creationId xmlns:a16="http://schemas.microsoft.com/office/drawing/2014/main" id="{B86FF423-FECB-44EF-BFAE-1DC78B721D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76688" y="2409825"/>
                  <a:ext cx="1200150" cy="566738"/>
                </a:xfrm>
                <a:custGeom>
                  <a:avLst/>
                  <a:gdLst/>
                  <a:ahLst/>
                  <a:cxnLst>
                    <a:cxn ang="0">
                      <a:pos x="560" y="329"/>
                    </a:cxn>
                    <a:cxn ang="0">
                      <a:pos x="531" y="306"/>
                    </a:cxn>
                    <a:cxn ang="0">
                      <a:pos x="512" y="259"/>
                    </a:cxn>
                    <a:cxn ang="0">
                      <a:pos x="443" y="190"/>
                    </a:cxn>
                    <a:cxn ang="0">
                      <a:pos x="349" y="165"/>
                    </a:cxn>
                    <a:cxn ang="0">
                      <a:pos x="255" y="190"/>
                    </a:cxn>
                    <a:cxn ang="0">
                      <a:pos x="186" y="259"/>
                    </a:cxn>
                    <a:cxn ang="0">
                      <a:pos x="167" y="306"/>
                    </a:cxn>
                    <a:cxn ang="0">
                      <a:pos x="138" y="329"/>
                    </a:cxn>
                    <a:cxn ang="0">
                      <a:pos x="31" y="329"/>
                    </a:cxn>
                    <a:cxn ang="0">
                      <a:pos x="8" y="318"/>
                    </a:cxn>
                    <a:cxn ang="0">
                      <a:pos x="2" y="294"/>
                    </a:cxn>
                    <a:cxn ang="0">
                      <a:pos x="44" y="177"/>
                    </a:cxn>
                    <a:cxn ang="0">
                      <a:pos x="173" y="48"/>
                    </a:cxn>
                    <a:cxn ang="0">
                      <a:pos x="349" y="0"/>
                    </a:cxn>
                    <a:cxn ang="0">
                      <a:pos x="525" y="48"/>
                    </a:cxn>
                    <a:cxn ang="0">
                      <a:pos x="654" y="177"/>
                    </a:cxn>
                    <a:cxn ang="0">
                      <a:pos x="697" y="294"/>
                    </a:cxn>
                    <a:cxn ang="0">
                      <a:pos x="690" y="318"/>
                    </a:cxn>
                    <a:cxn ang="0">
                      <a:pos x="668" y="329"/>
                    </a:cxn>
                    <a:cxn ang="0">
                      <a:pos x="560" y="329"/>
                    </a:cxn>
                  </a:cxnLst>
                  <a:rect l="0" t="0" r="r" b="b"/>
                  <a:pathLst>
                    <a:path w="698" h="329">
                      <a:moveTo>
                        <a:pt x="560" y="329"/>
                      </a:moveTo>
                      <a:cubicBezTo>
                        <a:pt x="547" y="329"/>
                        <a:pt x="535" y="319"/>
                        <a:pt x="531" y="306"/>
                      </a:cubicBezTo>
                      <a:cubicBezTo>
                        <a:pt x="527" y="290"/>
                        <a:pt x="521" y="274"/>
                        <a:pt x="512" y="259"/>
                      </a:cubicBezTo>
                      <a:cubicBezTo>
                        <a:pt x="496" y="230"/>
                        <a:pt x="472" y="206"/>
                        <a:pt x="443" y="190"/>
                      </a:cubicBezTo>
                      <a:cubicBezTo>
                        <a:pt x="415" y="173"/>
                        <a:pt x="382" y="165"/>
                        <a:pt x="349" y="165"/>
                      </a:cubicBezTo>
                      <a:cubicBezTo>
                        <a:pt x="316" y="165"/>
                        <a:pt x="284" y="173"/>
                        <a:pt x="255" y="190"/>
                      </a:cubicBezTo>
                      <a:cubicBezTo>
                        <a:pt x="227" y="206"/>
                        <a:pt x="203" y="230"/>
                        <a:pt x="186" y="259"/>
                      </a:cubicBezTo>
                      <a:cubicBezTo>
                        <a:pt x="178" y="274"/>
                        <a:pt x="171" y="290"/>
                        <a:pt x="167" y="306"/>
                      </a:cubicBezTo>
                      <a:cubicBezTo>
                        <a:pt x="164" y="319"/>
                        <a:pt x="152" y="329"/>
                        <a:pt x="138" y="329"/>
                      </a:cubicBezTo>
                      <a:cubicBezTo>
                        <a:pt x="31" y="329"/>
                        <a:pt x="31" y="329"/>
                        <a:pt x="31" y="329"/>
                      </a:cubicBezTo>
                      <a:cubicBezTo>
                        <a:pt x="22" y="329"/>
                        <a:pt x="14" y="325"/>
                        <a:pt x="8" y="318"/>
                      </a:cubicBezTo>
                      <a:cubicBezTo>
                        <a:pt x="3" y="311"/>
                        <a:pt x="0" y="303"/>
                        <a:pt x="2" y="294"/>
                      </a:cubicBezTo>
                      <a:cubicBezTo>
                        <a:pt x="9" y="252"/>
                        <a:pt x="23" y="213"/>
                        <a:pt x="44" y="177"/>
                      </a:cubicBezTo>
                      <a:cubicBezTo>
                        <a:pt x="75" y="123"/>
                        <a:pt x="120" y="79"/>
                        <a:pt x="173" y="48"/>
                      </a:cubicBezTo>
                      <a:cubicBezTo>
                        <a:pt x="226" y="17"/>
                        <a:pt x="287" y="0"/>
                        <a:pt x="349" y="0"/>
                      </a:cubicBezTo>
                      <a:cubicBezTo>
                        <a:pt x="411" y="0"/>
                        <a:pt x="472" y="17"/>
                        <a:pt x="525" y="48"/>
                      </a:cubicBezTo>
                      <a:cubicBezTo>
                        <a:pt x="579" y="79"/>
                        <a:pt x="623" y="123"/>
                        <a:pt x="654" y="177"/>
                      </a:cubicBezTo>
                      <a:cubicBezTo>
                        <a:pt x="675" y="213"/>
                        <a:pt x="690" y="252"/>
                        <a:pt x="697" y="294"/>
                      </a:cubicBezTo>
                      <a:cubicBezTo>
                        <a:pt x="698" y="303"/>
                        <a:pt x="696" y="311"/>
                        <a:pt x="690" y="318"/>
                      </a:cubicBezTo>
                      <a:cubicBezTo>
                        <a:pt x="684" y="325"/>
                        <a:pt x="676" y="329"/>
                        <a:pt x="668" y="329"/>
                      </a:cubicBezTo>
                      <a:lnTo>
                        <a:pt x="560" y="329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47" name="Freeform: Shape 87">
                  <a:extLst>
                    <a:ext uri="{FF2B5EF4-FFF2-40B4-BE49-F238E27FC236}">
                      <a16:creationId xmlns:a16="http://schemas.microsoft.com/office/drawing/2014/main" id="{36E4BBAA-9FD4-48CA-8A33-38B703A11D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97325" y="2447925"/>
                  <a:ext cx="1179513" cy="528638"/>
                </a:xfrm>
                <a:custGeom>
                  <a:avLst/>
                  <a:gdLst/>
                  <a:ahLst/>
                  <a:cxnLst>
                    <a:cxn ang="0">
                      <a:pos x="523" y="47"/>
                    </a:cxn>
                    <a:cxn ang="0">
                      <a:pos x="347" y="0"/>
                    </a:cxn>
                    <a:cxn ang="0">
                      <a:pos x="171" y="47"/>
                    </a:cxn>
                    <a:cxn ang="0">
                      <a:pos x="42" y="176"/>
                    </a:cxn>
                    <a:cxn ang="0">
                      <a:pos x="0" y="294"/>
                    </a:cxn>
                    <a:cxn ang="0">
                      <a:pos x="0" y="299"/>
                    </a:cxn>
                    <a:cxn ang="0">
                      <a:pos x="19" y="307"/>
                    </a:cxn>
                    <a:cxn ang="0">
                      <a:pos x="126" y="307"/>
                    </a:cxn>
                    <a:cxn ang="0">
                      <a:pos x="155" y="284"/>
                    </a:cxn>
                    <a:cxn ang="0">
                      <a:pos x="174" y="237"/>
                    </a:cxn>
                    <a:cxn ang="0">
                      <a:pos x="243" y="168"/>
                    </a:cxn>
                    <a:cxn ang="0">
                      <a:pos x="337" y="143"/>
                    </a:cxn>
                    <a:cxn ang="0">
                      <a:pos x="431" y="168"/>
                    </a:cxn>
                    <a:cxn ang="0">
                      <a:pos x="500" y="237"/>
                    </a:cxn>
                    <a:cxn ang="0">
                      <a:pos x="512" y="263"/>
                    </a:cxn>
                    <a:cxn ang="0">
                      <a:pos x="527" y="298"/>
                    </a:cxn>
                    <a:cxn ang="0">
                      <a:pos x="548" y="307"/>
                    </a:cxn>
                    <a:cxn ang="0">
                      <a:pos x="656" y="307"/>
                    </a:cxn>
                    <a:cxn ang="0">
                      <a:pos x="678" y="296"/>
                    </a:cxn>
                    <a:cxn ang="0">
                      <a:pos x="685" y="272"/>
                    </a:cxn>
                    <a:cxn ang="0">
                      <a:pos x="661" y="193"/>
                    </a:cxn>
                    <a:cxn ang="0">
                      <a:pos x="652" y="176"/>
                    </a:cxn>
                    <a:cxn ang="0">
                      <a:pos x="523" y="47"/>
                    </a:cxn>
                  </a:cxnLst>
                  <a:rect l="0" t="0" r="r" b="b"/>
                  <a:pathLst>
                    <a:path w="686" h="307">
                      <a:moveTo>
                        <a:pt x="523" y="47"/>
                      </a:moveTo>
                      <a:cubicBezTo>
                        <a:pt x="470" y="16"/>
                        <a:pt x="409" y="0"/>
                        <a:pt x="347" y="0"/>
                      </a:cubicBezTo>
                      <a:cubicBezTo>
                        <a:pt x="285" y="0"/>
                        <a:pt x="224" y="16"/>
                        <a:pt x="171" y="47"/>
                      </a:cubicBezTo>
                      <a:cubicBezTo>
                        <a:pt x="118" y="78"/>
                        <a:pt x="73" y="123"/>
                        <a:pt x="42" y="176"/>
                      </a:cubicBezTo>
                      <a:cubicBezTo>
                        <a:pt x="21" y="213"/>
                        <a:pt x="7" y="252"/>
                        <a:pt x="0" y="294"/>
                      </a:cubicBezTo>
                      <a:cubicBezTo>
                        <a:pt x="0" y="295"/>
                        <a:pt x="0" y="297"/>
                        <a:pt x="0" y="299"/>
                      </a:cubicBezTo>
                      <a:cubicBezTo>
                        <a:pt x="5" y="304"/>
                        <a:pt x="12" y="307"/>
                        <a:pt x="19" y="307"/>
                      </a:cubicBezTo>
                      <a:cubicBezTo>
                        <a:pt x="126" y="307"/>
                        <a:pt x="126" y="307"/>
                        <a:pt x="126" y="307"/>
                      </a:cubicBezTo>
                      <a:cubicBezTo>
                        <a:pt x="140" y="307"/>
                        <a:pt x="152" y="297"/>
                        <a:pt x="155" y="284"/>
                      </a:cubicBezTo>
                      <a:cubicBezTo>
                        <a:pt x="159" y="268"/>
                        <a:pt x="166" y="252"/>
                        <a:pt x="174" y="237"/>
                      </a:cubicBezTo>
                      <a:cubicBezTo>
                        <a:pt x="191" y="208"/>
                        <a:pt x="215" y="184"/>
                        <a:pt x="243" y="168"/>
                      </a:cubicBezTo>
                      <a:cubicBezTo>
                        <a:pt x="272" y="151"/>
                        <a:pt x="304" y="143"/>
                        <a:pt x="337" y="143"/>
                      </a:cubicBezTo>
                      <a:cubicBezTo>
                        <a:pt x="370" y="143"/>
                        <a:pt x="403" y="151"/>
                        <a:pt x="431" y="168"/>
                      </a:cubicBezTo>
                      <a:cubicBezTo>
                        <a:pt x="460" y="184"/>
                        <a:pt x="484" y="208"/>
                        <a:pt x="500" y="237"/>
                      </a:cubicBezTo>
                      <a:cubicBezTo>
                        <a:pt x="505" y="245"/>
                        <a:pt x="509" y="254"/>
                        <a:pt x="512" y="263"/>
                      </a:cubicBezTo>
                      <a:cubicBezTo>
                        <a:pt x="518" y="274"/>
                        <a:pt x="523" y="286"/>
                        <a:pt x="527" y="298"/>
                      </a:cubicBezTo>
                      <a:cubicBezTo>
                        <a:pt x="533" y="303"/>
                        <a:pt x="540" y="307"/>
                        <a:pt x="548" y="307"/>
                      </a:cubicBezTo>
                      <a:cubicBezTo>
                        <a:pt x="656" y="307"/>
                        <a:pt x="656" y="307"/>
                        <a:pt x="656" y="307"/>
                      </a:cubicBezTo>
                      <a:cubicBezTo>
                        <a:pt x="664" y="307"/>
                        <a:pt x="672" y="303"/>
                        <a:pt x="678" y="296"/>
                      </a:cubicBezTo>
                      <a:cubicBezTo>
                        <a:pt x="684" y="289"/>
                        <a:pt x="686" y="281"/>
                        <a:pt x="685" y="272"/>
                      </a:cubicBezTo>
                      <a:cubicBezTo>
                        <a:pt x="680" y="244"/>
                        <a:pt x="672" y="218"/>
                        <a:pt x="661" y="193"/>
                      </a:cubicBezTo>
                      <a:cubicBezTo>
                        <a:pt x="658" y="187"/>
                        <a:pt x="656" y="182"/>
                        <a:pt x="652" y="176"/>
                      </a:cubicBezTo>
                      <a:cubicBezTo>
                        <a:pt x="622" y="123"/>
                        <a:pt x="577" y="78"/>
                        <a:pt x="523" y="47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48" name="Freeform: Shape 88">
                  <a:extLst>
                    <a:ext uri="{FF2B5EF4-FFF2-40B4-BE49-F238E27FC236}">
                      <a16:creationId xmlns:a16="http://schemas.microsoft.com/office/drawing/2014/main" id="{3187EFEA-DFB5-4913-828C-0E099C57EA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4175" y="2852738"/>
                  <a:ext cx="22225" cy="34925"/>
                </a:xfrm>
                <a:custGeom>
                  <a:avLst/>
                  <a:gdLst/>
                  <a:ahLst/>
                  <a:cxnLst>
                    <a:cxn ang="0">
                      <a:pos x="13" y="2"/>
                    </a:cxn>
                    <a:cxn ang="0">
                      <a:pos x="5" y="2"/>
                    </a:cxn>
                    <a:cxn ang="0">
                      <a:pos x="4" y="8"/>
                    </a:cxn>
                    <a:cxn ang="0">
                      <a:pos x="6" y="8"/>
                    </a:cxn>
                    <a:cxn ang="0">
                      <a:pos x="10" y="9"/>
                    </a:cxn>
                    <a:cxn ang="0">
                      <a:pos x="13" y="14"/>
                    </a:cxn>
                    <a:cxn ang="0">
                      <a:pos x="5" y="21"/>
                    </a:cxn>
                    <a:cxn ang="0">
                      <a:pos x="0" y="20"/>
                    </a:cxn>
                    <a:cxn ang="0">
                      <a:pos x="1" y="18"/>
                    </a:cxn>
                    <a:cxn ang="0">
                      <a:pos x="5" y="19"/>
                    </a:cxn>
                    <a:cxn ang="0">
                      <a:pos x="10" y="14"/>
                    </a:cxn>
                    <a:cxn ang="0">
                      <a:pos x="4" y="10"/>
                    </a:cxn>
                    <a:cxn ang="0">
                      <a:pos x="1" y="10"/>
                    </a:cxn>
                    <a:cxn ang="0">
                      <a:pos x="3" y="0"/>
                    </a:cxn>
                    <a:cxn ang="0">
                      <a:pos x="13" y="0"/>
                    </a:cxn>
                    <a:cxn ang="0">
                      <a:pos x="13" y="2"/>
                    </a:cxn>
                  </a:cxnLst>
                  <a:rect l="0" t="0" r="r" b="b"/>
                  <a:pathLst>
                    <a:path w="13" h="21">
                      <a:moveTo>
                        <a:pt x="13" y="2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5" y="8"/>
                        <a:pt x="6" y="8"/>
                      </a:cubicBezTo>
                      <a:cubicBezTo>
                        <a:pt x="7" y="8"/>
                        <a:pt x="9" y="8"/>
                        <a:pt x="10" y="9"/>
                      </a:cubicBezTo>
                      <a:cubicBezTo>
                        <a:pt x="12" y="10"/>
                        <a:pt x="13" y="11"/>
                        <a:pt x="13" y="14"/>
                      </a:cubicBezTo>
                      <a:cubicBezTo>
                        <a:pt x="13" y="18"/>
                        <a:pt x="10" y="21"/>
                        <a:pt x="5" y="21"/>
                      </a:cubicBezTo>
                      <a:cubicBezTo>
                        <a:pt x="3" y="21"/>
                        <a:pt x="1" y="21"/>
                        <a:pt x="0" y="20"/>
                      </a:cubicBezTo>
                      <a:cubicBezTo>
                        <a:pt x="1" y="18"/>
                        <a:pt x="1" y="18"/>
                        <a:pt x="1" y="18"/>
                      </a:cubicBezTo>
                      <a:cubicBezTo>
                        <a:pt x="2" y="18"/>
                        <a:pt x="3" y="19"/>
                        <a:pt x="5" y="19"/>
                      </a:cubicBezTo>
                      <a:cubicBezTo>
                        <a:pt x="8" y="19"/>
                        <a:pt x="10" y="17"/>
                        <a:pt x="10" y="14"/>
                      </a:cubicBezTo>
                      <a:cubicBezTo>
                        <a:pt x="10" y="12"/>
                        <a:pt x="8" y="10"/>
                        <a:pt x="4" y="10"/>
                      </a:cubicBezTo>
                      <a:cubicBezTo>
                        <a:pt x="3" y="10"/>
                        <a:pt x="2" y="10"/>
                        <a:pt x="1" y="1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lnTo>
                        <a:pt x="13" y="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49" name="Freeform: Shape 89">
                  <a:extLst>
                    <a:ext uri="{FF2B5EF4-FFF2-40B4-BE49-F238E27FC236}">
                      <a16:creationId xmlns:a16="http://schemas.microsoft.com/office/drawing/2014/main" id="{3716566B-D31B-4C0E-B6FE-F3004EBEA7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97338" y="2995613"/>
                  <a:ext cx="23813" cy="36513"/>
                </a:xfrm>
                <a:custGeom>
                  <a:avLst/>
                  <a:gdLst/>
                  <a:ahLst/>
                  <a:cxnLst>
                    <a:cxn ang="0">
                      <a:pos x="14" y="11"/>
                    </a:cxn>
                    <a:cxn ang="0">
                      <a:pos x="6" y="22"/>
                    </a:cxn>
                    <a:cxn ang="0">
                      <a:pos x="0" y="11"/>
                    </a:cxn>
                    <a:cxn ang="0">
                      <a:pos x="7" y="0"/>
                    </a:cxn>
                    <a:cxn ang="0">
                      <a:pos x="14" y="11"/>
                    </a:cxn>
                    <a:cxn ang="0">
                      <a:pos x="2" y="11"/>
                    </a:cxn>
                    <a:cxn ang="0">
                      <a:pos x="7" y="19"/>
                    </a:cxn>
                    <a:cxn ang="0">
                      <a:pos x="11" y="11"/>
                    </a:cxn>
                    <a:cxn ang="0">
                      <a:pos x="7" y="2"/>
                    </a:cxn>
                    <a:cxn ang="0">
                      <a:pos x="2" y="11"/>
                    </a:cxn>
                  </a:cxnLst>
                  <a:rect l="0" t="0" r="r" b="b"/>
                  <a:pathLst>
                    <a:path w="14" h="22">
                      <a:moveTo>
                        <a:pt x="14" y="11"/>
                      </a:moveTo>
                      <a:cubicBezTo>
                        <a:pt x="14" y="18"/>
                        <a:pt x="11" y="22"/>
                        <a:pt x="6" y="22"/>
                      </a:cubicBezTo>
                      <a:cubicBezTo>
                        <a:pt x="2" y="22"/>
                        <a:pt x="0" y="18"/>
                        <a:pt x="0" y="11"/>
                      </a:cubicBezTo>
                      <a:cubicBezTo>
                        <a:pt x="0" y="4"/>
                        <a:pt x="3" y="0"/>
                        <a:pt x="7" y="0"/>
                      </a:cubicBezTo>
                      <a:cubicBezTo>
                        <a:pt x="11" y="0"/>
                        <a:pt x="14" y="4"/>
                        <a:pt x="14" y="11"/>
                      </a:cubicBezTo>
                      <a:close/>
                      <a:moveTo>
                        <a:pt x="2" y="11"/>
                      </a:moveTo>
                      <a:cubicBezTo>
                        <a:pt x="2" y="16"/>
                        <a:pt x="4" y="19"/>
                        <a:pt x="7" y="19"/>
                      </a:cubicBezTo>
                      <a:cubicBezTo>
                        <a:pt x="9" y="19"/>
                        <a:pt x="11" y="16"/>
                        <a:pt x="11" y="11"/>
                      </a:cubicBezTo>
                      <a:cubicBezTo>
                        <a:pt x="11" y="6"/>
                        <a:pt x="9" y="2"/>
                        <a:pt x="7" y="2"/>
                      </a:cubicBezTo>
                      <a:cubicBezTo>
                        <a:pt x="4" y="2"/>
                        <a:pt x="2" y="5"/>
                        <a:pt x="2" y="11"/>
                      </a:cubicBez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0" name="Freeform: Shape 90">
                  <a:extLst>
                    <a:ext uri="{FF2B5EF4-FFF2-40B4-BE49-F238E27FC236}">
                      <a16:creationId xmlns:a16="http://schemas.microsoft.com/office/drawing/2014/main" id="{61732DA6-2CF8-4AA2-BF69-9DEC5DD116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4975" y="2768600"/>
                  <a:ext cx="12700" cy="34925"/>
                </a:xfrm>
                <a:custGeom>
                  <a:avLst/>
                  <a:gdLst/>
                  <a:ahLst/>
                  <a:cxnLst>
                    <a:cxn ang="0">
                      <a:pos x="5" y="3"/>
                    </a:cxn>
                    <a:cxn ang="0">
                      <a:pos x="5" y="3"/>
                    </a:cxn>
                    <a:cxn ang="0">
                      <a:pos x="1" y="5"/>
                    </a:cxn>
                    <a:cxn ang="0">
                      <a:pos x="0" y="2"/>
                    </a:cxn>
                    <a:cxn ang="0">
                      <a:pos x="6" y="0"/>
                    </a:cxn>
                    <a:cxn ang="0">
                      <a:pos x="8" y="0"/>
                    </a:cxn>
                    <a:cxn ang="0">
                      <a:pos x="8" y="22"/>
                    </a:cxn>
                    <a:cxn ang="0">
                      <a:pos x="5" y="22"/>
                    </a:cxn>
                    <a:cxn ang="0">
                      <a:pos x="5" y="3"/>
                    </a:cxn>
                  </a:cxnLst>
                  <a:rect l="0" t="0" r="r" b="b"/>
                  <a:pathLst>
                    <a:path w="8" h="22">
                      <a:moveTo>
                        <a:pt x="5" y="3"/>
                      </a:moveTo>
                      <a:lnTo>
                        <a:pt x="5" y="3"/>
                      </a:lnTo>
                      <a:lnTo>
                        <a:pt x="1" y="5"/>
                      </a:lnTo>
                      <a:lnTo>
                        <a:pt x="0" y="2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8" y="22"/>
                      </a:lnTo>
                      <a:lnTo>
                        <a:pt x="5" y="22"/>
                      </a:lnTo>
                      <a:lnTo>
                        <a:pt x="5" y="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1" name="Freeform: Shape 91">
                  <a:extLst>
                    <a:ext uri="{FF2B5EF4-FFF2-40B4-BE49-F238E27FC236}">
                      <a16:creationId xmlns:a16="http://schemas.microsoft.com/office/drawing/2014/main" id="{1432BC25-1F2C-4186-B8A8-4F107BCA13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8788" y="2768600"/>
                  <a:ext cx="25400" cy="34925"/>
                </a:xfrm>
                <a:custGeom>
                  <a:avLst/>
                  <a:gdLst/>
                  <a:ahLst/>
                  <a:cxnLst>
                    <a:cxn ang="0">
                      <a:pos x="14" y="10"/>
                    </a:cxn>
                    <a:cxn ang="0">
                      <a:pos x="7" y="21"/>
                    </a:cxn>
                    <a:cxn ang="0">
                      <a:pos x="0" y="10"/>
                    </a:cxn>
                    <a:cxn ang="0">
                      <a:pos x="7" y="0"/>
                    </a:cxn>
                    <a:cxn ang="0">
                      <a:pos x="14" y="10"/>
                    </a:cxn>
                    <a:cxn ang="0">
                      <a:pos x="3" y="11"/>
                    </a:cxn>
                    <a:cxn ang="0">
                      <a:pos x="7" y="19"/>
                    </a:cxn>
                    <a:cxn ang="0">
                      <a:pos x="12" y="10"/>
                    </a:cxn>
                    <a:cxn ang="0">
                      <a:pos x="7" y="2"/>
                    </a:cxn>
                    <a:cxn ang="0">
                      <a:pos x="3" y="11"/>
                    </a:cxn>
                  </a:cxnLst>
                  <a:rect l="0" t="0" r="r" b="b"/>
                  <a:pathLst>
                    <a:path w="14" h="21">
                      <a:moveTo>
                        <a:pt x="14" y="10"/>
                      </a:moveTo>
                      <a:cubicBezTo>
                        <a:pt x="14" y="17"/>
                        <a:pt x="12" y="21"/>
                        <a:pt x="7" y="21"/>
                      </a:cubicBezTo>
                      <a:cubicBezTo>
                        <a:pt x="3" y="21"/>
                        <a:pt x="0" y="17"/>
                        <a:pt x="0" y="10"/>
                      </a:cubicBezTo>
                      <a:cubicBezTo>
                        <a:pt x="0" y="4"/>
                        <a:pt x="3" y="0"/>
                        <a:pt x="7" y="0"/>
                      </a:cubicBezTo>
                      <a:cubicBezTo>
                        <a:pt x="12" y="0"/>
                        <a:pt x="14" y="4"/>
                        <a:pt x="14" y="10"/>
                      </a:cubicBezTo>
                      <a:close/>
                      <a:moveTo>
                        <a:pt x="3" y="11"/>
                      </a:moveTo>
                      <a:cubicBezTo>
                        <a:pt x="3" y="16"/>
                        <a:pt x="5" y="19"/>
                        <a:pt x="7" y="19"/>
                      </a:cubicBezTo>
                      <a:cubicBezTo>
                        <a:pt x="10" y="19"/>
                        <a:pt x="12" y="16"/>
                        <a:pt x="12" y="10"/>
                      </a:cubicBezTo>
                      <a:cubicBezTo>
                        <a:pt x="12" y="5"/>
                        <a:pt x="10" y="2"/>
                        <a:pt x="7" y="2"/>
                      </a:cubicBezTo>
                      <a:cubicBezTo>
                        <a:pt x="5" y="2"/>
                        <a:pt x="3" y="5"/>
                        <a:pt x="3" y="1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2" name="Freeform: Shape 92">
                  <a:extLst>
                    <a:ext uri="{FF2B5EF4-FFF2-40B4-BE49-F238E27FC236}">
                      <a16:creationId xmlns:a16="http://schemas.microsoft.com/office/drawing/2014/main" id="{57EB79FA-058B-49B4-852B-F9D140CD49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4825" y="2686050"/>
                  <a:ext cx="9525" cy="34925"/>
                </a:xfrm>
                <a:custGeom>
                  <a:avLst/>
                  <a:gdLst/>
                  <a:ahLst/>
                  <a:cxnLst>
                    <a:cxn ang="0">
                      <a:pos x="4" y="2"/>
                    </a:cxn>
                    <a:cxn ang="0">
                      <a:pos x="4" y="2"/>
                    </a:cxn>
                    <a:cxn ang="0">
                      <a:pos x="0" y="4"/>
                    </a:cxn>
                    <a:cxn ang="0">
                      <a:pos x="0" y="2"/>
                    </a:cxn>
                    <a:cxn ang="0">
                      <a:pos x="4" y="0"/>
                    </a:cxn>
                    <a:cxn ang="0">
                      <a:pos x="6" y="0"/>
                    </a:cxn>
                    <a:cxn ang="0">
                      <a:pos x="6" y="22"/>
                    </a:cxn>
                    <a:cxn ang="0">
                      <a:pos x="4" y="22"/>
                    </a:cxn>
                    <a:cxn ang="0">
                      <a:pos x="4" y="2"/>
                    </a:cxn>
                  </a:cxnLst>
                  <a:rect l="0" t="0" r="r" b="b"/>
                  <a:pathLst>
                    <a:path w="6" h="22">
                      <a:moveTo>
                        <a:pt x="4" y="2"/>
                      </a:moveTo>
                      <a:lnTo>
                        <a:pt x="4" y="2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6" y="22"/>
                      </a:lnTo>
                      <a:lnTo>
                        <a:pt x="4" y="22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3" name="Freeform: Shape 93">
                  <a:extLst>
                    <a:ext uri="{FF2B5EF4-FFF2-40B4-BE49-F238E27FC236}">
                      <a16:creationId xmlns:a16="http://schemas.microsoft.com/office/drawing/2014/main" id="{239935AF-C3A6-4D2B-9161-F344DEB901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8638" y="2686050"/>
                  <a:ext cx="22225" cy="34925"/>
                </a:xfrm>
                <a:custGeom>
                  <a:avLst/>
                  <a:gdLst/>
                  <a:ahLst/>
                  <a:cxnLst>
                    <a:cxn ang="0">
                      <a:pos x="12" y="2"/>
                    </a:cxn>
                    <a:cxn ang="0">
                      <a:pos x="5" y="2"/>
                    </a:cxn>
                    <a:cxn ang="0">
                      <a:pos x="4" y="7"/>
                    </a:cxn>
                    <a:cxn ang="0">
                      <a:pos x="5" y="7"/>
                    </a:cxn>
                    <a:cxn ang="0">
                      <a:pos x="10" y="8"/>
                    </a:cxn>
                    <a:cxn ang="0">
                      <a:pos x="13" y="14"/>
                    </a:cxn>
                    <a:cxn ang="0">
                      <a:pos x="5" y="21"/>
                    </a:cxn>
                    <a:cxn ang="0">
                      <a:pos x="0" y="20"/>
                    </a:cxn>
                    <a:cxn ang="0">
                      <a:pos x="1" y="18"/>
                    </a:cxn>
                    <a:cxn ang="0">
                      <a:pos x="5" y="19"/>
                    </a:cxn>
                    <a:cxn ang="0">
                      <a:pos x="10" y="14"/>
                    </a:cxn>
                    <a:cxn ang="0">
                      <a:pos x="4" y="10"/>
                    </a:cxn>
                    <a:cxn ang="0">
                      <a:pos x="1" y="10"/>
                    </a:cxn>
                    <a:cxn ang="0">
                      <a:pos x="2" y="0"/>
                    </a:cxn>
                    <a:cxn ang="0">
                      <a:pos x="12" y="0"/>
                    </a:cxn>
                    <a:cxn ang="0">
                      <a:pos x="12" y="2"/>
                    </a:cxn>
                  </a:cxnLst>
                  <a:rect l="0" t="0" r="r" b="b"/>
                  <a:pathLst>
                    <a:path w="13" h="21">
                      <a:moveTo>
                        <a:pt x="12" y="2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5" y="7"/>
                        <a:pt x="5" y="7"/>
                      </a:cubicBezTo>
                      <a:cubicBezTo>
                        <a:pt x="7" y="7"/>
                        <a:pt x="9" y="8"/>
                        <a:pt x="10" y="8"/>
                      </a:cubicBezTo>
                      <a:cubicBezTo>
                        <a:pt x="12" y="9"/>
                        <a:pt x="13" y="11"/>
                        <a:pt x="13" y="14"/>
                      </a:cubicBezTo>
                      <a:cubicBezTo>
                        <a:pt x="13" y="18"/>
                        <a:pt x="10" y="21"/>
                        <a:pt x="5" y="21"/>
                      </a:cubicBezTo>
                      <a:cubicBezTo>
                        <a:pt x="3" y="21"/>
                        <a:pt x="1" y="20"/>
                        <a:pt x="0" y="20"/>
                      </a:cubicBezTo>
                      <a:cubicBezTo>
                        <a:pt x="1" y="18"/>
                        <a:pt x="1" y="18"/>
                        <a:pt x="1" y="18"/>
                      </a:cubicBezTo>
                      <a:cubicBezTo>
                        <a:pt x="2" y="18"/>
                        <a:pt x="3" y="19"/>
                        <a:pt x="5" y="19"/>
                      </a:cubicBezTo>
                      <a:cubicBezTo>
                        <a:pt x="8" y="19"/>
                        <a:pt x="10" y="17"/>
                        <a:pt x="10" y="14"/>
                      </a:cubicBezTo>
                      <a:cubicBezTo>
                        <a:pt x="10" y="11"/>
                        <a:pt x="8" y="10"/>
                        <a:pt x="4" y="10"/>
                      </a:cubicBezTo>
                      <a:cubicBezTo>
                        <a:pt x="3" y="10"/>
                        <a:pt x="2" y="10"/>
                        <a:pt x="1" y="1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lnTo>
                        <a:pt x="12" y="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4" name="Freeform: Shape 94">
                  <a:extLst>
                    <a:ext uri="{FF2B5EF4-FFF2-40B4-BE49-F238E27FC236}">
                      <a16:creationId xmlns:a16="http://schemas.microsoft.com/office/drawing/2014/main" id="{F3CAF9BE-AA78-4529-90FC-F609CA9D52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98963" y="2633663"/>
                  <a:ext cx="23813" cy="36513"/>
                </a:xfrm>
                <a:custGeom>
                  <a:avLst/>
                  <a:gdLst/>
                  <a:ahLst/>
                  <a:cxnLst>
                    <a:cxn ang="0">
                      <a:pos x="0" y="21"/>
                    </a:cxn>
                    <a:cxn ang="0">
                      <a:pos x="0" y="20"/>
                    </a:cxn>
                    <a:cxn ang="0">
                      <a:pos x="3" y="17"/>
                    </a:cxn>
                    <a:cxn ang="0">
                      <a:pos x="10" y="6"/>
                    </a:cxn>
                    <a:cxn ang="0">
                      <a:pos x="6" y="2"/>
                    </a:cxn>
                    <a:cxn ang="0">
                      <a:pos x="2" y="4"/>
                    </a:cxn>
                    <a:cxn ang="0">
                      <a:pos x="1" y="2"/>
                    </a:cxn>
                    <a:cxn ang="0">
                      <a:pos x="7" y="0"/>
                    </a:cxn>
                    <a:cxn ang="0">
                      <a:pos x="13" y="6"/>
                    </a:cxn>
                    <a:cxn ang="0">
                      <a:pos x="6" y="17"/>
                    </a:cxn>
                    <a:cxn ang="0">
                      <a:pos x="4" y="19"/>
                    </a:cxn>
                    <a:cxn ang="0">
                      <a:pos x="4" y="19"/>
                    </a:cxn>
                    <a:cxn ang="0">
                      <a:pos x="14" y="19"/>
                    </a:cxn>
                    <a:cxn ang="0">
                      <a:pos x="14" y="21"/>
                    </a:cxn>
                    <a:cxn ang="0">
                      <a:pos x="0" y="21"/>
                    </a:cxn>
                  </a:cxnLst>
                  <a:rect l="0" t="0" r="r" b="b"/>
                  <a:pathLst>
                    <a:path w="14" h="21">
                      <a:moveTo>
                        <a:pt x="0" y="21"/>
                      </a:move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3" y="17"/>
                        <a:pt x="3" y="17"/>
                        <a:pt x="3" y="17"/>
                      </a:cubicBezTo>
                      <a:cubicBezTo>
                        <a:pt x="8" y="12"/>
                        <a:pt x="10" y="10"/>
                        <a:pt x="10" y="6"/>
                      </a:cubicBezTo>
                      <a:cubicBezTo>
                        <a:pt x="10" y="4"/>
                        <a:pt x="9" y="2"/>
                        <a:pt x="6" y="2"/>
                      </a:cubicBezTo>
                      <a:cubicBezTo>
                        <a:pt x="4" y="2"/>
                        <a:pt x="3" y="3"/>
                        <a:pt x="2" y="4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1"/>
                        <a:pt x="4" y="0"/>
                        <a:pt x="7" y="0"/>
                      </a:cubicBezTo>
                      <a:cubicBezTo>
                        <a:pt x="11" y="0"/>
                        <a:pt x="13" y="3"/>
                        <a:pt x="13" y="6"/>
                      </a:cubicBezTo>
                      <a:cubicBezTo>
                        <a:pt x="13" y="10"/>
                        <a:pt x="10" y="13"/>
                        <a:pt x="6" y="17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14" y="19"/>
                        <a:pt x="14" y="19"/>
                        <a:pt x="14" y="19"/>
                      </a:cubicBezTo>
                      <a:cubicBezTo>
                        <a:pt x="14" y="21"/>
                        <a:pt x="14" y="21"/>
                        <a:pt x="14" y="21"/>
                      </a:cubicBez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5" name="Freeform: Shape 95">
                  <a:extLst>
                    <a:ext uri="{FF2B5EF4-FFF2-40B4-BE49-F238E27FC236}">
                      <a16:creationId xmlns:a16="http://schemas.microsoft.com/office/drawing/2014/main" id="{25C56907-F2FE-4270-873F-B4B71BD7BF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25950" y="2633663"/>
                  <a:ext cx="25400" cy="38100"/>
                </a:xfrm>
                <a:custGeom>
                  <a:avLst/>
                  <a:gdLst/>
                  <a:ahLst/>
                  <a:cxnLst>
                    <a:cxn ang="0">
                      <a:pos x="15" y="11"/>
                    </a:cxn>
                    <a:cxn ang="0">
                      <a:pos x="7" y="22"/>
                    </a:cxn>
                    <a:cxn ang="0">
                      <a:pos x="0" y="11"/>
                    </a:cxn>
                    <a:cxn ang="0">
                      <a:pos x="8" y="0"/>
                    </a:cxn>
                    <a:cxn ang="0">
                      <a:pos x="15" y="11"/>
                    </a:cxn>
                    <a:cxn ang="0">
                      <a:pos x="3" y="11"/>
                    </a:cxn>
                    <a:cxn ang="0">
                      <a:pos x="7" y="19"/>
                    </a:cxn>
                    <a:cxn ang="0">
                      <a:pos x="12" y="11"/>
                    </a:cxn>
                    <a:cxn ang="0">
                      <a:pos x="8" y="2"/>
                    </a:cxn>
                    <a:cxn ang="0">
                      <a:pos x="3" y="11"/>
                    </a:cxn>
                  </a:cxnLst>
                  <a:rect l="0" t="0" r="r" b="b"/>
                  <a:pathLst>
                    <a:path w="15" h="22">
                      <a:moveTo>
                        <a:pt x="15" y="11"/>
                      </a:moveTo>
                      <a:cubicBezTo>
                        <a:pt x="15" y="18"/>
                        <a:pt x="12" y="22"/>
                        <a:pt x="7" y="22"/>
                      </a:cubicBezTo>
                      <a:cubicBezTo>
                        <a:pt x="3" y="22"/>
                        <a:pt x="1" y="18"/>
                        <a:pt x="0" y="11"/>
                      </a:cubicBezTo>
                      <a:cubicBezTo>
                        <a:pt x="0" y="4"/>
                        <a:pt x="3" y="0"/>
                        <a:pt x="8" y="0"/>
                      </a:cubicBezTo>
                      <a:cubicBezTo>
                        <a:pt x="12" y="0"/>
                        <a:pt x="15" y="4"/>
                        <a:pt x="15" y="11"/>
                      </a:cubicBezTo>
                      <a:close/>
                      <a:moveTo>
                        <a:pt x="3" y="11"/>
                      </a:moveTo>
                      <a:cubicBezTo>
                        <a:pt x="3" y="16"/>
                        <a:pt x="5" y="19"/>
                        <a:pt x="7" y="19"/>
                      </a:cubicBezTo>
                      <a:cubicBezTo>
                        <a:pt x="10" y="19"/>
                        <a:pt x="12" y="16"/>
                        <a:pt x="12" y="11"/>
                      </a:cubicBezTo>
                      <a:cubicBezTo>
                        <a:pt x="12" y="6"/>
                        <a:pt x="10" y="2"/>
                        <a:pt x="8" y="2"/>
                      </a:cubicBezTo>
                      <a:cubicBezTo>
                        <a:pt x="5" y="2"/>
                        <a:pt x="3" y="5"/>
                        <a:pt x="3" y="1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6" name="Freeform: Shape 96">
                  <a:extLst>
                    <a:ext uri="{FF2B5EF4-FFF2-40B4-BE49-F238E27FC236}">
                      <a16:creationId xmlns:a16="http://schemas.microsoft.com/office/drawing/2014/main" id="{5F3CE432-B2F6-4471-8F7D-959C7FA3B3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98975" y="2606675"/>
                  <a:ext cx="23813" cy="36513"/>
                </a:xfrm>
                <a:custGeom>
                  <a:avLst/>
                  <a:gdLst/>
                  <a:ahLst/>
                  <a:cxnLst>
                    <a:cxn ang="0">
                      <a:pos x="0" y="21"/>
                    </a:cxn>
                    <a:cxn ang="0">
                      <a:pos x="0" y="20"/>
                    </a:cxn>
                    <a:cxn ang="0">
                      <a:pos x="2" y="17"/>
                    </a:cxn>
                    <a:cxn ang="0">
                      <a:pos x="10" y="6"/>
                    </a:cxn>
                    <a:cxn ang="0">
                      <a:pos x="6" y="2"/>
                    </a:cxn>
                    <a:cxn ang="0">
                      <a:pos x="1" y="4"/>
                    </a:cxn>
                    <a:cxn ang="0">
                      <a:pos x="0" y="2"/>
                    </a:cxn>
                    <a:cxn ang="0">
                      <a:pos x="6" y="0"/>
                    </a:cxn>
                    <a:cxn ang="0">
                      <a:pos x="13" y="6"/>
                    </a:cxn>
                    <a:cxn ang="0">
                      <a:pos x="5" y="17"/>
                    </a:cxn>
                    <a:cxn ang="0">
                      <a:pos x="4" y="19"/>
                    </a:cxn>
                    <a:cxn ang="0">
                      <a:pos x="4" y="19"/>
                    </a:cxn>
                    <a:cxn ang="0">
                      <a:pos x="13" y="19"/>
                    </a:cxn>
                    <a:cxn ang="0">
                      <a:pos x="13" y="21"/>
                    </a:cxn>
                    <a:cxn ang="0">
                      <a:pos x="0" y="21"/>
                    </a:cxn>
                  </a:cxnLst>
                  <a:rect l="0" t="0" r="r" b="b"/>
                  <a:pathLst>
                    <a:path w="13" h="21">
                      <a:moveTo>
                        <a:pt x="0" y="21"/>
                      </a:move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2" y="17"/>
                        <a:pt x="2" y="17"/>
                        <a:pt x="2" y="17"/>
                      </a:cubicBezTo>
                      <a:cubicBezTo>
                        <a:pt x="7" y="12"/>
                        <a:pt x="10" y="10"/>
                        <a:pt x="10" y="6"/>
                      </a:cubicBezTo>
                      <a:cubicBezTo>
                        <a:pt x="10" y="4"/>
                        <a:pt x="9" y="2"/>
                        <a:pt x="6" y="2"/>
                      </a:cubicBezTo>
                      <a:cubicBezTo>
                        <a:pt x="4" y="2"/>
                        <a:pt x="2" y="3"/>
                        <a:pt x="1" y="4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1"/>
                        <a:pt x="4" y="0"/>
                        <a:pt x="6" y="0"/>
                      </a:cubicBezTo>
                      <a:cubicBezTo>
                        <a:pt x="11" y="0"/>
                        <a:pt x="13" y="3"/>
                        <a:pt x="13" y="6"/>
                      </a:cubicBezTo>
                      <a:cubicBezTo>
                        <a:pt x="13" y="10"/>
                        <a:pt x="10" y="13"/>
                        <a:pt x="5" y="17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3" y="21"/>
                        <a:pt x="13" y="21"/>
                        <a:pt x="13" y="21"/>
                      </a:cubicBez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7" name="Freeform: Shape 97">
                  <a:extLst>
                    <a:ext uri="{FF2B5EF4-FFF2-40B4-BE49-F238E27FC236}">
                      <a16:creationId xmlns:a16="http://schemas.microsoft.com/office/drawing/2014/main" id="{5FDEC55E-DEC6-4E26-BB12-A71D0165CE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27550" y="2606675"/>
                  <a:ext cx="22225" cy="38100"/>
                </a:xfrm>
                <a:custGeom>
                  <a:avLst/>
                  <a:gdLst/>
                  <a:ahLst/>
                  <a:cxnLst>
                    <a:cxn ang="0">
                      <a:pos x="13" y="3"/>
                    </a:cxn>
                    <a:cxn ang="0">
                      <a:pos x="5" y="3"/>
                    </a:cxn>
                    <a:cxn ang="0">
                      <a:pos x="4" y="8"/>
                    </a:cxn>
                    <a:cxn ang="0">
                      <a:pos x="6" y="8"/>
                    </a:cxn>
                    <a:cxn ang="0">
                      <a:pos x="10" y="9"/>
                    </a:cxn>
                    <a:cxn ang="0">
                      <a:pos x="13" y="14"/>
                    </a:cxn>
                    <a:cxn ang="0">
                      <a:pos x="5" y="22"/>
                    </a:cxn>
                    <a:cxn ang="0">
                      <a:pos x="0" y="20"/>
                    </a:cxn>
                    <a:cxn ang="0">
                      <a:pos x="1" y="18"/>
                    </a:cxn>
                    <a:cxn ang="0">
                      <a:pos x="5" y="19"/>
                    </a:cxn>
                    <a:cxn ang="0">
                      <a:pos x="10" y="15"/>
                    </a:cxn>
                    <a:cxn ang="0">
                      <a:pos x="4" y="10"/>
                    </a:cxn>
                    <a:cxn ang="0">
                      <a:pos x="1" y="10"/>
                    </a:cxn>
                    <a:cxn ang="0">
                      <a:pos x="3" y="0"/>
                    </a:cxn>
                    <a:cxn ang="0">
                      <a:pos x="13" y="0"/>
                    </a:cxn>
                    <a:cxn ang="0">
                      <a:pos x="13" y="3"/>
                    </a:cxn>
                  </a:cxnLst>
                  <a:rect l="0" t="0" r="r" b="b"/>
                  <a:pathLst>
                    <a:path w="13" h="22">
                      <a:moveTo>
                        <a:pt x="13" y="3"/>
                      </a:move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5" y="8"/>
                        <a:pt x="6" y="8"/>
                      </a:cubicBezTo>
                      <a:cubicBezTo>
                        <a:pt x="7" y="8"/>
                        <a:pt x="9" y="8"/>
                        <a:pt x="10" y="9"/>
                      </a:cubicBezTo>
                      <a:cubicBezTo>
                        <a:pt x="12" y="10"/>
                        <a:pt x="13" y="12"/>
                        <a:pt x="13" y="14"/>
                      </a:cubicBezTo>
                      <a:cubicBezTo>
                        <a:pt x="13" y="19"/>
                        <a:pt x="10" y="22"/>
                        <a:pt x="5" y="22"/>
                      </a:cubicBezTo>
                      <a:cubicBezTo>
                        <a:pt x="3" y="22"/>
                        <a:pt x="1" y="21"/>
                        <a:pt x="0" y="20"/>
                      </a:cubicBezTo>
                      <a:cubicBezTo>
                        <a:pt x="1" y="18"/>
                        <a:pt x="1" y="18"/>
                        <a:pt x="1" y="18"/>
                      </a:cubicBezTo>
                      <a:cubicBezTo>
                        <a:pt x="2" y="19"/>
                        <a:pt x="3" y="19"/>
                        <a:pt x="5" y="19"/>
                      </a:cubicBezTo>
                      <a:cubicBezTo>
                        <a:pt x="8" y="19"/>
                        <a:pt x="10" y="18"/>
                        <a:pt x="10" y="15"/>
                      </a:cubicBezTo>
                      <a:cubicBezTo>
                        <a:pt x="10" y="12"/>
                        <a:pt x="8" y="10"/>
                        <a:pt x="4" y="10"/>
                      </a:cubicBezTo>
                      <a:cubicBezTo>
                        <a:pt x="3" y="10"/>
                        <a:pt x="2" y="10"/>
                        <a:pt x="1" y="1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lnTo>
                        <a:pt x="13" y="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8" name="Freeform: Shape 98">
                  <a:extLst>
                    <a:ext uri="{FF2B5EF4-FFF2-40B4-BE49-F238E27FC236}">
                      <a16:creationId xmlns:a16="http://schemas.microsoft.com/office/drawing/2014/main" id="{E1649FFD-143E-4DA0-8A7F-1E4025B644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97400" y="2601913"/>
                  <a:ext cx="22225" cy="36513"/>
                </a:xfrm>
                <a:custGeom>
                  <a:avLst/>
                  <a:gdLst/>
                  <a:ahLst/>
                  <a:cxnLst>
                    <a:cxn ang="0">
                      <a:pos x="0" y="18"/>
                    </a:cxn>
                    <a:cxn ang="0">
                      <a:pos x="5" y="20"/>
                    </a:cxn>
                    <a:cxn ang="0">
                      <a:pos x="10" y="16"/>
                    </a:cxn>
                    <a:cxn ang="0">
                      <a:pos x="4" y="11"/>
                    </a:cxn>
                    <a:cxn ang="0">
                      <a:pos x="3" y="11"/>
                    </a:cxn>
                    <a:cxn ang="0">
                      <a:pos x="3" y="9"/>
                    </a:cxn>
                    <a:cxn ang="0">
                      <a:pos x="4" y="9"/>
                    </a:cxn>
                    <a:cxn ang="0">
                      <a:pos x="9" y="6"/>
                    </a:cxn>
                    <a:cxn ang="0">
                      <a:pos x="5" y="3"/>
                    </a:cxn>
                    <a:cxn ang="0">
                      <a:pos x="1" y="4"/>
                    </a:cxn>
                    <a:cxn ang="0">
                      <a:pos x="0" y="2"/>
                    </a:cxn>
                    <a:cxn ang="0">
                      <a:pos x="6" y="0"/>
                    </a:cxn>
                    <a:cxn ang="0">
                      <a:pos x="12" y="5"/>
                    </a:cxn>
                    <a:cxn ang="0">
                      <a:pos x="8" y="10"/>
                    </a:cxn>
                    <a:cxn ang="0">
                      <a:pos x="8" y="10"/>
                    </a:cxn>
                    <a:cxn ang="0">
                      <a:pos x="13" y="16"/>
                    </a:cxn>
                    <a:cxn ang="0">
                      <a:pos x="5" y="22"/>
                    </a:cxn>
                    <a:cxn ang="0">
                      <a:pos x="0" y="20"/>
                    </a:cxn>
                    <a:cxn ang="0">
                      <a:pos x="0" y="18"/>
                    </a:cxn>
                  </a:cxnLst>
                  <a:rect l="0" t="0" r="r" b="b"/>
                  <a:pathLst>
                    <a:path w="13" h="22">
                      <a:moveTo>
                        <a:pt x="0" y="18"/>
                      </a:moveTo>
                      <a:cubicBezTo>
                        <a:pt x="1" y="19"/>
                        <a:pt x="3" y="20"/>
                        <a:pt x="5" y="20"/>
                      </a:cubicBezTo>
                      <a:cubicBezTo>
                        <a:pt x="9" y="20"/>
                        <a:pt x="10" y="17"/>
                        <a:pt x="10" y="16"/>
                      </a:cubicBezTo>
                      <a:cubicBezTo>
                        <a:pt x="10" y="13"/>
                        <a:pt x="7" y="11"/>
                        <a:pt x="4" y="11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6" y="9"/>
                        <a:pt x="9" y="8"/>
                        <a:pt x="9" y="6"/>
                      </a:cubicBezTo>
                      <a:cubicBezTo>
                        <a:pt x="9" y="4"/>
                        <a:pt x="8" y="3"/>
                        <a:pt x="5" y="3"/>
                      </a:cubicBezTo>
                      <a:cubicBezTo>
                        <a:pt x="4" y="3"/>
                        <a:pt x="2" y="3"/>
                        <a:pt x="1" y="4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1"/>
                        <a:pt x="4" y="0"/>
                        <a:pt x="6" y="0"/>
                      </a:cubicBezTo>
                      <a:cubicBezTo>
                        <a:pt x="10" y="0"/>
                        <a:pt x="12" y="3"/>
                        <a:pt x="12" y="5"/>
                      </a:cubicBezTo>
                      <a:cubicBezTo>
                        <a:pt x="12" y="7"/>
                        <a:pt x="11" y="9"/>
                        <a:pt x="8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11" y="11"/>
                        <a:pt x="13" y="13"/>
                        <a:pt x="13" y="16"/>
                      </a:cubicBezTo>
                      <a:cubicBezTo>
                        <a:pt x="13" y="19"/>
                        <a:pt x="10" y="22"/>
                        <a:pt x="5" y="22"/>
                      </a:cubicBezTo>
                      <a:cubicBezTo>
                        <a:pt x="3" y="22"/>
                        <a:pt x="1" y="21"/>
                        <a:pt x="0" y="20"/>
                      </a:cubicBez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9" name="Freeform: Shape 99">
                  <a:extLst>
                    <a:ext uri="{FF2B5EF4-FFF2-40B4-BE49-F238E27FC236}">
                      <a16:creationId xmlns:a16="http://schemas.microsoft.com/office/drawing/2014/main" id="{FE7CDE62-7428-4841-88FD-C51880FFAE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5975" y="2601913"/>
                  <a:ext cx="23813" cy="36513"/>
                </a:xfrm>
                <a:custGeom>
                  <a:avLst/>
                  <a:gdLst/>
                  <a:ahLst/>
                  <a:cxnLst>
                    <a:cxn ang="0">
                      <a:pos x="14" y="11"/>
                    </a:cxn>
                    <a:cxn ang="0">
                      <a:pos x="7" y="22"/>
                    </a:cxn>
                    <a:cxn ang="0">
                      <a:pos x="0" y="11"/>
                    </a:cxn>
                    <a:cxn ang="0">
                      <a:pos x="7" y="0"/>
                    </a:cxn>
                    <a:cxn ang="0">
                      <a:pos x="14" y="11"/>
                    </a:cxn>
                    <a:cxn ang="0">
                      <a:pos x="3" y="11"/>
                    </a:cxn>
                    <a:cxn ang="0">
                      <a:pos x="7" y="20"/>
                    </a:cxn>
                    <a:cxn ang="0">
                      <a:pos x="11" y="11"/>
                    </a:cxn>
                    <a:cxn ang="0">
                      <a:pos x="7" y="3"/>
                    </a:cxn>
                    <a:cxn ang="0">
                      <a:pos x="3" y="11"/>
                    </a:cxn>
                  </a:cxnLst>
                  <a:rect l="0" t="0" r="r" b="b"/>
                  <a:pathLst>
                    <a:path w="14" h="22">
                      <a:moveTo>
                        <a:pt x="14" y="11"/>
                      </a:moveTo>
                      <a:cubicBezTo>
                        <a:pt x="14" y="18"/>
                        <a:pt x="11" y="22"/>
                        <a:pt x="7" y="22"/>
                      </a:cubicBezTo>
                      <a:cubicBezTo>
                        <a:pt x="3" y="22"/>
                        <a:pt x="0" y="18"/>
                        <a:pt x="0" y="11"/>
                      </a:cubicBezTo>
                      <a:cubicBezTo>
                        <a:pt x="0" y="4"/>
                        <a:pt x="3" y="0"/>
                        <a:pt x="7" y="0"/>
                      </a:cubicBezTo>
                      <a:cubicBezTo>
                        <a:pt x="12" y="0"/>
                        <a:pt x="14" y="4"/>
                        <a:pt x="14" y="11"/>
                      </a:cubicBezTo>
                      <a:close/>
                      <a:moveTo>
                        <a:pt x="3" y="11"/>
                      </a:moveTo>
                      <a:cubicBezTo>
                        <a:pt x="3" y="17"/>
                        <a:pt x="4" y="20"/>
                        <a:pt x="7" y="20"/>
                      </a:cubicBezTo>
                      <a:cubicBezTo>
                        <a:pt x="10" y="20"/>
                        <a:pt x="11" y="16"/>
                        <a:pt x="11" y="11"/>
                      </a:cubicBezTo>
                      <a:cubicBezTo>
                        <a:pt x="11" y="6"/>
                        <a:pt x="10" y="3"/>
                        <a:pt x="7" y="3"/>
                      </a:cubicBezTo>
                      <a:cubicBezTo>
                        <a:pt x="5" y="3"/>
                        <a:pt x="3" y="6"/>
                        <a:pt x="3" y="1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0" name="Freeform: Shape 100">
                  <a:extLst>
                    <a:ext uri="{FF2B5EF4-FFF2-40B4-BE49-F238E27FC236}">
                      <a16:creationId xmlns:a16="http://schemas.microsoft.com/office/drawing/2014/main" id="{C0E62ECB-4D50-47CB-98D2-D2E08CCDE7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10113" y="2625725"/>
                  <a:ext cx="22225" cy="38100"/>
                </a:xfrm>
                <a:custGeom>
                  <a:avLst/>
                  <a:gdLst/>
                  <a:ahLst/>
                  <a:cxnLst>
                    <a:cxn ang="0">
                      <a:pos x="1" y="18"/>
                    </a:cxn>
                    <a:cxn ang="0">
                      <a:pos x="5" y="19"/>
                    </a:cxn>
                    <a:cxn ang="0">
                      <a:pos x="10" y="15"/>
                    </a:cxn>
                    <a:cxn ang="0">
                      <a:pos x="5" y="11"/>
                    </a:cxn>
                    <a:cxn ang="0">
                      <a:pos x="3" y="11"/>
                    </a:cxn>
                    <a:cxn ang="0">
                      <a:pos x="3" y="9"/>
                    </a:cxn>
                    <a:cxn ang="0">
                      <a:pos x="5" y="9"/>
                    </a:cxn>
                    <a:cxn ang="0">
                      <a:pos x="9" y="6"/>
                    </a:cxn>
                    <a:cxn ang="0">
                      <a:pos x="5" y="3"/>
                    </a:cxn>
                    <a:cxn ang="0">
                      <a:pos x="1" y="4"/>
                    </a:cxn>
                    <a:cxn ang="0">
                      <a:pos x="1" y="2"/>
                    </a:cxn>
                    <a:cxn ang="0">
                      <a:pos x="6" y="0"/>
                    </a:cxn>
                    <a:cxn ang="0">
                      <a:pos x="12" y="5"/>
                    </a:cxn>
                    <a:cxn ang="0">
                      <a:pos x="8" y="10"/>
                    </a:cxn>
                    <a:cxn ang="0">
                      <a:pos x="8" y="10"/>
                    </a:cxn>
                    <a:cxn ang="0">
                      <a:pos x="13" y="16"/>
                    </a:cxn>
                    <a:cxn ang="0">
                      <a:pos x="5" y="22"/>
                    </a:cxn>
                    <a:cxn ang="0">
                      <a:pos x="0" y="20"/>
                    </a:cxn>
                    <a:cxn ang="0">
                      <a:pos x="1" y="18"/>
                    </a:cxn>
                  </a:cxnLst>
                  <a:rect l="0" t="0" r="r" b="b"/>
                  <a:pathLst>
                    <a:path w="13" h="22">
                      <a:moveTo>
                        <a:pt x="1" y="18"/>
                      </a:moveTo>
                      <a:cubicBezTo>
                        <a:pt x="1" y="19"/>
                        <a:pt x="3" y="19"/>
                        <a:pt x="5" y="19"/>
                      </a:cubicBezTo>
                      <a:cubicBezTo>
                        <a:pt x="9" y="19"/>
                        <a:pt x="10" y="17"/>
                        <a:pt x="10" y="15"/>
                      </a:cubicBezTo>
                      <a:cubicBezTo>
                        <a:pt x="10" y="13"/>
                        <a:pt x="7" y="11"/>
                        <a:pt x="5" y="11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7" y="9"/>
                        <a:pt x="9" y="8"/>
                        <a:pt x="9" y="6"/>
                      </a:cubicBezTo>
                      <a:cubicBezTo>
                        <a:pt x="9" y="4"/>
                        <a:pt x="8" y="3"/>
                        <a:pt x="5" y="3"/>
                      </a:cubicBezTo>
                      <a:cubicBezTo>
                        <a:pt x="4" y="3"/>
                        <a:pt x="2" y="3"/>
                        <a:pt x="1" y="4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1"/>
                        <a:pt x="4" y="0"/>
                        <a:pt x="6" y="0"/>
                      </a:cubicBezTo>
                      <a:cubicBezTo>
                        <a:pt x="10" y="0"/>
                        <a:pt x="12" y="3"/>
                        <a:pt x="12" y="5"/>
                      </a:cubicBezTo>
                      <a:cubicBezTo>
                        <a:pt x="12" y="7"/>
                        <a:pt x="11" y="9"/>
                        <a:pt x="8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11" y="11"/>
                        <a:pt x="13" y="13"/>
                        <a:pt x="13" y="16"/>
                      </a:cubicBezTo>
                      <a:cubicBezTo>
                        <a:pt x="13" y="19"/>
                        <a:pt x="10" y="22"/>
                        <a:pt x="5" y="22"/>
                      </a:cubicBezTo>
                      <a:cubicBezTo>
                        <a:pt x="3" y="22"/>
                        <a:pt x="1" y="21"/>
                        <a:pt x="0" y="20"/>
                      </a:cubicBezTo>
                      <a:lnTo>
                        <a:pt x="1" y="1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1" name="Freeform: Shape 101">
                  <a:extLst>
                    <a:ext uri="{FF2B5EF4-FFF2-40B4-BE49-F238E27FC236}">
                      <a16:creationId xmlns:a16="http://schemas.microsoft.com/office/drawing/2014/main" id="{04842C6C-F5B6-4D6F-AEB7-F5159265D6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37100" y="2627313"/>
                  <a:ext cx="22225" cy="36513"/>
                </a:xfrm>
                <a:custGeom>
                  <a:avLst/>
                  <a:gdLst/>
                  <a:ahLst/>
                  <a:cxnLst>
                    <a:cxn ang="0">
                      <a:pos x="13" y="2"/>
                    </a:cxn>
                    <a:cxn ang="0">
                      <a:pos x="5" y="2"/>
                    </a:cxn>
                    <a:cxn ang="0">
                      <a:pos x="4" y="7"/>
                    </a:cxn>
                    <a:cxn ang="0">
                      <a:pos x="6" y="7"/>
                    </a:cxn>
                    <a:cxn ang="0">
                      <a:pos x="10" y="8"/>
                    </a:cxn>
                    <a:cxn ang="0">
                      <a:pos x="13" y="14"/>
                    </a:cxn>
                    <a:cxn ang="0">
                      <a:pos x="5" y="21"/>
                    </a:cxn>
                    <a:cxn ang="0">
                      <a:pos x="0" y="19"/>
                    </a:cxn>
                    <a:cxn ang="0">
                      <a:pos x="1" y="17"/>
                    </a:cxn>
                    <a:cxn ang="0">
                      <a:pos x="5" y="18"/>
                    </a:cxn>
                    <a:cxn ang="0">
                      <a:pos x="10" y="14"/>
                    </a:cxn>
                    <a:cxn ang="0">
                      <a:pos x="4" y="9"/>
                    </a:cxn>
                    <a:cxn ang="0">
                      <a:pos x="1" y="10"/>
                    </a:cxn>
                    <a:cxn ang="0">
                      <a:pos x="3" y="0"/>
                    </a:cxn>
                    <a:cxn ang="0">
                      <a:pos x="13" y="0"/>
                    </a:cxn>
                    <a:cxn ang="0">
                      <a:pos x="13" y="2"/>
                    </a:cxn>
                  </a:cxnLst>
                  <a:rect l="0" t="0" r="r" b="b"/>
                  <a:pathLst>
                    <a:path w="13" h="21">
                      <a:moveTo>
                        <a:pt x="13" y="2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5" y="7"/>
                        <a:pt x="6" y="7"/>
                      </a:cubicBezTo>
                      <a:cubicBezTo>
                        <a:pt x="7" y="7"/>
                        <a:pt x="9" y="8"/>
                        <a:pt x="10" y="8"/>
                      </a:cubicBezTo>
                      <a:cubicBezTo>
                        <a:pt x="12" y="9"/>
                        <a:pt x="13" y="11"/>
                        <a:pt x="13" y="14"/>
                      </a:cubicBezTo>
                      <a:cubicBezTo>
                        <a:pt x="13" y="18"/>
                        <a:pt x="10" y="21"/>
                        <a:pt x="5" y="21"/>
                      </a:cubicBezTo>
                      <a:cubicBezTo>
                        <a:pt x="3" y="21"/>
                        <a:pt x="1" y="20"/>
                        <a:pt x="0" y="19"/>
                      </a:cubicBezTo>
                      <a:cubicBezTo>
                        <a:pt x="1" y="17"/>
                        <a:pt x="1" y="17"/>
                        <a:pt x="1" y="17"/>
                      </a:cubicBezTo>
                      <a:cubicBezTo>
                        <a:pt x="2" y="18"/>
                        <a:pt x="3" y="18"/>
                        <a:pt x="5" y="18"/>
                      </a:cubicBezTo>
                      <a:cubicBezTo>
                        <a:pt x="8" y="18"/>
                        <a:pt x="10" y="17"/>
                        <a:pt x="10" y="14"/>
                      </a:cubicBezTo>
                      <a:cubicBezTo>
                        <a:pt x="10" y="11"/>
                        <a:pt x="8" y="9"/>
                        <a:pt x="4" y="9"/>
                      </a:cubicBezTo>
                      <a:cubicBezTo>
                        <a:pt x="3" y="9"/>
                        <a:pt x="2" y="10"/>
                        <a:pt x="1" y="1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lnTo>
                        <a:pt x="13" y="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2" name="Freeform: Shape 102">
                  <a:extLst>
                    <a:ext uri="{FF2B5EF4-FFF2-40B4-BE49-F238E27FC236}">
                      <a16:creationId xmlns:a16="http://schemas.microsoft.com/office/drawing/2014/main" id="{210266F3-DB61-4846-AB70-217439A71E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00600" y="2678113"/>
                  <a:ext cx="26988" cy="34925"/>
                </a:xfrm>
                <a:custGeom>
                  <a:avLst/>
                  <a:gdLst/>
                  <a:ahLst/>
                  <a:cxnLst>
                    <a:cxn ang="0">
                      <a:pos x="10" y="20"/>
                    </a:cxn>
                    <a:cxn ang="0">
                      <a:pos x="10" y="15"/>
                    </a:cxn>
                    <a:cxn ang="0">
                      <a:pos x="0" y="15"/>
                    </a:cxn>
                    <a:cxn ang="0">
                      <a:pos x="0" y="13"/>
                    </a:cxn>
                    <a:cxn ang="0">
                      <a:pos x="10" y="0"/>
                    </a:cxn>
                    <a:cxn ang="0">
                      <a:pos x="13" y="0"/>
                    </a:cxn>
                    <a:cxn ang="0">
                      <a:pos x="13" y="13"/>
                    </a:cxn>
                    <a:cxn ang="0">
                      <a:pos x="16" y="13"/>
                    </a:cxn>
                    <a:cxn ang="0">
                      <a:pos x="16" y="15"/>
                    </a:cxn>
                    <a:cxn ang="0">
                      <a:pos x="13" y="15"/>
                    </a:cxn>
                    <a:cxn ang="0">
                      <a:pos x="13" y="20"/>
                    </a:cxn>
                    <a:cxn ang="0">
                      <a:pos x="10" y="20"/>
                    </a:cxn>
                    <a:cxn ang="0">
                      <a:pos x="10" y="13"/>
                    </a:cxn>
                    <a:cxn ang="0">
                      <a:pos x="10" y="6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8" y="5"/>
                    </a:cxn>
                    <a:cxn ang="0">
                      <a:pos x="3" y="13"/>
                    </a:cxn>
                    <a:cxn ang="0">
                      <a:pos x="3" y="13"/>
                    </a:cxn>
                    <a:cxn ang="0">
                      <a:pos x="10" y="13"/>
                    </a:cxn>
                  </a:cxnLst>
                  <a:rect l="0" t="0" r="r" b="b"/>
                  <a:pathLst>
                    <a:path w="16" h="20">
                      <a:moveTo>
                        <a:pt x="10" y="20"/>
                      </a:moveTo>
                      <a:cubicBezTo>
                        <a:pt x="10" y="15"/>
                        <a:pt x="10" y="15"/>
                        <a:pt x="10" y="15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3" y="13"/>
                        <a:pt x="13" y="13"/>
                        <a:pt x="13" y="13"/>
                      </a:cubicBezTo>
                      <a:cubicBezTo>
                        <a:pt x="16" y="13"/>
                        <a:pt x="16" y="13"/>
                        <a:pt x="16" y="13"/>
                      </a:cubicBezTo>
                      <a:cubicBezTo>
                        <a:pt x="16" y="15"/>
                        <a:pt x="16" y="15"/>
                        <a:pt x="16" y="15"/>
                      </a:cubicBezTo>
                      <a:cubicBezTo>
                        <a:pt x="13" y="15"/>
                        <a:pt x="13" y="15"/>
                        <a:pt x="13" y="15"/>
                      </a:cubicBezTo>
                      <a:cubicBezTo>
                        <a:pt x="13" y="20"/>
                        <a:pt x="13" y="20"/>
                        <a:pt x="13" y="20"/>
                      </a:cubicBezTo>
                      <a:lnTo>
                        <a:pt x="10" y="20"/>
                      </a:lnTo>
                      <a:close/>
                      <a:moveTo>
                        <a:pt x="10" y="13"/>
                      </a:move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10" y="5"/>
                        <a:pt x="10" y="3"/>
                        <a:pt x="10" y="2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9" y="4"/>
                        <a:pt x="9" y="4"/>
                        <a:pt x="8" y="5"/>
                      </a:cubicBezTo>
                      <a:cubicBezTo>
                        <a:pt x="3" y="13"/>
                        <a:pt x="3" y="13"/>
                        <a:pt x="3" y="13"/>
                      </a:cubicBezTo>
                      <a:cubicBezTo>
                        <a:pt x="3" y="13"/>
                        <a:pt x="3" y="13"/>
                        <a:pt x="3" y="13"/>
                      </a:cubicBezTo>
                      <a:lnTo>
                        <a:pt x="10" y="1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3" name="Freeform: Shape 103">
                  <a:extLst>
                    <a:ext uri="{FF2B5EF4-FFF2-40B4-BE49-F238E27FC236}">
                      <a16:creationId xmlns:a16="http://schemas.microsoft.com/office/drawing/2014/main" id="{AE65D009-88EF-48AC-B853-155B93759B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2350" y="2676525"/>
                  <a:ext cx="23813" cy="38100"/>
                </a:xfrm>
                <a:custGeom>
                  <a:avLst/>
                  <a:gdLst/>
                  <a:ahLst/>
                  <a:cxnLst>
                    <a:cxn ang="0">
                      <a:pos x="14" y="11"/>
                    </a:cxn>
                    <a:cxn ang="0">
                      <a:pos x="6" y="22"/>
                    </a:cxn>
                    <a:cxn ang="0">
                      <a:pos x="0" y="11"/>
                    </a:cxn>
                    <a:cxn ang="0">
                      <a:pos x="7" y="0"/>
                    </a:cxn>
                    <a:cxn ang="0">
                      <a:pos x="14" y="11"/>
                    </a:cxn>
                    <a:cxn ang="0">
                      <a:pos x="2" y="11"/>
                    </a:cxn>
                    <a:cxn ang="0">
                      <a:pos x="7" y="20"/>
                    </a:cxn>
                    <a:cxn ang="0">
                      <a:pos x="11" y="11"/>
                    </a:cxn>
                    <a:cxn ang="0">
                      <a:pos x="7" y="2"/>
                    </a:cxn>
                    <a:cxn ang="0">
                      <a:pos x="2" y="11"/>
                    </a:cxn>
                  </a:cxnLst>
                  <a:rect l="0" t="0" r="r" b="b"/>
                  <a:pathLst>
                    <a:path w="14" h="22">
                      <a:moveTo>
                        <a:pt x="14" y="11"/>
                      </a:moveTo>
                      <a:cubicBezTo>
                        <a:pt x="14" y="18"/>
                        <a:pt x="11" y="22"/>
                        <a:pt x="6" y="22"/>
                      </a:cubicBezTo>
                      <a:cubicBezTo>
                        <a:pt x="2" y="22"/>
                        <a:pt x="0" y="18"/>
                        <a:pt x="0" y="11"/>
                      </a:cubicBezTo>
                      <a:cubicBezTo>
                        <a:pt x="0" y="4"/>
                        <a:pt x="3" y="0"/>
                        <a:pt x="7" y="0"/>
                      </a:cubicBezTo>
                      <a:cubicBezTo>
                        <a:pt x="11" y="0"/>
                        <a:pt x="14" y="4"/>
                        <a:pt x="14" y="11"/>
                      </a:cubicBezTo>
                      <a:close/>
                      <a:moveTo>
                        <a:pt x="2" y="11"/>
                      </a:moveTo>
                      <a:cubicBezTo>
                        <a:pt x="2" y="17"/>
                        <a:pt x="4" y="20"/>
                        <a:pt x="7" y="20"/>
                      </a:cubicBezTo>
                      <a:cubicBezTo>
                        <a:pt x="9" y="20"/>
                        <a:pt x="11" y="16"/>
                        <a:pt x="11" y="11"/>
                      </a:cubicBezTo>
                      <a:cubicBezTo>
                        <a:pt x="11" y="6"/>
                        <a:pt x="9" y="2"/>
                        <a:pt x="7" y="2"/>
                      </a:cubicBezTo>
                      <a:cubicBezTo>
                        <a:pt x="4" y="2"/>
                        <a:pt x="2" y="5"/>
                        <a:pt x="2" y="1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4" name="Freeform: Shape 104">
                  <a:extLst>
                    <a:ext uri="{FF2B5EF4-FFF2-40B4-BE49-F238E27FC236}">
                      <a16:creationId xmlns:a16="http://schemas.microsoft.com/office/drawing/2014/main" id="{D6C168C8-9437-4049-A538-5988B5843B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0450" y="2763838"/>
                  <a:ext cx="26988" cy="34925"/>
                </a:xfrm>
                <a:custGeom>
                  <a:avLst/>
                  <a:gdLst/>
                  <a:ahLst/>
                  <a:cxnLst>
                    <a:cxn ang="0">
                      <a:pos x="10" y="20"/>
                    </a:cxn>
                    <a:cxn ang="0">
                      <a:pos x="10" y="15"/>
                    </a:cxn>
                    <a:cxn ang="0">
                      <a:pos x="0" y="15"/>
                    </a:cxn>
                    <a:cxn ang="0">
                      <a:pos x="0" y="13"/>
                    </a:cxn>
                    <a:cxn ang="0">
                      <a:pos x="9" y="0"/>
                    </a:cxn>
                    <a:cxn ang="0">
                      <a:pos x="12" y="0"/>
                    </a:cxn>
                    <a:cxn ang="0">
                      <a:pos x="12" y="12"/>
                    </a:cxn>
                    <a:cxn ang="0">
                      <a:pos x="15" y="12"/>
                    </a:cxn>
                    <a:cxn ang="0">
                      <a:pos x="15" y="15"/>
                    </a:cxn>
                    <a:cxn ang="0">
                      <a:pos x="12" y="15"/>
                    </a:cxn>
                    <a:cxn ang="0">
                      <a:pos x="12" y="20"/>
                    </a:cxn>
                    <a:cxn ang="0">
                      <a:pos x="10" y="20"/>
                    </a:cxn>
                    <a:cxn ang="0">
                      <a:pos x="10" y="12"/>
                    </a:cxn>
                    <a:cxn ang="0">
                      <a:pos x="10" y="6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8" y="5"/>
                    </a:cxn>
                    <a:cxn ang="0">
                      <a:pos x="3" y="12"/>
                    </a:cxn>
                    <a:cxn ang="0">
                      <a:pos x="3" y="12"/>
                    </a:cxn>
                    <a:cxn ang="0">
                      <a:pos x="10" y="12"/>
                    </a:cxn>
                  </a:cxnLst>
                  <a:rect l="0" t="0" r="r" b="b"/>
                  <a:pathLst>
                    <a:path w="15" h="20">
                      <a:moveTo>
                        <a:pt x="10" y="20"/>
                      </a:moveTo>
                      <a:cubicBezTo>
                        <a:pt x="10" y="15"/>
                        <a:pt x="10" y="15"/>
                        <a:pt x="10" y="15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15" y="12"/>
                        <a:pt x="15" y="12"/>
                        <a:pt x="15" y="12"/>
                      </a:cubicBezTo>
                      <a:cubicBezTo>
                        <a:pt x="15" y="15"/>
                        <a:pt x="15" y="15"/>
                        <a:pt x="15" y="15"/>
                      </a:cubicBezTo>
                      <a:cubicBezTo>
                        <a:pt x="12" y="15"/>
                        <a:pt x="12" y="15"/>
                        <a:pt x="12" y="15"/>
                      </a:cubicBezTo>
                      <a:cubicBezTo>
                        <a:pt x="12" y="20"/>
                        <a:pt x="12" y="20"/>
                        <a:pt x="12" y="20"/>
                      </a:cubicBezTo>
                      <a:lnTo>
                        <a:pt x="10" y="20"/>
                      </a:lnTo>
                      <a:close/>
                      <a:moveTo>
                        <a:pt x="10" y="12"/>
                      </a:move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10" y="4"/>
                        <a:pt x="10" y="3"/>
                        <a:pt x="10" y="2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9" y="3"/>
                        <a:pt x="9" y="4"/>
                        <a:pt x="8" y="5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3" y="12"/>
                        <a:pt x="3" y="12"/>
                        <a:pt x="3" y="12"/>
                      </a:cubicBezTo>
                      <a:lnTo>
                        <a:pt x="10" y="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5" name="Freeform: Shape 105">
                  <a:extLst>
                    <a:ext uri="{FF2B5EF4-FFF2-40B4-BE49-F238E27FC236}">
                      <a16:creationId xmlns:a16="http://schemas.microsoft.com/office/drawing/2014/main" id="{4530189E-4CD5-4434-92A4-901A3115E4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0613" y="2763838"/>
                  <a:ext cx="22225" cy="36513"/>
                </a:xfrm>
                <a:custGeom>
                  <a:avLst/>
                  <a:gdLst/>
                  <a:ahLst/>
                  <a:cxnLst>
                    <a:cxn ang="0">
                      <a:pos x="13" y="2"/>
                    </a:cxn>
                    <a:cxn ang="0">
                      <a:pos x="5" y="2"/>
                    </a:cxn>
                    <a:cxn ang="0">
                      <a:pos x="4" y="7"/>
                    </a:cxn>
                    <a:cxn ang="0">
                      <a:pos x="6" y="7"/>
                    </a:cxn>
                    <a:cxn ang="0">
                      <a:pos x="10" y="8"/>
                    </a:cxn>
                    <a:cxn ang="0">
                      <a:pos x="13" y="14"/>
                    </a:cxn>
                    <a:cxn ang="0">
                      <a:pos x="6" y="21"/>
                    </a:cxn>
                    <a:cxn ang="0">
                      <a:pos x="0" y="19"/>
                    </a:cxn>
                    <a:cxn ang="0">
                      <a:pos x="1" y="17"/>
                    </a:cxn>
                    <a:cxn ang="0">
                      <a:pos x="6" y="18"/>
                    </a:cxn>
                    <a:cxn ang="0">
                      <a:pos x="10" y="14"/>
                    </a:cxn>
                    <a:cxn ang="0">
                      <a:pos x="4" y="9"/>
                    </a:cxn>
                    <a:cxn ang="0">
                      <a:pos x="2" y="10"/>
                    </a:cxn>
                    <a:cxn ang="0">
                      <a:pos x="3" y="0"/>
                    </a:cxn>
                    <a:cxn ang="0">
                      <a:pos x="13" y="0"/>
                    </a:cxn>
                    <a:cxn ang="0">
                      <a:pos x="13" y="2"/>
                    </a:cxn>
                  </a:cxnLst>
                  <a:rect l="0" t="0" r="r" b="b"/>
                  <a:pathLst>
                    <a:path w="13" h="21">
                      <a:moveTo>
                        <a:pt x="13" y="2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5" y="7"/>
                        <a:pt x="5" y="7"/>
                        <a:pt x="6" y="7"/>
                      </a:cubicBezTo>
                      <a:cubicBezTo>
                        <a:pt x="7" y="7"/>
                        <a:pt x="9" y="7"/>
                        <a:pt x="10" y="8"/>
                      </a:cubicBezTo>
                      <a:cubicBezTo>
                        <a:pt x="12" y="9"/>
                        <a:pt x="13" y="11"/>
                        <a:pt x="13" y="14"/>
                      </a:cubicBezTo>
                      <a:cubicBezTo>
                        <a:pt x="13" y="18"/>
                        <a:pt x="10" y="21"/>
                        <a:pt x="6" y="21"/>
                      </a:cubicBezTo>
                      <a:cubicBezTo>
                        <a:pt x="3" y="21"/>
                        <a:pt x="1" y="20"/>
                        <a:pt x="0" y="19"/>
                      </a:cubicBezTo>
                      <a:cubicBezTo>
                        <a:pt x="1" y="17"/>
                        <a:pt x="1" y="17"/>
                        <a:pt x="1" y="17"/>
                      </a:cubicBezTo>
                      <a:cubicBezTo>
                        <a:pt x="2" y="18"/>
                        <a:pt x="4" y="18"/>
                        <a:pt x="6" y="18"/>
                      </a:cubicBezTo>
                      <a:cubicBezTo>
                        <a:pt x="8" y="18"/>
                        <a:pt x="10" y="17"/>
                        <a:pt x="10" y="14"/>
                      </a:cubicBezTo>
                      <a:cubicBezTo>
                        <a:pt x="10" y="11"/>
                        <a:pt x="9" y="9"/>
                        <a:pt x="4" y="9"/>
                      </a:cubicBezTo>
                      <a:cubicBezTo>
                        <a:pt x="3" y="9"/>
                        <a:pt x="2" y="9"/>
                        <a:pt x="2" y="1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lnTo>
                        <a:pt x="13" y="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6" name="Freeform: Shape 106">
                  <a:extLst>
                    <a:ext uri="{FF2B5EF4-FFF2-40B4-BE49-F238E27FC236}">
                      <a16:creationId xmlns:a16="http://schemas.microsoft.com/office/drawing/2014/main" id="{A5E86EF4-6575-424F-A416-13797D0206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16488" y="2844800"/>
                  <a:ext cx="22225" cy="36513"/>
                </a:xfrm>
                <a:custGeom>
                  <a:avLst/>
                  <a:gdLst/>
                  <a:ahLst/>
                  <a:cxnLst>
                    <a:cxn ang="0">
                      <a:pos x="13" y="2"/>
                    </a:cxn>
                    <a:cxn ang="0">
                      <a:pos x="5" y="2"/>
                    </a:cxn>
                    <a:cxn ang="0">
                      <a:pos x="4" y="8"/>
                    </a:cxn>
                    <a:cxn ang="0">
                      <a:pos x="6" y="8"/>
                    </a:cxn>
                    <a:cxn ang="0">
                      <a:pos x="10" y="9"/>
                    </a:cxn>
                    <a:cxn ang="0">
                      <a:pos x="13" y="14"/>
                    </a:cxn>
                    <a:cxn ang="0">
                      <a:pos x="5" y="21"/>
                    </a:cxn>
                    <a:cxn ang="0">
                      <a:pos x="0" y="20"/>
                    </a:cxn>
                    <a:cxn ang="0">
                      <a:pos x="1" y="18"/>
                    </a:cxn>
                    <a:cxn ang="0">
                      <a:pos x="5" y="19"/>
                    </a:cxn>
                    <a:cxn ang="0">
                      <a:pos x="10" y="14"/>
                    </a:cxn>
                    <a:cxn ang="0">
                      <a:pos x="4" y="10"/>
                    </a:cxn>
                    <a:cxn ang="0">
                      <a:pos x="1" y="10"/>
                    </a:cxn>
                    <a:cxn ang="0">
                      <a:pos x="3" y="0"/>
                    </a:cxn>
                    <a:cxn ang="0">
                      <a:pos x="13" y="0"/>
                    </a:cxn>
                    <a:cxn ang="0">
                      <a:pos x="13" y="2"/>
                    </a:cxn>
                  </a:cxnLst>
                  <a:rect l="0" t="0" r="r" b="b"/>
                  <a:pathLst>
                    <a:path w="13" h="21">
                      <a:moveTo>
                        <a:pt x="13" y="2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5" y="8"/>
                        <a:pt x="6" y="8"/>
                      </a:cubicBezTo>
                      <a:cubicBezTo>
                        <a:pt x="7" y="8"/>
                        <a:pt x="9" y="8"/>
                        <a:pt x="10" y="9"/>
                      </a:cubicBezTo>
                      <a:cubicBezTo>
                        <a:pt x="12" y="10"/>
                        <a:pt x="13" y="11"/>
                        <a:pt x="13" y="14"/>
                      </a:cubicBezTo>
                      <a:cubicBezTo>
                        <a:pt x="13" y="18"/>
                        <a:pt x="10" y="21"/>
                        <a:pt x="5" y="21"/>
                      </a:cubicBezTo>
                      <a:cubicBezTo>
                        <a:pt x="3" y="21"/>
                        <a:pt x="1" y="21"/>
                        <a:pt x="0" y="20"/>
                      </a:cubicBezTo>
                      <a:cubicBezTo>
                        <a:pt x="1" y="18"/>
                        <a:pt x="1" y="18"/>
                        <a:pt x="1" y="18"/>
                      </a:cubicBezTo>
                      <a:cubicBezTo>
                        <a:pt x="2" y="18"/>
                        <a:pt x="3" y="19"/>
                        <a:pt x="5" y="19"/>
                      </a:cubicBezTo>
                      <a:cubicBezTo>
                        <a:pt x="8" y="19"/>
                        <a:pt x="10" y="17"/>
                        <a:pt x="10" y="14"/>
                      </a:cubicBezTo>
                      <a:cubicBezTo>
                        <a:pt x="10" y="12"/>
                        <a:pt x="8" y="10"/>
                        <a:pt x="4" y="10"/>
                      </a:cubicBezTo>
                      <a:cubicBezTo>
                        <a:pt x="3" y="10"/>
                        <a:pt x="2" y="10"/>
                        <a:pt x="1" y="1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lnTo>
                        <a:pt x="13" y="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7" name="Freeform: Shape 107">
                  <a:extLst>
                    <a:ext uri="{FF2B5EF4-FFF2-40B4-BE49-F238E27FC236}">
                      <a16:creationId xmlns:a16="http://schemas.microsoft.com/office/drawing/2014/main" id="{831AD648-0C09-4CF1-A5A5-0ECC026517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43475" y="2844800"/>
                  <a:ext cx="23813" cy="36513"/>
                </a:xfrm>
                <a:custGeom>
                  <a:avLst/>
                  <a:gdLst/>
                  <a:ahLst/>
                  <a:cxnLst>
                    <a:cxn ang="0">
                      <a:pos x="14" y="10"/>
                    </a:cxn>
                    <a:cxn ang="0">
                      <a:pos x="7" y="21"/>
                    </a:cxn>
                    <a:cxn ang="0">
                      <a:pos x="0" y="10"/>
                    </a:cxn>
                    <a:cxn ang="0">
                      <a:pos x="7" y="0"/>
                    </a:cxn>
                    <a:cxn ang="0">
                      <a:pos x="14" y="10"/>
                    </a:cxn>
                    <a:cxn ang="0">
                      <a:pos x="3" y="10"/>
                    </a:cxn>
                    <a:cxn ang="0">
                      <a:pos x="7" y="19"/>
                    </a:cxn>
                    <a:cxn ang="0">
                      <a:pos x="12" y="10"/>
                    </a:cxn>
                    <a:cxn ang="0">
                      <a:pos x="7" y="2"/>
                    </a:cxn>
                    <a:cxn ang="0">
                      <a:pos x="3" y="10"/>
                    </a:cxn>
                  </a:cxnLst>
                  <a:rect l="0" t="0" r="r" b="b"/>
                  <a:pathLst>
                    <a:path w="14" h="21">
                      <a:moveTo>
                        <a:pt x="14" y="10"/>
                      </a:moveTo>
                      <a:cubicBezTo>
                        <a:pt x="14" y="17"/>
                        <a:pt x="12" y="21"/>
                        <a:pt x="7" y="21"/>
                      </a:cubicBezTo>
                      <a:cubicBezTo>
                        <a:pt x="3" y="21"/>
                        <a:pt x="0" y="17"/>
                        <a:pt x="0" y="10"/>
                      </a:cubicBezTo>
                      <a:cubicBezTo>
                        <a:pt x="0" y="3"/>
                        <a:pt x="3" y="0"/>
                        <a:pt x="7" y="0"/>
                      </a:cubicBezTo>
                      <a:cubicBezTo>
                        <a:pt x="12" y="0"/>
                        <a:pt x="14" y="4"/>
                        <a:pt x="14" y="10"/>
                      </a:cubicBezTo>
                      <a:close/>
                      <a:moveTo>
                        <a:pt x="3" y="10"/>
                      </a:moveTo>
                      <a:cubicBezTo>
                        <a:pt x="3" y="16"/>
                        <a:pt x="5" y="19"/>
                        <a:pt x="7" y="19"/>
                      </a:cubicBezTo>
                      <a:cubicBezTo>
                        <a:pt x="10" y="19"/>
                        <a:pt x="12" y="16"/>
                        <a:pt x="12" y="10"/>
                      </a:cubicBezTo>
                      <a:cubicBezTo>
                        <a:pt x="12" y="5"/>
                        <a:pt x="10" y="2"/>
                        <a:pt x="7" y="2"/>
                      </a:cubicBezTo>
                      <a:cubicBezTo>
                        <a:pt x="5" y="2"/>
                        <a:pt x="3" y="5"/>
                        <a:pt x="3" y="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8" name="Freeform: Shape 108">
                  <a:extLst>
                    <a:ext uri="{FF2B5EF4-FFF2-40B4-BE49-F238E27FC236}">
                      <a16:creationId xmlns:a16="http://schemas.microsoft.com/office/drawing/2014/main" id="{12D6C8C8-E819-4F7F-A25D-960DBD4239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3325" y="2989263"/>
                  <a:ext cx="22225" cy="36513"/>
                </a:xfrm>
                <a:custGeom>
                  <a:avLst/>
                  <a:gdLst/>
                  <a:ahLst/>
                  <a:cxnLst>
                    <a:cxn ang="0">
                      <a:pos x="13" y="3"/>
                    </a:cxn>
                    <a:cxn ang="0">
                      <a:pos x="5" y="3"/>
                    </a:cxn>
                    <a:cxn ang="0">
                      <a:pos x="4" y="8"/>
                    </a:cxn>
                    <a:cxn ang="0">
                      <a:pos x="6" y="8"/>
                    </a:cxn>
                    <a:cxn ang="0">
                      <a:pos x="10" y="9"/>
                    </a:cxn>
                    <a:cxn ang="0">
                      <a:pos x="13" y="14"/>
                    </a:cxn>
                    <a:cxn ang="0">
                      <a:pos x="5" y="21"/>
                    </a:cxn>
                    <a:cxn ang="0">
                      <a:pos x="0" y="20"/>
                    </a:cxn>
                    <a:cxn ang="0">
                      <a:pos x="1" y="18"/>
                    </a:cxn>
                    <a:cxn ang="0">
                      <a:pos x="5" y="19"/>
                    </a:cxn>
                    <a:cxn ang="0">
                      <a:pos x="10" y="15"/>
                    </a:cxn>
                    <a:cxn ang="0">
                      <a:pos x="4" y="10"/>
                    </a:cxn>
                    <a:cxn ang="0">
                      <a:pos x="1" y="10"/>
                    </a:cxn>
                    <a:cxn ang="0">
                      <a:pos x="3" y="0"/>
                    </a:cxn>
                    <a:cxn ang="0">
                      <a:pos x="13" y="0"/>
                    </a:cxn>
                    <a:cxn ang="0">
                      <a:pos x="13" y="3"/>
                    </a:cxn>
                  </a:cxnLst>
                  <a:rect l="0" t="0" r="r" b="b"/>
                  <a:pathLst>
                    <a:path w="13" h="21">
                      <a:moveTo>
                        <a:pt x="13" y="3"/>
                      </a:move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5" y="8"/>
                        <a:pt x="6" y="8"/>
                      </a:cubicBezTo>
                      <a:cubicBezTo>
                        <a:pt x="7" y="8"/>
                        <a:pt x="9" y="8"/>
                        <a:pt x="10" y="9"/>
                      </a:cubicBezTo>
                      <a:cubicBezTo>
                        <a:pt x="12" y="10"/>
                        <a:pt x="13" y="12"/>
                        <a:pt x="13" y="14"/>
                      </a:cubicBezTo>
                      <a:cubicBezTo>
                        <a:pt x="13" y="18"/>
                        <a:pt x="10" y="21"/>
                        <a:pt x="5" y="21"/>
                      </a:cubicBezTo>
                      <a:cubicBezTo>
                        <a:pt x="3" y="21"/>
                        <a:pt x="1" y="21"/>
                        <a:pt x="0" y="20"/>
                      </a:cubicBezTo>
                      <a:cubicBezTo>
                        <a:pt x="1" y="18"/>
                        <a:pt x="1" y="18"/>
                        <a:pt x="1" y="18"/>
                      </a:cubicBezTo>
                      <a:cubicBezTo>
                        <a:pt x="2" y="19"/>
                        <a:pt x="3" y="19"/>
                        <a:pt x="5" y="19"/>
                      </a:cubicBezTo>
                      <a:cubicBezTo>
                        <a:pt x="8" y="19"/>
                        <a:pt x="10" y="17"/>
                        <a:pt x="10" y="15"/>
                      </a:cubicBezTo>
                      <a:cubicBezTo>
                        <a:pt x="10" y="12"/>
                        <a:pt x="8" y="10"/>
                        <a:pt x="4" y="10"/>
                      </a:cubicBezTo>
                      <a:cubicBezTo>
                        <a:pt x="3" y="10"/>
                        <a:pt x="2" y="10"/>
                        <a:pt x="1" y="1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lnTo>
                        <a:pt x="13" y="3"/>
                      </a:ln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9" name="Freeform: Shape 109">
                  <a:extLst>
                    <a:ext uri="{FF2B5EF4-FFF2-40B4-BE49-F238E27FC236}">
                      <a16:creationId xmlns:a16="http://schemas.microsoft.com/office/drawing/2014/main" id="{613F4160-F497-4E37-A5CE-AF21369384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43488" y="2989263"/>
                  <a:ext cx="20638" cy="36513"/>
                </a:xfrm>
                <a:custGeom>
                  <a:avLst/>
                  <a:gdLst/>
                  <a:ahLst/>
                  <a:cxnLst>
                    <a:cxn ang="0">
                      <a:pos x="12" y="3"/>
                    </a:cxn>
                    <a:cxn ang="0">
                      <a:pos x="4" y="3"/>
                    </a:cxn>
                    <a:cxn ang="0">
                      <a:pos x="3" y="8"/>
                    </a:cxn>
                    <a:cxn ang="0">
                      <a:pos x="5" y="8"/>
                    </a:cxn>
                    <a:cxn ang="0">
                      <a:pos x="9" y="9"/>
                    </a:cxn>
                    <a:cxn ang="0">
                      <a:pos x="12" y="14"/>
                    </a:cxn>
                    <a:cxn ang="0">
                      <a:pos x="5" y="21"/>
                    </a:cxn>
                    <a:cxn ang="0">
                      <a:pos x="0" y="20"/>
                    </a:cxn>
                    <a:cxn ang="0">
                      <a:pos x="0" y="18"/>
                    </a:cxn>
                    <a:cxn ang="0">
                      <a:pos x="5" y="19"/>
                    </a:cxn>
                    <a:cxn ang="0">
                      <a:pos x="10" y="15"/>
                    </a:cxn>
                    <a:cxn ang="0">
                      <a:pos x="4" y="10"/>
                    </a:cxn>
                    <a:cxn ang="0">
                      <a:pos x="1" y="10"/>
                    </a:cxn>
                    <a:cxn ang="0">
                      <a:pos x="2" y="0"/>
                    </a:cxn>
                    <a:cxn ang="0">
                      <a:pos x="12" y="0"/>
                    </a:cxn>
                    <a:cxn ang="0">
                      <a:pos x="12" y="3"/>
                    </a:cxn>
                  </a:cxnLst>
                  <a:rect l="0" t="0" r="r" b="b"/>
                  <a:pathLst>
                    <a:path w="12" h="21">
                      <a:moveTo>
                        <a:pt x="12" y="3"/>
                      </a:move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4" y="8"/>
                        <a:pt x="4" y="8"/>
                        <a:pt x="5" y="8"/>
                      </a:cubicBezTo>
                      <a:cubicBezTo>
                        <a:pt x="7" y="8"/>
                        <a:pt x="8" y="8"/>
                        <a:pt x="9" y="9"/>
                      </a:cubicBezTo>
                      <a:cubicBezTo>
                        <a:pt x="11" y="10"/>
                        <a:pt x="12" y="12"/>
                        <a:pt x="12" y="14"/>
                      </a:cubicBezTo>
                      <a:cubicBezTo>
                        <a:pt x="12" y="18"/>
                        <a:pt x="9" y="21"/>
                        <a:pt x="5" y="21"/>
                      </a:cubicBezTo>
                      <a:cubicBezTo>
                        <a:pt x="2" y="21"/>
                        <a:pt x="1" y="21"/>
                        <a:pt x="0" y="20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1" y="19"/>
                        <a:pt x="3" y="19"/>
                        <a:pt x="5" y="19"/>
                      </a:cubicBezTo>
                      <a:cubicBezTo>
                        <a:pt x="7" y="19"/>
                        <a:pt x="10" y="17"/>
                        <a:pt x="10" y="15"/>
                      </a:cubicBezTo>
                      <a:cubicBezTo>
                        <a:pt x="10" y="12"/>
                        <a:pt x="8" y="10"/>
                        <a:pt x="4" y="10"/>
                      </a:cubicBezTo>
                      <a:cubicBezTo>
                        <a:pt x="2" y="10"/>
                        <a:pt x="2" y="10"/>
                        <a:pt x="1" y="1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lnTo>
                        <a:pt x="12" y="3"/>
                      </a:ln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0" name="Freeform: Shape 110">
                  <a:extLst>
                    <a:ext uri="{FF2B5EF4-FFF2-40B4-BE49-F238E27FC236}">
                      <a16:creationId xmlns:a16="http://schemas.microsoft.com/office/drawing/2014/main" id="{32BFC088-BDD1-4840-8894-5AB86D017D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1625" y="2554288"/>
                  <a:ext cx="931863" cy="422275"/>
                </a:xfrm>
                <a:custGeom>
                  <a:avLst/>
                  <a:gdLst/>
                  <a:ahLst/>
                  <a:cxnLst>
                    <a:cxn ang="0">
                      <a:pos x="1" y="245"/>
                    </a:cxn>
                    <a:cxn ang="0">
                      <a:pos x="0" y="244"/>
                    </a:cxn>
                    <a:cxn ang="0">
                      <a:pos x="88" y="71"/>
                    </a:cxn>
                    <a:cxn ang="0">
                      <a:pos x="271" y="0"/>
                    </a:cxn>
                    <a:cxn ang="0">
                      <a:pos x="454" y="71"/>
                    </a:cxn>
                    <a:cxn ang="0">
                      <a:pos x="542" y="244"/>
                    </a:cxn>
                    <a:cxn ang="0">
                      <a:pos x="541" y="244"/>
                    </a:cxn>
                    <a:cxn ang="0">
                      <a:pos x="454" y="71"/>
                    </a:cxn>
                    <a:cxn ang="0">
                      <a:pos x="271" y="1"/>
                    </a:cxn>
                    <a:cxn ang="0">
                      <a:pos x="89" y="71"/>
                    </a:cxn>
                    <a:cxn ang="0">
                      <a:pos x="1" y="245"/>
                    </a:cxn>
                  </a:cxnLst>
                  <a:rect l="0" t="0" r="r" b="b"/>
                  <a:pathLst>
                    <a:path w="542" h="245">
                      <a:moveTo>
                        <a:pt x="1" y="245"/>
                      </a:moveTo>
                      <a:cubicBezTo>
                        <a:pt x="0" y="244"/>
                        <a:pt x="0" y="244"/>
                        <a:pt x="0" y="244"/>
                      </a:cubicBezTo>
                      <a:cubicBezTo>
                        <a:pt x="7" y="178"/>
                        <a:pt x="38" y="116"/>
                        <a:pt x="88" y="71"/>
                      </a:cubicBezTo>
                      <a:cubicBezTo>
                        <a:pt x="138" y="25"/>
                        <a:pt x="203" y="0"/>
                        <a:pt x="271" y="0"/>
                      </a:cubicBezTo>
                      <a:cubicBezTo>
                        <a:pt x="339" y="0"/>
                        <a:pt x="404" y="25"/>
                        <a:pt x="454" y="71"/>
                      </a:cubicBezTo>
                      <a:cubicBezTo>
                        <a:pt x="504" y="116"/>
                        <a:pt x="535" y="178"/>
                        <a:pt x="542" y="244"/>
                      </a:cubicBezTo>
                      <a:cubicBezTo>
                        <a:pt x="541" y="244"/>
                        <a:pt x="541" y="244"/>
                        <a:pt x="541" y="244"/>
                      </a:cubicBezTo>
                      <a:cubicBezTo>
                        <a:pt x="535" y="178"/>
                        <a:pt x="503" y="116"/>
                        <a:pt x="454" y="71"/>
                      </a:cubicBezTo>
                      <a:cubicBezTo>
                        <a:pt x="404" y="26"/>
                        <a:pt x="339" y="1"/>
                        <a:pt x="271" y="1"/>
                      </a:cubicBezTo>
                      <a:cubicBezTo>
                        <a:pt x="204" y="1"/>
                        <a:pt x="139" y="26"/>
                        <a:pt x="89" y="71"/>
                      </a:cubicBezTo>
                      <a:cubicBezTo>
                        <a:pt x="39" y="117"/>
                        <a:pt x="8" y="178"/>
                        <a:pt x="1" y="24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1" name="Freeform: Shape 111">
                  <a:extLst>
                    <a:ext uri="{FF2B5EF4-FFF2-40B4-BE49-F238E27FC236}">
                      <a16:creationId xmlns:a16="http://schemas.microsoft.com/office/drawing/2014/main" id="{80EA94D3-EBFE-49BC-8453-53D61B4341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02100" y="2973388"/>
                  <a:ext cx="22225" cy="3175"/>
                </a:xfrm>
                <a:custGeom>
                  <a:avLst/>
                  <a:gdLst/>
                  <a:ahLst/>
                  <a:cxnLst>
                    <a:cxn ang="0">
                      <a:pos x="14" y="2"/>
                    </a:cxn>
                    <a:cxn ang="0">
                      <a:pos x="0" y="1"/>
                    </a:cxn>
                    <a:cxn ang="0">
                      <a:pos x="0" y="0"/>
                    </a:cxn>
                    <a:cxn ang="0">
                      <a:pos x="14" y="1"/>
                    </a:cxn>
                    <a:cxn ang="0">
                      <a:pos x="14" y="2"/>
                    </a:cxn>
                  </a:cxnLst>
                  <a:rect l="0" t="0" r="r" b="b"/>
                  <a:pathLst>
                    <a:path w="14" h="2">
                      <a:moveTo>
                        <a:pt x="14" y="2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14" y="1"/>
                      </a:lnTo>
                      <a:lnTo>
                        <a:pt x="14" y="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2" name="Freeform: Shape 112">
                  <a:extLst>
                    <a:ext uri="{FF2B5EF4-FFF2-40B4-BE49-F238E27FC236}">
                      <a16:creationId xmlns:a16="http://schemas.microsoft.com/office/drawing/2014/main" id="{4322B72B-48CA-455B-96DB-6740EA11CA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05275" y="2946400"/>
                  <a:ext cx="20638" cy="6350"/>
                </a:xfrm>
                <a:custGeom>
                  <a:avLst/>
                  <a:gdLst/>
                  <a:ahLst/>
                  <a:cxnLst>
                    <a:cxn ang="0">
                      <a:pos x="13" y="4"/>
                    </a:cxn>
                    <a:cxn ang="0">
                      <a:pos x="0" y="1"/>
                    </a:cxn>
                    <a:cxn ang="0">
                      <a:pos x="0" y="0"/>
                    </a:cxn>
                    <a:cxn ang="0">
                      <a:pos x="13" y="2"/>
                    </a:cxn>
                    <a:cxn ang="0">
                      <a:pos x="13" y="4"/>
                    </a:cxn>
                  </a:cxnLst>
                  <a:rect l="0" t="0" r="r" b="b"/>
                  <a:pathLst>
                    <a:path w="13" h="4">
                      <a:moveTo>
                        <a:pt x="13" y="4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13" y="2"/>
                      </a:lnTo>
                      <a:lnTo>
                        <a:pt x="13" y="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3" name="Freeform: Shape 113">
                  <a:extLst>
                    <a:ext uri="{FF2B5EF4-FFF2-40B4-BE49-F238E27FC236}">
                      <a16:creationId xmlns:a16="http://schemas.microsoft.com/office/drawing/2014/main" id="{4FF643B6-A157-4CB3-8FD6-DCA0130F58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0038" y="2922588"/>
                  <a:ext cx="22225" cy="4763"/>
                </a:xfrm>
                <a:custGeom>
                  <a:avLst/>
                  <a:gdLst/>
                  <a:ahLst/>
                  <a:cxnLst>
                    <a:cxn ang="0">
                      <a:pos x="14" y="3"/>
                    </a:cxn>
                    <a:cxn ang="0">
                      <a:pos x="0" y="1"/>
                    </a:cxn>
                    <a:cxn ang="0">
                      <a:pos x="1" y="0"/>
                    </a:cxn>
                    <a:cxn ang="0">
                      <a:pos x="14" y="2"/>
                    </a:cxn>
                    <a:cxn ang="0">
                      <a:pos x="14" y="3"/>
                    </a:cxn>
                  </a:cxnLst>
                  <a:rect l="0" t="0" r="r" b="b"/>
                  <a:pathLst>
                    <a:path w="14" h="3">
                      <a:moveTo>
                        <a:pt x="14" y="3"/>
                      </a:moveTo>
                      <a:lnTo>
                        <a:pt x="0" y="1"/>
                      </a:lnTo>
                      <a:lnTo>
                        <a:pt x="1" y="0"/>
                      </a:lnTo>
                      <a:lnTo>
                        <a:pt x="14" y="2"/>
                      </a:lnTo>
                      <a:lnTo>
                        <a:pt x="14" y="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4" name="Freeform: Shape 114">
                  <a:extLst>
                    <a:ext uri="{FF2B5EF4-FFF2-40B4-BE49-F238E27FC236}">
                      <a16:creationId xmlns:a16="http://schemas.microsoft.com/office/drawing/2014/main" id="{E02F01DE-0439-4C17-90C9-681DB643D3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6388" y="2898775"/>
                  <a:ext cx="20638" cy="6350"/>
                </a:xfrm>
                <a:custGeom>
                  <a:avLst/>
                  <a:gdLst/>
                  <a:ahLst/>
                  <a:cxnLst>
                    <a:cxn ang="0">
                      <a:pos x="13" y="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13" y="3"/>
                    </a:cxn>
                    <a:cxn ang="0">
                      <a:pos x="13" y="4"/>
                    </a:cxn>
                  </a:cxnLst>
                  <a:rect l="0" t="0" r="r" b="b"/>
                  <a:pathLst>
                    <a:path w="13" h="4">
                      <a:moveTo>
                        <a:pt x="13" y="4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3" y="3"/>
                      </a:lnTo>
                      <a:lnTo>
                        <a:pt x="13" y="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5" name="Freeform: Shape 115">
                  <a:extLst>
                    <a:ext uri="{FF2B5EF4-FFF2-40B4-BE49-F238E27FC236}">
                      <a16:creationId xmlns:a16="http://schemas.microsoft.com/office/drawing/2014/main" id="{CD780766-FA39-400C-997E-59BD5F69E9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22738" y="2873375"/>
                  <a:ext cx="20638" cy="7938"/>
                </a:xfrm>
                <a:custGeom>
                  <a:avLst/>
                  <a:gdLst/>
                  <a:ahLst/>
                  <a:cxnLst>
                    <a:cxn ang="0">
                      <a:pos x="13" y="5"/>
                    </a:cxn>
                    <a:cxn ang="0">
                      <a:pos x="0" y="1"/>
                    </a:cxn>
                    <a:cxn ang="0">
                      <a:pos x="0" y="0"/>
                    </a:cxn>
                    <a:cxn ang="0">
                      <a:pos x="13" y="4"/>
                    </a:cxn>
                    <a:cxn ang="0">
                      <a:pos x="13" y="5"/>
                    </a:cxn>
                  </a:cxnLst>
                  <a:rect l="0" t="0" r="r" b="b"/>
                  <a:pathLst>
                    <a:path w="13" h="5">
                      <a:moveTo>
                        <a:pt x="13" y="5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13" y="4"/>
                      </a:lnTo>
                      <a:lnTo>
                        <a:pt x="13" y="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6" name="Freeform: Shape 116">
                  <a:extLst>
                    <a:ext uri="{FF2B5EF4-FFF2-40B4-BE49-F238E27FC236}">
                      <a16:creationId xmlns:a16="http://schemas.microsoft.com/office/drawing/2014/main" id="{D1324D3A-3842-4E3D-AEC1-8C0AB285F6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2263" y="2851150"/>
                  <a:ext cx="39688" cy="14288"/>
                </a:xfrm>
                <a:custGeom>
                  <a:avLst/>
                  <a:gdLst/>
                  <a:ahLst/>
                  <a:cxnLst>
                    <a:cxn ang="0">
                      <a:pos x="25" y="9"/>
                    </a:cxn>
                    <a:cxn ang="0">
                      <a:pos x="0" y="1"/>
                    </a:cxn>
                    <a:cxn ang="0">
                      <a:pos x="0" y="0"/>
                    </a:cxn>
                    <a:cxn ang="0">
                      <a:pos x="25" y="8"/>
                    </a:cxn>
                    <a:cxn ang="0">
                      <a:pos x="25" y="9"/>
                    </a:cxn>
                  </a:cxnLst>
                  <a:rect l="0" t="0" r="r" b="b"/>
                  <a:pathLst>
                    <a:path w="25" h="9">
                      <a:moveTo>
                        <a:pt x="25" y="9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25" y="8"/>
                      </a:lnTo>
                      <a:lnTo>
                        <a:pt x="25" y="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7" name="Freeform: Shape 117">
                  <a:extLst>
                    <a:ext uri="{FF2B5EF4-FFF2-40B4-BE49-F238E27FC236}">
                      <a16:creationId xmlns:a16="http://schemas.microsoft.com/office/drawing/2014/main" id="{57C480B9-B659-41A2-9027-F542C574D7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0200" y="2825750"/>
                  <a:ext cx="20638" cy="11113"/>
                </a:xfrm>
                <a:custGeom>
                  <a:avLst/>
                  <a:gdLst/>
                  <a:ahLst/>
                  <a:cxnLst>
                    <a:cxn ang="0">
                      <a:pos x="13" y="7"/>
                    </a:cxn>
                    <a:cxn ang="0">
                      <a:pos x="0" y="2"/>
                    </a:cxn>
                    <a:cxn ang="0">
                      <a:pos x="1" y="0"/>
                    </a:cxn>
                    <a:cxn ang="0">
                      <a:pos x="13" y="6"/>
                    </a:cxn>
                    <a:cxn ang="0">
                      <a:pos x="13" y="7"/>
                    </a:cxn>
                  </a:cxnLst>
                  <a:rect l="0" t="0" r="r" b="b"/>
                  <a:pathLst>
                    <a:path w="13" h="7">
                      <a:moveTo>
                        <a:pt x="13" y="7"/>
                      </a:moveTo>
                      <a:lnTo>
                        <a:pt x="0" y="2"/>
                      </a:lnTo>
                      <a:lnTo>
                        <a:pt x="1" y="0"/>
                      </a:lnTo>
                      <a:lnTo>
                        <a:pt x="13" y="6"/>
                      </a:lnTo>
                      <a:lnTo>
                        <a:pt x="13" y="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8" name="Freeform: Shape 118">
                  <a:extLst>
                    <a:ext uri="{FF2B5EF4-FFF2-40B4-BE49-F238E27FC236}">
                      <a16:creationId xmlns:a16="http://schemas.microsoft.com/office/drawing/2014/main" id="{54A7617E-14A0-4D5D-965E-BBBF9658F6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2900" y="2803525"/>
                  <a:ext cx="19050" cy="11113"/>
                </a:xfrm>
                <a:custGeom>
                  <a:avLst/>
                  <a:gdLst/>
                  <a:ahLst/>
                  <a:cxnLst>
                    <a:cxn ang="0">
                      <a:pos x="12" y="7"/>
                    </a:cxn>
                    <a:cxn ang="0">
                      <a:pos x="0" y="1"/>
                    </a:cxn>
                    <a:cxn ang="0">
                      <a:pos x="0" y="0"/>
                    </a:cxn>
                    <a:cxn ang="0">
                      <a:pos x="12" y="7"/>
                    </a:cxn>
                    <a:cxn ang="0">
                      <a:pos x="12" y="7"/>
                    </a:cxn>
                  </a:cxnLst>
                  <a:rect l="0" t="0" r="r" b="b"/>
                  <a:pathLst>
                    <a:path w="12" h="7">
                      <a:moveTo>
                        <a:pt x="12" y="7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12" y="7"/>
                      </a:lnTo>
                      <a:lnTo>
                        <a:pt x="12" y="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9" name="Freeform: Shape 119">
                  <a:extLst>
                    <a:ext uri="{FF2B5EF4-FFF2-40B4-BE49-F238E27FC236}">
                      <a16:creationId xmlns:a16="http://schemas.microsoft.com/office/drawing/2014/main" id="{3875C448-9898-4A29-8B57-A126C3D1F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64013" y="2781300"/>
                  <a:ext cx="19050" cy="12700"/>
                </a:xfrm>
                <a:custGeom>
                  <a:avLst/>
                  <a:gdLst/>
                  <a:ahLst/>
                  <a:cxnLst>
                    <a:cxn ang="0">
                      <a:pos x="12" y="8"/>
                    </a:cxn>
                    <a:cxn ang="0">
                      <a:pos x="0" y="1"/>
                    </a:cxn>
                    <a:cxn ang="0">
                      <a:pos x="0" y="0"/>
                    </a:cxn>
                    <a:cxn ang="0">
                      <a:pos x="12" y="7"/>
                    </a:cxn>
                    <a:cxn ang="0">
                      <a:pos x="12" y="8"/>
                    </a:cxn>
                  </a:cxnLst>
                  <a:rect l="0" t="0" r="r" b="b"/>
                  <a:pathLst>
                    <a:path w="12" h="8">
                      <a:moveTo>
                        <a:pt x="12" y="8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12" y="7"/>
                      </a:lnTo>
                      <a:lnTo>
                        <a:pt x="12" y="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0" name="Freeform: Shape 120">
                  <a:extLst>
                    <a:ext uri="{FF2B5EF4-FFF2-40B4-BE49-F238E27FC236}">
                      <a16:creationId xmlns:a16="http://schemas.microsoft.com/office/drawing/2014/main" id="{078E25C7-474C-4125-8933-0A90B4B306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6713" y="2759075"/>
                  <a:ext cx="19050" cy="14288"/>
                </a:xfrm>
                <a:custGeom>
                  <a:avLst/>
                  <a:gdLst/>
                  <a:ahLst/>
                  <a:cxnLst>
                    <a:cxn ang="0">
                      <a:pos x="12" y="9"/>
                    </a:cxn>
                    <a:cxn ang="0">
                      <a:pos x="0" y="1"/>
                    </a:cxn>
                    <a:cxn ang="0">
                      <a:pos x="1" y="0"/>
                    </a:cxn>
                    <a:cxn ang="0">
                      <a:pos x="12" y="8"/>
                    </a:cxn>
                    <a:cxn ang="0">
                      <a:pos x="12" y="9"/>
                    </a:cxn>
                  </a:cxnLst>
                  <a:rect l="0" t="0" r="r" b="b"/>
                  <a:pathLst>
                    <a:path w="12" h="9">
                      <a:moveTo>
                        <a:pt x="12" y="9"/>
                      </a:moveTo>
                      <a:lnTo>
                        <a:pt x="0" y="1"/>
                      </a:lnTo>
                      <a:lnTo>
                        <a:pt x="1" y="0"/>
                      </a:lnTo>
                      <a:lnTo>
                        <a:pt x="12" y="8"/>
                      </a:lnTo>
                      <a:lnTo>
                        <a:pt x="12" y="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1" name="Freeform: Shape 121">
                  <a:extLst>
                    <a:ext uri="{FF2B5EF4-FFF2-40B4-BE49-F238E27FC236}">
                      <a16:creationId xmlns:a16="http://schemas.microsoft.com/office/drawing/2014/main" id="{50232200-ACC9-4D8F-A59E-7913C7CFF4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2588" y="2738438"/>
                  <a:ext cx="31750" cy="28575"/>
                </a:xfrm>
                <a:custGeom>
                  <a:avLst/>
                  <a:gdLst/>
                  <a:ahLst/>
                  <a:cxnLst>
                    <a:cxn ang="0">
                      <a:pos x="19" y="18"/>
                    </a:cxn>
                    <a:cxn ang="0">
                      <a:pos x="0" y="1"/>
                    </a:cxn>
                    <a:cxn ang="0">
                      <a:pos x="0" y="0"/>
                    </a:cxn>
                    <a:cxn ang="0">
                      <a:pos x="20" y="16"/>
                    </a:cxn>
                    <a:cxn ang="0">
                      <a:pos x="19" y="18"/>
                    </a:cxn>
                  </a:cxnLst>
                  <a:rect l="0" t="0" r="r" b="b"/>
                  <a:pathLst>
                    <a:path w="20" h="18">
                      <a:moveTo>
                        <a:pt x="19" y="18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20" y="16"/>
                      </a:lnTo>
                      <a:lnTo>
                        <a:pt x="19" y="1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2" name="Freeform: Shape 122">
                  <a:extLst>
                    <a:ext uri="{FF2B5EF4-FFF2-40B4-BE49-F238E27FC236}">
                      <a16:creationId xmlns:a16="http://schemas.microsoft.com/office/drawing/2014/main" id="{E0528BDD-1CE8-4B47-B23E-24CC90B2F9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5288" y="2719388"/>
                  <a:ext cx="19050" cy="14288"/>
                </a:xfrm>
                <a:custGeom>
                  <a:avLst/>
                  <a:gdLst/>
                  <a:ahLst/>
                  <a:cxnLst>
                    <a:cxn ang="0">
                      <a:pos x="11" y="9"/>
                    </a:cxn>
                    <a:cxn ang="0">
                      <a:pos x="0" y="1"/>
                    </a:cxn>
                    <a:cxn ang="0">
                      <a:pos x="1" y="0"/>
                    </a:cxn>
                    <a:cxn ang="0">
                      <a:pos x="12" y="9"/>
                    </a:cxn>
                    <a:cxn ang="0">
                      <a:pos x="11" y="9"/>
                    </a:cxn>
                  </a:cxnLst>
                  <a:rect l="0" t="0" r="r" b="b"/>
                  <a:pathLst>
                    <a:path w="12" h="9">
                      <a:moveTo>
                        <a:pt x="11" y="9"/>
                      </a:moveTo>
                      <a:lnTo>
                        <a:pt x="0" y="1"/>
                      </a:lnTo>
                      <a:lnTo>
                        <a:pt x="1" y="0"/>
                      </a:lnTo>
                      <a:lnTo>
                        <a:pt x="12" y="9"/>
                      </a:lnTo>
                      <a:lnTo>
                        <a:pt x="11" y="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3" name="Freeform: Shape 123">
                  <a:extLst>
                    <a:ext uri="{FF2B5EF4-FFF2-40B4-BE49-F238E27FC236}">
                      <a16:creationId xmlns:a16="http://schemas.microsoft.com/office/drawing/2014/main" id="{EB7C46FD-2366-4526-8EE1-774375FBA5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22750" y="2700338"/>
                  <a:ext cx="17463" cy="15875"/>
                </a:xfrm>
                <a:custGeom>
                  <a:avLst/>
                  <a:gdLst/>
                  <a:ahLst/>
                  <a:cxnLst>
                    <a:cxn ang="0">
                      <a:pos x="10" y="10"/>
                    </a:cxn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11" y="9"/>
                    </a:cxn>
                    <a:cxn ang="0">
                      <a:pos x="10" y="10"/>
                    </a:cxn>
                  </a:cxnLst>
                  <a:rect l="0" t="0" r="r" b="b"/>
                  <a:pathLst>
                    <a:path w="11" h="10">
                      <a:moveTo>
                        <a:pt x="10" y="1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1" y="9"/>
                      </a:lnTo>
                      <a:lnTo>
                        <a:pt x="10" y="1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4" name="Freeform: Shape 124">
                  <a:extLst>
                    <a:ext uri="{FF2B5EF4-FFF2-40B4-BE49-F238E27FC236}">
                      <a16:creationId xmlns:a16="http://schemas.microsoft.com/office/drawing/2014/main" id="{38219952-0553-4930-ABB1-B568D5F46E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0213" y="2681288"/>
                  <a:ext cx="17463" cy="17463"/>
                </a:xfrm>
                <a:custGeom>
                  <a:avLst/>
                  <a:gdLst/>
                  <a:ahLst/>
                  <a:cxnLst>
                    <a:cxn ang="0">
                      <a:pos x="10" y="11"/>
                    </a:cxn>
                    <a:cxn ang="0">
                      <a:pos x="0" y="2"/>
                    </a:cxn>
                    <a:cxn ang="0">
                      <a:pos x="1" y="0"/>
                    </a:cxn>
                    <a:cxn ang="0">
                      <a:pos x="11" y="10"/>
                    </a:cxn>
                    <a:cxn ang="0">
                      <a:pos x="10" y="11"/>
                    </a:cxn>
                  </a:cxnLst>
                  <a:rect l="0" t="0" r="r" b="b"/>
                  <a:pathLst>
                    <a:path w="11" h="11">
                      <a:moveTo>
                        <a:pt x="10" y="11"/>
                      </a:moveTo>
                      <a:lnTo>
                        <a:pt x="0" y="2"/>
                      </a:lnTo>
                      <a:lnTo>
                        <a:pt x="1" y="0"/>
                      </a:lnTo>
                      <a:lnTo>
                        <a:pt x="11" y="10"/>
                      </a:lnTo>
                      <a:lnTo>
                        <a:pt x="10" y="1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5" name="Freeform: Shape 125">
                  <a:extLst>
                    <a:ext uri="{FF2B5EF4-FFF2-40B4-BE49-F238E27FC236}">
                      <a16:creationId xmlns:a16="http://schemas.microsoft.com/office/drawing/2014/main" id="{AEC7B032-FEEF-4176-8EDE-3F53001447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59263" y="2665413"/>
                  <a:ext cx="15875" cy="15875"/>
                </a:xfrm>
                <a:custGeom>
                  <a:avLst/>
                  <a:gdLst/>
                  <a:ahLst/>
                  <a:cxnLst>
                    <a:cxn ang="0">
                      <a:pos x="9" y="10"/>
                    </a:cxn>
                    <a:cxn ang="0">
                      <a:pos x="0" y="1"/>
                    </a:cxn>
                    <a:cxn ang="0">
                      <a:pos x="1" y="0"/>
                    </a:cxn>
                    <a:cxn ang="0">
                      <a:pos x="10" y="9"/>
                    </a:cxn>
                    <a:cxn ang="0">
                      <a:pos x="9" y="10"/>
                    </a:cxn>
                  </a:cxnLst>
                  <a:rect l="0" t="0" r="r" b="b"/>
                  <a:pathLst>
                    <a:path w="10" h="10">
                      <a:moveTo>
                        <a:pt x="9" y="10"/>
                      </a:moveTo>
                      <a:lnTo>
                        <a:pt x="0" y="1"/>
                      </a:lnTo>
                      <a:lnTo>
                        <a:pt x="1" y="0"/>
                      </a:lnTo>
                      <a:lnTo>
                        <a:pt x="10" y="9"/>
                      </a:lnTo>
                      <a:lnTo>
                        <a:pt x="9" y="1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6" name="Freeform: Shape 126">
                  <a:extLst>
                    <a:ext uri="{FF2B5EF4-FFF2-40B4-BE49-F238E27FC236}">
                      <a16:creationId xmlns:a16="http://schemas.microsoft.com/office/drawing/2014/main" id="{7E2F7F1A-AA86-451C-B81D-0A28AEFAEA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8313" y="2647950"/>
                  <a:ext cx="26988" cy="36513"/>
                </a:xfrm>
                <a:custGeom>
                  <a:avLst/>
                  <a:gdLst/>
                  <a:ahLst/>
                  <a:cxnLst>
                    <a:cxn ang="0">
                      <a:pos x="16" y="23"/>
                    </a:cxn>
                    <a:cxn ang="0">
                      <a:pos x="0" y="1"/>
                    </a:cxn>
                    <a:cxn ang="0">
                      <a:pos x="1" y="0"/>
                    </a:cxn>
                    <a:cxn ang="0">
                      <a:pos x="17" y="21"/>
                    </a:cxn>
                    <a:cxn ang="0">
                      <a:pos x="16" y="23"/>
                    </a:cxn>
                  </a:cxnLst>
                  <a:rect l="0" t="0" r="r" b="b"/>
                  <a:pathLst>
                    <a:path w="17" h="23">
                      <a:moveTo>
                        <a:pt x="16" y="23"/>
                      </a:moveTo>
                      <a:lnTo>
                        <a:pt x="0" y="1"/>
                      </a:lnTo>
                      <a:lnTo>
                        <a:pt x="1" y="0"/>
                      </a:lnTo>
                      <a:lnTo>
                        <a:pt x="17" y="21"/>
                      </a:lnTo>
                      <a:lnTo>
                        <a:pt x="16" y="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7" name="Freeform: Shape 127">
                  <a:extLst>
                    <a:ext uri="{FF2B5EF4-FFF2-40B4-BE49-F238E27FC236}">
                      <a16:creationId xmlns:a16="http://schemas.microsoft.com/office/drawing/2014/main" id="{D8548782-5960-4645-AEF4-3DDFF2EA06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98950" y="2633663"/>
                  <a:ext cx="12700" cy="17463"/>
                </a:xfrm>
                <a:custGeom>
                  <a:avLst/>
                  <a:gdLst/>
                  <a:ahLst/>
                  <a:cxnLst>
                    <a:cxn ang="0">
                      <a:pos x="7" y="11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8" y="11"/>
                    </a:cxn>
                    <a:cxn ang="0">
                      <a:pos x="7" y="11"/>
                    </a:cxn>
                  </a:cxnLst>
                  <a:rect l="0" t="0" r="r" b="b"/>
                  <a:pathLst>
                    <a:path w="8" h="11">
                      <a:moveTo>
                        <a:pt x="7" y="11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8" y="11"/>
                      </a:lnTo>
                      <a:lnTo>
                        <a:pt x="7" y="1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8" name="Freeform: Shape 128">
                  <a:extLst>
                    <a:ext uri="{FF2B5EF4-FFF2-40B4-BE49-F238E27FC236}">
                      <a16:creationId xmlns:a16="http://schemas.microsoft.com/office/drawing/2014/main" id="{6B3747A7-6F2F-4182-9A01-7B4FAC9242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9588" y="2617788"/>
                  <a:ext cx="11113" cy="19050"/>
                </a:xfrm>
                <a:custGeom>
                  <a:avLst/>
                  <a:gdLst/>
                  <a:ahLst/>
                  <a:cxnLst>
                    <a:cxn ang="0">
                      <a:pos x="6" y="12"/>
                    </a:cxn>
                    <a:cxn ang="0">
                      <a:pos x="0" y="1"/>
                    </a:cxn>
                    <a:cxn ang="0">
                      <a:pos x="1" y="0"/>
                    </a:cxn>
                    <a:cxn ang="0">
                      <a:pos x="7" y="12"/>
                    </a:cxn>
                    <a:cxn ang="0">
                      <a:pos x="6" y="12"/>
                    </a:cxn>
                  </a:cxnLst>
                  <a:rect l="0" t="0" r="r" b="b"/>
                  <a:pathLst>
                    <a:path w="7" h="12">
                      <a:moveTo>
                        <a:pt x="6" y="12"/>
                      </a:moveTo>
                      <a:lnTo>
                        <a:pt x="0" y="1"/>
                      </a:lnTo>
                      <a:lnTo>
                        <a:pt x="1" y="0"/>
                      </a:lnTo>
                      <a:lnTo>
                        <a:pt x="7" y="12"/>
                      </a:lnTo>
                      <a:lnTo>
                        <a:pt x="6" y="1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9" name="Freeform: Shape 129">
                  <a:extLst>
                    <a:ext uri="{FF2B5EF4-FFF2-40B4-BE49-F238E27FC236}">
                      <a16:creationId xmlns:a16="http://schemas.microsoft.com/office/drawing/2014/main" id="{DDB09327-875E-47BF-AE0D-73C1F120F7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40225" y="2606675"/>
                  <a:ext cx="11113" cy="19050"/>
                </a:xfrm>
                <a:custGeom>
                  <a:avLst/>
                  <a:gdLst/>
                  <a:ahLst/>
                  <a:cxnLst>
                    <a:cxn ang="0">
                      <a:pos x="6" y="12"/>
                    </a:cxn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7" y="12"/>
                    </a:cxn>
                    <a:cxn ang="0">
                      <a:pos x="6" y="12"/>
                    </a:cxn>
                  </a:cxnLst>
                  <a:rect l="0" t="0" r="r" b="b"/>
                  <a:pathLst>
                    <a:path w="7" h="12">
                      <a:moveTo>
                        <a:pt x="6" y="12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7" y="12"/>
                      </a:lnTo>
                      <a:lnTo>
                        <a:pt x="6" y="1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0" name="Freeform: Shape 130">
                  <a:extLst>
                    <a:ext uri="{FF2B5EF4-FFF2-40B4-BE49-F238E27FC236}">
                      <a16:creationId xmlns:a16="http://schemas.microsoft.com/office/drawing/2014/main" id="{492A608A-5123-478D-A8A0-AB0D7EA4C2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62450" y="2593975"/>
                  <a:ext cx="11113" cy="19050"/>
                </a:xfrm>
                <a:custGeom>
                  <a:avLst/>
                  <a:gdLst/>
                  <a:ahLst/>
                  <a:cxnLst>
                    <a:cxn ang="0">
                      <a:pos x="6" y="12"/>
                    </a:cxn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7" y="12"/>
                    </a:cxn>
                    <a:cxn ang="0">
                      <a:pos x="6" y="12"/>
                    </a:cxn>
                  </a:cxnLst>
                  <a:rect l="0" t="0" r="r" b="b"/>
                  <a:pathLst>
                    <a:path w="7" h="12">
                      <a:moveTo>
                        <a:pt x="6" y="12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7" y="12"/>
                      </a:lnTo>
                      <a:lnTo>
                        <a:pt x="6" y="1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1" name="Freeform: Shape 131">
                  <a:extLst>
                    <a:ext uri="{FF2B5EF4-FFF2-40B4-BE49-F238E27FC236}">
                      <a16:creationId xmlns:a16="http://schemas.microsoft.com/office/drawing/2014/main" id="{75033887-2B98-497B-9B60-B7C834FEA9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4675" y="2584450"/>
                  <a:ext cx="20638" cy="39688"/>
                </a:xfrm>
                <a:custGeom>
                  <a:avLst/>
                  <a:gdLst/>
                  <a:ahLst/>
                  <a:cxnLst>
                    <a:cxn ang="0">
                      <a:pos x="12" y="25"/>
                    </a:cxn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13" y="25"/>
                    </a:cxn>
                    <a:cxn ang="0">
                      <a:pos x="12" y="25"/>
                    </a:cxn>
                  </a:cxnLst>
                  <a:rect l="0" t="0" r="r" b="b"/>
                  <a:pathLst>
                    <a:path w="13" h="25">
                      <a:moveTo>
                        <a:pt x="12" y="25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3" y="25"/>
                      </a:lnTo>
                      <a:lnTo>
                        <a:pt x="12" y="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2" name="Freeform: Shape 132">
                  <a:extLst>
                    <a:ext uri="{FF2B5EF4-FFF2-40B4-BE49-F238E27FC236}">
                      <a16:creationId xmlns:a16="http://schemas.microsoft.com/office/drawing/2014/main" id="{C627EB09-C392-4B38-9EC8-0563F6FB45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8488" y="2573338"/>
                  <a:ext cx="7938" cy="20638"/>
                </a:xfrm>
                <a:custGeom>
                  <a:avLst/>
                  <a:gdLst/>
                  <a:ahLst/>
                  <a:cxnLst>
                    <a:cxn ang="0">
                      <a:pos x="4" y="13"/>
                    </a:cxn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5" y="13"/>
                    </a:cxn>
                    <a:cxn ang="0">
                      <a:pos x="4" y="13"/>
                    </a:cxn>
                  </a:cxnLst>
                  <a:rect l="0" t="0" r="r" b="b"/>
                  <a:pathLst>
                    <a:path w="5" h="13">
                      <a:moveTo>
                        <a:pt x="4" y="13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5" y="13"/>
                      </a:lnTo>
                      <a:lnTo>
                        <a:pt x="4" y="1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3" name="Freeform: Shape 133">
                  <a:extLst>
                    <a:ext uri="{FF2B5EF4-FFF2-40B4-BE49-F238E27FC236}">
                      <a16:creationId xmlns:a16="http://schemas.microsoft.com/office/drawing/2014/main" id="{01E78AD6-B362-40B8-8820-48766880D2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2300" y="2565400"/>
                  <a:ext cx="9525" cy="20638"/>
                </a:xfrm>
                <a:custGeom>
                  <a:avLst/>
                  <a:gdLst/>
                  <a:ahLst/>
                  <a:cxnLst>
                    <a:cxn ang="0">
                      <a:pos x="5" y="13"/>
                    </a:cxn>
                    <a:cxn ang="0">
                      <a:pos x="0" y="1"/>
                    </a:cxn>
                    <a:cxn ang="0">
                      <a:pos x="1" y="0"/>
                    </a:cxn>
                    <a:cxn ang="0">
                      <a:pos x="6" y="13"/>
                    </a:cxn>
                    <a:cxn ang="0">
                      <a:pos x="5" y="13"/>
                    </a:cxn>
                  </a:cxnLst>
                  <a:rect l="0" t="0" r="r" b="b"/>
                  <a:pathLst>
                    <a:path w="6" h="13">
                      <a:moveTo>
                        <a:pt x="5" y="13"/>
                      </a:moveTo>
                      <a:lnTo>
                        <a:pt x="0" y="1"/>
                      </a:lnTo>
                      <a:lnTo>
                        <a:pt x="1" y="0"/>
                      </a:lnTo>
                      <a:lnTo>
                        <a:pt x="6" y="13"/>
                      </a:lnTo>
                      <a:lnTo>
                        <a:pt x="5" y="1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4" name="Freeform: Shape 134">
                  <a:extLst>
                    <a:ext uri="{FF2B5EF4-FFF2-40B4-BE49-F238E27FC236}">
                      <a16:creationId xmlns:a16="http://schemas.microsoft.com/office/drawing/2014/main" id="{3D44516E-6BFC-4D03-837F-440FC3AAD8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56113" y="2557463"/>
                  <a:ext cx="7938" cy="23813"/>
                </a:xfrm>
                <a:custGeom>
                  <a:avLst/>
                  <a:gdLst/>
                  <a:ahLst/>
                  <a:cxnLst>
                    <a:cxn ang="0">
                      <a:pos x="4" y="15"/>
                    </a:cxn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5" y="13"/>
                    </a:cxn>
                    <a:cxn ang="0">
                      <a:pos x="4" y="15"/>
                    </a:cxn>
                  </a:cxnLst>
                  <a:rect l="0" t="0" r="r" b="b"/>
                  <a:pathLst>
                    <a:path w="5" h="15">
                      <a:moveTo>
                        <a:pt x="4" y="15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5" y="13"/>
                      </a:lnTo>
                      <a:lnTo>
                        <a:pt x="4" y="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5" name="Freeform: Shape 135">
                  <a:extLst>
                    <a:ext uri="{FF2B5EF4-FFF2-40B4-BE49-F238E27FC236}">
                      <a16:creationId xmlns:a16="http://schemas.microsoft.com/office/drawing/2014/main" id="{702F3882-BC0F-476F-AA6F-278C5EB0AE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81513" y="2552700"/>
                  <a:ext cx="6350" cy="20638"/>
                </a:xfrm>
                <a:custGeom>
                  <a:avLst/>
                  <a:gdLst/>
                  <a:ahLst/>
                  <a:cxnLst>
                    <a:cxn ang="0">
                      <a:pos x="3" y="13"/>
                    </a:cxn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4" y="13"/>
                    </a:cxn>
                    <a:cxn ang="0">
                      <a:pos x="3" y="13"/>
                    </a:cxn>
                  </a:cxnLst>
                  <a:rect l="0" t="0" r="r" b="b"/>
                  <a:pathLst>
                    <a:path w="4" h="13">
                      <a:moveTo>
                        <a:pt x="3" y="13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4" y="13"/>
                      </a:lnTo>
                      <a:lnTo>
                        <a:pt x="3" y="1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6" name="Freeform: Shape 136">
                  <a:extLst>
                    <a:ext uri="{FF2B5EF4-FFF2-40B4-BE49-F238E27FC236}">
                      <a16:creationId xmlns:a16="http://schemas.microsoft.com/office/drawing/2014/main" id="{B1A10B02-2BBF-481F-8AC1-EF69C2E692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06913" y="2547938"/>
                  <a:ext cx="7938" cy="46038"/>
                </a:xfrm>
                <a:custGeom>
                  <a:avLst/>
                  <a:gdLst/>
                  <a:ahLst/>
                  <a:cxnLst>
                    <a:cxn ang="0">
                      <a:pos x="4" y="29"/>
                    </a:cxn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5" y="29"/>
                    </a:cxn>
                    <a:cxn ang="0">
                      <a:pos x="4" y="29"/>
                    </a:cxn>
                  </a:cxnLst>
                  <a:rect l="0" t="0" r="r" b="b"/>
                  <a:pathLst>
                    <a:path w="5" h="29">
                      <a:moveTo>
                        <a:pt x="4" y="29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5" y="29"/>
                      </a:lnTo>
                      <a:lnTo>
                        <a:pt x="4" y="2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7" name="Freeform: Shape 137">
                  <a:extLst>
                    <a:ext uri="{FF2B5EF4-FFF2-40B4-BE49-F238E27FC236}">
                      <a16:creationId xmlns:a16="http://schemas.microsoft.com/office/drawing/2014/main" id="{0487EB56-26C2-4924-B5E2-A3103302EE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30725" y="2544763"/>
                  <a:ext cx="3175" cy="22225"/>
                </a:xfrm>
                <a:custGeom>
                  <a:avLst/>
                  <a:gdLst/>
                  <a:ahLst/>
                  <a:cxnLst>
                    <a:cxn ang="0">
                      <a:pos x="1" y="14"/>
                    </a:cxn>
                    <a:cxn ang="0">
                      <a:pos x="0" y="1"/>
                    </a:cxn>
                    <a:cxn ang="0">
                      <a:pos x="1" y="0"/>
                    </a:cxn>
                    <a:cxn ang="0">
                      <a:pos x="2" y="14"/>
                    </a:cxn>
                    <a:cxn ang="0">
                      <a:pos x="1" y="14"/>
                    </a:cxn>
                  </a:cxnLst>
                  <a:rect l="0" t="0" r="r" b="b"/>
                  <a:pathLst>
                    <a:path w="2" h="14">
                      <a:moveTo>
                        <a:pt x="1" y="14"/>
                      </a:moveTo>
                      <a:lnTo>
                        <a:pt x="0" y="1"/>
                      </a:lnTo>
                      <a:lnTo>
                        <a:pt x="1" y="0"/>
                      </a:lnTo>
                      <a:lnTo>
                        <a:pt x="2" y="14"/>
                      </a:lnTo>
                      <a:lnTo>
                        <a:pt x="1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8" name="Freeform: Shape 138">
                  <a:extLst>
                    <a:ext uri="{FF2B5EF4-FFF2-40B4-BE49-F238E27FC236}">
                      <a16:creationId xmlns:a16="http://schemas.microsoft.com/office/drawing/2014/main" id="{63BF8610-62CF-4A97-8A24-9778FE0FF2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6125" y="2543175"/>
                  <a:ext cx="1588" cy="22225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0" y="1"/>
                    </a:cxn>
                    <a:cxn ang="0">
                      <a:pos x="1" y="0"/>
                    </a:cxn>
                    <a:cxn ang="0">
                      <a:pos x="1" y="14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1" h="14">
                      <a:moveTo>
                        <a:pt x="0" y="14"/>
                      </a:moveTo>
                      <a:lnTo>
                        <a:pt x="0" y="1"/>
                      </a:lnTo>
                      <a:lnTo>
                        <a:pt x="1" y="0"/>
                      </a:lnTo>
                      <a:lnTo>
                        <a:pt x="1" y="14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9" name="Freeform: Shape 139">
                  <a:extLst>
                    <a:ext uri="{FF2B5EF4-FFF2-40B4-BE49-F238E27FC236}">
                      <a16:creationId xmlns:a16="http://schemas.microsoft.com/office/drawing/2014/main" id="{26F9F446-7575-40DD-8D6F-58156526BC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9938" y="2543175"/>
                  <a:ext cx="4763" cy="22225"/>
                </a:xfrm>
                <a:custGeom>
                  <a:avLst/>
                  <a:gdLst/>
                  <a:ahLst/>
                  <a:cxnLst>
                    <a:cxn ang="0">
                      <a:pos x="1" y="14"/>
                    </a:cxn>
                    <a:cxn ang="0">
                      <a:pos x="0" y="14"/>
                    </a:cxn>
                    <a:cxn ang="0">
                      <a:pos x="1" y="0"/>
                    </a:cxn>
                    <a:cxn ang="0">
                      <a:pos x="3" y="0"/>
                    </a:cxn>
                    <a:cxn ang="0">
                      <a:pos x="1" y="14"/>
                    </a:cxn>
                  </a:cxnLst>
                  <a:rect l="0" t="0" r="r" b="b"/>
                  <a:pathLst>
                    <a:path w="3" h="14">
                      <a:moveTo>
                        <a:pt x="1" y="14"/>
                      </a:moveTo>
                      <a:lnTo>
                        <a:pt x="0" y="14"/>
                      </a:lnTo>
                      <a:lnTo>
                        <a:pt x="1" y="0"/>
                      </a:lnTo>
                      <a:lnTo>
                        <a:pt x="3" y="0"/>
                      </a:lnTo>
                      <a:lnTo>
                        <a:pt x="1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0" name="Freeform: Shape 140">
                  <a:extLst>
                    <a:ext uri="{FF2B5EF4-FFF2-40B4-BE49-F238E27FC236}">
                      <a16:creationId xmlns:a16="http://schemas.microsoft.com/office/drawing/2014/main" id="{42D4052C-6F1F-4C9D-B90D-848760FBA4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5338" y="2544763"/>
                  <a:ext cx="3175" cy="20638"/>
                </a:xfrm>
                <a:custGeom>
                  <a:avLst/>
                  <a:gdLst/>
                  <a:ahLst/>
                  <a:cxnLst>
                    <a:cxn ang="0">
                      <a:pos x="1" y="13"/>
                    </a:cxn>
                    <a:cxn ang="0">
                      <a:pos x="0" y="13"/>
                    </a:cxn>
                    <a:cxn ang="0">
                      <a:pos x="1" y="0"/>
                    </a:cxn>
                    <a:cxn ang="0">
                      <a:pos x="2" y="0"/>
                    </a:cxn>
                    <a:cxn ang="0">
                      <a:pos x="1" y="13"/>
                    </a:cxn>
                  </a:cxnLst>
                  <a:rect l="0" t="0" r="r" b="b"/>
                  <a:pathLst>
                    <a:path w="2" h="13">
                      <a:moveTo>
                        <a:pt x="1" y="13"/>
                      </a:moveTo>
                      <a:lnTo>
                        <a:pt x="0" y="13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1" y="1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1" name="Freeform: Shape 141">
                  <a:extLst>
                    <a:ext uri="{FF2B5EF4-FFF2-40B4-BE49-F238E27FC236}">
                      <a16:creationId xmlns:a16="http://schemas.microsoft.com/office/drawing/2014/main" id="{81A54BF1-DBF7-462A-B003-FB825CD135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7563" y="2546350"/>
                  <a:ext cx="6350" cy="41275"/>
                </a:xfrm>
                <a:custGeom>
                  <a:avLst/>
                  <a:gdLst/>
                  <a:ahLst/>
                  <a:cxnLst>
                    <a:cxn ang="0">
                      <a:pos x="1" y="26"/>
                    </a:cxn>
                    <a:cxn ang="0">
                      <a:pos x="0" y="26"/>
                    </a:cxn>
                    <a:cxn ang="0">
                      <a:pos x="3" y="0"/>
                    </a:cxn>
                    <a:cxn ang="0">
                      <a:pos x="4" y="0"/>
                    </a:cxn>
                    <a:cxn ang="0">
                      <a:pos x="1" y="26"/>
                    </a:cxn>
                  </a:cxnLst>
                  <a:rect l="0" t="0" r="r" b="b"/>
                  <a:pathLst>
                    <a:path w="4" h="26">
                      <a:moveTo>
                        <a:pt x="1" y="26"/>
                      </a:moveTo>
                      <a:lnTo>
                        <a:pt x="0" y="26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1" y="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2" name="Freeform: Shape 142">
                  <a:extLst>
                    <a:ext uri="{FF2B5EF4-FFF2-40B4-BE49-F238E27FC236}">
                      <a16:creationId xmlns:a16="http://schemas.microsoft.com/office/drawing/2014/main" id="{4C1F0E0B-D914-4A9A-BA95-6E8B89313D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52963" y="2549525"/>
                  <a:ext cx="4763" cy="22225"/>
                </a:xfrm>
                <a:custGeom>
                  <a:avLst/>
                  <a:gdLst/>
                  <a:ahLst/>
                  <a:cxnLst>
                    <a:cxn ang="0">
                      <a:pos x="1" y="14"/>
                    </a:cxn>
                    <a:cxn ang="0">
                      <a:pos x="0" y="13"/>
                    </a:cxn>
                    <a:cxn ang="0">
                      <a:pos x="2" y="0"/>
                    </a:cxn>
                    <a:cxn ang="0">
                      <a:pos x="3" y="0"/>
                    </a:cxn>
                    <a:cxn ang="0">
                      <a:pos x="1" y="14"/>
                    </a:cxn>
                  </a:cxnLst>
                  <a:rect l="0" t="0" r="r" b="b"/>
                  <a:pathLst>
                    <a:path w="3" h="14">
                      <a:moveTo>
                        <a:pt x="1" y="14"/>
                      </a:moveTo>
                      <a:lnTo>
                        <a:pt x="0" y="13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1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3" name="Freeform: Shape 143">
                  <a:extLst>
                    <a:ext uri="{FF2B5EF4-FFF2-40B4-BE49-F238E27FC236}">
                      <a16:creationId xmlns:a16="http://schemas.microsoft.com/office/drawing/2014/main" id="{EAB52F90-EEB6-4E08-8A81-356F49263F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76775" y="2554288"/>
                  <a:ext cx="6350" cy="20638"/>
                </a:xfrm>
                <a:custGeom>
                  <a:avLst/>
                  <a:gdLst/>
                  <a:ahLst/>
                  <a:cxnLst>
                    <a:cxn ang="0">
                      <a:pos x="1" y="13"/>
                    </a:cxn>
                    <a:cxn ang="0">
                      <a:pos x="0" y="13"/>
                    </a:cxn>
                    <a:cxn ang="0">
                      <a:pos x="3" y="0"/>
                    </a:cxn>
                    <a:cxn ang="0">
                      <a:pos x="4" y="0"/>
                    </a:cxn>
                    <a:cxn ang="0">
                      <a:pos x="1" y="13"/>
                    </a:cxn>
                  </a:cxnLst>
                  <a:rect l="0" t="0" r="r" b="b"/>
                  <a:pathLst>
                    <a:path w="4" h="13">
                      <a:moveTo>
                        <a:pt x="1" y="13"/>
                      </a:moveTo>
                      <a:lnTo>
                        <a:pt x="0" y="13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1" y="1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4" name="Freeform: Shape 144">
                  <a:extLst>
                    <a:ext uri="{FF2B5EF4-FFF2-40B4-BE49-F238E27FC236}">
                      <a16:creationId xmlns:a16="http://schemas.microsoft.com/office/drawing/2014/main" id="{E59B75F0-1843-4FB1-878C-64DB1C7816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0588" y="2560638"/>
                  <a:ext cx="7938" cy="22225"/>
                </a:xfrm>
                <a:custGeom>
                  <a:avLst/>
                  <a:gdLst/>
                  <a:ahLst/>
                  <a:cxnLst>
                    <a:cxn ang="0">
                      <a:pos x="1" y="14"/>
                    </a:cxn>
                    <a:cxn ang="0">
                      <a:pos x="0" y="13"/>
                    </a:cxn>
                    <a:cxn ang="0">
                      <a:pos x="3" y="0"/>
                    </a:cxn>
                    <a:cxn ang="0">
                      <a:pos x="5" y="1"/>
                    </a:cxn>
                    <a:cxn ang="0">
                      <a:pos x="1" y="14"/>
                    </a:cxn>
                  </a:cxnLst>
                  <a:rect l="0" t="0" r="r" b="b"/>
                  <a:pathLst>
                    <a:path w="5" h="14">
                      <a:moveTo>
                        <a:pt x="1" y="14"/>
                      </a:moveTo>
                      <a:lnTo>
                        <a:pt x="0" y="13"/>
                      </a:lnTo>
                      <a:lnTo>
                        <a:pt x="3" y="0"/>
                      </a:lnTo>
                      <a:lnTo>
                        <a:pt x="5" y="1"/>
                      </a:lnTo>
                      <a:lnTo>
                        <a:pt x="1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5" name="Freeform: Shape 145">
                  <a:extLst>
                    <a:ext uri="{FF2B5EF4-FFF2-40B4-BE49-F238E27FC236}">
                      <a16:creationId xmlns:a16="http://schemas.microsoft.com/office/drawing/2014/main" id="{E723BF0A-EF54-4317-A0AD-DF1F763D3E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22813" y="2568575"/>
                  <a:ext cx="9525" cy="20638"/>
                </a:xfrm>
                <a:custGeom>
                  <a:avLst/>
                  <a:gdLst/>
                  <a:ahLst/>
                  <a:cxnLst>
                    <a:cxn ang="0">
                      <a:pos x="1" y="13"/>
                    </a:cxn>
                    <a:cxn ang="0">
                      <a:pos x="0" y="12"/>
                    </a:cxn>
                    <a:cxn ang="0">
                      <a:pos x="5" y="0"/>
                    </a:cxn>
                    <a:cxn ang="0">
                      <a:pos x="6" y="0"/>
                    </a:cxn>
                    <a:cxn ang="0">
                      <a:pos x="1" y="13"/>
                    </a:cxn>
                  </a:cxnLst>
                  <a:rect l="0" t="0" r="r" b="b"/>
                  <a:pathLst>
                    <a:path w="6" h="13">
                      <a:moveTo>
                        <a:pt x="1" y="13"/>
                      </a:moveTo>
                      <a:lnTo>
                        <a:pt x="0" y="12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1" y="1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6" name="Freeform: Shape 146">
                  <a:extLst>
                    <a:ext uri="{FF2B5EF4-FFF2-40B4-BE49-F238E27FC236}">
                      <a16:creationId xmlns:a16="http://schemas.microsoft.com/office/drawing/2014/main" id="{56C9CADC-8554-4CB7-A08E-90183B6FBC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40275" y="2576513"/>
                  <a:ext cx="15875" cy="34925"/>
                </a:xfrm>
                <a:custGeom>
                  <a:avLst/>
                  <a:gdLst/>
                  <a:ahLst/>
                  <a:cxnLst>
                    <a:cxn ang="0">
                      <a:pos x="1" y="22"/>
                    </a:cxn>
                    <a:cxn ang="0">
                      <a:pos x="0" y="22"/>
                    </a:cxn>
                    <a:cxn ang="0">
                      <a:pos x="9" y="0"/>
                    </a:cxn>
                    <a:cxn ang="0">
                      <a:pos x="10" y="0"/>
                    </a:cxn>
                    <a:cxn ang="0">
                      <a:pos x="1" y="22"/>
                    </a:cxn>
                  </a:cxnLst>
                  <a:rect l="0" t="0" r="r" b="b"/>
                  <a:pathLst>
                    <a:path w="10" h="22">
                      <a:moveTo>
                        <a:pt x="1" y="22"/>
                      </a:moveTo>
                      <a:lnTo>
                        <a:pt x="0" y="22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7" name="Freeform: Shape 147">
                  <a:extLst>
                    <a:ext uri="{FF2B5EF4-FFF2-40B4-BE49-F238E27FC236}">
                      <a16:creationId xmlns:a16="http://schemas.microsoft.com/office/drawing/2014/main" id="{8351B672-5CA0-4C7B-9C98-2CF6DCA73B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7263" y="2586038"/>
                  <a:ext cx="11113" cy="20638"/>
                </a:xfrm>
                <a:custGeom>
                  <a:avLst/>
                  <a:gdLst/>
                  <a:ahLst/>
                  <a:cxnLst>
                    <a:cxn ang="0">
                      <a:pos x="2" y="13"/>
                    </a:cxn>
                    <a:cxn ang="0">
                      <a:pos x="0" y="13"/>
                    </a:cxn>
                    <a:cxn ang="0">
                      <a:pos x="6" y="0"/>
                    </a:cxn>
                    <a:cxn ang="0">
                      <a:pos x="7" y="1"/>
                    </a:cxn>
                    <a:cxn ang="0">
                      <a:pos x="2" y="13"/>
                    </a:cxn>
                  </a:cxnLst>
                  <a:rect l="0" t="0" r="r" b="b"/>
                  <a:pathLst>
                    <a:path w="7" h="13">
                      <a:moveTo>
                        <a:pt x="2" y="13"/>
                      </a:moveTo>
                      <a:lnTo>
                        <a:pt x="0" y="13"/>
                      </a:lnTo>
                      <a:lnTo>
                        <a:pt x="6" y="0"/>
                      </a:lnTo>
                      <a:lnTo>
                        <a:pt x="7" y="1"/>
                      </a:lnTo>
                      <a:lnTo>
                        <a:pt x="2" y="1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8" name="Freeform: Shape 148">
                  <a:extLst>
                    <a:ext uri="{FF2B5EF4-FFF2-40B4-BE49-F238E27FC236}">
                      <a16:creationId xmlns:a16="http://schemas.microsoft.com/office/drawing/2014/main" id="{0F0AA971-132D-4980-8396-8D1402A9ED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91075" y="2597150"/>
                  <a:ext cx="9525" cy="19050"/>
                </a:xfrm>
                <a:custGeom>
                  <a:avLst/>
                  <a:gdLst/>
                  <a:ahLst/>
                  <a:cxnLst>
                    <a:cxn ang="0">
                      <a:pos x="1" y="12"/>
                    </a:cxn>
                    <a:cxn ang="0">
                      <a:pos x="0" y="12"/>
                    </a:cxn>
                    <a:cxn ang="0">
                      <a:pos x="5" y="0"/>
                    </a:cxn>
                    <a:cxn ang="0">
                      <a:pos x="6" y="0"/>
                    </a:cxn>
                    <a:cxn ang="0">
                      <a:pos x="1" y="12"/>
                    </a:cxn>
                  </a:cxnLst>
                  <a:rect l="0" t="0" r="r" b="b"/>
                  <a:pathLst>
                    <a:path w="6" h="12">
                      <a:moveTo>
                        <a:pt x="1" y="12"/>
                      </a:moveTo>
                      <a:lnTo>
                        <a:pt x="0" y="12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1" y="1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9" name="Freeform: Shape 149">
                  <a:extLst>
                    <a:ext uri="{FF2B5EF4-FFF2-40B4-BE49-F238E27FC236}">
                      <a16:creationId xmlns:a16="http://schemas.microsoft.com/office/drawing/2014/main" id="{95E8AF16-287B-4408-8C86-2AA89AAB65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1713" y="2609850"/>
                  <a:ext cx="11113" cy="19050"/>
                </a:xfrm>
                <a:custGeom>
                  <a:avLst/>
                  <a:gdLst/>
                  <a:ahLst/>
                  <a:cxnLst>
                    <a:cxn ang="0">
                      <a:pos x="1" y="12"/>
                    </a:cxn>
                    <a:cxn ang="0">
                      <a:pos x="0" y="12"/>
                    </a:cxn>
                    <a:cxn ang="0">
                      <a:pos x="6" y="0"/>
                    </a:cxn>
                    <a:cxn ang="0">
                      <a:pos x="7" y="0"/>
                    </a:cxn>
                    <a:cxn ang="0">
                      <a:pos x="1" y="12"/>
                    </a:cxn>
                  </a:cxnLst>
                  <a:rect l="0" t="0" r="r" b="b"/>
                  <a:pathLst>
                    <a:path w="7" h="12">
                      <a:moveTo>
                        <a:pt x="1" y="12"/>
                      </a:moveTo>
                      <a:lnTo>
                        <a:pt x="0" y="12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1" y="1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0" name="Freeform: Shape 150">
                  <a:extLst>
                    <a:ext uri="{FF2B5EF4-FFF2-40B4-BE49-F238E27FC236}">
                      <a16:creationId xmlns:a16="http://schemas.microsoft.com/office/drawing/2014/main" id="{1164BA34-13CF-4721-9CC0-4B43D48687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2350" y="2624138"/>
                  <a:ext cx="12700" cy="19050"/>
                </a:xfrm>
                <a:custGeom>
                  <a:avLst/>
                  <a:gdLst/>
                  <a:ahLst/>
                  <a:cxnLst>
                    <a:cxn ang="0">
                      <a:pos x="1" y="12"/>
                    </a:cxn>
                    <a:cxn ang="0">
                      <a:pos x="0" y="10"/>
                    </a:cxn>
                    <a:cxn ang="0">
                      <a:pos x="7" y="0"/>
                    </a:cxn>
                    <a:cxn ang="0">
                      <a:pos x="8" y="0"/>
                    </a:cxn>
                    <a:cxn ang="0">
                      <a:pos x="1" y="12"/>
                    </a:cxn>
                  </a:cxnLst>
                  <a:rect l="0" t="0" r="r" b="b"/>
                  <a:pathLst>
                    <a:path w="8" h="12">
                      <a:moveTo>
                        <a:pt x="1" y="12"/>
                      </a:moveTo>
                      <a:lnTo>
                        <a:pt x="0" y="1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" y="1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1" name="Freeform: Shape 151">
                  <a:extLst>
                    <a:ext uri="{FF2B5EF4-FFF2-40B4-BE49-F238E27FC236}">
                      <a16:creationId xmlns:a16="http://schemas.microsoft.com/office/drawing/2014/main" id="{E4C7BDBB-B874-45E0-96C5-73B3ED9BFC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3463" y="2636838"/>
                  <a:ext cx="22225" cy="30163"/>
                </a:xfrm>
                <a:custGeom>
                  <a:avLst/>
                  <a:gdLst/>
                  <a:ahLst/>
                  <a:cxnLst>
                    <a:cxn ang="0">
                      <a:pos x="1" y="19"/>
                    </a:cxn>
                    <a:cxn ang="0">
                      <a:pos x="0" y="18"/>
                    </a:cxn>
                    <a:cxn ang="0">
                      <a:pos x="13" y="0"/>
                    </a:cxn>
                    <a:cxn ang="0">
                      <a:pos x="14" y="1"/>
                    </a:cxn>
                    <a:cxn ang="0">
                      <a:pos x="1" y="19"/>
                    </a:cxn>
                  </a:cxnLst>
                  <a:rect l="0" t="0" r="r" b="b"/>
                  <a:pathLst>
                    <a:path w="14" h="19">
                      <a:moveTo>
                        <a:pt x="1" y="19"/>
                      </a:moveTo>
                      <a:lnTo>
                        <a:pt x="0" y="18"/>
                      </a:lnTo>
                      <a:lnTo>
                        <a:pt x="13" y="0"/>
                      </a:lnTo>
                      <a:lnTo>
                        <a:pt x="14" y="1"/>
                      </a:lnTo>
                      <a:lnTo>
                        <a:pt x="1" y="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2" name="Freeform: Shape 152">
                  <a:extLst>
                    <a:ext uri="{FF2B5EF4-FFF2-40B4-BE49-F238E27FC236}">
                      <a16:creationId xmlns:a16="http://schemas.microsoft.com/office/drawing/2014/main" id="{4E5182FD-9A56-4EFA-A16A-549F3E823A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8863" y="2652713"/>
                  <a:ext cx="15875" cy="19050"/>
                </a:xfrm>
                <a:custGeom>
                  <a:avLst/>
                  <a:gdLst/>
                  <a:ahLst/>
                  <a:cxnLst>
                    <a:cxn ang="0">
                      <a:pos x="1" y="12"/>
                    </a:cxn>
                    <a:cxn ang="0">
                      <a:pos x="0" y="11"/>
                    </a:cxn>
                    <a:cxn ang="0">
                      <a:pos x="9" y="0"/>
                    </a:cxn>
                    <a:cxn ang="0">
                      <a:pos x="10" y="1"/>
                    </a:cxn>
                    <a:cxn ang="0">
                      <a:pos x="1" y="12"/>
                    </a:cxn>
                  </a:cxnLst>
                  <a:rect l="0" t="0" r="r" b="b"/>
                  <a:pathLst>
                    <a:path w="10" h="12">
                      <a:moveTo>
                        <a:pt x="1" y="12"/>
                      </a:moveTo>
                      <a:lnTo>
                        <a:pt x="0" y="11"/>
                      </a:lnTo>
                      <a:lnTo>
                        <a:pt x="9" y="0"/>
                      </a:lnTo>
                      <a:lnTo>
                        <a:pt x="10" y="1"/>
                      </a:lnTo>
                      <a:lnTo>
                        <a:pt x="1" y="1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3" name="Freeform: Shape 153">
                  <a:extLst>
                    <a:ext uri="{FF2B5EF4-FFF2-40B4-BE49-F238E27FC236}">
                      <a16:creationId xmlns:a16="http://schemas.microsoft.com/office/drawing/2014/main" id="{B48FCC91-A125-44A0-8DF5-5F64D709FD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7913" y="2670175"/>
                  <a:ext cx="15875" cy="17463"/>
                </a:xfrm>
                <a:custGeom>
                  <a:avLst/>
                  <a:gdLst/>
                  <a:ahLst/>
                  <a:cxnLst>
                    <a:cxn ang="0">
                      <a:pos x="1" y="11"/>
                    </a:cxn>
                    <a:cxn ang="0">
                      <a:pos x="0" y="10"/>
                    </a:cxn>
                    <a:cxn ang="0">
                      <a:pos x="9" y="0"/>
                    </a:cxn>
                    <a:cxn ang="0">
                      <a:pos x="10" y="1"/>
                    </a:cxn>
                    <a:cxn ang="0">
                      <a:pos x="1" y="11"/>
                    </a:cxn>
                  </a:cxnLst>
                  <a:rect l="0" t="0" r="r" b="b"/>
                  <a:pathLst>
                    <a:path w="10" h="11">
                      <a:moveTo>
                        <a:pt x="1" y="11"/>
                      </a:moveTo>
                      <a:lnTo>
                        <a:pt x="0" y="10"/>
                      </a:lnTo>
                      <a:lnTo>
                        <a:pt x="9" y="0"/>
                      </a:lnTo>
                      <a:lnTo>
                        <a:pt x="10" y="1"/>
                      </a:lnTo>
                      <a:lnTo>
                        <a:pt x="1" y="1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4" name="Freeform: Shape 154">
                  <a:extLst>
                    <a:ext uri="{FF2B5EF4-FFF2-40B4-BE49-F238E27FC236}">
                      <a16:creationId xmlns:a16="http://schemas.microsoft.com/office/drawing/2014/main" id="{0BAA089D-A3AE-43CA-85C5-9153A2A7DB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5375" y="2687638"/>
                  <a:ext cx="17463" cy="17463"/>
                </a:xfrm>
                <a:custGeom>
                  <a:avLst/>
                  <a:gdLst/>
                  <a:ahLst/>
                  <a:cxnLst>
                    <a:cxn ang="0">
                      <a:pos x="1" y="11"/>
                    </a:cxn>
                    <a:cxn ang="0">
                      <a:pos x="0" y="9"/>
                    </a:cxn>
                    <a:cxn ang="0">
                      <a:pos x="10" y="0"/>
                    </a:cxn>
                    <a:cxn ang="0">
                      <a:pos x="11" y="1"/>
                    </a:cxn>
                    <a:cxn ang="0">
                      <a:pos x="1" y="11"/>
                    </a:cxn>
                  </a:cxnLst>
                  <a:rect l="0" t="0" r="r" b="b"/>
                  <a:pathLst>
                    <a:path w="11" h="11">
                      <a:moveTo>
                        <a:pt x="1" y="11"/>
                      </a:moveTo>
                      <a:lnTo>
                        <a:pt x="0" y="9"/>
                      </a:lnTo>
                      <a:lnTo>
                        <a:pt x="10" y="0"/>
                      </a:lnTo>
                      <a:lnTo>
                        <a:pt x="11" y="1"/>
                      </a:lnTo>
                      <a:lnTo>
                        <a:pt x="1" y="1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5" name="Freeform: Shape 155">
                  <a:extLst>
                    <a:ext uri="{FF2B5EF4-FFF2-40B4-BE49-F238E27FC236}">
                      <a16:creationId xmlns:a16="http://schemas.microsoft.com/office/drawing/2014/main" id="{59D14FA8-238C-4604-B788-6DAA1B3D41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21250" y="2706688"/>
                  <a:ext cx="17463" cy="14288"/>
                </a:xfrm>
                <a:custGeom>
                  <a:avLst/>
                  <a:gdLst/>
                  <a:ahLst/>
                  <a:cxnLst>
                    <a:cxn ang="0">
                      <a:pos x="1" y="9"/>
                    </a:cxn>
                    <a:cxn ang="0">
                      <a:pos x="0" y="8"/>
                    </a:cxn>
                    <a:cxn ang="0">
                      <a:pos x="11" y="0"/>
                    </a:cxn>
                    <a:cxn ang="0">
                      <a:pos x="11" y="1"/>
                    </a:cxn>
                    <a:cxn ang="0">
                      <a:pos x="1" y="9"/>
                    </a:cxn>
                  </a:cxnLst>
                  <a:rect l="0" t="0" r="r" b="b"/>
                  <a:pathLst>
                    <a:path w="11" h="9">
                      <a:moveTo>
                        <a:pt x="1" y="9"/>
                      </a:moveTo>
                      <a:lnTo>
                        <a:pt x="0" y="8"/>
                      </a:lnTo>
                      <a:lnTo>
                        <a:pt x="11" y="0"/>
                      </a:lnTo>
                      <a:lnTo>
                        <a:pt x="11" y="1"/>
                      </a:lnTo>
                      <a:lnTo>
                        <a:pt x="1" y="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6" name="Freeform: Shape 156">
                  <a:extLst>
                    <a:ext uri="{FF2B5EF4-FFF2-40B4-BE49-F238E27FC236}">
                      <a16:creationId xmlns:a16="http://schemas.microsoft.com/office/drawing/2014/main" id="{534DB429-01CA-49A6-9DDE-10704EED93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24425" y="2725738"/>
                  <a:ext cx="30163" cy="23813"/>
                </a:xfrm>
                <a:custGeom>
                  <a:avLst/>
                  <a:gdLst/>
                  <a:ahLst/>
                  <a:cxnLst>
                    <a:cxn ang="0">
                      <a:pos x="1" y="15"/>
                    </a:cxn>
                    <a:cxn ang="0">
                      <a:pos x="0" y="15"/>
                    </a:cxn>
                    <a:cxn ang="0">
                      <a:pos x="18" y="0"/>
                    </a:cxn>
                    <a:cxn ang="0">
                      <a:pos x="19" y="1"/>
                    </a:cxn>
                    <a:cxn ang="0">
                      <a:pos x="1" y="15"/>
                    </a:cxn>
                  </a:cxnLst>
                  <a:rect l="0" t="0" r="r" b="b"/>
                  <a:pathLst>
                    <a:path w="19" h="15">
                      <a:moveTo>
                        <a:pt x="1" y="15"/>
                      </a:moveTo>
                      <a:lnTo>
                        <a:pt x="0" y="15"/>
                      </a:lnTo>
                      <a:lnTo>
                        <a:pt x="18" y="0"/>
                      </a:lnTo>
                      <a:lnTo>
                        <a:pt x="19" y="1"/>
                      </a:lnTo>
                      <a:lnTo>
                        <a:pt x="1" y="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7" name="Freeform: Shape 157">
                  <a:extLst>
                    <a:ext uri="{FF2B5EF4-FFF2-40B4-BE49-F238E27FC236}">
                      <a16:creationId xmlns:a16="http://schemas.microsoft.com/office/drawing/2014/main" id="{CDDE609E-4A43-4CC4-A656-6EB5ADB43B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51413" y="2746375"/>
                  <a:ext cx="19050" cy="12700"/>
                </a:xfrm>
                <a:custGeom>
                  <a:avLst/>
                  <a:gdLst/>
                  <a:ahLst/>
                  <a:cxnLst>
                    <a:cxn ang="0">
                      <a:pos x="0" y="8"/>
                    </a:cxn>
                    <a:cxn ang="0">
                      <a:pos x="0" y="7"/>
                    </a:cxn>
                    <a:cxn ang="0">
                      <a:pos x="11" y="0"/>
                    </a:cxn>
                    <a:cxn ang="0">
                      <a:pos x="12" y="1"/>
                    </a:cxn>
                    <a:cxn ang="0">
                      <a:pos x="0" y="8"/>
                    </a:cxn>
                  </a:cxnLst>
                  <a:rect l="0" t="0" r="r" b="b"/>
                  <a:pathLst>
                    <a:path w="12" h="8">
                      <a:moveTo>
                        <a:pt x="0" y="8"/>
                      </a:moveTo>
                      <a:lnTo>
                        <a:pt x="0" y="7"/>
                      </a:lnTo>
                      <a:lnTo>
                        <a:pt x="11" y="0"/>
                      </a:lnTo>
                      <a:lnTo>
                        <a:pt x="12" y="1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8" name="Freeform: Shape 158">
                  <a:extLst>
                    <a:ext uri="{FF2B5EF4-FFF2-40B4-BE49-F238E27FC236}">
                      <a16:creationId xmlns:a16="http://schemas.microsoft.com/office/drawing/2014/main" id="{65CB1FF0-6E33-465B-AE4A-773CB3E8E2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64113" y="2767013"/>
                  <a:ext cx="20638" cy="12700"/>
                </a:xfrm>
                <a:custGeom>
                  <a:avLst/>
                  <a:gdLst/>
                  <a:ahLst/>
                  <a:cxnLst>
                    <a:cxn ang="0">
                      <a:pos x="1" y="8"/>
                    </a:cxn>
                    <a:cxn ang="0">
                      <a:pos x="0" y="7"/>
                    </a:cxn>
                    <a:cxn ang="0">
                      <a:pos x="12" y="0"/>
                    </a:cxn>
                    <a:cxn ang="0">
                      <a:pos x="13" y="1"/>
                    </a:cxn>
                    <a:cxn ang="0">
                      <a:pos x="1" y="8"/>
                    </a:cxn>
                  </a:cxnLst>
                  <a:rect l="0" t="0" r="r" b="b"/>
                  <a:pathLst>
                    <a:path w="13" h="8">
                      <a:moveTo>
                        <a:pt x="1" y="8"/>
                      </a:moveTo>
                      <a:lnTo>
                        <a:pt x="0" y="7"/>
                      </a:lnTo>
                      <a:lnTo>
                        <a:pt x="12" y="0"/>
                      </a:lnTo>
                      <a:lnTo>
                        <a:pt x="13" y="1"/>
                      </a:lnTo>
                      <a:lnTo>
                        <a:pt x="1" y="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9" name="Freeform: Shape 159">
                  <a:extLst>
                    <a:ext uri="{FF2B5EF4-FFF2-40B4-BE49-F238E27FC236}">
                      <a16:creationId xmlns:a16="http://schemas.microsoft.com/office/drawing/2014/main" id="{D17EC7DF-000D-44A0-A030-B964113FBA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78400" y="2789238"/>
                  <a:ext cx="17463" cy="11113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0" y="6"/>
                    </a:cxn>
                    <a:cxn ang="0">
                      <a:pos x="11" y="0"/>
                    </a:cxn>
                    <a:cxn ang="0">
                      <a:pos x="11" y="1"/>
                    </a:cxn>
                    <a:cxn ang="0">
                      <a:pos x="0" y="7"/>
                    </a:cxn>
                  </a:cxnLst>
                  <a:rect l="0" t="0" r="r" b="b"/>
                  <a:pathLst>
                    <a:path w="11" h="7">
                      <a:moveTo>
                        <a:pt x="0" y="7"/>
                      </a:moveTo>
                      <a:lnTo>
                        <a:pt x="0" y="6"/>
                      </a:lnTo>
                      <a:lnTo>
                        <a:pt x="11" y="0"/>
                      </a:lnTo>
                      <a:lnTo>
                        <a:pt x="11" y="1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0" name="Freeform: Shape 160">
                  <a:extLst>
                    <a:ext uri="{FF2B5EF4-FFF2-40B4-BE49-F238E27FC236}">
                      <a16:creationId xmlns:a16="http://schemas.microsoft.com/office/drawing/2014/main" id="{F36CCF5B-0BB1-435D-B239-6BA68E4A09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87925" y="2811463"/>
                  <a:ext cx="20638" cy="9525"/>
                </a:xfrm>
                <a:custGeom>
                  <a:avLst/>
                  <a:gdLst/>
                  <a:ahLst/>
                  <a:cxnLst>
                    <a:cxn ang="0">
                      <a:pos x="1" y="6"/>
                    </a:cxn>
                    <a:cxn ang="0">
                      <a:pos x="0" y="5"/>
                    </a:cxn>
                    <a:cxn ang="0">
                      <a:pos x="12" y="0"/>
                    </a:cxn>
                    <a:cxn ang="0">
                      <a:pos x="13" y="1"/>
                    </a:cxn>
                    <a:cxn ang="0">
                      <a:pos x="1" y="6"/>
                    </a:cxn>
                  </a:cxnLst>
                  <a:rect l="0" t="0" r="r" b="b"/>
                  <a:pathLst>
                    <a:path w="13" h="6">
                      <a:moveTo>
                        <a:pt x="1" y="6"/>
                      </a:moveTo>
                      <a:lnTo>
                        <a:pt x="0" y="5"/>
                      </a:lnTo>
                      <a:lnTo>
                        <a:pt x="12" y="0"/>
                      </a:lnTo>
                      <a:lnTo>
                        <a:pt x="13" y="1"/>
                      </a:lnTo>
                      <a:lnTo>
                        <a:pt x="1" y="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1" name="Freeform: Shape 161">
                  <a:extLst>
                    <a:ext uri="{FF2B5EF4-FFF2-40B4-BE49-F238E27FC236}">
                      <a16:creationId xmlns:a16="http://schemas.microsoft.com/office/drawing/2014/main" id="{E6B27994-4FB2-4A8D-92E1-9A0C89BC37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83163" y="2833688"/>
                  <a:ext cx="36513" cy="17463"/>
                </a:xfrm>
                <a:custGeom>
                  <a:avLst/>
                  <a:gdLst/>
                  <a:ahLst/>
                  <a:cxnLst>
                    <a:cxn ang="0">
                      <a:pos x="1" y="11"/>
                    </a:cxn>
                    <a:cxn ang="0">
                      <a:pos x="0" y="10"/>
                    </a:cxn>
                    <a:cxn ang="0">
                      <a:pos x="23" y="0"/>
                    </a:cxn>
                    <a:cxn ang="0">
                      <a:pos x="23" y="1"/>
                    </a:cxn>
                    <a:cxn ang="0">
                      <a:pos x="1" y="11"/>
                    </a:cxn>
                  </a:cxnLst>
                  <a:rect l="0" t="0" r="r" b="b"/>
                  <a:pathLst>
                    <a:path w="23" h="11">
                      <a:moveTo>
                        <a:pt x="1" y="11"/>
                      </a:moveTo>
                      <a:lnTo>
                        <a:pt x="0" y="10"/>
                      </a:lnTo>
                      <a:lnTo>
                        <a:pt x="23" y="0"/>
                      </a:lnTo>
                      <a:lnTo>
                        <a:pt x="23" y="1"/>
                      </a:lnTo>
                      <a:lnTo>
                        <a:pt x="1" y="1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2" name="Freeform: Shape 162">
                  <a:extLst>
                    <a:ext uri="{FF2B5EF4-FFF2-40B4-BE49-F238E27FC236}">
                      <a16:creationId xmlns:a16="http://schemas.microsoft.com/office/drawing/2014/main" id="{2B66FA21-AE37-407A-868F-8605A8B1B4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6975" y="2857500"/>
                  <a:ext cx="20638" cy="7938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0" y="4"/>
                    </a:cxn>
                    <a:cxn ang="0">
                      <a:pos x="13" y="0"/>
                    </a:cxn>
                    <a:cxn ang="0">
                      <a:pos x="13" y="1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13" h="5">
                      <a:moveTo>
                        <a:pt x="0" y="5"/>
                      </a:moveTo>
                      <a:lnTo>
                        <a:pt x="0" y="4"/>
                      </a:lnTo>
                      <a:lnTo>
                        <a:pt x="13" y="0"/>
                      </a:lnTo>
                      <a:lnTo>
                        <a:pt x="13" y="1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3" name="Freeform: Shape 163">
                  <a:extLst>
                    <a:ext uri="{FF2B5EF4-FFF2-40B4-BE49-F238E27FC236}">
                      <a16:creationId xmlns:a16="http://schemas.microsoft.com/office/drawing/2014/main" id="{F337A3CC-9792-4BEA-A859-F24A96660C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4913" y="2881313"/>
                  <a:ext cx="20638" cy="6350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0" y="3"/>
                    </a:cxn>
                    <a:cxn ang="0">
                      <a:pos x="13" y="0"/>
                    </a:cxn>
                    <a:cxn ang="0">
                      <a:pos x="13" y="1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13" h="4">
                      <a:moveTo>
                        <a:pt x="0" y="4"/>
                      </a:moveTo>
                      <a:lnTo>
                        <a:pt x="0" y="3"/>
                      </a:lnTo>
                      <a:lnTo>
                        <a:pt x="13" y="0"/>
                      </a:lnTo>
                      <a:lnTo>
                        <a:pt x="13" y="1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4" name="Freeform: Shape 164">
                  <a:extLst>
                    <a:ext uri="{FF2B5EF4-FFF2-40B4-BE49-F238E27FC236}">
                      <a16:creationId xmlns:a16="http://schemas.microsoft.com/office/drawing/2014/main" id="{655C5725-3A3D-449E-91C2-EC0F5C7E78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1263" y="2905125"/>
                  <a:ext cx="22225" cy="7938"/>
                </a:xfrm>
                <a:custGeom>
                  <a:avLst/>
                  <a:gdLst/>
                  <a:ahLst/>
                  <a:cxnLst>
                    <a:cxn ang="0">
                      <a:pos x="1" y="5"/>
                    </a:cxn>
                    <a:cxn ang="0">
                      <a:pos x="0" y="4"/>
                    </a:cxn>
                    <a:cxn ang="0">
                      <a:pos x="14" y="0"/>
                    </a:cxn>
                    <a:cxn ang="0">
                      <a:pos x="14" y="1"/>
                    </a:cxn>
                    <a:cxn ang="0">
                      <a:pos x="1" y="5"/>
                    </a:cxn>
                  </a:cxnLst>
                  <a:rect l="0" t="0" r="r" b="b"/>
                  <a:pathLst>
                    <a:path w="14" h="5">
                      <a:moveTo>
                        <a:pt x="1" y="5"/>
                      </a:moveTo>
                      <a:lnTo>
                        <a:pt x="0" y="4"/>
                      </a:lnTo>
                      <a:lnTo>
                        <a:pt x="14" y="0"/>
                      </a:lnTo>
                      <a:lnTo>
                        <a:pt x="14" y="1"/>
                      </a:lnTo>
                      <a:lnTo>
                        <a:pt x="1" y="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5" name="Freeform: Shape 165">
                  <a:extLst>
                    <a:ext uri="{FF2B5EF4-FFF2-40B4-BE49-F238E27FC236}">
                      <a16:creationId xmlns:a16="http://schemas.microsoft.com/office/drawing/2014/main" id="{00A30205-B554-4E9E-9447-AB8362833E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6025" y="2928938"/>
                  <a:ext cx="22225" cy="7938"/>
                </a:xfrm>
                <a:custGeom>
                  <a:avLst/>
                  <a:gdLst/>
                  <a:ahLst/>
                  <a:cxnLst>
                    <a:cxn ang="0">
                      <a:pos x="1" y="5"/>
                    </a:cxn>
                    <a:cxn ang="0">
                      <a:pos x="0" y="4"/>
                    </a:cxn>
                    <a:cxn ang="0">
                      <a:pos x="14" y="0"/>
                    </a:cxn>
                    <a:cxn ang="0">
                      <a:pos x="14" y="2"/>
                    </a:cxn>
                    <a:cxn ang="0">
                      <a:pos x="1" y="5"/>
                    </a:cxn>
                  </a:cxnLst>
                  <a:rect l="0" t="0" r="r" b="b"/>
                  <a:pathLst>
                    <a:path w="14" h="5">
                      <a:moveTo>
                        <a:pt x="1" y="5"/>
                      </a:moveTo>
                      <a:lnTo>
                        <a:pt x="0" y="4"/>
                      </a:lnTo>
                      <a:lnTo>
                        <a:pt x="14" y="0"/>
                      </a:lnTo>
                      <a:lnTo>
                        <a:pt x="14" y="2"/>
                      </a:lnTo>
                      <a:lnTo>
                        <a:pt x="1" y="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6" name="Freeform: Shape 166">
                  <a:extLst>
                    <a:ext uri="{FF2B5EF4-FFF2-40B4-BE49-F238E27FC236}">
                      <a16:creationId xmlns:a16="http://schemas.microsoft.com/office/drawing/2014/main" id="{5CBE90AC-0C88-4997-A1FF-BC32F1337E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1738" y="2955925"/>
                  <a:ext cx="39688" cy="6350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0" y="3"/>
                    </a:cxn>
                    <a:cxn ang="0">
                      <a:pos x="25" y="0"/>
                    </a:cxn>
                    <a:cxn ang="0">
                      <a:pos x="25" y="1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25" h="4">
                      <a:moveTo>
                        <a:pt x="0" y="4"/>
                      </a:moveTo>
                      <a:lnTo>
                        <a:pt x="0" y="3"/>
                      </a:lnTo>
                      <a:lnTo>
                        <a:pt x="25" y="0"/>
                      </a:lnTo>
                      <a:lnTo>
                        <a:pt x="25" y="1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7" name="Oval 167">
                  <a:extLst>
                    <a:ext uri="{FF2B5EF4-FFF2-40B4-BE49-F238E27FC236}">
                      <a16:creationId xmlns:a16="http://schemas.microsoft.com/office/drawing/2014/main" id="{4CC10CEF-5A5B-4678-A55D-3489E58304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9563" y="2840038"/>
                  <a:ext cx="14288" cy="15875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8" name="Oval 168">
                  <a:extLst>
                    <a:ext uri="{FF2B5EF4-FFF2-40B4-BE49-F238E27FC236}">
                      <a16:creationId xmlns:a16="http://schemas.microsoft.com/office/drawing/2014/main" id="{B4EAEE12-E563-4088-8F66-F0627E709E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9888" y="2728913"/>
                  <a:ext cx="14288" cy="14288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9" name="Oval 169">
                  <a:extLst>
                    <a:ext uri="{FF2B5EF4-FFF2-40B4-BE49-F238E27FC236}">
                      <a16:creationId xmlns:a16="http://schemas.microsoft.com/office/drawing/2014/main" id="{4E7164B2-000D-44F9-B183-F246645C79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7200" y="2636838"/>
                  <a:ext cx="14288" cy="14288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30" name="Oval 170">
                  <a:extLst>
                    <a:ext uri="{FF2B5EF4-FFF2-40B4-BE49-F238E27FC236}">
                      <a16:creationId xmlns:a16="http://schemas.microsoft.com/office/drawing/2014/main" id="{F917110B-F722-4B59-9B6C-B6DA254C62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6738" y="2571750"/>
                  <a:ext cx="12700" cy="14288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31" name="Oval 171">
                  <a:extLst>
                    <a:ext uri="{FF2B5EF4-FFF2-40B4-BE49-F238E27FC236}">
                      <a16:creationId xmlns:a16="http://schemas.microsoft.com/office/drawing/2014/main" id="{4815740F-40B4-4A8D-87CA-88A4CD946D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97388" y="2533650"/>
                  <a:ext cx="14288" cy="14288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32" name="Oval 172">
                  <a:extLst>
                    <a:ext uri="{FF2B5EF4-FFF2-40B4-BE49-F238E27FC236}">
                      <a16:creationId xmlns:a16="http://schemas.microsoft.com/office/drawing/2014/main" id="{6EEEAF09-1EDD-4A18-8237-0B6A755E86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5975" y="2532063"/>
                  <a:ext cx="14288" cy="15875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33" name="Oval 173">
                  <a:extLst>
                    <a:ext uri="{FF2B5EF4-FFF2-40B4-BE49-F238E27FC236}">
                      <a16:creationId xmlns:a16="http://schemas.microsoft.com/office/drawing/2014/main" id="{B21C6A32-B08D-4D13-98E8-FBC67F4255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1388" y="2563813"/>
                  <a:ext cx="12700" cy="14288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34" name="Oval 174">
                  <a:extLst>
                    <a:ext uri="{FF2B5EF4-FFF2-40B4-BE49-F238E27FC236}">
                      <a16:creationId xmlns:a16="http://schemas.microsoft.com/office/drawing/2014/main" id="{08B86D9D-DF19-488C-8AE8-0BC792E5A5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0925" y="2625725"/>
                  <a:ext cx="15875" cy="14288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35" name="Oval 175">
                  <a:extLst>
                    <a:ext uri="{FF2B5EF4-FFF2-40B4-BE49-F238E27FC236}">
                      <a16:creationId xmlns:a16="http://schemas.microsoft.com/office/drawing/2014/main" id="{1ED66ED0-AF1C-4E3E-8D80-B3858247DE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53000" y="2714625"/>
                  <a:ext cx="14288" cy="15875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36" name="Oval 176">
                  <a:extLst>
                    <a:ext uri="{FF2B5EF4-FFF2-40B4-BE49-F238E27FC236}">
                      <a16:creationId xmlns:a16="http://schemas.microsoft.com/office/drawing/2014/main" id="{4D757214-87E0-4C04-B94F-87C83A560A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9675" y="2824163"/>
                  <a:ext cx="12700" cy="14288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37" name="Oval 177">
                  <a:extLst>
                    <a:ext uri="{FF2B5EF4-FFF2-40B4-BE49-F238E27FC236}">
                      <a16:creationId xmlns:a16="http://schemas.microsoft.com/office/drawing/2014/main" id="{A3F2716D-C8BA-4C91-8362-53F66E00D2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51425" y="2947988"/>
                  <a:ext cx="15875" cy="14288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</p:grpSp>
        <p:grpSp>
          <p:nvGrpSpPr>
            <p:cNvPr id="41" name="Group 178">
              <a:extLst>
                <a:ext uri="{FF2B5EF4-FFF2-40B4-BE49-F238E27FC236}">
                  <a16:creationId xmlns:a16="http://schemas.microsoft.com/office/drawing/2014/main" id="{2C277216-BFAD-4E0D-9F56-B0749A3BD296}"/>
                </a:ext>
              </a:extLst>
            </p:cNvPr>
            <p:cNvGrpSpPr/>
            <p:nvPr/>
          </p:nvGrpSpPr>
          <p:grpSpPr>
            <a:xfrm>
              <a:off x="4306349" y="2415390"/>
              <a:ext cx="587549" cy="612993"/>
              <a:chOff x="3049588" y="1917231"/>
              <a:chExt cx="487363" cy="508469"/>
            </a:xfrm>
          </p:grpSpPr>
          <p:sp>
            <p:nvSpPr>
              <p:cNvPr id="42" name="Freeform: Shape 179">
                <a:extLst>
                  <a:ext uri="{FF2B5EF4-FFF2-40B4-BE49-F238E27FC236}">
                    <a16:creationId xmlns:a16="http://schemas.microsoft.com/office/drawing/2014/main" id="{DC80F2E9-EC8C-4705-9B90-3C38BD588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9588" y="1946275"/>
                <a:ext cx="487363" cy="479425"/>
              </a:xfrm>
              <a:custGeom>
                <a:avLst/>
                <a:gdLst/>
                <a:ahLst/>
                <a:cxnLst>
                  <a:cxn ang="0">
                    <a:pos x="283" y="98"/>
                  </a:cxn>
                  <a:cxn ang="0">
                    <a:pos x="168" y="27"/>
                  </a:cxn>
                  <a:cxn ang="0">
                    <a:pos x="42" y="56"/>
                  </a:cxn>
                  <a:cxn ang="0">
                    <a:pos x="26" y="82"/>
                  </a:cxn>
                  <a:cxn ang="0">
                    <a:pos x="56" y="208"/>
                  </a:cxn>
                  <a:cxn ang="0">
                    <a:pos x="170" y="279"/>
                  </a:cxn>
                  <a:cxn ang="0">
                    <a:pos x="283" y="98"/>
                  </a:cxn>
                </a:cxnLst>
                <a:rect l="0" t="0" r="r" b="b"/>
                <a:pathLst>
                  <a:path w="283" h="279">
                    <a:moveTo>
                      <a:pt x="283" y="98"/>
                    </a:moveTo>
                    <a:cubicBezTo>
                      <a:pt x="168" y="27"/>
                      <a:pt x="168" y="27"/>
                      <a:pt x="168" y="27"/>
                    </a:cubicBezTo>
                    <a:cubicBezTo>
                      <a:pt x="125" y="0"/>
                      <a:pt x="69" y="13"/>
                      <a:pt x="42" y="56"/>
                    </a:cubicBezTo>
                    <a:cubicBezTo>
                      <a:pt x="26" y="82"/>
                      <a:pt x="26" y="82"/>
                      <a:pt x="26" y="82"/>
                    </a:cubicBezTo>
                    <a:cubicBezTo>
                      <a:pt x="0" y="125"/>
                      <a:pt x="13" y="182"/>
                      <a:pt x="56" y="208"/>
                    </a:cubicBezTo>
                    <a:cubicBezTo>
                      <a:pt x="170" y="279"/>
                      <a:pt x="170" y="279"/>
                      <a:pt x="170" y="279"/>
                    </a:cubicBezTo>
                    <a:lnTo>
                      <a:pt x="283" y="9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3" name="TextBox 180">
                <a:extLst>
                  <a:ext uri="{FF2B5EF4-FFF2-40B4-BE49-F238E27FC236}">
                    <a16:creationId xmlns:a16="http://schemas.microsoft.com/office/drawing/2014/main" id="{05200E14-1E58-4949-B973-FC7A2BB91A62}"/>
                  </a:ext>
                </a:extLst>
              </p:cNvPr>
              <p:cNvSpPr txBox="1"/>
              <p:nvPr/>
            </p:nvSpPr>
            <p:spPr>
              <a:xfrm rot="18157668" flipH="1">
                <a:off x="3032876" y="1956006"/>
                <a:ext cx="476367" cy="398818"/>
              </a:xfrm>
              <a:prstGeom prst="rect">
                <a:avLst/>
              </a:prstGeom>
              <a:noFill/>
            </p:spPr>
            <p:txBody>
              <a:bodyPr wrap="none">
                <a:normAutofit fontScale="85000" lnSpcReduction="20000"/>
              </a:bodyPr>
              <a:lstStyle/>
              <a:p>
                <a:pPr algn="ctr"/>
                <a:r>
                  <a:rPr lang="en-US" b="1">
                    <a:solidFill>
                      <a:schemeClr val="bg1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01</a:t>
                </a:r>
              </a:p>
            </p:txBody>
          </p:sp>
        </p:grpSp>
      </p:grpSp>
      <p:grpSp>
        <p:nvGrpSpPr>
          <p:cNvPr id="148" name="组合 147">
            <a:extLst>
              <a:ext uri="{FF2B5EF4-FFF2-40B4-BE49-F238E27FC236}">
                <a16:creationId xmlns:a16="http://schemas.microsoft.com/office/drawing/2014/main" id="{17801D7A-4110-40DF-B008-EC1B7C6AEC1D}"/>
              </a:ext>
            </a:extLst>
          </p:cNvPr>
          <p:cNvGrpSpPr/>
          <p:nvPr/>
        </p:nvGrpSpPr>
        <p:grpSpPr>
          <a:xfrm>
            <a:off x="1116180" y="826333"/>
            <a:ext cx="6912203" cy="3813749"/>
            <a:chOff x="1116180" y="826333"/>
            <a:chExt cx="6912203" cy="3813749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04884E09-54CA-4C61-B197-9941296030CA}"/>
                </a:ext>
              </a:extLst>
            </p:cNvPr>
            <p:cNvGrpSpPr/>
            <p:nvPr/>
          </p:nvGrpSpPr>
          <p:grpSpPr>
            <a:xfrm>
              <a:off x="3758159" y="3948904"/>
              <a:ext cx="1647183" cy="691178"/>
              <a:chOff x="5010879" y="5704566"/>
              <a:chExt cx="2196244" cy="921571"/>
            </a:xfrm>
          </p:grpSpPr>
          <p:sp>
            <p:nvSpPr>
              <p:cNvPr id="21" name="TextBox 182">
                <a:extLst>
                  <a:ext uri="{FF2B5EF4-FFF2-40B4-BE49-F238E27FC236}">
                    <a16:creationId xmlns:a16="http://schemas.microsoft.com/office/drawing/2014/main" id="{676B3044-B637-4B84-94F6-17A70A5E3FF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017485" y="5704566"/>
                <a:ext cx="2183033" cy="365391"/>
              </a:xfrm>
              <a:prstGeom prst="rect">
                <a:avLst/>
              </a:prstGeom>
              <a:noFill/>
            </p:spPr>
            <p:txBody>
              <a:bodyPr wrap="none" lIns="0" tIns="0" rIns="0" bIns="0" anchor="b" anchorCtr="1">
                <a:normAutofit/>
              </a:bodyPr>
              <a:lstStyle/>
              <a:p>
                <a:pPr latinLnBrk="0"/>
                <a:r>
                  <a:rPr lang="zh-CN" altLang="en-US" sz="1400">
                    <a:solidFill>
                      <a:schemeClr val="accent5">
                        <a:lumMod val="100000"/>
                      </a:schemeClr>
                    </a:solidFill>
                    <a:effectLst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标题文本预设</a:t>
                </a:r>
              </a:p>
            </p:txBody>
          </p:sp>
          <p:sp>
            <p:nvSpPr>
              <p:cNvPr id="22" name="TextBox 183">
                <a:extLst>
                  <a:ext uri="{FF2B5EF4-FFF2-40B4-BE49-F238E27FC236}">
                    <a16:creationId xmlns:a16="http://schemas.microsoft.com/office/drawing/2014/main" id="{07F53CD3-9333-4432-90C4-12565A4CC6A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010879" y="6069958"/>
                <a:ext cx="2196244" cy="556179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>
                <a:normAutofit fontScale="70000" lnSpcReduction="20000"/>
              </a:bodyPr>
              <a:lstStyle/>
              <a:p>
                <a:pPr latinLnBrk="0">
                  <a:lnSpc>
                    <a:spcPct val="120000"/>
                  </a:lnSpc>
                </a:pPr>
                <a:r>
                  <a:rPr lang="zh-CN" altLang="en-US" sz="1000" b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此部分内容作为文字排版占位显示 </a:t>
                </a:r>
                <a:br>
                  <a:rPr lang="zh-CN" altLang="en-US" sz="1000" b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</a:br>
                <a:r>
                  <a:rPr lang="zh-CN" altLang="en-US" sz="1000" b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（建议使用主题字体）</a:t>
                </a:r>
              </a:p>
            </p:txBody>
          </p:sp>
        </p:grpSp>
        <p:grpSp>
          <p:nvGrpSpPr>
            <p:cNvPr id="6" name="Group 199">
              <a:extLst>
                <a:ext uri="{FF2B5EF4-FFF2-40B4-BE49-F238E27FC236}">
                  <a16:creationId xmlns:a16="http://schemas.microsoft.com/office/drawing/2014/main" id="{9EA83F17-E851-4411-B402-07914ECB6A2F}"/>
                </a:ext>
              </a:extLst>
            </p:cNvPr>
            <p:cNvGrpSpPr/>
            <p:nvPr/>
          </p:nvGrpSpPr>
          <p:grpSpPr>
            <a:xfrm>
              <a:off x="5633250" y="2945521"/>
              <a:ext cx="2395131" cy="649603"/>
              <a:chOff x="8601584" y="1451933"/>
              <a:chExt cx="2435686" cy="866137"/>
            </a:xfrm>
          </p:grpSpPr>
          <p:sp>
            <p:nvSpPr>
              <p:cNvPr id="19" name="TextBox 200">
                <a:extLst>
                  <a:ext uri="{FF2B5EF4-FFF2-40B4-BE49-F238E27FC236}">
                    <a16:creationId xmlns:a16="http://schemas.microsoft.com/office/drawing/2014/main" id="{4B73F7E6-87C6-48E1-BA6E-3A826546B66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601584" y="1451933"/>
                <a:ext cx="2196244" cy="309958"/>
              </a:xfrm>
              <a:prstGeom prst="rect">
                <a:avLst/>
              </a:prstGeom>
              <a:noFill/>
            </p:spPr>
            <p:txBody>
              <a:bodyPr wrap="none" lIns="216000" tIns="0" rIns="360000" bIns="0" anchor="ctr" anchorCtr="0">
                <a:normAutofit/>
              </a:bodyPr>
              <a:lstStyle/>
              <a:p>
                <a:pPr algn="l" latinLnBrk="0"/>
                <a:r>
                  <a:rPr lang="zh-CN" altLang="en-US" sz="1400">
                    <a:solidFill>
                      <a:schemeClr val="accent4">
                        <a:lumMod val="100000"/>
                      </a:schemeClr>
                    </a:solidFill>
                    <a:effectLst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标题文本预设</a:t>
                </a:r>
              </a:p>
            </p:txBody>
          </p:sp>
          <p:sp>
            <p:nvSpPr>
              <p:cNvPr id="20" name="TextBox 201">
                <a:extLst>
                  <a:ext uri="{FF2B5EF4-FFF2-40B4-BE49-F238E27FC236}">
                    <a16:creationId xmlns:a16="http://schemas.microsoft.com/office/drawing/2014/main" id="{3996767B-A921-47AA-B90F-599A5A25B06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601584" y="1761892"/>
                <a:ext cx="2435686" cy="556178"/>
              </a:xfrm>
              <a:prstGeom prst="rect">
                <a:avLst/>
              </a:prstGeom>
              <a:noFill/>
            </p:spPr>
            <p:txBody>
              <a:bodyPr wrap="square" lIns="216000" tIns="0" rIns="360000" bIns="0">
                <a:normAutofit fontScale="92500"/>
              </a:bodyPr>
              <a:lstStyle/>
              <a:p>
                <a:pPr algn="l" latinLnBrk="0">
                  <a:lnSpc>
                    <a:spcPct val="120000"/>
                  </a:lnSpc>
                </a:pPr>
                <a:r>
                  <a:rPr lang="zh-CN" altLang="en-US" sz="1000" b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此部分内容作为文字排版占位显示 </a:t>
                </a:r>
                <a:br>
                  <a:rPr lang="zh-CN" altLang="en-US" sz="1000" b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</a:br>
                <a:r>
                  <a:rPr lang="zh-CN" altLang="en-US" sz="1000" b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（建议使用主题字体）</a:t>
                </a:r>
              </a:p>
            </p:txBody>
          </p:sp>
        </p:grpSp>
        <p:grpSp>
          <p:nvGrpSpPr>
            <p:cNvPr id="7" name="Group 205">
              <a:extLst>
                <a:ext uri="{FF2B5EF4-FFF2-40B4-BE49-F238E27FC236}">
                  <a16:creationId xmlns:a16="http://schemas.microsoft.com/office/drawing/2014/main" id="{E09EC862-EF9E-44FD-A62E-F6C2878ADC6C}"/>
                </a:ext>
              </a:extLst>
            </p:cNvPr>
            <p:cNvGrpSpPr/>
            <p:nvPr/>
          </p:nvGrpSpPr>
          <p:grpSpPr>
            <a:xfrm>
              <a:off x="1116180" y="2945521"/>
              <a:ext cx="2394569" cy="649603"/>
              <a:chOff x="1135912" y="1669738"/>
              <a:chExt cx="3192759" cy="866137"/>
            </a:xfrm>
          </p:grpSpPr>
          <p:sp>
            <p:nvSpPr>
              <p:cNvPr id="17" name="TextBox 206">
                <a:extLst>
                  <a:ext uri="{FF2B5EF4-FFF2-40B4-BE49-F238E27FC236}">
                    <a16:creationId xmlns:a16="http://schemas.microsoft.com/office/drawing/2014/main" id="{DE355184-0326-421C-958A-66E071BC1CF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415480" y="1669738"/>
                <a:ext cx="2913191" cy="309958"/>
              </a:xfrm>
              <a:prstGeom prst="rect">
                <a:avLst/>
              </a:prstGeom>
              <a:noFill/>
            </p:spPr>
            <p:txBody>
              <a:bodyPr wrap="none" lIns="360000" tIns="0" rIns="216000" bIns="0" anchor="ctr" anchorCtr="0">
                <a:normAutofit/>
              </a:bodyPr>
              <a:lstStyle/>
              <a:p>
                <a:pPr algn="r" latinLnBrk="0"/>
                <a:r>
                  <a:rPr lang="zh-CN" altLang="en-US" sz="1400">
                    <a:solidFill>
                      <a:schemeClr val="accent6">
                        <a:lumMod val="100000"/>
                      </a:schemeClr>
                    </a:solidFill>
                    <a:effectLst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标题文本预设</a:t>
                </a:r>
              </a:p>
            </p:txBody>
          </p:sp>
          <p:sp>
            <p:nvSpPr>
              <p:cNvPr id="18" name="TextBox 207">
                <a:extLst>
                  <a:ext uri="{FF2B5EF4-FFF2-40B4-BE49-F238E27FC236}">
                    <a16:creationId xmlns:a16="http://schemas.microsoft.com/office/drawing/2014/main" id="{C1019935-B407-4AD6-BF01-75F8BD1208F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135912" y="1979697"/>
                <a:ext cx="3192759" cy="556178"/>
              </a:xfrm>
              <a:prstGeom prst="rect">
                <a:avLst/>
              </a:prstGeom>
              <a:noFill/>
            </p:spPr>
            <p:txBody>
              <a:bodyPr wrap="square" lIns="360000" tIns="0" rIns="216000" bIns="0" anchor="t" anchorCtr="0">
                <a:normAutofit fontScale="92500"/>
              </a:bodyPr>
              <a:lstStyle/>
              <a:p>
                <a:pPr algn="r" latinLnBrk="0">
                  <a:lnSpc>
                    <a:spcPct val="120000"/>
                  </a:lnSpc>
                </a:pPr>
                <a:r>
                  <a:rPr lang="zh-CN" altLang="en-US" sz="1000" b="0" dirty="0">
                    <a:solidFill>
                      <a:schemeClr val="tx1"/>
                    </a:solidFill>
                    <a:effectLst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此部分内容作为文字排版占位显示 </a:t>
                </a:r>
                <a:br>
                  <a:rPr lang="zh-CN" altLang="en-US" sz="1000" b="0" dirty="0">
                    <a:solidFill>
                      <a:schemeClr val="tx1"/>
                    </a:solidFill>
                    <a:effectLst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</a:br>
                <a:r>
                  <a:rPr lang="zh-CN" altLang="en-US" sz="1000" b="0" dirty="0">
                    <a:solidFill>
                      <a:schemeClr val="tx1"/>
                    </a:solidFill>
                    <a:effectLst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（建议使用主题字体）</a:t>
                </a:r>
              </a:p>
            </p:txBody>
          </p:sp>
        </p:grpSp>
        <p:grpSp>
          <p:nvGrpSpPr>
            <p:cNvPr id="8" name="Group 208">
              <a:extLst>
                <a:ext uri="{FF2B5EF4-FFF2-40B4-BE49-F238E27FC236}">
                  <a16:creationId xmlns:a16="http://schemas.microsoft.com/office/drawing/2014/main" id="{FFD6F2B4-DC02-432F-87C2-0C568A3DB7F8}"/>
                </a:ext>
              </a:extLst>
            </p:cNvPr>
            <p:cNvGrpSpPr/>
            <p:nvPr/>
          </p:nvGrpSpPr>
          <p:grpSpPr>
            <a:xfrm>
              <a:off x="5633250" y="1894958"/>
              <a:ext cx="2395133" cy="649603"/>
              <a:chOff x="8601584" y="1451933"/>
              <a:chExt cx="2435688" cy="866137"/>
            </a:xfrm>
          </p:grpSpPr>
          <p:sp>
            <p:nvSpPr>
              <p:cNvPr id="15" name="TextBox 209">
                <a:extLst>
                  <a:ext uri="{FF2B5EF4-FFF2-40B4-BE49-F238E27FC236}">
                    <a16:creationId xmlns:a16="http://schemas.microsoft.com/office/drawing/2014/main" id="{6E287C66-86BA-448B-87A6-4C3363FC036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601584" y="1451933"/>
                <a:ext cx="2196244" cy="309958"/>
              </a:xfrm>
              <a:prstGeom prst="rect">
                <a:avLst/>
              </a:prstGeom>
              <a:noFill/>
            </p:spPr>
            <p:txBody>
              <a:bodyPr wrap="none" lIns="216000" tIns="0" rIns="360000" bIns="0" anchor="ctr" anchorCtr="0">
                <a:normAutofit/>
              </a:bodyPr>
              <a:lstStyle/>
              <a:p>
                <a:pPr algn="l" latinLnBrk="0"/>
                <a:r>
                  <a:rPr lang="zh-CN" altLang="en-US" sz="1400">
                    <a:solidFill>
                      <a:schemeClr val="accent3">
                        <a:lumMod val="100000"/>
                      </a:schemeClr>
                    </a:solidFill>
                    <a:effectLst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标题文本预设</a:t>
                </a:r>
              </a:p>
            </p:txBody>
          </p:sp>
          <p:sp>
            <p:nvSpPr>
              <p:cNvPr id="16" name="TextBox 210">
                <a:extLst>
                  <a:ext uri="{FF2B5EF4-FFF2-40B4-BE49-F238E27FC236}">
                    <a16:creationId xmlns:a16="http://schemas.microsoft.com/office/drawing/2014/main" id="{C962E6B0-F549-4BCD-9FCC-C341486E49A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601585" y="1761892"/>
                <a:ext cx="2435687" cy="556178"/>
              </a:xfrm>
              <a:prstGeom prst="rect">
                <a:avLst/>
              </a:prstGeom>
              <a:noFill/>
            </p:spPr>
            <p:txBody>
              <a:bodyPr wrap="square" lIns="216000" tIns="0" rIns="360000" bIns="0">
                <a:normAutofit fontScale="92500"/>
              </a:bodyPr>
              <a:lstStyle/>
              <a:p>
                <a:pPr algn="l" latinLnBrk="0">
                  <a:lnSpc>
                    <a:spcPct val="120000"/>
                  </a:lnSpc>
                </a:pPr>
                <a:r>
                  <a:rPr lang="zh-CN" altLang="en-US" sz="1000" b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此部分内容作为文字排版占位显示 </a:t>
                </a:r>
                <a:br>
                  <a:rPr lang="zh-CN" altLang="en-US" sz="1000" b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</a:br>
                <a:r>
                  <a:rPr lang="zh-CN" altLang="en-US" sz="1000" b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（建议使用主题字体）</a:t>
                </a:r>
              </a:p>
            </p:txBody>
          </p:sp>
        </p:grpSp>
        <p:grpSp>
          <p:nvGrpSpPr>
            <p:cNvPr id="9" name="Group 211">
              <a:extLst>
                <a:ext uri="{FF2B5EF4-FFF2-40B4-BE49-F238E27FC236}">
                  <a16:creationId xmlns:a16="http://schemas.microsoft.com/office/drawing/2014/main" id="{CCFF21DC-0684-488C-B170-9DC6ECD2ED8C}"/>
                </a:ext>
              </a:extLst>
            </p:cNvPr>
            <p:cNvGrpSpPr/>
            <p:nvPr/>
          </p:nvGrpSpPr>
          <p:grpSpPr>
            <a:xfrm>
              <a:off x="1149174" y="1894958"/>
              <a:ext cx="2361575" cy="649603"/>
              <a:chOff x="1179904" y="1669738"/>
              <a:chExt cx="3148767" cy="866137"/>
            </a:xfrm>
          </p:grpSpPr>
          <p:sp>
            <p:nvSpPr>
              <p:cNvPr id="13" name="TextBox 212">
                <a:extLst>
                  <a:ext uri="{FF2B5EF4-FFF2-40B4-BE49-F238E27FC236}">
                    <a16:creationId xmlns:a16="http://schemas.microsoft.com/office/drawing/2014/main" id="{AAD7C8BE-490B-41F8-9846-E36DBF20115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415480" y="1669738"/>
                <a:ext cx="2913191" cy="309958"/>
              </a:xfrm>
              <a:prstGeom prst="rect">
                <a:avLst/>
              </a:prstGeom>
              <a:noFill/>
            </p:spPr>
            <p:txBody>
              <a:bodyPr wrap="none" lIns="360000" tIns="0" rIns="216000" bIns="0" anchor="ctr" anchorCtr="0">
                <a:normAutofit/>
              </a:bodyPr>
              <a:lstStyle/>
              <a:p>
                <a:pPr algn="r" latinLnBrk="0"/>
                <a:r>
                  <a:rPr lang="zh-CN" altLang="en-US" sz="1400">
                    <a:solidFill>
                      <a:schemeClr val="accent1">
                        <a:lumMod val="100000"/>
                      </a:schemeClr>
                    </a:solidFill>
                    <a:effectLst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标题文本预设</a:t>
                </a:r>
              </a:p>
            </p:txBody>
          </p:sp>
          <p:sp>
            <p:nvSpPr>
              <p:cNvPr id="14" name="TextBox 213">
                <a:extLst>
                  <a:ext uri="{FF2B5EF4-FFF2-40B4-BE49-F238E27FC236}">
                    <a16:creationId xmlns:a16="http://schemas.microsoft.com/office/drawing/2014/main" id="{4CA1B926-DA2A-4895-9B4D-967285F50FA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179904" y="1979697"/>
                <a:ext cx="3148767" cy="556178"/>
              </a:xfrm>
              <a:prstGeom prst="rect">
                <a:avLst/>
              </a:prstGeom>
              <a:noFill/>
            </p:spPr>
            <p:txBody>
              <a:bodyPr wrap="square" lIns="360000" tIns="0" rIns="216000" bIns="0" anchor="t" anchorCtr="0">
                <a:normAutofit fontScale="92500"/>
              </a:bodyPr>
              <a:lstStyle/>
              <a:p>
                <a:pPr algn="r" latinLnBrk="0">
                  <a:lnSpc>
                    <a:spcPct val="120000"/>
                  </a:lnSpc>
                </a:pPr>
                <a:r>
                  <a:rPr lang="zh-CN" altLang="en-US" sz="1000" b="0" dirty="0">
                    <a:solidFill>
                      <a:schemeClr val="tx1"/>
                    </a:solidFill>
                    <a:effectLst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此部分内容作为文字排版占位显示 </a:t>
                </a:r>
                <a:br>
                  <a:rPr lang="zh-CN" altLang="en-US" sz="1000" b="0" dirty="0">
                    <a:solidFill>
                      <a:schemeClr val="tx1"/>
                    </a:solidFill>
                    <a:effectLst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</a:br>
                <a:r>
                  <a:rPr lang="zh-CN" altLang="en-US" sz="1000" b="0" dirty="0">
                    <a:solidFill>
                      <a:schemeClr val="tx1"/>
                    </a:solidFill>
                    <a:effectLst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（建议使用主题字体）</a:t>
                </a:r>
              </a:p>
            </p:txBody>
          </p:sp>
        </p:grpSp>
        <p:grpSp>
          <p:nvGrpSpPr>
            <p:cNvPr id="10" name="Group 217">
              <a:extLst>
                <a:ext uri="{FF2B5EF4-FFF2-40B4-BE49-F238E27FC236}">
                  <a16:creationId xmlns:a16="http://schemas.microsoft.com/office/drawing/2014/main" id="{D788250B-7462-44A0-BB9F-C748B06478CF}"/>
                </a:ext>
              </a:extLst>
            </p:cNvPr>
            <p:cNvGrpSpPr/>
            <p:nvPr/>
          </p:nvGrpSpPr>
          <p:grpSpPr>
            <a:xfrm>
              <a:off x="3758159" y="826333"/>
              <a:ext cx="1925507" cy="752945"/>
              <a:chOff x="5010879" y="5704566"/>
              <a:chExt cx="2567343" cy="1003927"/>
            </a:xfrm>
            <a:noFill/>
          </p:grpSpPr>
          <p:sp>
            <p:nvSpPr>
              <p:cNvPr id="11" name="TextBox 218">
                <a:extLst>
                  <a:ext uri="{FF2B5EF4-FFF2-40B4-BE49-F238E27FC236}">
                    <a16:creationId xmlns:a16="http://schemas.microsoft.com/office/drawing/2014/main" id="{533A7577-57AE-48CB-B021-AA91BCA5843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017485" y="5704566"/>
                <a:ext cx="2183033" cy="365391"/>
              </a:xfrm>
              <a:prstGeom prst="rect">
                <a:avLst/>
              </a:prstGeom>
              <a:grpFill/>
            </p:spPr>
            <p:txBody>
              <a:bodyPr wrap="none" lIns="0" tIns="0" rIns="0" bIns="0" anchor="b" anchorCtr="1">
                <a:normAutofit/>
              </a:bodyPr>
              <a:lstStyle/>
              <a:p>
                <a:pPr latinLnBrk="0"/>
                <a:r>
                  <a:rPr lang="zh-CN" altLang="en-US" sz="1400">
                    <a:solidFill>
                      <a:schemeClr val="accent2">
                        <a:lumMod val="100000"/>
                      </a:schemeClr>
                    </a:solidFill>
                    <a:effectLst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标题文本预设</a:t>
                </a:r>
              </a:p>
            </p:txBody>
          </p:sp>
          <p:sp>
            <p:nvSpPr>
              <p:cNvPr id="12" name="TextBox 219">
                <a:extLst>
                  <a:ext uri="{FF2B5EF4-FFF2-40B4-BE49-F238E27FC236}">
                    <a16:creationId xmlns:a16="http://schemas.microsoft.com/office/drawing/2014/main" id="{FC4B8522-5297-488B-AB20-258C37FCAB6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010879" y="6069958"/>
                <a:ext cx="2567343" cy="638535"/>
              </a:xfrm>
              <a:prstGeom prst="rect">
                <a:avLst/>
              </a:prstGeom>
              <a:grpFill/>
            </p:spPr>
            <p:txBody>
              <a:bodyPr wrap="square" lIns="90000" tIns="46800" rIns="90000" bIns="46800">
                <a:normAutofit fontScale="92500"/>
              </a:bodyPr>
              <a:lstStyle/>
              <a:p>
                <a:pPr latinLnBrk="0">
                  <a:lnSpc>
                    <a:spcPct val="120000"/>
                  </a:lnSpc>
                </a:pPr>
                <a:r>
                  <a:rPr lang="zh-CN" altLang="en-US" sz="1000" b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此部分内容作为文字排版占位显示 </a:t>
                </a:r>
                <a:br>
                  <a:rPr lang="zh-CN" altLang="en-US" sz="1000" b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</a:br>
                <a:r>
                  <a:rPr lang="zh-CN" altLang="en-US" sz="1000" b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（建议使用主题字体）</a:t>
                </a:r>
              </a:p>
            </p:txBody>
          </p:sp>
        </p:grpSp>
      </p:grpSp>
      <p:grpSp>
        <p:nvGrpSpPr>
          <p:cNvPr id="149" name="组合 148"/>
          <p:cNvGrpSpPr/>
          <p:nvPr/>
        </p:nvGrpSpPr>
        <p:grpSpPr>
          <a:xfrm rot="1622053">
            <a:off x="-90320" y="3123"/>
            <a:ext cx="1053401" cy="949368"/>
            <a:chOff x="5768771" y="-2536259"/>
            <a:chExt cx="3314711" cy="2987351"/>
          </a:xfrm>
        </p:grpSpPr>
        <p:grpSp>
          <p:nvGrpSpPr>
            <p:cNvPr id="151" name="íŝļïďe"/>
            <p:cNvGrpSpPr/>
            <p:nvPr/>
          </p:nvGrpSpPr>
          <p:grpSpPr>
            <a:xfrm>
              <a:off x="5768771" y="-1627875"/>
              <a:ext cx="3314711" cy="2078967"/>
              <a:chOff x="5870825" y="2615179"/>
              <a:chExt cx="5481759" cy="3421323"/>
            </a:xfrm>
          </p:grpSpPr>
          <p:grpSp>
            <p:nvGrpSpPr>
              <p:cNvPr id="221" name="ïṥlíďê"/>
              <p:cNvGrpSpPr/>
              <p:nvPr/>
            </p:nvGrpSpPr>
            <p:grpSpPr>
              <a:xfrm>
                <a:off x="5870825" y="2615179"/>
                <a:ext cx="5481759" cy="3421323"/>
                <a:chOff x="2814974" y="2799077"/>
                <a:chExt cx="5481759" cy="3421323"/>
              </a:xfrm>
            </p:grpSpPr>
            <p:sp>
              <p:nvSpPr>
                <p:cNvPr id="229" name="î$ḷïďê"/>
                <p:cNvSpPr>
                  <a:spLocks/>
                </p:cNvSpPr>
                <p:nvPr/>
              </p:nvSpPr>
              <p:spPr bwMode="auto">
                <a:xfrm>
                  <a:off x="2814974" y="2799077"/>
                  <a:ext cx="5481759" cy="3332403"/>
                </a:xfrm>
                <a:custGeom>
                  <a:avLst/>
                  <a:gdLst>
                    <a:gd name="T0" fmla="*/ 0 w 7891"/>
                    <a:gd name="T1" fmla="*/ 3956 h 4797"/>
                    <a:gd name="T2" fmla="*/ 2655 w 7891"/>
                    <a:gd name="T3" fmla="*/ 2237 h 4797"/>
                    <a:gd name="T4" fmla="*/ 3513 w 7891"/>
                    <a:gd name="T5" fmla="*/ 2965 h 4797"/>
                    <a:gd name="T6" fmla="*/ 5274 w 7891"/>
                    <a:gd name="T7" fmla="*/ 1265 h 4797"/>
                    <a:gd name="T8" fmla="*/ 5728 w 7891"/>
                    <a:gd name="T9" fmla="*/ 1639 h 4797"/>
                    <a:gd name="T10" fmla="*/ 6751 w 7891"/>
                    <a:gd name="T11" fmla="*/ 759 h 4797"/>
                    <a:gd name="T12" fmla="*/ 6560 w 7891"/>
                    <a:gd name="T13" fmla="*/ 807 h 4797"/>
                    <a:gd name="T14" fmla="*/ 6560 w 7891"/>
                    <a:gd name="T15" fmla="*/ 480 h 4797"/>
                    <a:gd name="T16" fmla="*/ 7891 w 7891"/>
                    <a:gd name="T17" fmla="*/ 0 h 4797"/>
                    <a:gd name="T18" fmla="*/ 7891 w 7891"/>
                    <a:gd name="T19" fmla="*/ 327 h 4797"/>
                    <a:gd name="T20" fmla="*/ 7621 w 7891"/>
                    <a:gd name="T21" fmla="*/ 1497 h 4797"/>
                    <a:gd name="T22" fmla="*/ 7163 w 7891"/>
                    <a:gd name="T23" fmla="*/ 1062 h 4797"/>
                    <a:gd name="T24" fmla="*/ 5728 w 7891"/>
                    <a:gd name="T25" fmla="*/ 2480 h 4797"/>
                    <a:gd name="T26" fmla="*/ 5279 w 7891"/>
                    <a:gd name="T27" fmla="*/ 2045 h 4797"/>
                    <a:gd name="T28" fmla="*/ 3626 w 7891"/>
                    <a:gd name="T29" fmla="*/ 3731 h 4797"/>
                    <a:gd name="T30" fmla="*/ 2692 w 7891"/>
                    <a:gd name="T31" fmla="*/ 3067 h 4797"/>
                    <a:gd name="T32" fmla="*/ 515 w 7891"/>
                    <a:gd name="T33" fmla="*/ 4797 h 4797"/>
                    <a:gd name="T34" fmla="*/ 0 w 7891"/>
                    <a:gd name="T35" fmla="*/ 4282 h 4797"/>
                    <a:gd name="T36" fmla="*/ 0 w 7891"/>
                    <a:gd name="T37" fmla="*/ 3956 h 47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891" h="4797">
                      <a:moveTo>
                        <a:pt x="0" y="3956"/>
                      </a:moveTo>
                      <a:lnTo>
                        <a:pt x="2655" y="2237"/>
                      </a:lnTo>
                      <a:lnTo>
                        <a:pt x="3513" y="2965"/>
                      </a:lnTo>
                      <a:lnTo>
                        <a:pt x="5274" y="1265"/>
                      </a:lnTo>
                      <a:lnTo>
                        <a:pt x="5728" y="1639"/>
                      </a:lnTo>
                      <a:lnTo>
                        <a:pt x="6751" y="759"/>
                      </a:lnTo>
                      <a:lnTo>
                        <a:pt x="6560" y="807"/>
                      </a:lnTo>
                      <a:lnTo>
                        <a:pt x="6560" y="480"/>
                      </a:lnTo>
                      <a:lnTo>
                        <a:pt x="7891" y="0"/>
                      </a:lnTo>
                      <a:lnTo>
                        <a:pt x="7891" y="327"/>
                      </a:lnTo>
                      <a:lnTo>
                        <a:pt x="7621" y="1497"/>
                      </a:lnTo>
                      <a:lnTo>
                        <a:pt x="7163" y="1062"/>
                      </a:lnTo>
                      <a:lnTo>
                        <a:pt x="5728" y="2480"/>
                      </a:lnTo>
                      <a:lnTo>
                        <a:pt x="5279" y="2045"/>
                      </a:lnTo>
                      <a:lnTo>
                        <a:pt x="3626" y="3731"/>
                      </a:lnTo>
                      <a:lnTo>
                        <a:pt x="2692" y="3067"/>
                      </a:lnTo>
                      <a:lnTo>
                        <a:pt x="515" y="4797"/>
                      </a:lnTo>
                      <a:lnTo>
                        <a:pt x="0" y="4282"/>
                      </a:lnTo>
                      <a:lnTo>
                        <a:pt x="0" y="3956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30" name="íŝ1iḓé"/>
                <p:cNvSpPr>
                  <a:spLocks/>
                </p:cNvSpPr>
                <p:nvPr/>
              </p:nvSpPr>
              <p:spPr bwMode="auto">
                <a:xfrm>
                  <a:off x="2814974" y="3026239"/>
                  <a:ext cx="5481759" cy="3194161"/>
                </a:xfrm>
                <a:custGeom>
                  <a:avLst/>
                  <a:gdLst>
                    <a:gd name="T0" fmla="*/ 0 w 7891"/>
                    <a:gd name="T1" fmla="*/ 3955 h 4598"/>
                    <a:gd name="T2" fmla="*/ 2655 w 7891"/>
                    <a:gd name="T3" fmla="*/ 2236 h 4598"/>
                    <a:gd name="T4" fmla="*/ 3513 w 7891"/>
                    <a:gd name="T5" fmla="*/ 2964 h 4598"/>
                    <a:gd name="T6" fmla="*/ 5274 w 7891"/>
                    <a:gd name="T7" fmla="*/ 1264 h 4598"/>
                    <a:gd name="T8" fmla="*/ 5728 w 7891"/>
                    <a:gd name="T9" fmla="*/ 1638 h 4598"/>
                    <a:gd name="T10" fmla="*/ 6829 w 7891"/>
                    <a:gd name="T11" fmla="*/ 692 h 4598"/>
                    <a:gd name="T12" fmla="*/ 6560 w 7891"/>
                    <a:gd name="T13" fmla="*/ 480 h 4598"/>
                    <a:gd name="T14" fmla="*/ 7891 w 7891"/>
                    <a:gd name="T15" fmla="*/ 0 h 4598"/>
                    <a:gd name="T16" fmla="*/ 7621 w 7891"/>
                    <a:gd name="T17" fmla="*/ 1496 h 4598"/>
                    <a:gd name="T18" fmla="*/ 7163 w 7891"/>
                    <a:gd name="T19" fmla="*/ 1061 h 4598"/>
                    <a:gd name="T20" fmla="*/ 5728 w 7891"/>
                    <a:gd name="T21" fmla="*/ 2480 h 4598"/>
                    <a:gd name="T22" fmla="*/ 5279 w 7891"/>
                    <a:gd name="T23" fmla="*/ 2045 h 4598"/>
                    <a:gd name="T24" fmla="*/ 3626 w 7891"/>
                    <a:gd name="T25" fmla="*/ 3730 h 4598"/>
                    <a:gd name="T26" fmla="*/ 2621 w 7891"/>
                    <a:gd name="T27" fmla="*/ 2950 h 4598"/>
                    <a:gd name="T28" fmla="*/ 392 w 7891"/>
                    <a:gd name="T29" fmla="*/ 4598 h 4598"/>
                    <a:gd name="T30" fmla="*/ 0 w 7891"/>
                    <a:gd name="T31" fmla="*/ 3955 h 4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7891" h="4598">
                      <a:moveTo>
                        <a:pt x="0" y="3955"/>
                      </a:moveTo>
                      <a:lnTo>
                        <a:pt x="2655" y="2236"/>
                      </a:lnTo>
                      <a:lnTo>
                        <a:pt x="3513" y="2964"/>
                      </a:lnTo>
                      <a:lnTo>
                        <a:pt x="5274" y="1264"/>
                      </a:lnTo>
                      <a:lnTo>
                        <a:pt x="5728" y="1638"/>
                      </a:lnTo>
                      <a:lnTo>
                        <a:pt x="6829" y="692"/>
                      </a:lnTo>
                      <a:lnTo>
                        <a:pt x="6560" y="480"/>
                      </a:lnTo>
                      <a:lnTo>
                        <a:pt x="7891" y="0"/>
                      </a:lnTo>
                      <a:lnTo>
                        <a:pt x="7621" y="1496"/>
                      </a:lnTo>
                      <a:lnTo>
                        <a:pt x="7163" y="1061"/>
                      </a:lnTo>
                      <a:lnTo>
                        <a:pt x="5728" y="2480"/>
                      </a:lnTo>
                      <a:lnTo>
                        <a:pt x="5279" y="2045"/>
                      </a:lnTo>
                      <a:lnTo>
                        <a:pt x="3626" y="3730"/>
                      </a:lnTo>
                      <a:lnTo>
                        <a:pt x="2621" y="2950"/>
                      </a:lnTo>
                      <a:lnTo>
                        <a:pt x="392" y="4598"/>
                      </a:lnTo>
                      <a:lnTo>
                        <a:pt x="0" y="3955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222" name="î$ḷidè"/>
              <p:cNvGrpSpPr/>
              <p:nvPr/>
            </p:nvGrpSpPr>
            <p:grpSpPr>
              <a:xfrm>
                <a:off x="9227543" y="2881243"/>
                <a:ext cx="1506076" cy="1025356"/>
                <a:chOff x="6171692" y="3065141"/>
                <a:chExt cx="1506076" cy="1025356"/>
              </a:xfrm>
            </p:grpSpPr>
            <p:sp>
              <p:nvSpPr>
                <p:cNvPr id="227" name="iṩlïḓe"/>
                <p:cNvSpPr>
                  <a:spLocks/>
                </p:cNvSpPr>
                <p:nvPr/>
              </p:nvSpPr>
              <p:spPr bwMode="auto">
                <a:xfrm>
                  <a:off x="6171692" y="3408316"/>
                  <a:ext cx="1377560" cy="682181"/>
                </a:xfrm>
                <a:custGeom>
                  <a:avLst/>
                  <a:gdLst>
                    <a:gd name="T0" fmla="*/ 0 w 839"/>
                    <a:gd name="T1" fmla="*/ 394 h 415"/>
                    <a:gd name="T2" fmla="*/ 205 w 839"/>
                    <a:gd name="T3" fmla="*/ 190 h 415"/>
                    <a:gd name="T4" fmla="*/ 379 w 839"/>
                    <a:gd name="T5" fmla="*/ 343 h 415"/>
                    <a:gd name="T6" fmla="*/ 770 w 839"/>
                    <a:gd name="T7" fmla="*/ 0 h 415"/>
                    <a:gd name="T8" fmla="*/ 839 w 839"/>
                    <a:gd name="T9" fmla="*/ 54 h 415"/>
                    <a:gd name="T10" fmla="*/ 379 w 839"/>
                    <a:gd name="T11" fmla="*/ 415 h 415"/>
                    <a:gd name="T12" fmla="*/ 187 w 839"/>
                    <a:gd name="T13" fmla="*/ 275 h 415"/>
                    <a:gd name="T14" fmla="*/ 0 w 839"/>
                    <a:gd name="T15" fmla="*/ 394 h 4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39" h="415">
                      <a:moveTo>
                        <a:pt x="0" y="394"/>
                      </a:moveTo>
                      <a:cubicBezTo>
                        <a:pt x="0" y="394"/>
                        <a:pt x="184" y="184"/>
                        <a:pt x="205" y="190"/>
                      </a:cubicBezTo>
                      <a:cubicBezTo>
                        <a:pt x="225" y="195"/>
                        <a:pt x="353" y="366"/>
                        <a:pt x="379" y="343"/>
                      </a:cubicBezTo>
                      <a:cubicBezTo>
                        <a:pt x="406" y="320"/>
                        <a:pt x="770" y="0"/>
                        <a:pt x="770" y="0"/>
                      </a:cubicBezTo>
                      <a:cubicBezTo>
                        <a:pt x="839" y="54"/>
                        <a:pt x="839" y="54"/>
                        <a:pt x="839" y="54"/>
                      </a:cubicBezTo>
                      <a:cubicBezTo>
                        <a:pt x="839" y="54"/>
                        <a:pt x="429" y="390"/>
                        <a:pt x="379" y="415"/>
                      </a:cubicBezTo>
                      <a:cubicBezTo>
                        <a:pt x="379" y="415"/>
                        <a:pt x="217" y="271"/>
                        <a:pt x="187" y="275"/>
                      </a:cubicBezTo>
                      <a:cubicBezTo>
                        <a:pt x="157" y="279"/>
                        <a:pt x="38" y="407"/>
                        <a:pt x="0" y="394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28" name="íşḷíde"/>
                <p:cNvSpPr>
                  <a:spLocks/>
                </p:cNvSpPr>
                <p:nvPr/>
              </p:nvSpPr>
              <p:spPr bwMode="auto">
                <a:xfrm>
                  <a:off x="7372107" y="3065141"/>
                  <a:ext cx="305661" cy="223689"/>
                </a:xfrm>
                <a:custGeom>
                  <a:avLst/>
                  <a:gdLst>
                    <a:gd name="T0" fmla="*/ 0 w 186"/>
                    <a:gd name="T1" fmla="*/ 136 h 136"/>
                    <a:gd name="T2" fmla="*/ 182 w 186"/>
                    <a:gd name="T3" fmla="*/ 43 h 136"/>
                    <a:gd name="T4" fmla="*/ 0 w 186"/>
                    <a:gd name="T5" fmla="*/ 41 h 136"/>
                    <a:gd name="T6" fmla="*/ 0 w 186"/>
                    <a:gd name="T7" fmla="*/ 136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6" h="136">
                      <a:moveTo>
                        <a:pt x="0" y="136"/>
                      </a:moveTo>
                      <a:cubicBezTo>
                        <a:pt x="0" y="136"/>
                        <a:pt x="186" y="87"/>
                        <a:pt x="182" y="43"/>
                      </a:cubicBezTo>
                      <a:cubicBezTo>
                        <a:pt x="178" y="0"/>
                        <a:pt x="0" y="41"/>
                        <a:pt x="0" y="41"/>
                      </a:cubicBezTo>
                      <a:lnTo>
                        <a:pt x="0" y="136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223" name="íṥḻîďê"/>
              <p:cNvGrpSpPr/>
              <p:nvPr/>
            </p:nvGrpSpPr>
            <p:grpSpPr>
              <a:xfrm>
                <a:off x="6754464" y="3303612"/>
                <a:ext cx="2168806" cy="1235149"/>
                <a:chOff x="6667100" y="3917001"/>
                <a:chExt cx="2168806" cy="1235149"/>
              </a:xfrm>
            </p:grpSpPr>
            <p:sp>
              <p:nvSpPr>
                <p:cNvPr id="224" name="îṩlîḋê"/>
                <p:cNvSpPr>
                  <a:spLocks/>
                </p:cNvSpPr>
                <p:nvPr/>
              </p:nvSpPr>
              <p:spPr bwMode="auto">
                <a:xfrm>
                  <a:off x="8184292" y="4565836"/>
                  <a:ext cx="651614" cy="586314"/>
                </a:xfrm>
                <a:custGeom>
                  <a:avLst/>
                  <a:gdLst>
                    <a:gd name="T0" fmla="*/ 428 w 938"/>
                    <a:gd name="T1" fmla="*/ 844 h 844"/>
                    <a:gd name="T2" fmla="*/ 0 w 938"/>
                    <a:gd name="T3" fmla="*/ 782 h 844"/>
                    <a:gd name="T4" fmla="*/ 324 w 938"/>
                    <a:gd name="T5" fmla="*/ 648 h 844"/>
                    <a:gd name="T6" fmla="*/ 194 w 938"/>
                    <a:gd name="T7" fmla="*/ 203 h 844"/>
                    <a:gd name="T8" fmla="*/ 508 w 938"/>
                    <a:gd name="T9" fmla="*/ 451 h 844"/>
                    <a:gd name="T10" fmla="*/ 551 w 938"/>
                    <a:gd name="T11" fmla="*/ 0 h 844"/>
                    <a:gd name="T12" fmla="*/ 655 w 938"/>
                    <a:gd name="T13" fmla="*/ 340 h 844"/>
                    <a:gd name="T14" fmla="*/ 938 w 938"/>
                    <a:gd name="T15" fmla="*/ 0 h 844"/>
                    <a:gd name="T16" fmla="*/ 794 w 938"/>
                    <a:gd name="T17" fmla="*/ 527 h 844"/>
                    <a:gd name="T18" fmla="*/ 428 w 938"/>
                    <a:gd name="T19" fmla="*/ 844 h 8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38" h="844">
                      <a:moveTo>
                        <a:pt x="428" y="844"/>
                      </a:moveTo>
                      <a:lnTo>
                        <a:pt x="0" y="782"/>
                      </a:lnTo>
                      <a:lnTo>
                        <a:pt x="324" y="648"/>
                      </a:lnTo>
                      <a:lnTo>
                        <a:pt x="194" y="203"/>
                      </a:lnTo>
                      <a:lnTo>
                        <a:pt x="508" y="451"/>
                      </a:lnTo>
                      <a:lnTo>
                        <a:pt x="551" y="0"/>
                      </a:lnTo>
                      <a:lnTo>
                        <a:pt x="655" y="340"/>
                      </a:lnTo>
                      <a:lnTo>
                        <a:pt x="938" y="0"/>
                      </a:lnTo>
                      <a:lnTo>
                        <a:pt x="794" y="527"/>
                      </a:lnTo>
                      <a:lnTo>
                        <a:pt x="428" y="844"/>
                      </a:lnTo>
                      <a:close/>
                    </a:path>
                  </a:pathLst>
                </a:cu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25" name="iśḻîḍè"/>
                <p:cNvSpPr>
                  <a:spLocks/>
                </p:cNvSpPr>
                <p:nvPr/>
              </p:nvSpPr>
              <p:spPr bwMode="auto">
                <a:xfrm>
                  <a:off x="6667100" y="4201127"/>
                  <a:ext cx="1585966" cy="577978"/>
                </a:xfrm>
                <a:custGeom>
                  <a:avLst/>
                  <a:gdLst>
                    <a:gd name="T0" fmla="*/ 0 w 966"/>
                    <a:gd name="T1" fmla="*/ 352 h 352"/>
                    <a:gd name="T2" fmla="*/ 966 w 966"/>
                    <a:gd name="T3" fmla="*/ 276 h 3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966" h="352">
                      <a:moveTo>
                        <a:pt x="0" y="352"/>
                      </a:moveTo>
                      <a:cubicBezTo>
                        <a:pt x="539" y="0"/>
                        <a:pt x="805" y="152"/>
                        <a:pt x="966" y="276"/>
                      </a:cubicBezTo>
                    </a:path>
                  </a:pathLst>
                </a:custGeom>
                <a:noFill/>
                <a:ln w="44450" cap="flat">
                  <a:solidFill>
                    <a:schemeClr val="tx2">
                      <a:lumMod val="40000"/>
                      <a:lumOff val="60000"/>
                    </a:schemeClr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26" name="işļîdê"/>
                <p:cNvSpPr>
                  <a:spLocks/>
                </p:cNvSpPr>
                <p:nvPr/>
              </p:nvSpPr>
              <p:spPr bwMode="auto">
                <a:xfrm>
                  <a:off x="8253066" y="3917001"/>
                  <a:ext cx="322334" cy="671760"/>
                </a:xfrm>
                <a:custGeom>
                  <a:avLst/>
                  <a:gdLst>
                    <a:gd name="T0" fmla="*/ 56 w 196"/>
                    <a:gd name="T1" fmla="*/ 409 h 409"/>
                    <a:gd name="T2" fmla="*/ 196 w 196"/>
                    <a:gd name="T3" fmla="*/ 0 h 4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96" h="409">
                      <a:moveTo>
                        <a:pt x="56" y="409"/>
                      </a:moveTo>
                      <a:cubicBezTo>
                        <a:pt x="0" y="227"/>
                        <a:pt x="131" y="62"/>
                        <a:pt x="196" y="0"/>
                      </a:cubicBezTo>
                    </a:path>
                  </a:pathLst>
                </a:custGeom>
                <a:noFill/>
                <a:ln w="44450" cap="flat">
                  <a:solidFill>
                    <a:schemeClr val="tx2">
                      <a:lumMod val="40000"/>
                      <a:lumOff val="60000"/>
                    </a:schemeClr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</p:grpSp>
        <p:grpSp>
          <p:nvGrpSpPr>
            <p:cNvPr id="152" name="îṩḻïḋé"/>
            <p:cNvGrpSpPr/>
            <p:nvPr/>
          </p:nvGrpSpPr>
          <p:grpSpPr>
            <a:xfrm>
              <a:off x="6227796" y="-2536259"/>
              <a:ext cx="2423755" cy="1735496"/>
              <a:chOff x="7358312" y="1846145"/>
              <a:chExt cx="3231674" cy="2313995"/>
            </a:xfrm>
          </p:grpSpPr>
          <p:grpSp>
            <p:nvGrpSpPr>
              <p:cNvPr id="153" name="iṩḷïḋê"/>
              <p:cNvGrpSpPr/>
              <p:nvPr/>
            </p:nvGrpSpPr>
            <p:grpSpPr>
              <a:xfrm>
                <a:off x="8409370" y="1846145"/>
                <a:ext cx="2180616" cy="2313995"/>
                <a:chOff x="5440883" y="1416654"/>
                <a:chExt cx="2180616" cy="2313995"/>
              </a:xfrm>
            </p:grpSpPr>
            <p:sp>
              <p:nvSpPr>
                <p:cNvPr id="166" name="íšľïďè"/>
                <p:cNvSpPr>
                  <a:spLocks/>
                </p:cNvSpPr>
                <p:nvPr/>
              </p:nvSpPr>
              <p:spPr bwMode="auto">
                <a:xfrm>
                  <a:off x="6590587" y="2225962"/>
                  <a:ext cx="408475" cy="274401"/>
                </a:xfrm>
                <a:custGeom>
                  <a:avLst/>
                  <a:gdLst>
                    <a:gd name="T0" fmla="*/ 0 w 249"/>
                    <a:gd name="T1" fmla="*/ 0 h 167"/>
                    <a:gd name="T2" fmla="*/ 249 w 249"/>
                    <a:gd name="T3" fmla="*/ 109 h 167"/>
                    <a:gd name="T4" fmla="*/ 171 w 249"/>
                    <a:gd name="T5" fmla="*/ 142 h 167"/>
                    <a:gd name="T6" fmla="*/ 0 w 249"/>
                    <a:gd name="T7" fmla="*/ 0 h 1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9" h="167">
                      <a:moveTo>
                        <a:pt x="0" y="0"/>
                      </a:moveTo>
                      <a:cubicBezTo>
                        <a:pt x="0" y="0"/>
                        <a:pt x="187" y="44"/>
                        <a:pt x="249" y="109"/>
                      </a:cubicBezTo>
                      <a:cubicBezTo>
                        <a:pt x="249" y="109"/>
                        <a:pt x="210" y="167"/>
                        <a:pt x="171" y="142"/>
                      </a:cubicBezTo>
                      <a:cubicBezTo>
                        <a:pt x="132" y="117"/>
                        <a:pt x="0" y="28"/>
                        <a:pt x="0" y="0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67" name="ïṧliḍê"/>
                <p:cNvSpPr>
                  <a:spLocks/>
                </p:cNvSpPr>
                <p:nvPr/>
              </p:nvSpPr>
              <p:spPr bwMode="auto">
                <a:xfrm>
                  <a:off x="6444008" y="2007831"/>
                  <a:ext cx="297325" cy="272316"/>
                </a:xfrm>
                <a:custGeom>
                  <a:avLst/>
                  <a:gdLst>
                    <a:gd name="T0" fmla="*/ 0 w 181"/>
                    <a:gd name="T1" fmla="*/ 136 h 166"/>
                    <a:gd name="T2" fmla="*/ 27 w 181"/>
                    <a:gd name="T3" fmla="*/ 53 h 166"/>
                    <a:gd name="T4" fmla="*/ 114 w 181"/>
                    <a:gd name="T5" fmla="*/ 0 h 166"/>
                    <a:gd name="T6" fmla="*/ 181 w 181"/>
                    <a:gd name="T7" fmla="*/ 103 h 166"/>
                    <a:gd name="T8" fmla="*/ 69 w 181"/>
                    <a:gd name="T9" fmla="*/ 162 h 166"/>
                    <a:gd name="T10" fmla="*/ 0 w 181"/>
                    <a:gd name="T11" fmla="*/ 13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1" h="166">
                      <a:moveTo>
                        <a:pt x="0" y="136"/>
                      </a:moveTo>
                      <a:cubicBezTo>
                        <a:pt x="0" y="136"/>
                        <a:pt x="7" y="76"/>
                        <a:pt x="27" y="53"/>
                      </a:cubicBezTo>
                      <a:cubicBezTo>
                        <a:pt x="47" y="30"/>
                        <a:pt x="114" y="0"/>
                        <a:pt x="114" y="0"/>
                      </a:cubicBezTo>
                      <a:cubicBezTo>
                        <a:pt x="114" y="0"/>
                        <a:pt x="167" y="75"/>
                        <a:pt x="181" y="103"/>
                      </a:cubicBezTo>
                      <a:cubicBezTo>
                        <a:pt x="181" y="103"/>
                        <a:pt x="106" y="157"/>
                        <a:pt x="69" y="162"/>
                      </a:cubicBezTo>
                      <a:cubicBezTo>
                        <a:pt x="32" y="166"/>
                        <a:pt x="0" y="136"/>
                        <a:pt x="0" y="136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68" name="î$1ïḋè"/>
                <p:cNvSpPr>
                  <a:spLocks/>
                </p:cNvSpPr>
                <p:nvPr/>
              </p:nvSpPr>
              <p:spPr bwMode="auto">
                <a:xfrm>
                  <a:off x="6482216" y="2025893"/>
                  <a:ext cx="218131" cy="200069"/>
                </a:xfrm>
                <a:custGeom>
                  <a:avLst/>
                  <a:gdLst>
                    <a:gd name="T0" fmla="*/ 0 w 133"/>
                    <a:gd name="T1" fmla="*/ 100 h 122"/>
                    <a:gd name="T2" fmla="*/ 20 w 133"/>
                    <a:gd name="T3" fmla="*/ 39 h 122"/>
                    <a:gd name="T4" fmla="*/ 83 w 133"/>
                    <a:gd name="T5" fmla="*/ 0 h 122"/>
                    <a:gd name="T6" fmla="*/ 133 w 133"/>
                    <a:gd name="T7" fmla="*/ 75 h 122"/>
                    <a:gd name="T8" fmla="*/ 51 w 133"/>
                    <a:gd name="T9" fmla="*/ 119 h 122"/>
                    <a:gd name="T10" fmla="*/ 0 w 133"/>
                    <a:gd name="T11" fmla="*/ 100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3" h="122">
                      <a:moveTo>
                        <a:pt x="0" y="100"/>
                      </a:moveTo>
                      <a:cubicBezTo>
                        <a:pt x="0" y="100"/>
                        <a:pt x="5" y="56"/>
                        <a:pt x="20" y="39"/>
                      </a:cubicBezTo>
                      <a:cubicBezTo>
                        <a:pt x="35" y="22"/>
                        <a:pt x="83" y="0"/>
                        <a:pt x="83" y="0"/>
                      </a:cubicBezTo>
                      <a:cubicBezTo>
                        <a:pt x="83" y="0"/>
                        <a:pt x="122" y="55"/>
                        <a:pt x="133" y="75"/>
                      </a:cubicBezTo>
                      <a:cubicBezTo>
                        <a:pt x="133" y="75"/>
                        <a:pt x="77" y="115"/>
                        <a:pt x="51" y="119"/>
                      </a:cubicBezTo>
                      <a:cubicBezTo>
                        <a:pt x="24" y="122"/>
                        <a:pt x="0" y="100"/>
                        <a:pt x="0" y="10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69" name="îṣľidè"/>
                <p:cNvSpPr>
                  <a:spLocks/>
                </p:cNvSpPr>
                <p:nvPr/>
              </p:nvSpPr>
              <p:spPr bwMode="auto">
                <a:xfrm>
                  <a:off x="6569052" y="2039092"/>
                  <a:ext cx="125043" cy="168808"/>
                </a:xfrm>
                <a:custGeom>
                  <a:avLst/>
                  <a:gdLst>
                    <a:gd name="T0" fmla="*/ 0 w 76"/>
                    <a:gd name="T1" fmla="*/ 0 h 103"/>
                    <a:gd name="T2" fmla="*/ 76 w 76"/>
                    <a:gd name="T3" fmla="*/ 103 h 103"/>
                    <a:gd name="T4" fmla="*/ 0 w 76"/>
                    <a:gd name="T5" fmla="*/ 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6" h="103">
                      <a:moveTo>
                        <a:pt x="0" y="0"/>
                      </a:moveTo>
                      <a:cubicBezTo>
                        <a:pt x="0" y="0"/>
                        <a:pt x="53" y="82"/>
                        <a:pt x="76" y="103"/>
                      </a:cubicBezTo>
                      <a:cubicBezTo>
                        <a:pt x="76" y="103"/>
                        <a:pt x="12" y="50"/>
                        <a:pt x="0" y="0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70" name="îṩ1iḓê"/>
                <p:cNvSpPr>
                  <a:spLocks/>
                </p:cNvSpPr>
                <p:nvPr/>
              </p:nvSpPr>
              <p:spPr bwMode="auto">
                <a:xfrm>
                  <a:off x="5800730" y="3124189"/>
                  <a:ext cx="605765" cy="606460"/>
                </a:xfrm>
                <a:custGeom>
                  <a:avLst/>
                  <a:gdLst>
                    <a:gd name="T0" fmla="*/ 362 w 369"/>
                    <a:gd name="T1" fmla="*/ 198 h 369"/>
                    <a:gd name="T2" fmla="*/ 172 w 369"/>
                    <a:gd name="T3" fmla="*/ 362 h 369"/>
                    <a:gd name="T4" fmla="*/ 8 w 369"/>
                    <a:gd name="T5" fmla="*/ 172 h 369"/>
                    <a:gd name="T6" fmla="*/ 198 w 369"/>
                    <a:gd name="T7" fmla="*/ 8 h 369"/>
                    <a:gd name="T8" fmla="*/ 362 w 369"/>
                    <a:gd name="T9" fmla="*/ 198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9" h="369">
                      <a:moveTo>
                        <a:pt x="362" y="198"/>
                      </a:moveTo>
                      <a:cubicBezTo>
                        <a:pt x="355" y="296"/>
                        <a:pt x="269" y="369"/>
                        <a:pt x="172" y="362"/>
                      </a:cubicBezTo>
                      <a:cubicBezTo>
                        <a:pt x="74" y="355"/>
                        <a:pt x="0" y="270"/>
                        <a:pt x="8" y="172"/>
                      </a:cubicBezTo>
                      <a:cubicBezTo>
                        <a:pt x="15" y="74"/>
                        <a:pt x="100" y="0"/>
                        <a:pt x="198" y="8"/>
                      </a:cubicBezTo>
                      <a:cubicBezTo>
                        <a:pt x="296" y="15"/>
                        <a:pt x="369" y="100"/>
                        <a:pt x="362" y="19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71" name="îṧḻïde"/>
                <p:cNvSpPr>
                  <a:spLocks/>
                </p:cNvSpPr>
                <p:nvPr/>
              </p:nvSpPr>
              <p:spPr bwMode="auto">
                <a:xfrm>
                  <a:off x="5879229" y="3203384"/>
                  <a:ext cx="450156" cy="450156"/>
                </a:xfrm>
                <a:custGeom>
                  <a:avLst/>
                  <a:gdLst>
                    <a:gd name="T0" fmla="*/ 268 w 274"/>
                    <a:gd name="T1" fmla="*/ 147 h 274"/>
                    <a:gd name="T2" fmla="*/ 127 w 274"/>
                    <a:gd name="T3" fmla="*/ 268 h 274"/>
                    <a:gd name="T4" fmla="*/ 5 w 274"/>
                    <a:gd name="T5" fmla="*/ 127 h 274"/>
                    <a:gd name="T6" fmla="*/ 147 w 274"/>
                    <a:gd name="T7" fmla="*/ 5 h 274"/>
                    <a:gd name="T8" fmla="*/ 268 w 274"/>
                    <a:gd name="T9" fmla="*/ 147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4" h="274">
                      <a:moveTo>
                        <a:pt x="268" y="147"/>
                      </a:moveTo>
                      <a:cubicBezTo>
                        <a:pt x="263" y="219"/>
                        <a:pt x="200" y="274"/>
                        <a:pt x="127" y="268"/>
                      </a:cubicBezTo>
                      <a:cubicBezTo>
                        <a:pt x="54" y="263"/>
                        <a:pt x="0" y="200"/>
                        <a:pt x="5" y="127"/>
                      </a:cubicBezTo>
                      <a:cubicBezTo>
                        <a:pt x="11" y="54"/>
                        <a:pt x="74" y="0"/>
                        <a:pt x="147" y="5"/>
                      </a:cubicBezTo>
                      <a:cubicBezTo>
                        <a:pt x="219" y="11"/>
                        <a:pt x="274" y="74"/>
                        <a:pt x="268" y="14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72" name="îṣļïḓè"/>
                <p:cNvSpPr>
                  <a:spLocks/>
                </p:cNvSpPr>
                <p:nvPr/>
              </p:nvSpPr>
              <p:spPr bwMode="auto">
                <a:xfrm>
                  <a:off x="5910490" y="3236034"/>
                  <a:ext cx="385550" cy="384161"/>
                </a:xfrm>
                <a:custGeom>
                  <a:avLst/>
                  <a:gdLst>
                    <a:gd name="T0" fmla="*/ 231 w 235"/>
                    <a:gd name="T1" fmla="*/ 125 h 234"/>
                    <a:gd name="T2" fmla="*/ 109 w 235"/>
                    <a:gd name="T3" fmla="*/ 230 h 234"/>
                    <a:gd name="T4" fmla="*/ 5 w 235"/>
                    <a:gd name="T5" fmla="*/ 108 h 234"/>
                    <a:gd name="T6" fmla="*/ 126 w 235"/>
                    <a:gd name="T7" fmla="*/ 4 h 234"/>
                    <a:gd name="T8" fmla="*/ 231 w 235"/>
                    <a:gd name="T9" fmla="*/ 125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5" h="234">
                      <a:moveTo>
                        <a:pt x="231" y="125"/>
                      </a:moveTo>
                      <a:cubicBezTo>
                        <a:pt x="226" y="188"/>
                        <a:pt x="172" y="234"/>
                        <a:pt x="109" y="230"/>
                      </a:cubicBezTo>
                      <a:cubicBezTo>
                        <a:pt x="47" y="225"/>
                        <a:pt x="0" y="171"/>
                        <a:pt x="5" y="108"/>
                      </a:cubicBezTo>
                      <a:cubicBezTo>
                        <a:pt x="10" y="46"/>
                        <a:pt x="64" y="0"/>
                        <a:pt x="126" y="4"/>
                      </a:cubicBezTo>
                      <a:cubicBezTo>
                        <a:pt x="189" y="9"/>
                        <a:pt x="235" y="63"/>
                        <a:pt x="231" y="125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73" name="ïṧḻïde"/>
                <p:cNvSpPr>
                  <a:spLocks/>
                </p:cNvSpPr>
                <p:nvPr/>
              </p:nvSpPr>
              <p:spPr bwMode="auto">
                <a:xfrm>
                  <a:off x="6032060" y="3356214"/>
                  <a:ext cx="144494" cy="144494"/>
                </a:xfrm>
                <a:custGeom>
                  <a:avLst/>
                  <a:gdLst>
                    <a:gd name="T0" fmla="*/ 86 w 88"/>
                    <a:gd name="T1" fmla="*/ 47 h 88"/>
                    <a:gd name="T2" fmla="*/ 41 w 88"/>
                    <a:gd name="T3" fmla="*/ 86 h 88"/>
                    <a:gd name="T4" fmla="*/ 2 w 88"/>
                    <a:gd name="T5" fmla="*/ 41 h 88"/>
                    <a:gd name="T6" fmla="*/ 47 w 88"/>
                    <a:gd name="T7" fmla="*/ 2 h 88"/>
                    <a:gd name="T8" fmla="*/ 86 w 88"/>
                    <a:gd name="T9" fmla="*/ 47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88">
                      <a:moveTo>
                        <a:pt x="86" y="47"/>
                      </a:moveTo>
                      <a:cubicBezTo>
                        <a:pt x="84" y="70"/>
                        <a:pt x="64" y="88"/>
                        <a:pt x="41" y="86"/>
                      </a:cubicBezTo>
                      <a:cubicBezTo>
                        <a:pt x="17" y="84"/>
                        <a:pt x="0" y="64"/>
                        <a:pt x="2" y="41"/>
                      </a:cubicBezTo>
                      <a:cubicBezTo>
                        <a:pt x="3" y="17"/>
                        <a:pt x="24" y="0"/>
                        <a:pt x="47" y="2"/>
                      </a:cubicBezTo>
                      <a:cubicBezTo>
                        <a:pt x="70" y="3"/>
                        <a:pt x="88" y="24"/>
                        <a:pt x="86" y="47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74" name="iśḷiďè"/>
                <p:cNvSpPr>
                  <a:spLocks/>
                </p:cNvSpPr>
                <p:nvPr/>
              </p:nvSpPr>
              <p:spPr bwMode="auto">
                <a:xfrm>
                  <a:off x="5932025" y="3242981"/>
                  <a:ext cx="204932" cy="209795"/>
                </a:xfrm>
                <a:custGeom>
                  <a:avLst/>
                  <a:gdLst>
                    <a:gd name="T0" fmla="*/ 0 w 295"/>
                    <a:gd name="T1" fmla="*/ 59 h 302"/>
                    <a:gd name="T2" fmla="*/ 231 w 295"/>
                    <a:gd name="T3" fmla="*/ 302 h 302"/>
                    <a:gd name="T4" fmla="*/ 295 w 295"/>
                    <a:gd name="T5" fmla="*/ 248 h 302"/>
                    <a:gd name="T6" fmla="*/ 71 w 295"/>
                    <a:gd name="T7" fmla="*/ 0 h 302"/>
                    <a:gd name="T8" fmla="*/ 0 w 295"/>
                    <a:gd name="T9" fmla="*/ 59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5" h="302">
                      <a:moveTo>
                        <a:pt x="0" y="59"/>
                      </a:moveTo>
                      <a:lnTo>
                        <a:pt x="231" y="302"/>
                      </a:lnTo>
                      <a:lnTo>
                        <a:pt x="295" y="248"/>
                      </a:lnTo>
                      <a:lnTo>
                        <a:pt x="71" y="0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75" name="ísḷïḋè"/>
                <p:cNvSpPr>
                  <a:spLocks/>
                </p:cNvSpPr>
                <p:nvPr/>
              </p:nvSpPr>
              <p:spPr bwMode="auto">
                <a:xfrm>
                  <a:off x="6063321" y="3387475"/>
                  <a:ext cx="81973" cy="81973"/>
                </a:xfrm>
                <a:custGeom>
                  <a:avLst/>
                  <a:gdLst>
                    <a:gd name="T0" fmla="*/ 49 w 50"/>
                    <a:gd name="T1" fmla="*/ 27 h 50"/>
                    <a:gd name="T2" fmla="*/ 23 w 50"/>
                    <a:gd name="T3" fmla="*/ 49 h 50"/>
                    <a:gd name="T4" fmla="*/ 1 w 50"/>
                    <a:gd name="T5" fmla="*/ 23 h 50"/>
                    <a:gd name="T6" fmla="*/ 27 w 50"/>
                    <a:gd name="T7" fmla="*/ 1 h 50"/>
                    <a:gd name="T8" fmla="*/ 49 w 50"/>
                    <a:gd name="T9" fmla="*/ 2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49" y="27"/>
                      </a:moveTo>
                      <a:cubicBezTo>
                        <a:pt x="48" y="40"/>
                        <a:pt x="36" y="50"/>
                        <a:pt x="23" y="49"/>
                      </a:cubicBezTo>
                      <a:cubicBezTo>
                        <a:pt x="10" y="48"/>
                        <a:pt x="0" y="36"/>
                        <a:pt x="1" y="23"/>
                      </a:cubicBezTo>
                      <a:cubicBezTo>
                        <a:pt x="2" y="10"/>
                        <a:pt x="13" y="0"/>
                        <a:pt x="27" y="1"/>
                      </a:cubicBezTo>
                      <a:cubicBezTo>
                        <a:pt x="40" y="2"/>
                        <a:pt x="50" y="13"/>
                        <a:pt x="49" y="2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76" name="íş1íḓé"/>
                <p:cNvSpPr>
                  <a:spLocks/>
                </p:cNvSpPr>
                <p:nvPr/>
              </p:nvSpPr>
              <p:spPr bwMode="auto">
                <a:xfrm>
                  <a:off x="6917089" y="2318355"/>
                  <a:ext cx="604376" cy="605765"/>
                </a:xfrm>
                <a:custGeom>
                  <a:avLst/>
                  <a:gdLst>
                    <a:gd name="T0" fmla="*/ 361 w 368"/>
                    <a:gd name="T1" fmla="*/ 198 h 369"/>
                    <a:gd name="T2" fmla="*/ 171 w 368"/>
                    <a:gd name="T3" fmla="*/ 362 h 369"/>
                    <a:gd name="T4" fmla="*/ 7 w 368"/>
                    <a:gd name="T5" fmla="*/ 171 h 369"/>
                    <a:gd name="T6" fmla="*/ 197 w 368"/>
                    <a:gd name="T7" fmla="*/ 7 h 369"/>
                    <a:gd name="T8" fmla="*/ 361 w 368"/>
                    <a:gd name="T9" fmla="*/ 198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8" h="369">
                      <a:moveTo>
                        <a:pt x="361" y="198"/>
                      </a:moveTo>
                      <a:cubicBezTo>
                        <a:pt x="354" y="295"/>
                        <a:pt x="269" y="369"/>
                        <a:pt x="171" y="362"/>
                      </a:cubicBezTo>
                      <a:cubicBezTo>
                        <a:pt x="73" y="354"/>
                        <a:pt x="0" y="269"/>
                        <a:pt x="7" y="171"/>
                      </a:cubicBezTo>
                      <a:cubicBezTo>
                        <a:pt x="14" y="73"/>
                        <a:pt x="99" y="0"/>
                        <a:pt x="197" y="7"/>
                      </a:cubicBezTo>
                      <a:cubicBezTo>
                        <a:pt x="295" y="15"/>
                        <a:pt x="368" y="100"/>
                        <a:pt x="361" y="19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77" name="iṣ1ïḋé"/>
                <p:cNvSpPr>
                  <a:spLocks/>
                </p:cNvSpPr>
                <p:nvPr/>
              </p:nvSpPr>
              <p:spPr bwMode="auto">
                <a:xfrm>
                  <a:off x="6994199" y="2395465"/>
                  <a:ext cx="450156" cy="450156"/>
                </a:xfrm>
                <a:custGeom>
                  <a:avLst/>
                  <a:gdLst>
                    <a:gd name="T0" fmla="*/ 269 w 274"/>
                    <a:gd name="T1" fmla="*/ 147 h 274"/>
                    <a:gd name="T2" fmla="*/ 127 w 274"/>
                    <a:gd name="T3" fmla="*/ 269 h 274"/>
                    <a:gd name="T4" fmla="*/ 6 w 274"/>
                    <a:gd name="T5" fmla="*/ 128 h 274"/>
                    <a:gd name="T6" fmla="*/ 147 w 274"/>
                    <a:gd name="T7" fmla="*/ 6 h 274"/>
                    <a:gd name="T8" fmla="*/ 269 w 274"/>
                    <a:gd name="T9" fmla="*/ 147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4" h="274">
                      <a:moveTo>
                        <a:pt x="269" y="147"/>
                      </a:moveTo>
                      <a:cubicBezTo>
                        <a:pt x="263" y="220"/>
                        <a:pt x="200" y="274"/>
                        <a:pt x="127" y="269"/>
                      </a:cubicBezTo>
                      <a:cubicBezTo>
                        <a:pt x="55" y="263"/>
                        <a:pt x="0" y="200"/>
                        <a:pt x="6" y="128"/>
                      </a:cubicBezTo>
                      <a:cubicBezTo>
                        <a:pt x="11" y="55"/>
                        <a:pt x="74" y="0"/>
                        <a:pt x="147" y="6"/>
                      </a:cubicBezTo>
                      <a:cubicBezTo>
                        <a:pt x="219" y="11"/>
                        <a:pt x="274" y="75"/>
                        <a:pt x="269" y="14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78" name="ïŝḻiḍè"/>
                <p:cNvSpPr>
                  <a:spLocks/>
                </p:cNvSpPr>
                <p:nvPr/>
              </p:nvSpPr>
              <p:spPr bwMode="auto">
                <a:xfrm>
                  <a:off x="7027544" y="2428115"/>
                  <a:ext cx="384161" cy="386245"/>
                </a:xfrm>
                <a:custGeom>
                  <a:avLst/>
                  <a:gdLst>
                    <a:gd name="T0" fmla="*/ 230 w 234"/>
                    <a:gd name="T1" fmla="*/ 126 h 235"/>
                    <a:gd name="T2" fmla="*/ 109 w 234"/>
                    <a:gd name="T3" fmla="*/ 230 h 235"/>
                    <a:gd name="T4" fmla="*/ 4 w 234"/>
                    <a:gd name="T5" fmla="*/ 109 h 235"/>
                    <a:gd name="T6" fmla="*/ 125 w 234"/>
                    <a:gd name="T7" fmla="*/ 5 h 235"/>
                    <a:gd name="T8" fmla="*/ 230 w 234"/>
                    <a:gd name="T9" fmla="*/ 126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4" h="235">
                      <a:moveTo>
                        <a:pt x="230" y="126"/>
                      </a:moveTo>
                      <a:cubicBezTo>
                        <a:pt x="225" y="188"/>
                        <a:pt x="171" y="235"/>
                        <a:pt x="109" y="230"/>
                      </a:cubicBezTo>
                      <a:cubicBezTo>
                        <a:pt x="46" y="225"/>
                        <a:pt x="0" y="171"/>
                        <a:pt x="4" y="109"/>
                      </a:cubicBezTo>
                      <a:cubicBezTo>
                        <a:pt x="9" y="47"/>
                        <a:pt x="63" y="0"/>
                        <a:pt x="125" y="5"/>
                      </a:cubicBezTo>
                      <a:cubicBezTo>
                        <a:pt x="188" y="9"/>
                        <a:pt x="234" y="64"/>
                        <a:pt x="230" y="12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79" name="îŝľïďè"/>
                <p:cNvSpPr>
                  <a:spLocks/>
                </p:cNvSpPr>
                <p:nvPr/>
              </p:nvSpPr>
              <p:spPr bwMode="auto">
                <a:xfrm>
                  <a:off x="7147029" y="2548296"/>
                  <a:ext cx="144494" cy="144494"/>
                </a:xfrm>
                <a:custGeom>
                  <a:avLst/>
                  <a:gdLst>
                    <a:gd name="T0" fmla="*/ 86 w 88"/>
                    <a:gd name="T1" fmla="*/ 48 h 88"/>
                    <a:gd name="T2" fmla="*/ 41 w 88"/>
                    <a:gd name="T3" fmla="*/ 87 h 88"/>
                    <a:gd name="T4" fmla="*/ 2 w 88"/>
                    <a:gd name="T5" fmla="*/ 41 h 88"/>
                    <a:gd name="T6" fmla="*/ 47 w 88"/>
                    <a:gd name="T7" fmla="*/ 2 h 88"/>
                    <a:gd name="T8" fmla="*/ 86 w 88"/>
                    <a:gd name="T9" fmla="*/ 4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88">
                      <a:moveTo>
                        <a:pt x="86" y="48"/>
                      </a:moveTo>
                      <a:cubicBezTo>
                        <a:pt x="85" y="71"/>
                        <a:pt x="64" y="88"/>
                        <a:pt x="41" y="87"/>
                      </a:cubicBezTo>
                      <a:cubicBezTo>
                        <a:pt x="18" y="85"/>
                        <a:pt x="0" y="65"/>
                        <a:pt x="2" y="41"/>
                      </a:cubicBezTo>
                      <a:cubicBezTo>
                        <a:pt x="3" y="18"/>
                        <a:pt x="24" y="0"/>
                        <a:pt x="47" y="2"/>
                      </a:cubicBezTo>
                      <a:cubicBezTo>
                        <a:pt x="71" y="4"/>
                        <a:pt x="88" y="24"/>
                        <a:pt x="86" y="48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0" name="iṥḻíḍê"/>
                <p:cNvSpPr>
                  <a:spLocks/>
                </p:cNvSpPr>
                <p:nvPr/>
              </p:nvSpPr>
              <p:spPr bwMode="auto">
                <a:xfrm>
                  <a:off x="7048384" y="2436451"/>
                  <a:ext cx="203543" cy="209795"/>
                </a:xfrm>
                <a:custGeom>
                  <a:avLst/>
                  <a:gdLst>
                    <a:gd name="T0" fmla="*/ 0 w 293"/>
                    <a:gd name="T1" fmla="*/ 59 h 302"/>
                    <a:gd name="T2" fmla="*/ 230 w 293"/>
                    <a:gd name="T3" fmla="*/ 302 h 302"/>
                    <a:gd name="T4" fmla="*/ 293 w 293"/>
                    <a:gd name="T5" fmla="*/ 248 h 302"/>
                    <a:gd name="T6" fmla="*/ 71 w 293"/>
                    <a:gd name="T7" fmla="*/ 0 h 302"/>
                    <a:gd name="T8" fmla="*/ 0 w 293"/>
                    <a:gd name="T9" fmla="*/ 59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3" h="302">
                      <a:moveTo>
                        <a:pt x="0" y="59"/>
                      </a:moveTo>
                      <a:lnTo>
                        <a:pt x="230" y="302"/>
                      </a:lnTo>
                      <a:lnTo>
                        <a:pt x="293" y="248"/>
                      </a:lnTo>
                      <a:lnTo>
                        <a:pt x="71" y="0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1" name="íŝľiḑê"/>
                <p:cNvSpPr>
                  <a:spLocks/>
                </p:cNvSpPr>
                <p:nvPr/>
              </p:nvSpPr>
              <p:spPr bwMode="auto">
                <a:xfrm>
                  <a:off x="7178290" y="2579556"/>
                  <a:ext cx="81973" cy="81973"/>
                </a:xfrm>
                <a:custGeom>
                  <a:avLst/>
                  <a:gdLst>
                    <a:gd name="T0" fmla="*/ 49 w 50"/>
                    <a:gd name="T1" fmla="*/ 27 h 50"/>
                    <a:gd name="T2" fmla="*/ 23 w 50"/>
                    <a:gd name="T3" fmla="*/ 49 h 50"/>
                    <a:gd name="T4" fmla="*/ 1 w 50"/>
                    <a:gd name="T5" fmla="*/ 24 h 50"/>
                    <a:gd name="T6" fmla="*/ 27 w 50"/>
                    <a:gd name="T7" fmla="*/ 1 h 50"/>
                    <a:gd name="T8" fmla="*/ 49 w 50"/>
                    <a:gd name="T9" fmla="*/ 2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49" y="27"/>
                      </a:moveTo>
                      <a:cubicBezTo>
                        <a:pt x="48" y="40"/>
                        <a:pt x="37" y="50"/>
                        <a:pt x="23" y="49"/>
                      </a:cubicBezTo>
                      <a:cubicBezTo>
                        <a:pt x="10" y="48"/>
                        <a:pt x="0" y="37"/>
                        <a:pt x="1" y="24"/>
                      </a:cubicBezTo>
                      <a:cubicBezTo>
                        <a:pt x="2" y="10"/>
                        <a:pt x="13" y="0"/>
                        <a:pt x="27" y="1"/>
                      </a:cubicBezTo>
                      <a:cubicBezTo>
                        <a:pt x="40" y="2"/>
                        <a:pt x="50" y="14"/>
                        <a:pt x="49" y="2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2" name="íṩ1iďè"/>
                <p:cNvSpPr>
                  <a:spLocks/>
                </p:cNvSpPr>
                <p:nvPr/>
              </p:nvSpPr>
              <p:spPr bwMode="auto">
                <a:xfrm>
                  <a:off x="5631227" y="2155799"/>
                  <a:ext cx="1344910" cy="1139283"/>
                </a:xfrm>
                <a:custGeom>
                  <a:avLst/>
                  <a:gdLst>
                    <a:gd name="T0" fmla="*/ 255 w 819"/>
                    <a:gd name="T1" fmla="*/ 419 h 694"/>
                    <a:gd name="T2" fmla="*/ 329 w 819"/>
                    <a:gd name="T3" fmla="*/ 449 h 694"/>
                    <a:gd name="T4" fmla="*/ 473 w 819"/>
                    <a:gd name="T5" fmla="*/ 612 h 694"/>
                    <a:gd name="T6" fmla="*/ 713 w 819"/>
                    <a:gd name="T7" fmla="*/ 428 h 694"/>
                    <a:gd name="T8" fmla="*/ 459 w 819"/>
                    <a:gd name="T9" fmla="*/ 62 h 694"/>
                    <a:gd name="T10" fmla="*/ 434 w 819"/>
                    <a:gd name="T11" fmla="*/ 30 h 694"/>
                    <a:gd name="T12" fmla="*/ 479 w 819"/>
                    <a:gd name="T13" fmla="*/ 33 h 694"/>
                    <a:gd name="T14" fmla="*/ 805 w 819"/>
                    <a:gd name="T15" fmla="*/ 197 h 694"/>
                    <a:gd name="T16" fmla="*/ 813 w 819"/>
                    <a:gd name="T17" fmla="*/ 406 h 694"/>
                    <a:gd name="T18" fmla="*/ 446 w 819"/>
                    <a:gd name="T19" fmla="*/ 694 h 694"/>
                    <a:gd name="T20" fmla="*/ 323 w 819"/>
                    <a:gd name="T21" fmla="*/ 651 h 694"/>
                    <a:gd name="T22" fmla="*/ 86 w 819"/>
                    <a:gd name="T23" fmla="*/ 636 h 694"/>
                    <a:gd name="T24" fmla="*/ 32 w 819"/>
                    <a:gd name="T25" fmla="*/ 457 h 694"/>
                    <a:gd name="T26" fmla="*/ 255 w 819"/>
                    <a:gd name="T27" fmla="*/ 419 h 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19" h="694">
                      <a:moveTo>
                        <a:pt x="255" y="419"/>
                      </a:moveTo>
                      <a:cubicBezTo>
                        <a:pt x="255" y="419"/>
                        <a:pt x="305" y="428"/>
                        <a:pt x="329" y="449"/>
                      </a:cubicBezTo>
                      <a:cubicBezTo>
                        <a:pt x="353" y="470"/>
                        <a:pt x="463" y="606"/>
                        <a:pt x="473" y="612"/>
                      </a:cubicBezTo>
                      <a:cubicBezTo>
                        <a:pt x="484" y="617"/>
                        <a:pt x="691" y="463"/>
                        <a:pt x="713" y="428"/>
                      </a:cubicBezTo>
                      <a:cubicBezTo>
                        <a:pt x="735" y="393"/>
                        <a:pt x="724" y="117"/>
                        <a:pt x="459" y="62"/>
                      </a:cubicBezTo>
                      <a:cubicBezTo>
                        <a:pt x="459" y="62"/>
                        <a:pt x="427" y="59"/>
                        <a:pt x="434" y="30"/>
                      </a:cubicBezTo>
                      <a:cubicBezTo>
                        <a:pt x="442" y="0"/>
                        <a:pt x="479" y="33"/>
                        <a:pt x="479" y="33"/>
                      </a:cubicBezTo>
                      <a:cubicBezTo>
                        <a:pt x="479" y="33"/>
                        <a:pt x="676" y="54"/>
                        <a:pt x="805" y="197"/>
                      </a:cubicBezTo>
                      <a:cubicBezTo>
                        <a:pt x="805" y="197"/>
                        <a:pt x="819" y="389"/>
                        <a:pt x="813" y="406"/>
                      </a:cubicBezTo>
                      <a:cubicBezTo>
                        <a:pt x="807" y="422"/>
                        <a:pt x="516" y="648"/>
                        <a:pt x="446" y="694"/>
                      </a:cubicBezTo>
                      <a:cubicBezTo>
                        <a:pt x="446" y="694"/>
                        <a:pt x="387" y="644"/>
                        <a:pt x="323" y="651"/>
                      </a:cubicBezTo>
                      <a:cubicBezTo>
                        <a:pt x="260" y="658"/>
                        <a:pt x="106" y="654"/>
                        <a:pt x="86" y="636"/>
                      </a:cubicBezTo>
                      <a:cubicBezTo>
                        <a:pt x="65" y="617"/>
                        <a:pt x="0" y="513"/>
                        <a:pt x="32" y="457"/>
                      </a:cubicBezTo>
                      <a:cubicBezTo>
                        <a:pt x="64" y="401"/>
                        <a:pt x="255" y="419"/>
                        <a:pt x="255" y="419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3" name="i$1ide"/>
                <p:cNvSpPr>
                  <a:spLocks/>
                </p:cNvSpPr>
                <p:nvPr/>
              </p:nvSpPr>
              <p:spPr bwMode="auto">
                <a:xfrm>
                  <a:off x="5596493" y="2863683"/>
                  <a:ext cx="681486" cy="656477"/>
                </a:xfrm>
                <a:custGeom>
                  <a:avLst/>
                  <a:gdLst>
                    <a:gd name="T0" fmla="*/ 138 w 415"/>
                    <a:gd name="T1" fmla="*/ 76 h 400"/>
                    <a:gd name="T2" fmla="*/ 47 w 415"/>
                    <a:gd name="T3" fmla="*/ 364 h 400"/>
                    <a:gd name="T4" fmla="*/ 106 w 415"/>
                    <a:gd name="T5" fmla="*/ 390 h 400"/>
                    <a:gd name="T6" fmla="*/ 396 w 415"/>
                    <a:gd name="T7" fmla="*/ 192 h 400"/>
                    <a:gd name="T8" fmla="*/ 138 w 415"/>
                    <a:gd name="T9" fmla="*/ 76 h 4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5" h="400">
                      <a:moveTo>
                        <a:pt x="138" y="76"/>
                      </a:moveTo>
                      <a:cubicBezTo>
                        <a:pt x="90" y="93"/>
                        <a:pt x="0" y="252"/>
                        <a:pt x="47" y="364"/>
                      </a:cubicBezTo>
                      <a:cubicBezTo>
                        <a:pt x="47" y="364"/>
                        <a:pt x="77" y="400"/>
                        <a:pt x="106" y="390"/>
                      </a:cubicBezTo>
                      <a:cubicBezTo>
                        <a:pt x="134" y="380"/>
                        <a:pt x="377" y="218"/>
                        <a:pt x="396" y="192"/>
                      </a:cubicBezTo>
                      <a:cubicBezTo>
                        <a:pt x="415" y="167"/>
                        <a:pt x="355" y="0"/>
                        <a:pt x="138" y="76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4" name="îśḷíḋé"/>
                <p:cNvSpPr>
                  <a:spLocks/>
                </p:cNvSpPr>
                <p:nvPr/>
              </p:nvSpPr>
              <p:spPr bwMode="auto">
                <a:xfrm>
                  <a:off x="5496458" y="2789351"/>
                  <a:ext cx="658561" cy="200764"/>
                </a:xfrm>
                <a:custGeom>
                  <a:avLst/>
                  <a:gdLst>
                    <a:gd name="T0" fmla="*/ 384 w 401"/>
                    <a:gd name="T1" fmla="*/ 15 h 122"/>
                    <a:gd name="T2" fmla="*/ 119 w 401"/>
                    <a:gd name="T3" fmla="*/ 17 h 122"/>
                    <a:gd name="T4" fmla="*/ 15 w 401"/>
                    <a:gd name="T5" fmla="*/ 29 h 122"/>
                    <a:gd name="T6" fmla="*/ 111 w 401"/>
                    <a:gd name="T7" fmla="*/ 114 h 122"/>
                    <a:gd name="T8" fmla="*/ 380 w 401"/>
                    <a:gd name="T9" fmla="*/ 72 h 122"/>
                    <a:gd name="T10" fmla="*/ 384 w 401"/>
                    <a:gd name="T11" fmla="*/ 15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01" h="122">
                      <a:moveTo>
                        <a:pt x="384" y="15"/>
                      </a:moveTo>
                      <a:cubicBezTo>
                        <a:pt x="371" y="0"/>
                        <a:pt x="185" y="12"/>
                        <a:pt x="119" y="17"/>
                      </a:cubicBezTo>
                      <a:cubicBezTo>
                        <a:pt x="52" y="22"/>
                        <a:pt x="26" y="5"/>
                        <a:pt x="15" y="29"/>
                      </a:cubicBezTo>
                      <a:cubicBezTo>
                        <a:pt x="0" y="58"/>
                        <a:pt x="55" y="106"/>
                        <a:pt x="111" y="114"/>
                      </a:cubicBezTo>
                      <a:cubicBezTo>
                        <a:pt x="168" y="122"/>
                        <a:pt x="361" y="84"/>
                        <a:pt x="380" y="72"/>
                      </a:cubicBezTo>
                      <a:cubicBezTo>
                        <a:pt x="399" y="60"/>
                        <a:pt x="401" y="35"/>
                        <a:pt x="384" y="15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5" name="iṥ1îḋe"/>
                <p:cNvSpPr>
                  <a:spLocks/>
                </p:cNvSpPr>
                <p:nvPr/>
              </p:nvSpPr>
              <p:spPr bwMode="auto">
                <a:xfrm>
                  <a:off x="6879576" y="2259307"/>
                  <a:ext cx="540465" cy="556443"/>
                </a:xfrm>
                <a:custGeom>
                  <a:avLst/>
                  <a:gdLst>
                    <a:gd name="T0" fmla="*/ 41 w 329"/>
                    <a:gd name="T1" fmla="*/ 339 h 339"/>
                    <a:gd name="T2" fmla="*/ 25 w 329"/>
                    <a:gd name="T3" fmla="*/ 133 h 339"/>
                    <a:gd name="T4" fmla="*/ 187 w 329"/>
                    <a:gd name="T5" fmla="*/ 5 h 339"/>
                    <a:gd name="T6" fmla="*/ 329 w 329"/>
                    <a:gd name="T7" fmla="*/ 63 h 339"/>
                    <a:gd name="T8" fmla="*/ 191 w 329"/>
                    <a:gd name="T9" fmla="*/ 167 h 339"/>
                    <a:gd name="T10" fmla="*/ 94 w 329"/>
                    <a:gd name="T11" fmla="*/ 305 h 339"/>
                    <a:gd name="T12" fmla="*/ 41 w 329"/>
                    <a:gd name="T13" fmla="*/ 339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9" h="339">
                      <a:moveTo>
                        <a:pt x="41" y="339"/>
                      </a:moveTo>
                      <a:cubicBezTo>
                        <a:pt x="41" y="339"/>
                        <a:pt x="0" y="178"/>
                        <a:pt x="25" y="133"/>
                      </a:cubicBezTo>
                      <a:cubicBezTo>
                        <a:pt x="50" y="87"/>
                        <a:pt x="94" y="12"/>
                        <a:pt x="187" y="5"/>
                      </a:cubicBezTo>
                      <a:cubicBezTo>
                        <a:pt x="249" y="0"/>
                        <a:pt x="305" y="29"/>
                        <a:pt x="329" y="63"/>
                      </a:cubicBezTo>
                      <a:cubicBezTo>
                        <a:pt x="329" y="63"/>
                        <a:pt x="239" y="136"/>
                        <a:pt x="191" y="167"/>
                      </a:cubicBezTo>
                      <a:cubicBezTo>
                        <a:pt x="143" y="198"/>
                        <a:pt x="74" y="244"/>
                        <a:pt x="94" y="305"/>
                      </a:cubicBezTo>
                      <a:cubicBezTo>
                        <a:pt x="94" y="305"/>
                        <a:pt x="82" y="325"/>
                        <a:pt x="41" y="339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6" name="ïṧlíḑè"/>
                <p:cNvSpPr>
                  <a:spLocks/>
                </p:cNvSpPr>
                <p:nvPr/>
              </p:nvSpPr>
              <p:spPr bwMode="auto">
                <a:xfrm>
                  <a:off x="6406495" y="3305502"/>
                  <a:ext cx="59048" cy="163946"/>
                </a:xfrm>
                <a:custGeom>
                  <a:avLst/>
                  <a:gdLst>
                    <a:gd name="T0" fmla="*/ 6 w 36"/>
                    <a:gd name="T1" fmla="*/ 16 h 100"/>
                    <a:gd name="T2" fmla="*/ 21 w 36"/>
                    <a:gd name="T3" fmla="*/ 90 h 100"/>
                    <a:gd name="T4" fmla="*/ 36 w 36"/>
                    <a:gd name="T5" fmla="*/ 90 h 100"/>
                    <a:gd name="T6" fmla="*/ 18 w 36"/>
                    <a:gd name="T7" fmla="*/ 8 h 100"/>
                    <a:gd name="T8" fmla="*/ 6 w 36"/>
                    <a:gd name="T9" fmla="*/ 16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00">
                      <a:moveTo>
                        <a:pt x="6" y="16"/>
                      </a:moveTo>
                      <a:cubicBezTo>
                        <a:pt x="20" y="38"/>
                        <a:pt x="20" y="64"/>
                        <a:pt x="21" y="90"/>
                      </a:cubicBezTo>
                      <a:cubicBezTo>
                        <a:pt x="21" y="100"/>
                        <a:pt x="36" y="100"/>
                        <a:pt x="36" y="90"/>
                      </a:cubicBezTo>
                      <a:cubicBezTo>
                        <a:pt x="35" y="61"/>
                        <a:pt x="35" y="33"/>
                        <a:pt x="18" y="8"/>
                      </a:cubicBezTo>
                      <a:cubicBezTo>
                        <a:pt x="13" y="0"/>
                        <a:pt x="0" y="8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7" name="iŝ1iḓê"/>
                <p:cNvSpPr>
                  <a:spLocks/>
                </p:cNvSpPr>
                <p:nvPr/>
              </p:nvSpPr>
              <p:spPr bwMode="auto">
                <a:xfrm>
                  <a:off x="6464154" y="3305502"/>
                  <a:ext cx="47239" cy="124349"/>
                </a:xfrm>
                <a:custGeom>
                  <a:avLst/>
                  <a:gdLst>
                    <a:gd name="T0" fmla="*/ 5 w 29"/>
                    <a:gd name="T1" fmla="*/ 16 h 76"/>
                    <a:gd name="T2" fmla="*/ 14 w 29"/>
                    <a:gd name="T3" fmla="*/ 66 h 76"/>
                    <a:gd name="T4" fmla="*/ 29 w 29"/>
                    <a:gd name="T5" fmla="*/ 66 h 76"/>
                    <a:gd name="T6" fmla="*/ 17 w 29"/>
                    <a:gd name="T7" fmla="*/ 8 h 76"/>
                    <a:gd name="T8" fmla="*/ 5 w 29"/>
                    <a:gd name="T9" fmla="*/ 16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76">
                      <a:moveTo>
                        <a:pt x="5" y="16"/>
                      </a:moveTo>
                      <a:cubicBezTo>
                        <a:pt x="13" y="31"/>
                        <a:pt x="13" y="49"/>
                        <a:pt x="14" y="66"/>
                      </a:cubicBezTo>
                      <a:cubicBezTo>
                        <a:pt x="14" y="76"/>
                        <a:pt x="29" y="76"/>
                        <a:pt x="29" y="66"/>
                      </a:cubicBezTo>
                      <a:cubicBezTo>
                        <a:pt x="28" y="46"/>
                        <a:pt x="28" y="26"/>
                        <a:pt x="17" y="8"/>
                      </a:cubicBezTo>
                      <a:cubicBezTo>
                        <a:pt x="13" y="0"/>
                        <a:pt x="0" y="7"/>
                        <a:pt x="5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8" name="iṡḻïḓé"/>
                <p:cNvSpPr>
                  <a:spLocks/>
                </p:cNvSpPr>
                <p:nvPr/>
              </p:nvSpPr>
              <p:spPr bwMode="auto">
                <a:xfrm>
                  <a:off x="5754186" y="3556283"/>
                  <a:ext cx="125043" cy="136853"/>
                </a:xfrm>
                <a:custGeom>
                  <a:avLst/>
                  <a:gdLst>
                    <a:gd name="T0" fmla="*/ 5 w 76"/>
                    <a:gd name="T1" fmla="*/ 17 h 83"/>
                    <a:gd name="T2" fmla="*/ 58 w 76"/>
                    <a:gd name="T3" fmla="*/ 76 h 83"/>
                    <a:gd name="T4" fmla="*/ 68 w 76"/>
                    <a:gd name="T5" fmla="*/ 66 h 83"/>
                    <a:gd name="T6" fmla="*/ 17 w 76"/>
                    <a:gd name="T7" fmla="*/ 9 h 83"/>
                    <a:gd name="T8" fmla="*/ 5 w 76"/>
                    <a:gd name="T9" fmla="*/ 17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83">
                      <a:moveTo>
                        <a:pt x="5" y="17"/>
                      </a:moveTo>
                      <a:cubicBezTo>
                        <a:pt x="17" y="41"/>
                        <a:pt x="38" y="58"/>
                        <a:pt x="58" y="76"/>
                      </a:cubicBezTo>
                      <a:cubicBezTo>
                        <a:pt x="65" y="83"/>
                        <a:pt x="76" y="72"/>
                        <a:pt x="68" y="66"/>
                      </a:cubicBezTo>
                      <a:cubicBezTo>
                        <a:pt x="49" y="49"/>
                        <a:pt x="30" y="32"/>
                        <a:pt x="17" y="9"/>
                      </a:cubicBezTo>
                      <a:cubicBezTo>
                        <a:pt x="13" y="0"/>
                        <a:pt x="0" y="8"/>
                        <a:pt x="5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9" name="íşľîḓe"/>
                <p:cNvSpPr>
                  <a:spLocks/>
                </p:cNvSpPr>
                <p:nvPr/>
              </p:nvSpPr>
              <p:spPr bwMode="auto">
                <a:xfrm>
                  <a:off x="5720146" y="3604217"/>
                  <a:ext cx="85446" cy="95172"/>
                </a:xfrm>
                <a:custGeom>
                  <a:avLst/>
                  <a:gdLst>
                    <a:gd name="T0" fmla="*/ 6 w 52"/>
                    <a:gd name="T1" fmla="*/ 16 h 58"/>
                    <a:gd name="T2" fmla="*/ 36 w 52"/>
                    <a:gd name="T3" fmla="*/ 52 h 58"/>
                    <a:gd name="T4" fmla="*/ 44 w 52"/>
                    <a:gd name="T5" fmla="*/ 39 h 58"/>
                    <a:gd name="T6" fmla="*/ 18 w 52"/>
                    <a:gd name="T7" fmla="*/ 8 h 58"/>
                    <a:gd name="T8" fmla="*/ 6 w 52"/>
                    <a:gd name="T9" fmla="*/ 16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" h="58">
                      <a:moveTo>
                        <a:pt x="6" y="16"/>
                      </a:moveTo>
                      <a:cubicBezTo>
                        <a:pt x="14" y="29"/>
                        <a:pt x="23" y="43"/>
                        <a:pt x="36" y="52"/>
                      </a:cubicBezTo>
                      <a:cubicBezTo>
                        <a:pt x="44" y="58"/>
                        <a:pt x="52" y="45"/>
                        <a:pt x="44" y="39"/>
                      </a:cubicBezTo>
                      <a:cubicBezTo>
                        <a:pt x="33" y="32"/>
                        <a:pt x="26" y="19"/>
                        <a:pt x="18" y="8"/>
                      </a:cubicBezTo>
                      <a:cubicBezTo>
                        <a:pt x="13" y="0"/>
                        <a:pt x="0" y="8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0" name="išľïde"/>
                <p:cNvSpPr>
                  <a:spLocks/>
                </p:cNvSpPr>
                <p:nvPr/>
              </p:nvSpPr>
              <p:spPr bwMode="auto">
                <a:xfrm>
                  <a:off x="7001146" y="2876187"/>
                  <a:ext cx="109760" cy="67384"/>
                </a:xfrm>
                <a:custGeom>
                  <a:avLst/>
                  <a:gdLst>
                    <a:gd name="T0" fmla="*/ 8 w 67"/>
                    <a:gd name="T1" fmla="*/ 17 h 41"/>
                    <a:gd name="T2" fmla="*/ 54 w 67"/>
                    <a:gd name="T3" fmla="*/ 38 h 41"/>
                    <a:gd name="T4" fmla="*/ 58 w 67"/>
                    <a:gd name="T5" fmla="*/ 24 h 41"/>
                    <a:gd name="T6" fmla="*/ 16 w 67"/>
                    <a:gd name="T7" fmla="*/ 4 h 41"/>
                    <a:gd name="T8" fmla="*/ 8 w 67"/>
                    <a:gd name="T9" fmla="*/ 17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41">
                      <a:moveTo>
                        <a:pt x="8" y="17"/>
                      </a:moveTo>
                      <a:cubicBezTo>
                        <a:pt x="23" y="26"/>
                        <a:pt x="38" y="34"/>
                        <a:pt x="54" y="38"/>
                      </a:cubicBezTo>
                      <a:cubicBezTo>
                        <a:pt x="63" y="41"/>
                        <a:pt x="67" y="26"/>
                        <a:pt x="58" y="24"/>
                      </a:cubicBezTo>
                      <a:cubicBezTo>
                        <a:pt x="43" y="20"/>
                        <a:pt x="29" y="12"/>
                        <a:pt x="16" y="4"/>
                      </a:cubicBezTo>
                      <a:cubicBezTo>
                        <a:pt x="7" y="0"/>
                        <a:pt x="0" y="13"/>
                        <a:pt x="8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1" name="ïšlïḍe"/>
                <p:cNvSpPr>
                  <a:spLocks/>
                </p:cNvSpPr>
                <p:nvPr/>
              </p:nvSpPr>
              <p:spPr bwMode="auto">
                <a:xfrm>
                  <a:off x="6987947" y="2932456"/>
                  <a:ext cx="90309" cy="49323"/>
                </a:xfrm>
                <a:custGeom>
                  <a:avLst/>
                  <a:gdLst>
                    <a:gd name="T0" fmla="*/ 8 w 55"/>
                    <a:gd name="T1" fmla="*/ 17 h 30"/>
                    <a:gd name="T2" fmla="*/ 42 w 55"/>
                    <a:gd name="T3" fmla="*/ 28 h 30"/>
                    <a:gd name="T4" fmla="*/ 46 w 55"/>
                    <a:gd name="T5" fmla="*/ 14 h 30"/>
                    <a:gd name="T6" fmla="*/ 16 w 55"/>
                    <a:gd name="T7" fmla="*/ 4 h 30"/>
                    <a:gd name="T8" fmla="*/ 8 w 55"/>
                    <a:gd name="T9" fmla="*/ 17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30">
                      <a:moveTo>
                        <a:pt x="8" y="17"/>
                      </a:moveTo>
                      <a:cubicBezTo>
                        <a:pt x="19" y="23"/>
                        <a:pt x="30" y="26"/>
                        <a:pt x="42" y="28"/>
                      </a:cubicBezTo>
                      <a:cubicBezTo>
                        <a:pt x="51" y="30"/>
                        <a:pt x="55" y="15"/>
                        <a:pt x="46" y="14"/>
                      </a:cubicBezTo>
                      <a:cubicBezTo>
                        <a:pt x="36" y="12"/>
                        <a:pt x="25" y="10"/>
                        <a:pt x="16" y="4"/>
                      </a:cubicBezTo>
                      <a:cubicBezTo>
                        <a:pt x="7" y="0"/>
                        <a:pt x="0" y="13"/>
                        <a:pt x="8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2" name="íṧļîdè"/>
                <p:cNvSpPr>
                  <a:spLocks/>
                </p:cNvSpPr>
                <p:nvPr/>
              </p:nvSpPr>
              <p:spPr bwMode="auto">
                <a:xfrm>
                  <a:off x="7521465" y="2471186"/>
                  <a:ext cx="47933" cy="118096"/>
                </a:xfrm>
                <a:custGeom>
                  <a:avLst/>
                  <a:gdLst>
                    <a:gd name="T0" fmla="*/ 5 w 29"/>
                    <a:gd name="T1" fmla="*/ 16 h 72"/>
                    <a:gd name="T2" fmla="*/ 14 w 29"/>
                    <a:gd name="T3" fmla="*/ 62 h 72"/>
                    <a:gd name="T4" fmla="*/ 29 w 29"/>
                    <a:gd name="T5" fmla="*/ 62 h 72"/>
                    <a:gd name="T6" fmla="*/ 17 w 29"/>
                    <a:gd name="T7" fmla="*/ 8 h 72"/>
                    <a:gd name="T8" fmla="*/ 5 w 29"/>
                    <a:gd name="T9" fmla="*/ 16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72">
                      <a:moveTo>
                        <a:pt x="5" y="16"/>
                      </a:moveTo>
                      <a:cubicBezTo>
                        <a:pt x="12" y="30"/>
                        <a:pt x="13" y="46"/>
                        <a:pt x="14" y="62"/>
                      </a:cubicBezTo>
                      <a:cubicBezTo>
                        <a:pt x="14" y="72"/>
                        <a:pt x="29" y="72"/>
                        <a:pt x="29" y="62"/>
                      </a:cubicBezTo>
                      <a:cubicBezTo>
                        <a:pt x="28" y="43"/>
                        <a:pt x="26" y="25"/>
                        <a:pt x="17" y="8"/>
                      </a:cubicBezTo>
                      <a:cubicBezTo>
                        <a:pt x="13" y="0"/>
                        <a:pt x="0" y="7"/>
                        <a:pt x="5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3" name="iṥļïḋê"/>
                <p:cNvSpPr>
                  <a:spLocks/>
                </p:cNvSpPr>
                <p:nvPr/>
              </p:nvSpPr>
              <p:spPr bwMode="auto">
                <a:xfrm>
                  <a:off x="7577039" y="2455903"/>
                  <a:ext cx="44460" cy="110455"/>
                </a:xfrm>
                <a:custGeom>
                  <a:avLst/>
                  <a:gdLst>
                    <a:gd name="T0" fmla="*/ 4 w 27"/>
                    <a:gd name="T1" fmla="*/ 13 h 67"/>
                    <a:gd name="T2" fmla="*/ 12 w 27"/>
                    <a:gd name="T3" fmla="*/ 57 h 67"/>
                    <a:gd name="T4" fmla="*/ 27 w 27"/>
                    <a:gd name="T5" fmla="*/ 57 h 67"/>
                    <a:gd name="T6" fmla="*/ 18 w 27"/>
                    <a:gd name="T7" fmla="*/ 9 h 67"/>
                    <a:gd name="T8" fmla="*/ 4 w 27"/>
                    <a:gd name="T9" fmla="*/ 1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67">
                      <a:moveTo>
                        <a:pt x="4" y="13"/>
                      </a:moveTo>
                      <a:cubicBezTo>
                        <a:pt x="9" y="27"/>
                        <a:pt x="11" y="42"/>
                        <a:pt x="12" y="57"/>
                      </a:cubicBezTo>
                      <a:cubicBezTo>
                        <a:pt x="12" y="67"/>
                        <a:pt x="27" y="67"/>
                        <a:pt x="27" y="57"/>
                      </a:cubicBezTo>
                      <a:cubicBezTo>
                        <a:pt x="26" y="40"/>
                        <a:pt x="24" y="24"/>
                        <a:pt x="18" y="9"/>
                      </a:cubicBezTo>
                      <a:cubicBezTo>
                        <a:pt x="15" y="0"/>
                        <a:pt x="0" y="4"/>
                        <a:pt x="4" y="1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4" name="îsḻíḋè"/>
                <p:cNvSpPr>
                  <a:spLocks/>
                </p:cNvSpPr>
                <p:nvPr/>
              </p:nvSpPr>
              <p:spPr bwMode="auto">
                <a:xfrm>
                  <a:off x="6335637" y="2555937"/>
                  <a:ext cx="277874" cy="187565"/>
                </a:xfrm>
                <a:custGeom>
                  <a:avLst/>
                  <a:gdLst>
                    <a:gd name="T0" fmla="*/ 39 w 169"/>
                    <a:gd name="T1" fmla="*/ 48 h 114"/>
                    <a:gd name="T2" fmla="*/ 85 w 169"/>
                    <a:gd name="T3" fmla="*/ 51 h 114"/>
                    <a:gd name="T4" fmla="*/ 135 w 169"/>
                    <a:gd name="T5" fmla="*/ 5 h 114"/>
                    <a:gd name="T6" fmla="*/ 169 w 169"/>
                    <a:gd name="T7" fmla="*/ 32 h 114"/>
                    <a:gd name="T8" fmla="*/ 75 w 169"/>
                    <a:gd name="T9" fmla="*/ 103 h 114"/>
                    <a:gd name="T10" fmla="*/ 57 w 169"/>
                    <a:gd name="T11" fmla="*/ 101 h 114"/>
                    <a:gd name="T12" fmla="*/ 46 w 169"/>
                    <a:gd name="T13" fmla="*/ 108 h 114"/>
                    <a:gd name="T14" fmla="*/ 6 w 169"/>
                    <a:gd name="T15" fmla="*/ 106 h 114"/>
                    <a:gd name="T16" fmla="*/ 9 w 169"/>
                    <a:gd name="T17" fmla="*/ 53 h 114"/>
                    <a:gd name="T18" fmla="*/ 39 w 169"/>
                    <a:gd name="T19" fmla="*/ 48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9" h="114">
                      <a:moveTo>
                        <a:pt x="39" y="48"/>
                      </a:moveTo>
                      <a:cubicBezTo>
                        <a:pt x="39" y="48"/>
                        <a:pt x="73" y="53"/>
                        <a:pt x="85" y="51"/>
                      </a:cubicBezTo>
                      <a:cubicBezTo>
                        <a:pt x="98" y="48"/>
                        <a:pt x="128" y="10"/>
                        <a:pt x="135" y="5"/>
                      </a:cubicBezTo>
                      <a:cubicBezTo>
                        <a:pt x="143" y="0"/>
                        <a:pt x="169" y="32"/>
                        <a:pt x="169" y="32"/>
                      </a:cubicBezTo>
                      <a:cubicBezTo>
                        <a:pt x="169" y="32"/>
                        <a:pt x="91" y="96"/>
                        <a:pt x="75" y="103"/>
                      </a:cubicBezTo>
                      <a:cubicBezTo>
                        <a:pt x="57" y="101"/>
                        <a:pt x="57" y="101"/>
                        <a:pt x="57" y="101"/>
                      </a:cubicBezTo>
                      <a:cubicBezTo>
                        <a:pt x="46" y="108"/>
                        <a:pt x="46" y="108"/>
                        <a:pt x="46" y="108"/>
                      </a:cubicBezTo>
                      <a:cubicBezTo>
                        <a:pt x="46" y="108"/>
                        <a:pt x="12" y="114"/>
                        <a:pt x="6" y="106"/>
                      </a:cubicBezTo>
                      <a:cubicBezTo>
                        <a:pt x="0" y="97"/>
                        <a:pt x="9" y="53"/>
                        <a:pt x="9" y="53"/>
                      </a:cubicBezTo>
                      <a:cubicBezTo>
                        <a:pt x="9" y="53"/>
                        <a:pt x="28" y="47"/>
                        <a:pt x="39" y="4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5" name="ïsḻidé"/>
                <p:cNvSpPr>
                  <a:spLocks/>
                </p:cNvSpPr>
                <p:nvPr/>
              </p:nvSpPr>
              <p:spPr bwMode="auto">
                <a:xfrm>
                  <a:off x="5644426" y="2377403"/>
                  <a:ext cx="771795" cy="288989"/>
                </a:xfrm>
                <a:custGeom>
                  <a:avLst/>
                  <a:gdLst>
                    <a:gd name="T0" fmla="*/ 161 w 470"/>
                    <a:gd name="T1" fmla="*/ 119 h 176"/>
                    <a:gd name="T2" fmla="*/ 362 w 470"/>
                    <a:gd name="T3" fmla="*/ 14 h 176"/>
                    <a:gd name="T4" fmla="*/ 470 w 470"/>
                    <a:gd name="T5" fmla="*/ 157 h 176"/>
                    <a:gd name="T6" fmla="*/ 428 w 470"/>
                    <a:gd name="T7" fmla="*/ 173 h 176"/>
                    <a:gd name="T8" fmla="*/ 360 w 470"/>
                    <a:gd name="T9" fmla="*/ 52 h 176"/>
                    <a:gd name="T10" fmla="*/ 169 w 470"/>
                    <a:gd name="T11" fmla="*/ 157 h 176"/>
                    <a:gd name="T12" fmla="*/ 161 w 470"/>
                    <a:gd name="T13" fmla="*/ 119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0" h="176">
                      <a:moveTo>
                        <a:pt x="161" y="119"/>
                      </a:moveTo>
                      <a:cubicBezTo>
                        <a:pt x="161" y="119"/>
                        <a:pt x="287" y="0"/>
                        <a:pt x="362" y="14"/>
                      </a:cubicBezTo>
                      <a:cubicBezTo>
                        <a:pt x="437" y="27"/>
                        <a:pt x="461" y="111"/>
                        <a:pt x="470" y="157"/>
                      </a:cubicBezTo>
                      <a:cubicBezTo>
                        <a:pt x="470" y="157"/>
                        <a:pt x="442" y="176"/>
                        <a:pt x="428" y="173"/>
                      </a:cubicBezTo>
                      <a:cubicBezTo>
                        <a:pt x="428" y="173"/>
                        <a:pt x="414" y="48"/>
                        <a:pt x="360" y="52"/>
                      </a:cubicBezTo>
                      <a:cubicBezTo>
                        <a:pt x="305" y="57"/>
                        <a:pt x="180" y="151"/>
                        <a:pt x="169" y="157"/>
                      </a:cubicBezTo>
                      <a:cubicBezTo>
                        <a:pt x="158" y="164"/>
                        <a:pt x="0" y="139"/>
                        <a:pt x="161" y="119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6" name="iśļïḋê"/>
                <p:cNvSpPr>
                  <a:spLocks/>
                </p:cNvSpPr>
                <p:nvPr/>
              </p:nvSpPr>
              <p:spPr bwMode="auto">
                <a:xfrm>
                  <a:off x="6437756" y="2689317"/>
                  <a:ext cx="248003" cy="336922"/>
                </a:xfrm>
                <a:custGeom>
                  <a:avLst/>
                  <a:gdLst>
                    <a:gd name="T0" fmla="*/ 43 w 151"/>
                    <a:gd name="T1" fmla="*/ 126 h 205"/>
                    <a:gd name="T2" fmla="*/ 82 w 151"/>
                    <a:gd name="T3" fmla="*/ 103 h 205"/>
                    <a:gd name="T4" fmla="*/ 87 w 151"/>
                    <a:gd name="T5" fmla="*/ 24 h 205"/>
                    <a:gd name="T6" fmla="*/ 143 w 151"/>
                    <a:gd name="T7" fmla="*/ 15 h 205"/>
                    <a:gd name="T8" fmla="*/ 113 w 151"/>
                    <a:gd name="T9" fmla="*/ 156 h 205"/>
                    <a:gd name="T10" fmla="*/ 97 w 151"/>
                    <a:gd name="T11" fmla="*/ 155 h 205"/>
                    <a:gd name="T12" fmla="*/ 95 w 151"/>
                    <a:gd name="T13" fmla="*/ 183 h 205"/>
                    <a:gd name="T14" fmla="*/ 38 w 151"/>
                    <a:gd name="T15" fmla="*/ 205 h 205"/>
                    <a:gd name="T16" fmla="*/ 6 w 151"/>
                    <a:gd name="T17" fmla="*/ 153 h 205"/>
                    <a:gd name="T18" fmla="*/ 43 w 151"/>
                    <a:gd name="T19" fmla="*/ 126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1" h="205">
                      <a:moveTo>
                        <a:pt x="43" y="126"/>
                      </a:moveTo>
                      <a:cubicBezTo>
                        <a:pt x="43" y="126"/>
                        <a:pt x="74" y="117"/>
                        <a:pt x="82" y="103"/>
                      </a:cubicBezTo>
                      <a:cubicBezTo>
                        <a:pt x="90" y="89"/>
                        <a:pt x="97" y="41"/>
                        <a:pt x="87" y="24"/>
                      </a:cubicBezTo>
                      <a:cubicBezTo>
                        <a:pt x="87" y="24"/>
                        <a:pt x="130" y="0"/>
                        <a:pt x="143" y="15"/>
                      </a:cubicBezTo>
                      <a:cubicBezTo>
                        <a:pt x="143" y="15"/>
                        <a:pt x="151" y="126"/>
                        <a:pt x="113" y="156"/>
                      </a:cubicBezTo>
                      <a:cubicBezTo>
                        <a:pt x="97" y="155"/>
                        <a:pt x="97" y="155"/>
                        <a:pt x="97" y="155"/>
                      </a:cubicBezTo>
                      <a:cubicBezTo>
                        <a:pt x="97" y="155"/>
                        <a:pt x="106" y="177"/>
                        <a:pt x="95" y="183"/>
                      </a:cubicBezTo>
                      <a:cubicBezTo>
                        <a:pt x="84" y="190"/>
                        <a:pt x="41" y="205"/>
                        <a:pt x="38" y="205"/>
                      </a:cubicBezTo>
                      <a:cubicBezTo>
                        <a:pt x="38" y="205"/>
                        <a:pt x="13" y="166"/>
                        <a:pt x="6" y="153"/>
                      </a:cubicBezTo>
                      <a:cubicBezTo>
                        <a:pt x="0" y="141"/>
                        <a:pt x="43" y="126"/>
                        <a:pt x="43" y="126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7" name="î$1îḑê"/>
                <p:cNvSpPr>
                  <a:spLocks/>
                </p:cNvSpPr>
                <p:nvPr/>
              </p:nvSpPr>
              <p:spPr bwMode="auto">
                <a:xfrm>
                  <a:off x="5558980" y="2546212"/>
                  <a:ext cx="948940" cy="409169"/>
                </a:xfrm>
                <a:custGeom>
                  <a:avLst/>
                  <a:gdLst>
                    <a:gd name="T0" fmla="*/ 176 w 578"/>
                    <a:gd name="T1" fmla="*/ 40 h 249"/>
                    <a:gd name="T2" fmla="*/ 578 w 578"/>
                    <a:gd name="T3" fmla="*/ 213 h 249"/>
                    <a:gd name="T4" fmla="*/ 545 w 578"/>
                    <a:gd name="T5" fmla="*/ 249 h 249"/>
                    <a:gd name="T6" fmla="*/ 161 w 578"/>
                    <a:gd name="T7" fmla="*/ 88 h 249"/>
                    <a:gd name="T8" fmla="*/ 34 w 578"/>
                    <a:gd name="T9" fmla="*/ 82 h 249"/>
                    <a:gd name="T10" fmla="*/ 176 w 578"/>
                    <a:gd name="T11" fmla="*/ 40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78" h="249">
                      <a:moveTo>
                        <a:pt x="176" y="40"/>
                      </a:moveTo>
                      <a:cubicBezTo>
                        <a:pt x="176" y="40"/>
                        <a:pt x="473" y="12"/>
                        <a:pt x="578" y="213"/>
                      </a:cubicBezTo>
                      <a:cubicBezTo>
                        <a:pt x="578" y="213"/>
                        <a:pt x="551" y="239"/>
                        <a:pt x="545" y="249"/>
                      </a:cubicBezTo>
                      <a:cubicBezTo>
                        <a:pt x="545" y="249"/>
                        <a:pt x="478" y="50"/>
                        <a:pt x="161" y="88"/>
                      </a:cubicBezTo>
                      <a:cubicBezTo>
                        <a:pt x="153" y="86"/>
                        <a:pt x="57" y="139"/>
                        <a:pt x="34" y="82"/>
                      </a:cubicBezTo>
                      <a:cubicBezTo>
                        <a:pt x="0" y="0"/>
                        <a:pt x="176" y="40"/>
                        <a:pt x="176" y="40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8" name="iṣḻïḑe"/>
                <p:cNvSpPr>
                  <a:spLocks/>
                </p:cNvSpPr>
                <p:nvPr/>
              </p:nvSpPr>
              <p:spPr bwMode="auto">
                <a:xfrm>
                  <a:off x="5991074" y="1477092"/>
                  <a:ext cx="390413" cy="607849"/>
                </a:xfrm>
                <a:custGeom>
                  <a:avLst/>
                  <a:gdLst>
                    <a:gd name="T0" fmla="*/ 231 w 238"/>
                    <a:gd name="T1" fmla="*/ 325 h 370"/>
                    <a:gd name="T2" fmla="*/ 222 w 238"/>
                    <a:gd name="T3" fmla="*/ 281 h 370"/>
                    <a:gd name="T4" fmla="*/ 96 w 238"/>
                    <a:gd name="T5" fmla="*/ 258 h 370"/>
                    <a:gd name="T6" fmla="*/ 207 w 238"/>
                    <a:gd name="T7" fmla="*/ 227 h 370"/>
                    <a:gd name="T8" fmla="*/ 203 w 238"/>
                    <a:gd name="T9" fmla="*/ 211 h 370"/>
                    <a:gd name="T10" fmla="*/ 216 w 238"/>
                    <a:gd name="T11" fmla="*/ 184 h 370"/>
                    <a:gd name="T12" fmla="*/ 190 w 238"/>
                    <a:gd name="T13" fmla="*/ 170 h 370"/>
                    <a:gd name="T14" fmla="*/ 189 w 238"/>
                    <a:gd name="T15" fmla="*/ 166 h 370"/>
                    <a:gd name="T16" fmla="*/ 189 w 238"/>
                    <a:gd name="T17" fmla="*/ 166 h 370"/>
                    <a:gd name="T18" fmla="*/ 168 w 238"/>
                    <a:gd name="T19" fmla="*/ 98 h 370"/>
                    <a:gd name="T20" fmla="*/ 7 w 238"/>
                    <a:gd name="T21" fmla="*/ 181 h 370"/>
                    <a:gd name="T22" fmla="*/ 73 w 238"/>
                    <a:gd name="T23" fmla="*/ 339 h 370"/>
                    <a:gd name="T24" fmla="*/ 231 w 238"/>
                    <a:gd name="T25" fmla="*/ 325 h 3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8" h="370">
                      <a:moveTo>
                        <a:pt x="231" y="325"/>
                      </a:moveTo>
                      <a:cubicBezTo>
                        <a:pt x="231" y="316"/>
                        <a:pt x="227" y="300"/>
                        <a:pt x="222" y="281"/>
                      </a:cubicBezTo>
                      <a:cubicBezTo>
                        <a:pt x="140" y="369"/>
                        <a:pt x="96" y="258"/>
                        <a:pt x="96" y="258"/>
                      </a:cubicBezTo>
                      <a:cubicBezTo>
                        <a:pt x="106" y="257"/>
                        <a:pt x="177" y="236"/>
                        <a:pt x="207" y="227"/>
                      </a:cubicBezTo>
                      <a:cubicBezTo>
                        <a:pt x="206" y="221"/>
                        <a:pt x="204" y="216"/>
                        <a:pt x="203" y="211"/>
                      </a:cubicBezTo>
                      <a:cubicBezTo>
                        <a:pt x="231" y="212"/>
                        <a:pt x="238" y="174"/>
                        <a:pt x="216" y="184"/>
                      </a:cubicBezTo>
                      <a:cubicBezTo>
                        <a:pt x="201" y="191"/>
                        <a:pt x="193" y="178"/>
                        <a:pt x="190" y="170"/>
                      </a:cubicBezTo>
                      <a:cubicBezTo>
                        <a:pt x="190" y="169"/>
                        <a:pt x="189" y="167"/>
                        <a:pt x="189" y="166"/>
                      </a:cubicBezTo>
                      <a:cubicBezTo>
                        <a:pt x="189" y="166"/>
                        <a:pt x="189" y="166"/>
                        <a:pt x="189" y="166"/>
                      </a:cubicBezTo>
                      <a:cubicBezTo>
                        <a:pt x="177" y="127"/>
                        <a:pt x="168" y="98"/>
                        <a:pt x="168" y="98"/>
                      </a:cubicBezTo>
                      <a:cubicBezTo>
                        <a:pt x="53" y="0"/>
                        <a:pt x="0" y="162"/>
                        <a:pt x="7" y="181"/>
                      </a:cubicBezTo>
                      <a:cubicBezTo>
                        <a:pt x="13" y="201"/>
                        <a:pt x="43" y="309"/>
                        <a:pt x="73" y="339"/>
                      </a:cubicBezTo>
                      <a:cubicBezTo>
                        <a:pt x="103" y="370"/>
                        <a:pt x="235" y="366"/>
                        <a:pt x="231" y="325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9" name="îṡļîdê"/>
                <p:cNvSpPr>
                  <a:spLocks/>
                </p:cNvSpPr>
                <p:nvPr/>
              </p:nvSpPr>
              <p:spPr bwMode="auto">
                <a:xfrm>
                  <a:off x="5808371" y="1416654"/>
                  <a:ext cx="522403" cy="536991"/>
                </a:xfrm>
                <a:custGeom>
                  <a:avLst/>
                  <a:gdLst>
                    <a:gd name="T0" fmla="*/ 155 w 318"/>
                    <a:gd name="T1" fmla="*/ 293 h 327"/>
                    <a:gd name="T2" fmla="*/ 127 w 318"/>
                    <a:gd name="T3" fmla="*/ 175 h 327"/>
                    <a:gd name="T4" fmla="*/ 231 w 318"/>
                    <a:gd name="T5" fmla="*/ 154 h 327"/>
                    <a:gd name="T6" fmla="*/ 201 w 318"/>
                    <a:gd name="T7" fmla="*/ 142 h 327"/>
                    <a:gd name="T8" fmla="*/ 309 w 318"/>
                    <a:gd name="T9" fmla="*/ 124 h 327"/>
                    <a:gd name="T10" fmla="*/ 290 w 318"/>
                    <a:gd name="T11" fmla="*/ 129 h 327"/>
                    <a:gd name="T12" fmla="*/ 262 w 318"/>
                    <a:gd name="T13" fmla="*/ 11 h 327"/>
                    <a:gd name="T14" fmla="*/ 245 w 318"/>
                    <a:gd name="T15" fmla="*/ 58 h 327"/>
                    <a:gd name="T16" fmla="*/ 168 w 318"/>
                    <a:gd name="T17" fmla="*/ 8 h 327"/>
                    <a:gd name="T18" fmla="*/ 162 w 318"/>
                    <a:gd name="T19" fmla="*/ 56 h 327"/>
                    <a:gd name="T20" fmla="*/ 50 w 318"/>
                    <a:gd name="T21" fmla="*/ 118 h 327"/>
                    <a:gd name="T22" fmla="*/ 3 w 318"/>
                    <a:gd name="T23" fmla="*/ 134 h 327"/>
                    <a:gd name="T24" fmla="*/ 31 w 318"/>
                    <a:gd name="T25" fmla="*/ 140 h 327"/>
                    <a:gd name="T26" fmla="*/ 15 w 318"/>
                    <a:gd name="T27" fmla="*/ 168 h 327"/>
                    <a:gd name="T28" fmla="*/ 32 w 318"/>
                    <a:gd name="T29" fmla="*/ 158 h 327"/>
                    <a:gd name="T30" fmla="*/ 93 w 318"/>
                    <a:gd name="T31" fmla="*/ 266 h 327"/>
                    <a:gd name="T32" fmla="*/ 85 w 318"/>
                    <a:gd name="T33" fmla="*/ 300 h 327"/>
                    <a:gd name="T34" fmla="*/ 102 w 318"/>
                    <a:gd name="T35" fmla="*/ 291 h 327"/>
                    <a:gd name="T36" fmla="*/ 111 w 318"/>
                    <a:gd name="T37" fmla="*/ 317 h 327"/>
                    <a:gd name="T38" fmla="*/ 155 w 318"/>
                    <a:gd name="T39" fmla="*/ 293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18" h="327">
                      <a:moveTo>
                        <a:pt x="155" y="293"/>
                      </a:moveTo>
                      <a:cubicBezTo>
                        <a:pt x="155" y="293"/>
                        <a:pt x="196" y="217"/>
                        <a:pt x="127" y="175"/>
                      </a:cubicBezTo>
                      <a:cubicBezTo>
                        <a:pt x="127" y="175"/>
                        <a:pt x="249" y="167"/>
                        <a:pt x="231" y="154"/>
                      </a:cubicBezTo>
                      <a:cubicBezTo>
                        <a:pt x="215" y="142"/>
                        <a:pt x="201" y="142"/>
                        <a:pt x="201" y="142"/>
                      </a:cubicBezTo>
                      <a:cubicBezTo>
                        <a:pt x="201" y="142"/>
                        <a:pt x="301" y="156"/>
                        <a:pt x="309" y="124"/>
                      </a:cubicBezTo>
                      <a:cubicBezTo>
                        <a:pt x="318" y="90"/>
                        <a:pt x="290" y="129"/>
                        <a:pt x="290" y="129"/>
                      </a:cubicBezTo>
                      <a:cubicBezTo>
                        <a:pt x="290" y="129"/>
                        <a:pt x="309" y="19"/>
                        <a:pt x="262" y="11"/>
                      </a:cubicBezTo>
                      <a:cubicBezTo>
                        <a:pt x="215" y="4"/>
                        <a:pt x="245" y="58"/>
                        <a:pt x="245" y="58"/>
                      </a:cubicBezTo>
                      <a:cubicBezTo>
                        <a:pt x="245" y="58"/>
                        <a:pt x="223" y="16"/>
                        <a:pt x="168" y="8"/>
                      </a:cubicBezTo>
                      <a:cubicBezTo>
                        <a:pt x="113" y="0"/>
                        <a:pt x="130" y="46"/>
                        <a:pt x="162" y="56"/>
                      </a:cubicBezTo>
                      <a:cubicBezTo>
                        <a:pt x="162" y="56"/>
                        <a:pt x="77" y="67"/>
                        <a:pt x="50" y="118"/>
                      </a:cubicBezTo>
                      <a:cubicBezTo>
                        <a:pt x="50" y="118"/>
                        <a:pt x="6" y="110"/>
                        <a:pt x="3" y="134"/>
                      </a:cubicBezTo>
                      <a:cubicBezTo>
                        <a:pt x="0" y="158"/>
                        <a:pt x="31" y="140"/>
                        <a:pt x="31" y="140"/>
                      </a:cubicBezTo>
                      <a:cubicBezTo>
                        <a:pt x="31" y="140"/>
                        <a:pt x="2" y="161"/>
                        <a:pt x="15" y="168"/>
                      </a:cubicBezTo>
                      <a:cubicBezTo>
                        <a:pt x="27" y="176"/>
                        <a:pt x="32" y="158"/>
                        <a:pt x="32" y="158"/>
                      </a:cubicBezTo>
                      <a:cubicBezTo>
                        <a:pt x="32" y="158"/>
                        <a:pt x="26" y="249"/>
                        <a:pt x="93" y="266"/>
                      </a:cubicBezTo>
                      <a:cubicBezTo>
                        <a:pt x="93" y="266"/>
                        <a:pt x="76" y="295"/>
                        <a:pt x="85" y="300"/>
                      </a:cubicBezTo>
                      <a:cubicBezTo>
                        <a:pt x="94" y="306"/>
                        <a:pt x="102" y="291"/>
                        <a:pt x="102" y="291"/>
                      </a:cubicBezTo>
                      <a:cubicBezTo>
                        <a:pt x="102" y="291"/>
                        <a:pt x="92" y="327"/>
                        <a:pt x="111" y="317"/>
                      </a:cubicBezTo>
                      <a:cubicBezTo>
                        <a:pt x="129" y="308"/>
                        <a:pt x="149" y="308"/>
                        <a:pt x="155" y="293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0" name="iṩļïḋe"/>
                <p:cNvSpPr>
                  <a:spLocks/>
                </p:cNvSpPr>
                <p:nvPr/>
              </p:nvSpPr>
              <p:spPr bwMode="auto">
                <a:xfrm>
                  <a:off x="6171692" y="1915438"/>
                  <a:ext cx="141021" cy="103508"/>
                </a:xfrm>
                <a:custGeom>
                  <a:avLst/>
                  <a:gdLst>
                    <a:gd name="T0" fmla="*/ 0 w 86"/>
                    <a:gd name="T1" fmla="*/ 16 h 63"/>
                    <a:gd name="T2" fmla="*/ 86 w 86"/>
                    <a:gd name="T3" fmla="*/ 36 h 63"/>
                    <a:gd name="T4" fmla="*/ 0 w 86"/>
                    <a:gd name="T5" fmla="*/ 16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6" h="63">
                      <a:moveTo>
                        <a:pt x="0" y="16"/>
                      </a:moveTo>
                      <a:cubicBezTo>
                        <a:pt x="16" y="38"/>
                        <a:pt x="45" y="63"/>
                        <a:pt x="86" y="36"/>
                      </a:cubicBezTo>
                      <a:cubicBezTo>
                        <a:pt x="66" y="0"/>
                        <a:pt x="23" y="8"/>
                        <a:pt x="0" y="16"/>
                      </a:cubicBezTo>
                    </a:path>
                  </a:pathLst>
                </a:custGeom>
                <a:solidFill>
                  <a:srgbClr val="DA908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1" name="i$ļïḓé"/>
                <p:cNvSpPr>
                  <a:spLocks/>
                </p:cNvSpPr>
                <p:nvPr/>
              </p:nvSpPr>
              <p:spPr bwMode="auto">
                <a:xfrm>
                  <a:off x="6148767" y="1850137"/>
                  <a:ext cx="207016" cy="125043"/>
                </a:xfrm>
                <a:custGeom>
                  <a:avLst/>
                  <a:gdLst>
                    <a:gd name="T0" fmla="*/ 111 w 126"/>
                    <a:gd name="T1" fmla="*/ 0 h 76"/>
                    <a:gd name="T2" fmla="*/ 0 w 126"/>
                    <a:gd name="T3" fmla="*/ 31 h 76"/>
                    <a:gd name="T4" fmla="*/ 14 w 126"/>
                    <a:gd name="T5" fmla="*/ 56 h 76"/>
                    <a:gd name="T6" fmla="*/ 100 w 126"/>
                    <a:gd name="T7" fmla="*/ 76 h 76"/>
                    <a:gd name="T8" fmla="*/ 126 w 126"/>
                    <a:gd name="T9" fmla="*/ 54 h 76"/>
                    <a:gd name="T10" fmla="*/ 111 w 126"/>
                    <a:gd name="T11" fmla="*/ 0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6" h="76">
                      <a:moveTo>
                        <a:pt x="111" y="0"/>
                      </a:moveTo>
                      <a:cubicBezTo>
                        <a:pt x="81" y="9"/>
                        <a:pt x="10" y="30"/>
                        <a:pt x="0" y="31"/>
                      </a:cubicBezTo>
                      <a:cubicBezTo>
                        <a:pt x="0" y="31"/>
                        <a:pt x="5" y="43"/>
                        <a:pt x="14" y="56"/>
                      </a:cubicBezTo>
                      <a:cubicBezTo>
                        <a:pt x="37" y="48"/>
                        <a:pt x="80" y="40"/>
                        <a:pt x="100" y="76"/>
                      </a:cubicBezTo>
                      <a:cubicBezTo>
                        <a:pt x="108" y="71"/>
                        <a:pt x="117" y="64"/>
                        <a:pt x="126" y="54"/>
                      </a:cubicBezTo>
                      <a:cubicBezTo>
                        <a:pt x="122" y="38"/>
                        <a:pt x="117" y="19"/>
                        <a:pt x="111" y="0"/>
                      </a:cubicBezTo>
                    </a:path>
                  </a:pathLst>
                </a:custGeom>
                <a:solidFill>
                  <a:srgbClr val="7534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2" name="ï$ľîde"/>
                <p:cNvSpPr>
                  <a:spLocks/>
                </p:cNvSpPr>
                <p:nvPr/>
              </p:nvSpPr>
              <p:spPr bwMode="auto">
                <a:xfrm>
                  <a:off x="6218930" y="1736904"/>
                  <a:ext cx="39597" cy="63911"/>
                </a:xfrm>
                <a:custGeom>
                  <a:avLst/>
                  <a:gdLst>
                    <a:gd name="T0" fmla="*/ 21 w 24"/>
                    <a:gd name="T1" fmla="*/ 17 h 39"/>
                    <a:gd name="T2" fmla="*/ 17 w 24"/>
                    <a:gd name="T3" fmla="*/ 37 h 39"/>
                    <a:gd name="T4" fmla="*/ 3 w 24"/>
                    <a:gd name="T5" fmla="*/ 22 h 39"/>
                    <a:gd name="T6" fmla="*/ 7 w 24"/>
                    <a:gd name="T7" fmla="*/ 1 h 39"/>
                    <a:gd name="T8" fmla="*/ 21 w 24"/>
                    <a:gd name="T9" fmla="*/ 17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39">
                      <a:moveTo>
                        <a:pt x="21" y="17"/>
                      </a:moveTo>
                      <a:cubicBezTo>
                        <a:pt x="24" y="27"/>
                        <a:pt x="22" y="36"/>
                        <a:pt x="17" y="37"/>
                      </a:cubicBezTo>
                      <a:cubicBezTo>
                        <a:pt x="12" y="39"/>
                        <a:pt x="6" y="32"/>
                        <a:pt x="3" y="22"/>
                      </a:cubicBezTo>
                      <a:cubicBezTo>
                        <a:pt x="0" y="11"/>
                        <a:pt x="2" y="2"/>
                        <a:pt x="7" y="1"/>
                      </a:cubicBezTo>
                      <a:cubicBezTo>
                        <a:pt x="12" y="0"/>
                        <a:pt x="18" y="7"/>
                        <a:pt x="21" y="17"/>
                      </a:cubicBezTo>
                    </a:path>
                  </a:pathLst>
                </a:custGeom>
                <a:solidFill>
                  <a:srgbClr val="190F0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3" name="ïşľïḋé"/>
                <p:cNvSpPr>
                  <a:spLocks/>
                </p:cNvSpPr>
                <p:nvPr/>
              </p:nvSpPr>
              <p:spPr bwMode="auto">
                <a:xfrm>
                  <a:off x="5974401" y="1825129"/>
                  <a:ext cx="128517" cy="129906"/>
                </a:xfrm>
                <a:custGeom>
                  <a:avLst/>
                  <a:gdLst>
                    <a:gd name="T0" fmla="*/ 75 w 78"/>
                    <a:gd name="T1" fmla="*/ 35 h 79"/>
                    <a:gd name="T2" fmla="*/ 30 w 78"/>
                    <a:gd name="T3" fmla="*/ 10 h 79"/>
                    <a:gd name="T4" fmla="*/ 28 w 78"/>
                    <a:gd name="T5" fmla="*/ 59 h 79"/>
                    <a:gd name="T6" fmla="*/ 75 w 78"/>
                    <a:gd name="T7" fmla="*/ 35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79">
                      <a:moveTo>
                        <a:pt x="75" y="35"/>
                      </a:moveTo>
                      <a:cubicBezTo>
                        <a:pt x="75" y="35"/>
                        <a:pt x="59" y="0"/>
                        <a:pt x="30" y="10"/>
                      </a:cubicBezTo>
                      <a:cubicBezTo>
                        <a:pt x="0" y="21"/>
                        <a:pt x="16" y="47"/>
                        <a:pt x="28" y="59"/>
                      </a:cubicBezTo>
                      <a:cubicBezTo>
                        <a:pt x="40" y="71"/>
                        <a:pt x="78" y="79"/>
                        <a:pt x="75" y="35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4" name="íṧļîḍê"/>
                <p:cNvSpPr>
                  <a:spLocks/>
                </p:cNvSpPr>
                <p:nvPr/>
              </p:nvSpPr>
              <p:spPr bwMode="auto">
                <a:xfrm>
                  <a:off x="6171692" y="1625059"/>
                  <a:ext cx="65300" cy="78499"/>
                </a:xfrm>
                <a:custGeom>
                  <a:avLst/>
                  <a:gdLst>
                    <a:gd name="T0" fmla="*/ 40 w 40"/>
                    <a:gd name="T1" fmla="*/ 38 h 48"/>
                    <a:gd name="T2" fmla="*/ 0 w 40"/>
                    <a:gd name="T3" fmla="*/ 48 h 48"/>
                    <a:gd name="T4" fmla="*/ 40 w 40"/>
                    <a:gd name="T5" fmla="*/ 3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" h="48">
                      <a:moveTo>
                        <a:pt x="40" y="38"/>
                      </a:moveTo>
                      <a:cubicBezTo>
                        <a:pt x="40" y="38"/>
                        <a:pt x="12" y="16"/>
                        <a:pt x="0" y="48"/>
                      </a:cubicBezTo>
                      <a:cubicBezTo>
                        <a:pt x="0" y="48"/>
                        <a:pt x="6" y="0"/>
                        <a:pt x="40" y="38"/>
                      </a:cubicBezTo>
                    </a:path>
                  </a:pathLst>
                </a:custGeom>
                <a:solidFill>
                  <a:srgbClr val="3A2B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5" name="iṩlîḓé"/>
                <p:cNvSpPr>
                  <a:spLocks/>
                </p:cNvSpPr>
                <p:nvPr/>
              </p:nvSpPr>
              <p:spPr bwMode="auto">
                <a:xfrm>
                  <a:off x="6000799" y="1943920"/>
                  <a:ext cx="180618" cy="96561"/>
                </a:xfrm>
                <a:custGeom>
                  <a:avLst/>
                  <a:gdLst>
                    <a:gd name="T0" fmla="*/ 110 w 110"/>
                    <a:gd name="T1" fmla="*/ 55 h 59"/>
                    <a:gd name="T2" fmla="*/ 30 w 110"/>
                    <a:gd name="T3" fmla="*/ 54 h 59"/>
                    <a:gd name="T4" fmla="*/ 1 w 110"/>
                    <a:gd name="T5" fmla="*/ 36 h 59"/>
                    <a:gd name="T6" fmla="*/ 71 w 110"/>
                    <a:gd name="T7" fmla="*/ 0 h 59"/>
                    <a:gd name="T8" fmla="*/ 110 w 110"/>
                    <a:gd name="T9" fmla="*/ 55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9">
                      <a:moveTo>
                        <a:pt x="110" y="55"/>
                      </a:moveTo>
                      <a:cubicBezTo>
                        <a:pt x="110" y="55"/>
                        <a:pt x="52" y="48"/>
                        <a:pt x="30" y="54"/>
                      </a:cubicBezTo>
                      <a:cubicBezTo>
                        <a:pt x="30" y="54"/>
                        <a:pt x="1" y="59"/>
                        <a:pt x="1" y="36"/>
                      </a:cubicBezTo>
                      <a:cubicBezTo>
                        <a:pt x="0" y="12"/>
                        <a:pt x="40" y="14"/>
                        <a:pt x="71" y="0"/>
                      </a:cubicBezTo>
                      <a:lnTo>
                        <a:pt x="110" y="55"/>
                      </a:lnTo>
                      <a:close/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6" name="íṧḻïḑè"/>
                <p:cNvSpPr>
                  <a:spLocks/>
                </p:cNvSpPr>
                <p:nvPr/>
              </p:nvSpPr>
              <p:spPr bwMode="auto">
                <a:xfrm>
                  <a:off x="5529108" y="1940446"/>
                  <a:ext cx="522403" cy="700937"/>
                </a:xfrm>
                <a:custGeom>
                  <a:avLst/>
                  <a:gdLst>
                    <a:gd name="T0" fmla="*/ 273 w 318"/>
                    <a:gd name="T1" fmla="*/ 18 h 427"/>
                    <a:gd name="T2" fmla="*/ 118 w 318"/>
                    <a:gd name="T3" fmla="*/ 83 h 427"/>
                    <a:gd name="T4" fmla="*/ 41 w 318"/>
                    <a:gd name="T5" fmla="*/ 427 h 427"/>
                    <a:gd name="T6" fmla="*/ 259 w 318"/>
                    <a:gd name="T7" fmla="*/ 361 h 427"/>
                    <a:gd name="T8" fmla="*/ 256 w 318"/>
                    <a:gd name="T9" fmla="*/ 184 h 427"/>
                    <a:gd name="T10" fmla="*/ 305 w 318"/>
                    <a:gd name="T11" fmla="*/ 56 h 427"/>
                    <a:gd name="T12" fmla="*/ 273 w 318"/>
                    <a:gd name="T13" fmla="*/ 18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18" h="427">
                      <a:moveTo>
                        <a:pt x="273" y="18"/>
                      </a:moveTo>
                      <a:cubicBezTo>
                        <a:pt x="273" y="18"/>
                        <a:pt x="198" y="0"/>
                        <a:pt x="118" y="83"/>
                      </a:cubicBezTo>
                      <a:cubicBezTo>
                        <a:pt x="37" y="166"/>
                        <a:pt x="0" y="359"/>
                        <a:pt x="41" y="427"/>
                      </a:cubicBezTo>
                      <a:cubicBezTo>
                        <a:pt x="41" y="427"/>
                        <a:pt x="240" y="407"/>
                        <a:pt x="259" y="361"/>
                      </a:cubicBezTo>
                      <a:cubicBezTo>
                        <a:pt x="259" y="361"/>
                        <a:pt x="203" y="254"/>
                        <a:pt x="256" y="184"/>
                      </a:cubicBezTo>
                      <a:cubicBezTo>
                        <a:pt x="318" y="101"/>
                        <a:pt x="298" y="78"/>
                        <a:pt x="305" y="56"/>
                      </a:cubicBezTo>
                      <a:cubicBezTo>
                        <a:pt x="298" y="30"/>
                        <a:pt x="310" y="30"/>
                        <a:pt x="273" y="18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7" name="i$ḻíḋè"/>
                <p:cNvSpPr>
                  <a:spLocks/>
                </p:cNvSpPr>
                <p:nvPr/>
              </p:nvSpPr>
              <p:spPr bwMode="auto">
                <a:xfrm>
                  <a:off x="5921605" y="1956424"/>
                  <a:ext cx="131990" cy="368183"/>
                </a:xfrm>
                <a:custGeom>
                  <a:avLst/>
                  <a:gdLst>
                    <a:gd name="T0" fmla="*/ 43 w 80"/>
                    <a:gd name="T1" fmla="*/ 0 h 224"/>
                    <a:gd name="T2" fmla="*/ 33 w 80"/>
                    <a:gd name="T3" fmla="*/ 122 h 224"/>
                    <a:gd name="T4" fmla="*/ 22 w 80"/>
                    <a:gd name="T5" fmla="*/ 141 h 224"/>
                    <a:gd name="T6" fmla="*/ 9 w 80"/>
                    <a:gd name="T7" fmla="*/ 203 h 224"/>
                    <a:gd name="T8" fmla="*/ 76 w 80"/>
                    <a:gd name="T9" fmla="*/ 72 h 224"/>
                    <a:gd name="T10" fmla="*/ 45 w 80"/>
                    <a:gd name="T11" fmla="*/ 0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0" h="224">
                      <a:moveTo>
                        <a:pt x="43" y="0"/>
                      </a:moveTo>
                      <a:cubicBezTo>
                        <a:pt x="43" y="0"/>
                        <a:pt x="36" y="111"/>
                        <a:pt x="33" y="122"/>
                      </a:cubicBezTo>
                      <a:cubicBezTo>
                        <a:pt x="31" y="133"/>
                        <a:pt x="22" y="141"/>
                        <a:pt x="22" y="141"/>
                      </a:cubicBezTo>
                      <a:cubicBezTo>
                        <a:pt x="22" y="141"/>
                        <a:pt x="0" y="182"/>
                        <a:pt x="9" y="203"/>
                      </a:cubicBezTo>
                      <a:cubicBezTo>
                        <a:pt x="17" y="224"/>
                        <a:pt x="80" y="100"/>
                        <a:pt x="76" y="72"/>
                      </a:cubicBezTo>
                      <a:cubicBezTo>
                        <a:pt x="72" y="44"/>
                        <a:pt x="45" y="0"/>
                        <a:pt x="45" y="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8" name="ïşlíḓe"/>
                <p:cNvSpPr>
                  <a:spLocks/>
                </p:cNvSpPr>
                <p:nvPr/>
              </p:nvSpPr>
              <p:spPr bwMode="auto">
                <a:xfrm>
                  <a:off x="5509657" y="2558021"/>
                  <a:ext cx="197291" cy="127822"/>
                </a:xfrm>
                <a:custGeom>
                  <a:avLst/>
                  <a:gdLst>
                    <a:gd name="T0" fmla="*/ 120 w 120"/>
                    <a:gd name="T1" fmla="*/ 43 h 78"/>
                    <a:gd name="T2" fmla="*/ 0 w 120"/>
                    <a:gd name="T3" fmla="*/ 21 h 78"/>
                    <a:gd name="T4" fmla="*/ 37 w 120"/>
                    <a:gd name="T5" fmla="*/ 0 h 78"/>
                    <a:gd name="T6" fmla="*/ 120 w 120"/>
                    <a:gd name="T7" fmla="*/ 43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0" h="78">
                      <a:moveTo>
                        <a:pt x="120" y="43"/>
                      </a:moveTo>
                      <a:cubicBezTo>
                        <a:pt x="120" y="43"/>
                        <a:pt x="54" y="78"/>
                        <a:pt x="0" y="21"/>
                      </a:cubicBezTo>
                      <a:cubicBezTo>
                        <a:pt x="0" y="21"/>
                        <a:pt x="39" y="40"/>
                        <a:pt x="37" y="0"/>
                      </a:cubicBezTo>
                      <a:cubicBezTo>
                        <a:pt x="37" y="0"/>
                        <a:pt x="47" y="51"/>
                        <a:pt x="120" y="4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9" name="íśliḑè"/>
                <p:cNvSpPr>
                  <a:spLocks/>
                </p:cNvSpPr>
                <p:nvPr/>
              </p:nvSpPr>
              <p:spPr bwMode="auto">
                <a:xfrm>
                  <a:off x="5440883" y="1920301"/>
                  <a:ext cx="592566" cy="228551"/>
                </a:xfrm>
                <a:custGeom>
                  <a:avLst/>
                  <a:gdLst>
                    <a:gd name="T0" fmla="*/ 361 w 361"/>
                    <a:gd name="T1" fmla="*/ 78 h 139"/>
                    <a:gd name="T2" fmla="*/ 290 w 361"/>
                    <a:gd name="T3" fmla="*/ 17 h 139"/>
                    <a:gd name="T4" fmla="*/ 83 w 361"/>
                    <a:gd name="T5" fmla="*/ 0 h 139"/>
                    <a:gd name="T6" fmla="*/ 0 w 361"/>
                    <a:gd name="T7" fmla="*/ 10 h 139"/>
                    <a:gd name="T8" fmla="*/ 23 w 361"/>
                    <a:gd name="T9" fmla="*/ 99 h 139"/>
                    <a:gd name="T10" fmla="*/ 142 w 361"/>
                    <a:gd name="T11" fmla="*/ 107 h 139"/>
                    <a:gd name="T12" fmla="*/ 361 w 361"/>
                    <a:gd name="T13" fmla="*/ 95 h 139"/>
                    <a:gd name="T14" fmla="*/ 361 w 361"/>
                    <a:gd name="T15" fmla="*/ 78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61" h="139">
                      <a:moveTo>
                        <a:pt x="361" y="78"/>
                      </a:moveTo>
                      <a:cubicBezTo>
                        <a:pt x="361" y="78"/>
                        <a:pt x="352" y="34"/>
                        <a:pt x="290" y="17"/>
                      </a:cubicBezTo>
                      <a:cubicBezTo>
                        <a:pt x="228" y="0"/>
                        <a:pt x="149" y="74"/>
                        <a:pt x="83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13" y="86"/>
                        <a:pt x="23" y="99"/>
                      </a:cubicBezTo>
                      <a:cubicBezTo>
                        <a:pt x="23" y="99"/>
                        <a:pt x="91" y="139"/>
                        <a:pt x="142" y="107"/>
                      </a:cubicBezTo>
                      <a:cubicBezTo>
                        <a:pt x="235" y="47"/>
                        <a:pt x="299" y="15"/>
                        <a:pt x="361" y="95"/>
                      </a:cubicBezTo>
                      <a:lnTo>
                        <a:pt x="361" y="78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0" name="îṡḻïḓe"/>
                <p:cNvSpPr>
                  <a:spLocks/>
                </p:cNvSpPr>
                <p:nvPr/>
              </p:nvSpPr>
              <p:spPr bwMode="auto">
                <a:xfrm>
                  <a:off x="6005662" y="2016167"/>
                  <a:ext cx="54185" cy="42376"/>
                </a:xfrm>
                <a:custGeom>
                  <a:avLst/>
                  <a:gdLst>
                    <a:gd name="T0" fmla="*/ 33 w 33"/>
                    <a:gd name="T1" fmla="*/ 10 h 26"/>
                    <a:gd name="T2" fmla="*/ 19 w 33"/>
                    <a:gd name="T3" fmla="*/ 26 h 26"/>
                    <a:gd name="T4" fmla="*/ 2 w 33"/>
                    <a:gd name="T5" fmla="*/ 10 h 26"/>
                    <a:gd name="T6" fmla="*/ 33 w 33"/>
                    <a:gd name="T7" fmla="*/ 1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26">
                      <a:moveTo>
                        <a:pt x="33" y="10"/>
                      </a:move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9" y="26"/>
                        <a:pt x="0" y="19"/>
                        <a:pt x="2" y="10"/>
                      </a:cubicBezTo>
                      <a:cubicBezTo>
                        <a:pt x="3" y="0"/>
                        <a:pt x="33" y="10"/>
                        <a:pt x="33" y="1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1" name="ísľîḍè"/>
                <p:cNvSpPr>
                  <a:spLocks/>
                </p:cNvSpPr>
                <p:nvPr/>
              </p:nvSpPr>
              <p:spPr bwMode="auto">
                <a:xfrm>
                  <a:off x="6027197" y="2048817"/>
                  <a:ext cx="14588" cy="49323"/>
                </a:xfrm>
                <a:custGeom>
                  <a:avLst/>
                  <a:gdLst>
                    <a:gd name="T0" fmla="*/ 4 w 9"/>
                    <a:gd name="T1" fmla="*/ 0 h 30"/>
                    <a:gd name="T2" fmla="*/ 6 w 9"/>
                    <a:gd name="T3" fmla="*/ 17 h 30"/>
                    <a:gd name="T4" fmla="*/ 0 w 9"/>
                    <a:gd name="T5" fmla="*/ 17 h 30"/>
                    <a:gd name="T6" fmla="*/ 4 w 9"/>
                    <a:gd name="T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" h="30">
                      <a:moveTo>
                        <a:pt x="4" y="0"/>
                      </a:moveTo>
                      <a:cubicBezTo>
                        <a:pt x="4" y="0"/>
                        <a:pt x="9" y="4"/>
                        <a:pt x="6" y="17"/>
                      </a:cubicBezTo>
                      <a:cubicBezTo>
                        <a:pt x="3" y="30"/>
                        <a:pt x="0" y="17"/>
                        <a:pt x="0" y="17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2" name="iSľiḓê"/>
                <p:cNvSpPr>
                  <a:spLocks/>
                </p:cNvSpPr>
                <p:nvPr/>
              </p:nvSpPr>
              <p:spPr bwMode="auto">
                <a:xfrm>
                  <a:off x="5847969" y="2122454"/>
                  <a:ext cx="127822" cy="311914"/>
                </a:xfrm>
                <a:custGeom>
                  <a:avLst/>
                  <a:gdLst>
                    <a:gd name="T0" fmla="*/ 78 w 78"/>
                    <a:gd name="T1" fmla="*/ 28 h 190"/>
                    <a:gd name="T2" fmla="*/ 26 w 78"/>
                    <a:gd name="T3" fmla="*/ 0 h 190"/>
                    <a:gd name="T4" fmla="*/ 44 w 78"/>
                    <a:gd name="T5" fmla="*/ 190 h 190"/>
                    <a:gd name="T6" fmla="*/ 78 w 78"/>
                    <a:gd name="T7" fmla="*/ 28 h 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190">
                      <a:moveTo>
                        <a:pt x="78" y="28"/>
                      </a:moveTo>
                      <a:cubicBezTo>
                        <a:pt x="78" y="28"/>
                        <a:pt x="51" y="21"/>
                        <a:pt x="26" y="0"/>
                      </a:cubicBezTo>
                      <a:cubicBezTo>
                        <a:pt x="26" y="0"/>
                        <a:pt x="0" y="137"/>
                        <a:pt x="44" y="190"/>
                      </a:cubicBezTo>
                      <a:cubicBezTo>
                        <a:pt x="44" y="190"/>
                        <a:pt x="33" y="121"/>
                        <a:pt x="78" y="28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3" name="îSļíďè"/>
                <p:cNvSpPr>
                  <a:spLocks/>
                </p:cNvSpPr>
                <p:nvPr/>
              </p:nvSpPr>
              <p:spPr bwMode="auto">
                <a:xfrm>
                  <a:off x="5909101" y="2002968"/>
                  <a:ext cx="118096" cy="165335"/>
                </a:xfrm>
                <a:custGeom>
                  <a:avLst/>
                  <a:gdLst>
                    <a:gd name="T0" fmla="*/ 54 w 72"/>
                    <a:gd name="T1" fmla="*/ 0 h 101"/>
                    <a:gd name="T2" fmla="*/ 0 w 72"/>
                    <a:gd name="T3" fmla="*/ 9 h 101"/>
                    <a:gd name="T4" fmla="*/ 41 w 72"/>
                    <a:gd name="T5" fmla="*/ 101 h 101"/>
                    <a:gd name="T6" fmla="*/ 54 w 72"/>
                    <a:gd name="T7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2" h="101">
                      <a:moveTo>
                        <a:pt x="54" y="0"/>
                      </a:moveTo>
                      <a:cubicBezTo>
                        <a:pt x="54" y="0"/>
                        <a:pt x="26" y="18"/>
                        <a:pt x="0" y="9"/>
                      </a:cubicBezTo>
                      <a:cubicBezTo>
                        <a:pt x="0" y="9"/>
                        <a:pt x="23" y="79"/>
                        <a:pt x="41" y="101"/>
                      </a:cubicBezTo>
                      <a:cubicBezTo>
                        <a:pt x="41" y="101"/>
                        <a:pt x="72" y="46"/>
                        <a:pt x="54" y="0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4" name="îŝḷiḋè"/>
                <p:cNvSpPr>
                  <a:spLocks/>
                </p:cNvSpPr>
                <p:nvPr/>
              </p:nvSpPr>
              <p:spPr bwMode="auto">
                <a:xfrm>
                  <a:off x="5964676" y="1955035"/>
                  <a:ext cx="95172" cy="103508"/>
                </a:xfrm>
                <a:custGeom>
                  <a:avLst/>
                  <a:gdLst>
                    <a:gd name="T0" fmla="*/ 4 w 58"/>
                    <a:gd name="T1" fmla="*/ 0 h 63"/>
                    <a:gd name="T2" fmla="*/ 32 w 58"/>
                    <a:gd name="T3" fmla="*/ 3 h 63"/>
                    <a:gd name="T4" fmla="*/ 58 w 58"/>
                    <a:gd name="T5" fmla="*/ 47 h 63"/>
                    <a:gd name="T6" fmla="*/ 21 w 58"/>
                    <a:gd name="T7" fmla="*/ 63 h 63"/>
                    <a:gd name="T8" fmla="*/ 4 w 58"/>
                    <a:gd name="T9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63">
                      <a:moveTo>
                        <a:pt x="4" y="0"/>
                      </a:move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58" y="47"/>
                        <a:pt x="58" y="47"/>
                        <a:pt x="58" y="47"/>
                      </a:cubicBezTo>
                      <a:cubicBezTo>
                        <a:pt x="21" y="63"/>
                        <a:pt x="21" y="63"/>
                        <a:pt x="21" y="63"/>
                      </a:cubicBezTo>
                      <a:cubicBezTo>
                        <a:pt x="21" y="63"/>
                        <a:pt x="0" y="22"/>
                        <a:pt x="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5" name="í$1íḋe"/>
                <p:cNvSpPr>
                  <a:spLocks/>
                </p:cNvSpPr>
                <p:nvPr/>
              </p:nvSpPr>
              <p:spPr bwMode="auto">
                <a:xfrm>
                  <a:off x="5738208" y="2514951"/>
                  <a:ext cx="216742" cy="105592"/>
                </a:xfrm>
                <a:custGeom>
                  <a:avLst/>
                  <a:gdLst>
                    <a:gd name="T0" fmla="*/ 0 w 132"/>
                    <a:gd name="T1" fmla="*/ 64 h 64"/>
                    <a:gd name="T2" fmla="*/ 127 w 132"/>
                    <a:gd name="T3" fmla="*/ 19 h 64"/>
                    <a:gd name="T4" fmla="*/ 122 w 132"/>
                    <a:gd name="T5" fmla="*/ 9 h 64"/>
                    <a:gd name="T6" fmla="*/ 132 w 132"/>
                    <a:gd name="T7" fmla="*/ 12 h 64"/>
                    <a:gd name="T8" fmla="*/ 115 w 132"/>
                    <a:gd name="T9" fmla="*/ 0 h 64"/>
                    <a:gd name="T10" fmla="*/ 115 w 132"/>
                    <a:gd name="T11" fmla="*/ 18 h 64"/>
                    <a:gd name="T12" fmla="*/ 0 w 132"/>
                    <a:gd name="T13" fmla="*/ 6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" h="64">
                      <a:moveTo>
                        <a:pt x="0" y="64"/>
                      </a:moveTo>
                      <a:cubicBezTo>
                        <a:pt x="0" y="64"/>
                        <a:pt x="114" y="34"/>
                        <a:pt x="127" y="19"/>
                      </a:cubicBezTo>
                      <a:cubicBezTo>
                        <a:pt x="122" y="9"/>
                        <a:pt x="122" y="9"/>
                        <a:pt x="122" y="9"/>
                      </a:cubicBezTo>
                      <a:cubicBezTo>
                        <a:pt x="132" y="12"/>
                        <a:pt x="132" y="12"/>
                        <a:pt x="132" y="12"/>
                      </a:cubicBezTo>
                      <a:cubicBezTo>
                        <a:pt x="132" y="12"/>
                        <a:pt x="118" y="1"/>
                        <a:pt x="115" y="0"/>
                      </a:cubicBezTo>
                      <a:cubicBezTo>
                        <a:pt x="115" y="18"/>
                        <a:pt x="115" y="18"/>
                        <a:pt x="115" y="18"/>
                      </a:cubicBezTo>
                      <a:cubicBezTo>
                        <a:pt x="115" y="18"/>
                        <a:pt x="35" y="59"/>
                        <a:pt x="0" y="64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6" name="îṡľîḓe"/>
                <p:cNvSpPr>
                  <a:spLocks/>
                </p:cNvSpPr>
                <p:nvPr/>
              </p:nvSpPr>
              <p:spPr bwMode="auto">
                <a:xfrm>
                  <a:off x="5736124" y="1991158"/>
                  <a:ext cx="606460" cy="518930"/>
                </a:xfrm>
                <a:custGeom>
                  <a:avLst/>
                  <a:gdLst>
                    <a:gd name="T0" fmla="*/ 122 w 369"/>
                    <a:gd name="T1" fmla="*/ 7 h 316"/>
                    <a:gd name="T2" fmla="*/ 112 w 369"/>
                    <a:gd name="T3" fmla="*/ 190 h 316"/>
                    <a:gd name="T4" fmla="*/ 336 w 369"/>
                    <a:gd name="T5" fmla="*/ 159 h 316"/>
                    <a:gd name="T6" fmla="*/ 369 w 369"/>
                    <a:gd name="T7" fmla="*/ 188 h 316"/>
                    <a:gd name="T8" fmla="*/ 86 w 369"/>
                    <a:gd name="T9" fmla="*/ 235 h 316"/>
                    <a:gd name="T10" fmla="*/ 122 w 369"/>
                    <a:gd name="T11" fmla="*/ 7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9" h="316">
                      <a:moveTo>
                        <a:pt x="122" y="7"/>
                      </a:moveTo>
                      <a:cubicBezTo>
                        <a:pt x="143" y="12"/>
                        <a:pt x="70" y="113"/>
                        <a:pt x="112" y="190"/>
                      </a:cubicBezTo>
                      <a:cubicBezTo>
                        <a:pt x="148" y="256"/>
                        <a:pt x="255" y="204"/>
                        <a:pt x="336" y="159"/>
                      </a:cubicBezTo>
                      <a:cubicBezTo>
                        <a:pt x="336" y="159"/>
                        <a:pt x="350" y="183"/>
                        <a:pt x="369" y="188"/>
                      </a:cubicBezTo>
                      <a:cubicBezTo>
                        <a:pt x="369" y="188"/>
                        <a:pt x="159" y="316"/>
                        <a:pt x="86" y="235"/>
                      </a:cubicBezTo>
                      <a:cubicBezTo>
                        <a:pt x="0" y="140"/>
                        <a:pt x="86" y="0"/>
                        <a:pt x="122" y="7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7" name="ï$ļïḋé"/>
                <p:cNvSpPr>
                  <a:spLocks/>
                </p:cNvSpPr>
                <p:nvPr/>
              </p:nvSpPr>
              <p:spPr bwMode="auto">
                <a:xfrm>
                  <a:off x="5706947" y="2023809"/>
                  <a:ext cx="191733" cy="371656"/>
                </a:xfrm>
                <a:custGeom>
                  <a:avLst/>
                  <a:gdLst>
                    <a:gd name="T0" fmla="*/ 110 w 117"/>
                    <a:gd name="T1" fmla="*/ 0 h 226"/>
                    <a:gd name="T2" fmla="*/ 117 w 117"/>
                    <a:gd name="T3" fmla="*/ 226 h 226"/>
                    <a:gd name="T4" fmla="*/ 110 w 117"/>
                    <a:gd name="T5" fmla="*/ 0 h 2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7" h="226">
                      <a:moveTo>
                        <a:pt x="110" y="0"/>
                      </a:moveTo>
                      <a:cubicBezTo>
                        <a:pt x="110" y="0"/>
                        <a:pt x="0" y="126"/>
                        <a:pt x="117" y="226"/>
                      </a:cubicBezTo>
                      <a:cubicBezTo>
                        <a:pt x="117" y="226"/>
                        <a:pt x="13" y="152"/>
                        <a:pt x="110" y="0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8" name="îṡļíḍé"/>
                <p:cNvSpPr>
                  <a:spLocks/>
                </p:cNvSpPr>
                <p:nvPr/>
              </p:nvSpPr>
              <p:spPr bwMode="auto">
                <a:xfrm>
                  <a:off x="6281452" y="2140516"/>
                  <a:ext cx="174366" cy="169503"/>
                </a:xfrm>
                <a:custGeom>
                  <a:avLst/>
                  <a:gdLst>
                    <a:gd name="T0" fmla="*/ 4 w 106"/>
                    <a:gd name="T1" fmla="*/ 68 h 103"/>
                    <a:gd name="T2" fmla="*/ 17 w 106"/>
                    <a:gd name="T3" fmla="*/ 8 h 103"/>
                    <a:gd name="T4" fmla="*/ 43 w 106"/>
                    <a:gd name="T5" fmla="*/ 10 h 103"/>
                    <a:gd name="T6" fmla="*/ 76 w 106"/>
                    <a:gd name="T7" fmla="*/ 20 h 103"/>
                    <a:gd name="T8" fmla="*/ 97 w 106"/>
                    <a:gd name="T9" fmla="*/ 59 h 103"/>
                    <a:gd name="T10" fmla="*/ 81 w 106"/>
                    <a:gd name="T11" fmla="*/ 56 h 103"/>
                    <a:gd name="T12" fmla="*/ 55 w 106"/>
                    <a:gd name="T13" fmla="*/ 49 h 103"/>
                    <a:gd name="T14" fmla="*/ 37 w 106"/>
                    <a:gd name="T15" fmla="*/ 97 h 103"/>
                    <a:gd name="T16" fmla="*/ 4 w 106"/>
                    <a:gd name="T17" fmla="*/ 68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103">
                      <a:moveTo>
                        <a:pt x="4" y="68"/>
                      </a:moveTo>
                      <a:cubicBezTo>
                        <a:pt x="4" y="68"/>
                        <a:pt x="0" y="19"/>
                        <a:pt x="17" y="8"/>
                      </a:cubicBezTo>
                      <a:cubicBezTo>
                        <a:pt x="17" y="8"/>
                        <a:pt x="33" y="0"/>
                        <a:pt x="43" y="10"/>
                      </a:cubicBezTo>
                      <a:cubicBezTo>
                        <a:pt x="43" y="10"/>
                        <a:pt x="72" y="3"/>
                        <a:pt x="76" y="20"/>
                      </a:cubicBezTo>
                      <a:cubicBezTo>
                        <a:pt x="76" y="20"/>
                        <a:pt x="106" y="27"/>
                        <a:pt x="97" y="59"/>
                      </a:cubicBezTo>
                      <a:cubicBezTo>
                        <a:pt x="97" y="59"/>
                        <a:pt x="88" y="67"/>
                        <a:pt x="81" y="56"/>
                      </a:cubicBezTo>
                      <a:cubicBezTo>
                        <a:pt x="75" y="45"/>
                        <a:pt x="59" y="31"/>
                        <a:pt x="55" y="49"/>
                      </a:cubicBezTo>
                      <a:cubicBezTo>
                        <a:pt x="52" y="67"/>
                        <a:pt x="61" y="91"/>
                        <a:pt x="37" y="97"/>
                      </a:cubicBezTo>
                      <a:cubicBezTo>
                        <a:pt x="13" y="103"/>
                        <a:pt x="4" y="82"/>
                        <a:pt x="4" y="68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9" name="ïśļíḍe"/>
                <p:cNvSpPr>
                  <a:spLocks/>
                </p:cNvSpPr>
                <p:nvPr/>
              </p:nvSpPr>
              <p:spPr bwMode="auto">
                <a:xfrm>
                  <a:off x="6317576" y="2171776"/>
                  <a:ext cx="106981" cy="106981"/>
                </a:xfrm>
                <a:custGeom>
                  <a:avLst/>
                  <a:gdLst>
                    <a:gd name="T0" fmla="*/ 64 w 65"/>
                    <a:gd name="T1" fmla="*/ 35 h 65"/>
                    <a:gd name="T2" fmla="*/ 30 w 65"/>
                    <a:gd name="T3" fmla="*/ 64 h 65"/>
                    <a:gd name="T4" fmla="*/ 1 w 65"/>
                    <a:gd name="T5" fmla="*/ 30 h 65"/>
                    <a:gd name="T6" fmla="*/ 35 w 65"/>
                    <a:gd name="T7" fmla="*/ 1 h 65"/>
                    <a:gd name="T8" fmla="*/ 64 w 65"/>
                    <a:gd name="T9" fmla="*/ 3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65">
                      <a:moveTo>
                        <a:pt x="64" y="35"/>
                      </a:moveTo>
                      <a:cubicBezTo>
                        <a:pt x="62" y="52"/>
                        <a:pt x="47" y="65"/>
                        <a:pt x="30" y="64"/>
                      </a:cubicBezTo>
                      <a:cubicBezTo>
                        <a:pt x="13" y="62"/>
                        <a:pt x="0" y="47"/>
                        <a:pt x="1" y="30"/>
                      </a:cubicBezTo>
                      <a:cubicBezTo>
                        <a:pt x="2" y="13"/>
                        <a:pt x="17" y="0"/>
                        <a:pt x="35" y="1"/>
                      </a:cubicBezTo>
                      <a:cubicBezTo>
                        <a:pt x="52" y="2"/>
                        <a:pt x="65" y="17"/>
                        <a:pt x="64" y="35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20" name="íṡḻïḋe"/>
                <p:cNvSpPr>
                  <a:spLocks/>
                </p:cNvSpPr>
                <p:nvPr/>
              </p:nvSpPr>
              <p:spPr bwMode="auto">
                <a:xfrm>
                  <a:off x="6337721" y="2191922"/>
                  <a:ext cx="67384" cy="67384"/>
                </a:xfrm>
                <a:custGeom>
                  <a:avLst/>
                  <a:gdLst>
                    <a:gd name="T0" fmla="*/ 40 w 41"/>
                    <a:gd name="T1" fmla="*/ 22 h 41"/>
                    <a:gd name="T2" fmla="*/ 19 w 41"/>
                    <a:gd name="T3" fmla="*/ 40 h 41"/>
                    <a:gd name="T4" fmla="*/ 1 w 41"/>
                    <a:gd name="T5" fmla="*/ 19 h 41"/>
                    <a:gd name="T6" fmla="*/ 22 w 41"/>
                    <a:gd name="T7" fmla="*/ 1 h 41"/>
                    <a:gd name="T8" fmla="*/ 40 w 41"/>
                    <a:gd name="T9" fmla="*/ 22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40" y="22"/>
                      </a:moveTo>
                      <a:cubicBezTo>
                        <a:pt x="39" y="33"/>
                        <a:pt x="30" y="41"/>
                        <a:pt x="19" y="40"/>
                      </a:cubicBezTo>
                      <a:cubicBezTo>
                        <a:pt x="8" y="39"/>
                        <a:pt x="0" y="30"/>
                        <a:pt x="1" y="19"/>
                      </a:cubicBezTo>
                      <a:cubicBezTo>
                        <a:pt x="1" y="8"/>
                        <a:pt x="11" y="0"/>
                        <a:pt x="22" y="1"/>
                      </a:cubicBezTo>
                      <a:cubicBezTo>
                        <a:pt x="33" y="2"/>
                        <a:pt x="41" y="11"/>
                        <a:pt x="40" y="22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154" name="iṣ1íḋê"/>
              <p:cNvGrpSpPr/>
              <p:nvPr/>
            </p:nvGrpSpPr>
            <p:grpSpPr>
              <a:xfrm>
                <a:off x="7358312" y="2496370"/>
                <a:ext cx="985063" cy="735671"/>
                <a:chOff x="4389825" y="2066879"/>
                <a:chExt cx="985063" cy="735671"/>
              </a:xfrm>
            </p:grpSpPr>
            <p:sp>
              <p:nvSpPr>
                <p:cNvPr id="155" name="iŝḻiḑè"/>
                <p:cNvSpPr>
                  <a:spLocks/>
                </p:cNvSpPr>
                <p:nvPr/>
              </p:nvSpPr>
              <p:spPr bwMode="auto">
                <a:xfrm>
                  <a:off x="4942794" y="2147462"/>
                  <a:ext cx="182702" cy="167419"/>
                </a:xfrm>
                <a:custGeom>
                  <a:avLst/>
                  <a:gdLst>
                    <a:gd name="T0" fmla="*/ 104 w 111"/>
                    <a:gd name="T1" fmla="*/ 57 h 102"/>
                    <a:gd name="T2" fmla="*/ 39 w 111"/>
                    <a:gd name="T3" fmla="*/ 6 h 102"/>
                    <a:gd name="T4" fmla="*/ 18 w 111"/>
                    <a:gd name="T5" fmla="*/ 8 h 102"/>
                    <a:gd name="T6" fmla="*/ 6 w 111"/>
                    <a:gd name="T7" fmla="*/ 23 h 102"/>
                    <a:gd name="T8" fmla="*/ 8 w 111"/>
                    <a:gd name="T9" fmla="*/ 45 h 102"/>
                    <a:gd name="T10" fmla="*/ 9 w 111"/>
                    <a:gd name="T11" fmla="*/ 46 h 102"/>
                    <a:gd name="T12" fmla="*/ 12 w 111"/>
                    <a:gd name="T13" fmla="*/ 38 h 102"/>
                    <a:gd name="T14" fmla="*/ 23 w 111"/>
                    <a:gd name="T15" fmla="*/ 24 h 102"/>
                    <a:gd name="T16" fmla="*/ 40 w 111"/>
                    <a:gd name="T17" fmla="*/ 21 h 102"/>
                    <a:gd name="T18" fmla="*/ 89 w 111"/>
                    <a:gd name="T19" fmla="*/ 59 h 102"/>
                    <a:gd name="T20" fmla="*/ 89 w 111"/>
                    <a:gd name="T21" fmla="*/ 77 h 102"/>
                    <a:gd name="T22" fmla="*/ 79 w 111"/>
                    <a:gd name="T23" fmla="*/ 91 h 102"/>
                    <a:gd name="T24" fmla="*/ 72 w 111"/>
                    <a:gd name="T25" fmla="*/ 96 h 102"/>
                    <a:gd name="T26" fmla="*/ 72 w 111"/>
                    <a:gd name="T27" fmla="*/ 96 h 102"/>
                    <a:gd name="T28" fmla="*/ 94 w 111"/>
                    <a:gd name="T29" fmla="*/ 94 h 102"/>
                    <a:gd name="T30" fmla="*/ 106 w 111"/>
                    <a:gd name="T31" fmla="*/ 79 h 102"/>
                    <a:gd name="T32" fmla="*/ 104 w 111"/>
                    <a:gd name="T33" fmla="*/ 57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" h="102">
                      <a:moveTo>
                        <a:pt x="104" y="57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3" y="0"/>
                        <a:pt x="23" y="2"/>
                        <a:pt x="18" y="8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0" y="30"/>
                        <a:pt x="1" y="40"/>
                        <a:pt x="8" y="45"/>
                      </a:cubicBezTo>
                      <a:cubicBezTo>
                        <a:pt x="9" y="46"/>
                        <a:pt x="9" y="46"/>
                        <a:pt x="9" y="46"/>
                      </a:cubicBezTo>
                      <a:cubicBezTo>
                        <a:pt x="9" y="43"/>
                        <a:pt x="10" y="40"/>
                        <a:pt x="12" y="38"/>
                      </a:cubicBezTo>
                      <a:cubicBezTo>
                        <a:pt x="23" y="24"/>
                        <a:pt x="23" y="24"/>
                        <a:pt x="23" y="24"/>
                      </a:cubicBezTo>
                      <a:cubicBezTo>
                        <a:pt x="27" y="18"/>
                        <a:pt x="35" y="17"/>
                        <a:pt x="40" y="21"/>
                      </a:cubicBezTo>
                      <a:cubicBezTo>
                        <a:pt x="89" y="59"/>
                        <a:pt x="89" y="59"/>
                        <a:pt x="89" y="59"/>
                      </a:cubicBezTo>
                      <a:cubicBezTo>
                        <a:pt x="94" y="63"/>
                        <a:pt x="94" y="72"/>
                        <a:pt x="89" y="77"/>
                      </a:cubicBezTo>
                      <a:cubicBezTo>
                        <a:pt x="79" y="91"/>
                        <a:pt x="79" y="91"/>
                        <a:pt x="79" y="91"/>
                      </a:cubicBezTo>
                      <a:cubicBezTo>
                        <a:pt x="77" y="93"/>
                        <a:pt x="74" y="95"/>
                        <a:pt x="72" y="96"/>
                      </a:cubicBezTo>
                      <a:cubicBezTo>
                        <a:pt x="72" y="96"/>
                        <a:pt x="72" y="96"/>
                        <a:pt x="72" y="96"/>
                      </a:cubicBezTo>
                      <a:cubicBezTo>
                        <a:pt x="79" y="102"/>
                        <a:pt x="89" y="101"/>
                        <a:pt x="94" y="94"/>
                      </a:cubicBezTo>
                      <a:cubicBezTo>
                        <a:pt x="106" y="79"/>
                        <a:pt x="106" y="79"/>
                        <a:pt x="106" y="79"/>
                      </a:cubicBezTo>
                      <a:cubicBezTo>
                        <a:pt x="111" y="72"/>
                        <a:pt x="110" y="62"/>
                        <a:pt x="104" y="57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56" name="íšlîḍé"/>
                <p:cNvSpPr>
                  <a:spLocks/>
                </p:cNvSpPr>
                <p:nvPr/>
              </p:nvSpPr>
              <p:spPr bwMode="auto">
                <a:xfrm>
                  <a:off x="4931679" y="2139126"/>
                  <a:ext cx="182007" cy="166030"/>
                </a:xfrm>
                <a:custGeom>
                  <a:avLst/>
                  <a:gdLst>
                    <a:gd name="T0" fmla="*/ 103 w 111"/>
                    <a:gd name="T1" fmla="*/ 56 h 101"/>
                    <a:gd name="T2" fmla="*/ 39 w 111"/>
                    <a:gd name="T3" fmla="*/ 5 h 101"/>
                    <a:gd name="T4" fmla="*/ 17 w 111"/>
                    <a:gd name="T5" fmla="*/ 7 h 101"/>
                    <a:gd name="T6" fmla="*/ 5 w 111"/>
                    <a:gd name="T7" fmla="*/ 23 h 101"/>
                    <a:gd name="T8" fmla="*/ 8 w 111"/>
                    <a:gd name="T9" fmla="*/ 44 h 101"/>
                    <a:gd name="T10" fmla="*/ 8 w 111"/>
                    <a:gd name="T11" fmla="*/ 45 h 101"/>
                    <a:gd name="T12" fmla="*/ 12 w 111"/>
                    <a:gd name="T13" fmla="*/ 37 h 101"/>
                    <a:gd name="T14" fmla="*/ 22 w 111"/>
                    <a:gd name="T15" fmla="*/ 24 h 101"/>
                    <a:gd name="T16" fmla="*/ 40 w 111"/>
                    <a:gd name="T17" fmla="*/ 20 h 101"/>
                    <a:gd name="T18" fmla="*/ 88 w 111"/>
                    <a:gd name="T19" fmla="*/ 59 h 101"/>
                    <a:gd name="T20" fmla="*/ 89 w 111"/>
                    <a:gd name="T21" fmla="*/ 77 h 101"/>
                    <a:gd name="T22" fmla="*/ 78 w 111"/>
                    <a:gd name="T23" fmla="*/ 90 h 101"/>
                    <a:gd name="T24" fmla="*/ 71 w 111"/>
                    <a:gd name="T25" fmla="*/ 95 h 101"/>
                    <a:gd name="T26" fmla="*/ 72 w 111"/>
                    <a:gd name="T27" fmla="*/ 96 h 101"/>
                    <a:gd name="T28" fmla="*/ 94 w 111"/>
                    <a:gd name="T29" fmla="*/ 93 h 101"/>
                    <a:gd name="T30" fmla="*/ 106 w 111"/>
                    <a:gd name="T31" fmla="*/ 78 h 101"/>
                    <a:gd name="T32" fmla="*/ 103 w 111"/>
                    <a:gd name="T33" fmla="*/ 56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" h="101">
                      <a:moveTo>
                        <a:pt x="103" y="56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32" y="0"/>
                        <a:pt x="23" y="1"/>
                        <a:pt x="17" y="7"/>
                      </a:cubicBezTo>
                      <a:cubicBezTo>
                        <a:pt x="5" y="23"/>
                        <a:pt x="5" y="23"/>
                        <a:pt x="5" y="23"/>
                      </a:cubicBezTo>
                      <a:cubicBezTo>
                        <a:pt x="0" y="29"/>
                        <a:pt x="1" y="39"/>
                        <a:pt x="8" y="44"/>
                      </a:cubicBezTo>
                      <a:cubicBezTo>
                        <a:pt x="8" y="45"/>
                        <a:pt x="8" y="45"/>
                        <a:pt x="8" y="45"/>
                      </a:cubicBezTo>
                      <a:cubicBezTo>
                        <a:pt x="9" y="42"/>
                        <a:pt x="10" y="39"/>
                        <a:pt x="12" y="37"/>
                      </a:cubicBezTo>
                      <a:cubicBezTo>
                        <a:pt x="22" y="24"/>
                        <a:pt x="22" y="24"/>
                        <a:pt x="22" y="24"/>
                      </a:cubicBezTo>
                      <a:cubicBezTo>
                        <a:pt x="27" y="18"/>
                        <a:pt x="35" y="16"/>
                        <a:pt x="40" y="20"/>
                      </a:cubicBezTo>
                      <a:cubicBezTo>
                        <a:pt x="88" y="59"/>
                        <a:pt x="88" y="59"/>
                        <a:pt x="88" y="59"/>
                      </a:cubicBezTo>
                      <a:cubicBezTo>
                        <a:pt x="93" y="63"/>
                        <a:pt x="94" y="71"/>
                        <a:pt x="89" y="77"/>
                      </a:cubicBezTo>
                      <a:cubicBezTo>
                        <a:pt x="78" y="90"/>
                        <a:pt x="78" y="90"/>
                        <a:pt x="78" y="90"/>
                      </a:cubicBezTo>
                      <a:cubicBezTo>
                        <a:pt x="76" y="93"/>
                        <a:pt x="74" y="94"/>
                        <a:pt x="71" y="95"/>
                      </a:cubicBezTo>
                      <a:cubicBezTo>
                        <a:pt x="72" y="96"/>
                        <a:pt x="72" y="96"/>
                        <a:pt x="72" y="96"/>
                      </a:cubicBezTo>
                      <a:cubicBezTo>
                        <a:pt x="79" y="101"/>
                        <a:pt x="88" y="100"/>
                        <a:pt x="94" y="93"/>
                      </a:cubicBezTo>
                      <a:cubicBezTo>
                        <a:pt x="106" y="78"/>
                        <a:pt x="106" y="78"/>
                        <a:pt x="106" y="78"/>
                      </a:cubicBezTo>
                      <a:cubicBezTo>
                        <a:pt x="111" y="71"/>
                        <a:pt x="110" y="61"/>
                        <a:pt x="103" y="56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57" name="ïṥļiḍê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724556" cy="700937"/>
                </a:xfrm>
                <a:custGeom>
                  <a:avLst/>
                  <a:gdLst>
                    <a:gd name="T0" fmla="*/ 286 w 441"/>
                    <a:gd name="T1" fmla="*/ 419 h 427"/>
                    <a:gd name="T2" fmla="*/ 264 w 441"/>
                    <a:gd name="T3" fmla="*/ 422 h 427"/>
                    <a:gd name="T4" fmla="*/ 8 w 441"/>
                    <a:gd name="T5" fmla="*/ 219 h 427"/>
                    <a:gd name="T6" fmla="*/ 6 w 441"/>
                    <a:gd name="T7" fmla="*/ 197 h 427"/>
                    <a:gd name="T8" fmla="*/ 156 w 441"/>
                    <a:gd name="T9" fmla="*/ 8 h 427"/>
                    <a:gd name="T10" fmla="*/ 178 w 441"/>
                    <a:gd name="T11" fmla="*/ 5 h 427"/>
                    <a:gd name="T12" fmla="*/ 434 w 441"/>
                    <a:gd name="T13" fmla="*/ 208 h 427"/>
                    <a:gd name="T14" fmla="*/ 436 w 441"/>
                    <a:gd name="T15" fmla="*/ 230 h 427"/>
                    <a:gd name="T16" fmla="*/ 286 w 441"/>
                    <a:gd name="T17" fmla="*/ 419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1" h="427">
                      <a:moveTo>
                        <a:pt x="286" y="419"/>
                      </a:moveTo>
                      <a:cubicBezTo>
                        <a:pt x="280" y="426"/>
                        <a:pt x="270" y="427"/>
                        <a:pt x="264" y="422"/>
                      </a:cubicBezTo>
                      <a:cubicBezTo>
                        <a:pt x="8" y="219"/>
                        <a:pt x="8" y="219"/>
                        <a:pt x="8" y="219"/>
                      </a:cubicBezTo>
                      <a:cubicBezTo>
                        <a:pt x="2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8" y="5"/>
                      </a:cubicBezTo>
                      <a:cubicBezTo>
                        <a:pt x="434" y="208"/>
                        <a:pt x="434" y="208"/>
                        <a:pt x="434" y="208"/>
                      </a:cubicBezTo>
                      <a:cubicBezTo>
                        <a:pt x="440" y="214"/>
                        <a:pt x="441" y="223"/>
                        <a:pt x="436" y="230"/>
                      </a:cubicBezTo>
                      <a:lnTo>
                        <a:pt x="286" y="419"/>
                      </a:ln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58" name="ïsḷîḑê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694685" cy="676623"/>
                </a:xfrm>
                <a:custGeom>
                  <a:avLst/>
                  <a:gdLst>
                    <a:gd name="T0" fmla="*/ 267 w 423"/>
                    <a:gd name="T1" fmla="*/ 404 h 412"/>
                    <a:gd name="T2" fmla="*/ 246 w 423"/>
                    <a:gd name="T3" fmla="*/ 407 h 412"/>
                    <a:gd name="T4" fmla="*/ 8 w 423"/>
                    <a:gd name="T5" fmla="*/ 218 h 412"/>
                    <a:gd name="T6" fmla="*/ 6 w 423"/>
                    <a:gd name="T7" fmla="*/ 197 h 412"/>
                    <a:gd name="T8" fmla="*/ 156 w 423"/>
                    <a:gd name="T9" fmla="*/ 8 h 412"/>
                    <a:gd name="T10" fmla="*/ 177 w 423"/>
                    <a:gd name="T11" fmla="*/ 5 h 412"/>
                    <a:gd name="T12" fmla="*/ 415 w 423"/>
                    <a:gd name="T13" fmla="*/ 194 h 412"/>
                    <a:gd name="T14" fmla="*/ 417 w 423"/>
                    <a:gd name="T15" fmla="*/ 215 h 412"/>
                    <a:gd name="T16" fmla="*/ 267 w 423"/>
                    <a:gd name="T17" fmla="*/ 404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3" h="412">
                      <a:moveTo>
                        <a:pt x="267" y="404"/>
                      </a:moveTo>
                      <a:cubicBezTo>
                        <a:pt x="261" y="411"/>
                        <a:pt x="252" y="412"/>
                        <a:pt x="246" y="407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5" y="194"/>
                        <a:pt x="415" y="194"/>
                        <a:pt x="415" y="194"/>
                      </a:cubicBezTo>
                      <a:cubicBezTo>
                        <a:pt x="422" y="199"/>
                        <a:pt x="423" y="209"/>
                        <a:pt x="417" y="215"/>
                      </a:cubicBezTo>
                      <a:lnTo>
                        <a:pt x="267" y="404"/>
                      </a:ln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59" name="îSḻíḋè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694685" cy="676623"/>
                </a:xfrm>
                <a:custGeom>
                  <a:avLst/>
                  <a:gdLst>
                    <a:gd name="T0" fmla="*/ 267 w 423"/>
                    <a:gd name="T1" fmla="*/ 404 h 412"/>
                    <a:gd name="T2" fmla="*/ 246 w 423"/>
                    <a:gd name="T3" fmla="*/ 407 h 412"/>
                    <a:gd name="T4" fmla="*/ 8 w 423"/>
                    <a:gd name="T5" fmla="*/ 218 h 412"/>
                    <a:gd name="T6" fmla="*/ 6 w 423"/>
                    <a:gd name="T7" fmla="*/ 197 h 412"/>
                    <a:gd name="T8" fmla="*/ 156 w 423"/>
                    <a:gd name="T9" fmla="*/ 8 h 412"/>
                    <a:gd name="T10" fmla="*/ 177 w 423"/>
                    <a:gd name="T11" fmla="*/ 5 h 412"/>
                    <a:gd name="T12" fmla="*/ 415 w 423"/>
                    <a:gd name="T13" fmla="*/ 194 h 412"/>
                    <a:gd name="T14" fmla="*/ 417 w 423"/>
                    <a:gd name="T15" fmla="*/ 215 h 412"/>
                    <a:gd name="T16" fmla="*/ 267 w 423"/>
                    <a:gd name="T17" fmla="*/ 404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3" h="412">
                      <a:moveTo>
                        <a:pt x="267" y="404"/>
                      </a:moveTo>
                      <a:cubicBezTo>
                        <a:pt x="261" y="411"/>
                        <a:pt x="252" y="412"/>
                        <a:pt x="246" y="407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5" y="194"/>
                        <a:pt x="415" y="194"/>
                        <a:pt x="415" y="194"/>
                      </a:cubicBezTo>
                      <a:cubicBezTo>
                        <a:pt x="422" y="199"/>
                        <a:pt x="423" y="209"/>
                        <a:pt x="417" y="215"/>
                      </a:cubicBezTo>
                      <a:lnTo>
                        <a:pt x="267" y="404"/>
                      </a:lnTo>
                      <a:close/>
                    </a:path>
                  </a:pathLst>
                </a:custGeom>
                <a:noFill/>
                <a:ln w="14288" cap="flat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60" name="iš1íḓé"/>
                <p:cNvSpPr>
                  <a:spLocks/>
                </p:cNvSpPr>
                <p:nvPr/>
              </p:nvSpPr>
              <p:spPr bwMode="auto">
                <a:xfrm>
                  <a:off x="4521120" y="2066879"/>
                  <a:ext cx="698158" cy="681486"/>
                </a:xfrm>
                <a:custGeom>
                  <a:avLst/>
                  <a:gdLst>
                    <a:gd name="T0" fmla="*/ 269 w 425"/>
                    <a:gd name="T1" fmla="*/ 406 h 415"/>
                    <a:gd name="T2" fmla="*/ 248 w 425"/>
                    <a:gd name="T3" fmla="*/ 409 h 415"/>
                    <a:gd name="T4" fmla="*/ 8 w 425"/>
                    <a:gd name="T5" fmla="*/ 218 h 415"/>
                    <a:gd name="T6" fmla="*/ 6 w 425"/>
                    <a:gd name="T7" fmla="*/ 197 h 415"/>
                    <a:gd name="T8" fmla="*/ 156 w 425"/>
                    <a:gd name="T9" fmla="*/ 8 h 415"/>
                    <a:gd name="T10" fmla="*/ 177 w 425"/>
                    <a:gd name="T11" fmla="*/ 5 h 415"/>
                    <a:gd name="T12" fmla="*/ 418 w 425"/>
                    <a:gd name="T13" fmla="*/ 196 h 415"/>
                    <a:gd name="T14" fmla="*/ 419 w 425"/>
                    <a:gd name="T15" fmla="*/ 217 h 415"/>
                    <a:gd name="T16" fmla="*/ 269 w 425"/>
                    <a:gd name="T17" fmla="*/ 406 h 4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5" h="415">
                      <a:moveTo>
                        <a:pt x="269" y="406"/>
                      </a:moveTo>
                      <a:cubicBezTo>
                        <a:pt x="264" y="413"/>
                        <a:pt x="254" y="415"/>
                        <a:pt x="248" y="409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8" y="196"/>
                        <a:pt x="418" y="196"/>
                        <a:pt x="418" y="196"/>
                      </a:cubicBezTo>
                      <a:cubicBezTo>
                        <a:pt x="424" y="201"/>
                        <a:pt x="425" y="211"/>
                        <a:pt x="419" y="217"/>
                      </a:cubicBezTo>
                      <a:lnTo>
                        <a:pt x="269" y="406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61" name="ïṥḻiḓé"/>
                <p:cNvSpPr>
                  <a:spLocks/>
                </p:cNvSpPr>
                <p:nvPr/>
              </p:nvSpPr>
              <p:spPr bwMode="auto">
                <a:xfrm>
                  <a:off x="4553770" y="2099529"/>
                  <a:ext cx="617575" cy="602986"/>
                </a:xfrm>
                <a:custGeom>
                  <a:avLst/>
                  <a:gdLst>
                    <a:gd name="T0" fmla="*/ 237 w 376"/>
                    <a:gd name="T1" fmla="*/ 360 h 367"/>
                    <a:gd name="T2" fmla="*/ 218 w 376"/>
                    <a:gd name="T3" fmla="*/ 363 h 367"/>
                    <a:gd name="T4" fmla="*/ 6 w 376"/>
                    <a:gd name="T5" fmla="*/ 194 h 367"/>
                    <a:gd name="T6" fmla="*/ 5 w 376"/>
                    <a:gd name="T7" fmla="*/ 175 h 367"/>
                    <a:gd name="T8" fmla="*/ 139 w 376"/>
                    <a:gd name="T9" fmla="*/ 7 h 367"/>
                    <a:gd name="T10" fmla="*/ 158 w 376"/>
                    <a:gd name="T11" fmla="*/ 4 h 367"/>
                    <a:gd name="T12" fmla="*/ 369 w 376"/>
                    <a:gd name="T13" fmla="*/ 172 h 367"/>
                    <a:gd name="T14" fmla="*/ 371 w 376"/>
                    <a:gd name="T15" fmla="*/ 191 h 367"/>
                    <a:gd name="T16" fmla="*/ 237 w 376"/>
                    <a:gd name="T17" fmla="*/ 360 h 3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6" h="367">
                      <a:moveTo>
                        <a:pt x="237" y="360"/>
                      </a:moveTo>
                      <a:cubicBezTo>
                        <a:pt x="232" y="366"/>
                        <a:pt x="223" y="367"/>
                        <a:pt x="218" y="363"/>
                      </a:cubicBezTo>
                      <a:cubicBezTo>
                        <a:pt x="6" y="194"/>
                        <a:pt x="6" y="194"/>
                        <a:pt x="6" y="194"/>
                      </a:cubicBezTo>
                      <a:cubicBezTo>
                        <a:pt x="1" y="190"/>
                        <a:pt x="0" y="181"/>
                        <a:pt x="5" y="175"/>
                      </a:cubicBezTo>
                      <a:cubicBezTo>
                        <a:pt x="139" y="7"/>
                        <a:pt x="139" y="7"/>
                        <a:pt x="139" y="7"/>
                      </a:cubicBezTo>
                      <a:cubicBezTo>
                        <a:pt x="144" y="1"/>
                        <a:pt x="152" y="0"/>
                        <a:pt x="158" y="4"/>
                      </a:cubicBezTo>
                      <a:cubicBezTo>
                        <a:pt x="369" y="172"/>
                        <a:pt x="369" y="172"/>
                        <a:pt x="369" y="172"/>
                      </a:cubicBezTo>
                      <a:cubicBezTo>
                        <a:pt x="375" y="177"/>
                        <a:pt x="376" y="185"/>
                        <a:pt x="371" y="191"/>
                      </a:cubicBezTo>
                      <a:lnTo>
                        <a:pt x="237" y="36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62" name="íṡḷïḓê"/>
                <p:cNvSpPr>
                  <a:spLocks/>
                </p:cNvSpPr>
                <p:nvPr/>
              </p:nvSpPr>
              <p:spPr bwMode="auto">
                <a:xfrm>
                  <a:off x="5296389" y="2401717"/>
                  <a:ext cx="42376" cy="72247"/>
                </a:xfrm>
                <a:custGeom>
                  <a:avLst/>
                  <a:gdLst>
                    <a:gd name="T0" fmla="*/ 6 w 26"/>
                    <a:gd name="T1" fmla="*/ 16 h 44"/>
                    <a:gd name="T2" fmla="*/ 11 w 26"/>
                    <a:gd name="T3" fmla="*/ 34 h 44"/>
                    <a:gd name="T4" fmla="*/ 26 w 26"/>
                    <a:gd name="T5" fmla="*/ 34 h 44"/>
                    <a:gd name="T6" fmla="*/ 18 w 26"/>
                    <a:gd name="T7" fmla="*/ 8 h 44"/>
                    <a:gd name="T8" fmla="*/ 6 w 26"/>
                    <a:gd name="T9" fmla="*/ 16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44">
                      <a:moveTo>
                        <a:pt x="6" y="16"/>
                      </a:moveTo>
                      <a:cubicBezTo>
                        <a:pt x="9" y="21"/>
                        <a:pt x="10" y="27"/>
                        <a:pt x="11" y="34"/>
                      </a:cubicBezTo>
                      <a:cubicBezTo>
                        <a:pt x="11" y="44"/>
                        <a:pt x="26" y="44"/>
                        <a:pt x="26" y="34"/>
                      </a:cubicBezTo>
                      <a:cubicBezTo>
                        <a:pt x="25" y="25"/>
                        <a:pt x="23" y="16"/>
                        <a:pt x="18" y="8"/>
                      </a:cubicBezTo>
                      <a:cubicBezTo>
                        <a:pt x="13" y="0"/>
                        <a:pt x="0" y="7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63" name="îṡ1iďe"/>
                <p:cNvSpPr>
                  <a:spLocks/>
                </p:cNvSpPr>
                <p:nvPr/>
              </p:nvSpPr>
              <p:spPr bwMode="auto">
                <a:xfrm>
                  <a:off x="5342238" y="2403801"/>
                  <a:ext cx="32650" cy="60438"/>
                </a:xfrm>
                <a:custGeom>
                  <a:avLst/>
                  <a:gdLst>
                    <a:gd name="T0" fmla="*/ 3 w 20"/>
                    <a:gd name="T1" fmla="*/ 13 h 37"/>
                    <a:gd name="T2" fmla="*/ 5 w 20"/>
                    <a:gd name="T3" fmla="*/ 27 h 37"/>
                    <a:gd name="T4" fmla="*/ 20 w 20"/>
                    <a:gd name="T5" fmla="*/ 27 h 37"/>
                    <a:gd name="T6" fmla="*/ 17 w 20"/>
                    <a:gd name="T7" fmla="*/ 9 h 37"/>
                    <a:gd name="T8" fmla="*/ 3 w 20"/>
                    <a:gd name="T9" fmla="*/ 13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37">
                      <a:moveTo>
                        <a:pt x="3" y="13"/>
                      </a:moveTo>
                      <a:cubicBezTo>
                        <a:pt x="4" y="17"/>
                        <a:pt x="4" y="22"/>
                        <a:pt x="5" y="27"/>
                      </a:cubicBezTo>
                      <a:cubicBezTo>
                        <a:pt x="5" y="37"/>
                        <a:pt x="20" y="37"/>
                        <a:pt x="20" y="27"/>
                      </a:cubicBezTo>
                      <a:cubicBezTo>
                        <a:pt x="19" y="21"/>
                        <a:pt x="19" y="15"/>
                        <a:pt x="17" y="9"/>
                      </a:cubicBezTo>
                      <a:cubicBezTo>
                        <a:pt x="14" y="0"/>
                        <a:pt x="0" y="4"/>
                        <a:pt x="3" y="1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64" name="íŝ1ïḑè"/>
                <p:cNvSpPr>
                  <a:spLocks/>
                </p:cNvSpPr>
                <p:nvPr/>
              </p:nvSpPr>
              <p:spPr bwMode="auto">
                <a:xfrm>
                  <a:off x="4430811" y="2354479"/>
                  <a:ext cx="42376" cy="100035"/>
                </a:xfrm>
                <a:custGeom>
                  <a:avLst/>
                  <a:gdLst>
                    <a:gd name="T0" fmla="*/ 7 w 26"/>
                    <a:gd name="T1" fmla="*/ 9 h 61"/>
                    <a:gd name="T2" fmla="*/ 9 w 26"/>
                    <a:gd name="T3" fmla="*/ 53 h 61"/>
                    <a:gd name="T4" fmla="*/ 21 w 26"/>
                    <a:gd name="T5" fmla="*/ 45 h 61"/>
                    <a:gd name="T6" fmla="*/ 19 w 26"/>
                    <a:gd name="T7" fmla="*/ 17 h 61"/>
                    <a:gd name="T8" fmla="*/ 7 w 26"/>
                    <a:gd name="T9" fmla="*/ 9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61">
                      <a:moveTo>
                        <a:pt x="7" y="9"/>
                      </a:moveTo>
                      <a:cubicBezTo>
                        <a:pt x="0" y="24"/>
                        <a:pt x="2" y="38"/>
                        <a:pt x="9" y="53"/>
                      </a:cubicBezTo>
                      <a:cubicBezTo>
                        <a:pt x="13" y="61"/>
                        <a:pt x="26" y="54"/>
                        <a:pt x="21" y="45"/>
                      </a:cubicBezTo>
                      <a:cubicBezTo>
                        <a:pt x="17" y="36"/>
                        <a:pt x="15" y="26"/>
                        <a:pt x="19" y="17"/>
                      </a:cubicBezTo>
                      <a:cubicBezTo>
                        <a:pt x="23" y="8"/>
                        <a:pt x="11" y="0"/>
                        <a:pt x="7" y="9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65" name="íSļïḋé"/>
                <p:cNvSpPr>
                  <a:spLocks/>
                </p:cNvSpPr>
                <p:nvPr/>
              </p:nvSpPr>
              <p:spPr bwMode="auto">
                <a:xfrm>
                  <a:off x="4389825" y="2365594"/>
                  <a:ext cx="31261" cy="80583"/>
                </a:xfrm>
                <a:custGeom>
                  <a:avLst/>
                  <a:gdLst>
                    <a:gd name="T0" fmla="*/ 1 w 19"/>
                    <a:gd name="T1" fmla="*/ 10 h 49"/>
                    <a:gd name="T2" fmla="*/ 3 w 19"/>
                    <a:gd name="T3" fmla="*/ 40 h 49"/>
                    <a:gd name="T4" fmla="*/ 17 w 19"/>
                    <a:gd name="T5" fmla="*/ 36 h 49"/>
                    <a:gd name="T6" fmla="*/ 16 w 19"/>
                    <a:gd name="T7" fmla="*/ 10 h 49"/>
                    <a:gd name="T8" fmla="*/ 1 w 19"/>
                    <a:gd name="T9" fmla="*/ 1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49">
                      <a:moveTo>
                        <a:pt x="1" y="10"/>
                      </a:moveTo>
                      <a:cubicBezTo>
                        <a:pt x="1" y="20"/>
                        <a:pt x="1" y="30"/>
                        <a:pt x="3" y="40"/>
                      </a:cubicBezTo>
                      <a:cubicBezTo>
                        <a:pt x="5" y="49"/>
                        <a:pt x="19" y="45"/>
                        <a:pt x="17" y="36"/>
                      </a:cubicBezTo>
                      <a:cubicBezTo>
                        <a:pt x="16" y="27"/>
                        <a:pt x="16" y="19"/>
                        <a:pt x="16" y="10"/>
                      </a:cubicBezTo>
                      <a:cubicBezTo>
                        <a:pt x="15" y="0"/>
                        <a:pt x="0" y="0"/>
                        <a:pt x="1" y="10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</p:grpSp>
      </p:grpSp>
      <p:sp>
        <p:nvSpPr>
          <p:cNvPr id="231" name="文本框 173">
            <a:extLst>
              <a:ext uri="{FF2B5EF4-FFF2-40B4-BE49-F238E27FC236}">
                <a16:creationId xmlns:a16="http://schemas.microsoft.com/office/drawing/2014/main" id="{9A64F226-3234-4E29-8655-79FCF8F9CDF6}"/>
              </a:ext>
            </a:extLst>
          </p:cNvPr>
          <p:cNvSpPr txBox="1"/>
          <p:nvPr/>
        </p:nvSpPr>
        <p:spPr>
          <a:xfrm>
            <a:off x="983128" y="261144"/>
            <a:ext cx="1890210" cy="276999"/>
          </a:xfrm>
          <a:prstGeom prst="rect">
            <a:avLst/>
          </a:prstGeom>
          <a:noFill/>
        </p:spPr>
        <p:txBody>
          <a:bodyPr wrap="none">
            <a:normAutofit fontScale="85000" lnSpcReduction="20000"/>
          </a:bodyPr>
          <a:lstStyle/>
          <a:p>
            <a:r>
              <a:rPr lang="zh-CN" altLang="en-US" b="1" dirty="0">
                <a:solidFill>
                  <a:srgbClr val="E1193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成功项目展示</a:t>
            </a:r>
          </a:p>
        </p:txBody>
      </p:sp>
    </p:spTree>
    <p:extLst>
      <p:ext uri="{BB962C8B-B14F-4D97-AF65-F5344CB8AC3E}">
        <p14:creationId xmlns:p14="http://schemas.microsoft.com/office/powerpoint/2010/main" val="12777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îś1iďe">
            <a:extLst>
              <a:ext uri="{FF2B5EF4-FFF2-40B4-BE49-F238E27FC236}">
                <a16:creationId xmlns:a16="http://schemas.microsoft.com/office/drawing/2014/main" id="{8C15D7DA-C992-4C7A-A251-098E0D43F8A6}"/>
              </a:ext>
            </a:extLst>
          </p:cNvPr>
          <p:cNvSpPr txBox="1"/>
          <p:nvPr/>
        </p:nvSpPr>
        <p:spPr>
          <a:xfrm>
            <a:off x="523899" y="1131208"/>
            <a:ext cx="3900024" cy="918102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此部分内容作为文字排版占位显示</a:t>
            </a:r>
            <a:br>
              <a:rPr lang="zh-CN" altLang="en-US" sz="1400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</a:br>
            <a:r>
              <a:rPr lang="zh-CN" altLang="en-US" sz="1400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（建议使用主题字体）</a:t>
            </a:r>
            <a:endParaRPr lang="en-US" altLang="zh-CN" sz="1600" b="1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C7EE47C1-15C5-43EB-9AAE-9CA2BC25063C}"/>
              </a:ext>
            </a:extLst>
          </p:cNvPr>
          <p:cNvCxnSpPr>
            <a:cxnSpLocks/>
          </p:cNvCxnSpPr>
          <p:nvPr/>
        </p:nvCxnSpPr>
        <p:spPr>
          <a:xfrm>
            <a:off x="566061" y="1863000"/>
            <a:ext cx="4005939" cy="0"/>
          </a:xfrm>
          <a:prstGeom prst="line">
            <a:avLst/>
          </a:prstGeom>
          <a:ln w="9525" cap="rnd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ïşľiḋé">
            <a:extLst>
              <a:ext uri="{FF2B5EF4-FFF2-40B4-BE49-F238E27FC236}">
                <a16:creationId xmlns:a16="http://schemas.microsoft.com/office/drawing/2014/main" id="{188C0C46-780E-40AE-BBED-699F8BA8400C}"/>
              </a:ext>
            </a:extLst>
          </p:cNvPr>
          <p:cNvSpPr/>
          <p:nvPr/>
        </p:nvSpPr>
        <p:spPr bwMode="auto">
          <a:xfrm rot="21071856">
            <a:off x="1355958" y="1404476"/>
            <a:ext cx="7511678" cy="2659513"/>
          </a:xfrm>
          <a:custGeom>
            <a:avLst/>
            <a:gdLst/>
            <a:ahLst/>
            <a:cxnLst>
              <a:cxn ang="0">
                <a:pos x="1599" y="0"/>
              </a:cxn>
              <a:cxn ang="0">
                <a:pos x="1434" y="28"/>
              </a:cxn>
              <a:cxn ang="0">
                <a:pos x="1470" y="71"/>
              </a:cxn>
              <a:cxn ang="0">
                <a:pos x="1202" y="291"/>
              </a:cxn>
              <a:cxn ang="0">
                <a:pos x="842" y="164"/>
              </a:cxn>
              <a:cxn ang="0">
                <a:pos x="842" y="164"/>
              </a:cxn>
              <a:cxn ang="0">
                <a:pos x="842" y="164"/>
              </a:cxn>
              <a:cxn ang="0">
                <a:pos x="842" y="164"/>
              </a:cxn>
              <a:cxn ang="0">
                <a:pos x="840" y="163"/>
              </a:cxn>
              <a:cxn ang="0">
                <a:pos x="839" y="163"/>
              </a:cxn>
              <a:cxn ang="0">
                <a:pos x="837" y="163"/>
              </a:cxn>
              <a:cxn ang="0">
                <a:pos x="836" y="163"/>
              </a:cxn>
              <a:cxn ang="0">
                <a:pos x="834" y="163"/>
              </a:cxn>
              <a:cxn ang="0">
                <a:pos x="834" y="163"/>
              </a:cxn>
              <a:cxn ang="0">
                <a:pos x="833" y="163"/>
              </a:cxn>
              <a:cxn ang="0">
                <a:pos x="833" y="163"/>
              </a:cxn>
              <a:cxn ang="0">
                <a:pos x="833" y="163"/>
              </a:cxn>
              <a:cxn ang="0">
                <a:pos x="831" y="163"/>
              </a:cxn>
              <a:cxn ang="0">
                <a:pos x="830" y="163"/>
              </a:cxn>
              <a:cxn ang="0">
                <a:pos x="829" y="163"/>
              </a:cxn>
              <a:cxn ang="0">
                <a:pos x="828" y="163"/>
              </a:cxn>
              <a:cxn ang="0">
                <a:pos x="826" y="163"/>
              </a:cxn>
              <a:cxn ang="0">
                <a:pos x="825" y="164"/>
              </a:cxn>
              <a:cxn ang="0">
                <a:pos x="823" y="164"/>
              </a:cxn>
              <a:cxn ang="0">
                <a:pos x="822" y="165"/>
              </a:cxn>
              <a:cxn ang="0">
                <a:pos x="821" y="165"/>
              </a:cxn>
              <a:cxn ang="0">
                <a:pos x="20" y="541"/>
              </a:cxn>
              <a:cxn ang="0">
                <a:pos x="7" y="579"/>
              </a:cxn>
              <a:cxn ang="0">
                <a:pos x="32" y="595"/>
              </a:cxn>
              <a:cxn ang="0">
                <a:pos x="44" y="592"/>
              </a:cxn>
              <a:cxn ang="0">
                <a:pos x="834" y="221"/>
              </a:cxn>
              <a:cxn ang="0">
                <a:pos x="1199" y="349"/>
              </a:cxn>
              <a:cxn ang="0">
                <a:pos x="1199" y="349"/>
              </a:cxn>
              <a:cxn ang="0">
                <a:pos x="1203" y="350"/>
              </a:cxn>
              <a:cxn ang="0">
                <a:pos x="1204" y="350"/>
              </a:cxn>
              <a:cxn ang="0">
                <a:pos x="1208" y="350"/>
              </a:cxn>
              <a:cxn ang="0">
                <a:pos x="1208" y="350"/>
              </a:cxn>
              <a:cxn ang="0">
                <a:pos x="1213" y="350"/>
              </a:cxn>
              <a:cxn ang="0">
                <a:pos x="1214" y="350"/>
              </a:cxn>
              <a:cxn ang="0">
                <a:pos x="1217" y="349"/>
              </a:cxn>
              <a:cxn ang="0">
                <a:pos x="1219" y="348"/>
              </a:cxn>
              <a:cxn ang="0">
                <a:pos x="1221" y="347"/>
              </a:cxn>
              <a:cxn ang="0">
                <a:pos x="1223" y="346"/>
              </a:cxn>
              <a:cxn ang="0">
                <a:pos x="1225" y="345"/>
              </a:cxn>
              <a:cxn ang="0">
                <a:pos x="1226" y="344"/>
              </a:cxn>
              <a:cxn ang="0">
                <a:pos x="1505" y="114"/>
              </a:cxn>
              <a:cxn ang="0">
                <a:pos x="1540" y="157"/>
              </a:cxn>
              <a:cxn ang="0">
                <a:pos x="1599" y="0"/>
              </a:cxn>
            </a:cxnLst>
            <a:rect l="0" t="0" r="r" b="b"/>
            <a:pathLst>
              <a:path w="1599" h="595">
                <a:moveTo>
                  <a:pt x="1599" y="0"/>
                </a:moveTo>
                <a:cubicBezTo>
                  <a:pt x="1434" y="28"/>
                  <a:pt x="1434" y="28"/>
                  <a:pt x="1434" y="28"/>
                </a:cubicBezTo>
                <a:cubicBezTo>
                  <a:pt x="1470" y="71"/>
                  <a:pt x="1470" y="71"/>
                  <a:pt x="1470" y="71"/>
                </a:cubicBezTo>
                <a:cubicBezTo>
                  <a:pt x="1202" y="291"/>
                  <a:pt x="1202" y="291"/>
                  <a:pt x="1202" y="291"/>
                </a:cubicBezTo>
                <a:cubicBezTo>
                  <a:pt x="842" y="164"/>
                  <a:pt x="842" y="164"/>
                  <a:pt x="842" y="164"/>
                </a:cubicBezTo>
                <a:cubicBezTo>
                  <a:pt x="842" y="164"/>
                  <a:pt x="842" y="164"/>
                  <a:pt x="842" y="164"/>
                </a:cubicBezTo>
                <a:cubicBezTo>
                  <a:pt x="842" y="164"/>
                  <a:pt x="842" y="164"/>
                  <a:pt x="842" y="164"/>
                </a:cubicBezTo>
                <a:cubicBezTo>
                  <a:pt x="842" y="164"/>
                  <a:pt x="842" y="164"/>
                  <a:pt x="842" y="164"/>
                </a:cubicBezTo>
                <a:cubicBezTo>
                  <a:pt x="841" y="164"/>
                  <a:pt x="840" y="164"/>
                  <a:pt x="840" y="163"/>
                </a:cubicBezTo>
                <a:cubicBezTo>
                  <a:pt x="839" y="163"/>
                  <a:pt x="839" y="163"/>
                  <a:pt x="839" y="163"/>
                </a:cubicBezTo>
                <a:cubicBezTo>
                  <a:pt x="838" y="163"/>
                  <a:pt x="837" y="163"/>
                  <a:pt x="837" y="163"/>
                </a:cubicBezTo>
                <a:cubicBezTo>
                  <a:pt x="837" y="163"/>
                  <a:pt x="836" y="163"/>
                  <a:pt x="836" y="163"/>
                </a:cubicBezTo>
                <a:cubicBezTo>
                  <a:pt x="835" y="163"/>
                  <a:pt x="835" y="163"/>
                  <a:pt x="834" y="163"/>
                </a:cubicBezTo>
                <a:cubicBezTo>
                  <a:pt x="834" y="163"/>
                  <a:pt x="834" y="163"/>
                  <a:pt x="834" y="163"/>
                </a:cubicBezTo>
                <a:cubicBezTo>
                  <a:pt x="833" y="163"/>
                  <a:pt x="833" y="163"/>
                  <a:pt x="833" y="163"/>
                </a:cubicBezTo>
                <a:cubicBezTo>
                  <a:pt x="833" y="163"/>
                  <a:pt x="833" y="163"/>
                  <a:pt x="833" y="163"/>
                </a:cubicBezTo>
                <a:cubicBezTo>
                  <a:pt x="833" y="163"/>
                  <a:pt x="833" y="163"/>
                  <a:pt x="833" y="163"/>
                </a:cubicBezTo>
                <a:cubicBezTo>
                  <a:pt x="832" y="163"/>
                  <a:pt x="832" y="163"/>
                  <a:pt x="831" y="163"/>
                </a:cubicBezTo>
                <a:cubicBezTo>
                  <a:pt x="831" y="163"/>
                  <a:pt x="831" y="163"/>
                  <a:pt x="830" y="163"/>
                </a:cubicBezTo>
                <a:cubicBezTo>
                  <a:pt x="830" y="163"/>
                  <a:pt x="829" y="163"/>
                  <a:pt x="829" y="163"/>
                </a:cubicBezTo>
                <a:cubicBezTo>
                  <a:pt x="828" y="163"/>
                  <a:pt x="828" y="163"/>
                  <a:pt x="828" y="163"/>
                </a:cubicBezTo>
                <a:cubicBezTo>
                  <a:pt x="827" y="163"/>
                  <a:pt x="827" y="163"/>
                  <a:pt x="826" y="163"/>
                </a:cubicBezTo>
                <a:cubicBezTo>
                  <a:pt x="825" y="164"/>
                  <a:pt x="825" y="164"/>
                  <a:pt x="825" y="164"/>
                </a:cubicBezTo>
                <a:cubicBezTo>
                  <a:pt x="824" y="164"/>
                  <a:pt x="824" y="164"/>
                  <a:pt x="823" y="164"/>
                </a:cubicBezTo>
                <a:cubicBezTo>
                  <a:pt x="823" y="164"/>
                  <a:pt x="823" y="165"/>
                  <a:pt x="822" y="165"/>
                </a:cubicBezTo>
                <a:cubicBezTo>
                  <a:pt x="822" y="165"/>
                  <a:pt x="821" y="165"/>
                  <a:pt x="821" y="165"/>
                </a:cubicBezTo>
                <a:cubicBezTo>
                  <a:pt x="20" y="541"/>
                  <a:pt x="20" y="541"/>
                  <a:pt x="20" y="541"/>
                </a:cubicBezTo>
                <a:cubicBezTo>
                  <a:pt x="6" y="548"/>
                  <a:pt x="0" y="565"/>
                  <a:pt x="7" y="579"/>
                </a:cubicBezTo>
                <a:cubicBezTo>
                  <a:pt x="11" y="589"/>
                  <a:pt x="22" y="595"/>
                  <a:pt x="32" y="595"/>
                </a:cubicBezTo>
                <a:cubicBezTo>
                  <a:pt x="36" y="595"/>
                  <a:pt x="40" y="594"/>
                  <a:pt x="44" y="592"/>
                </a:cubicBezTo>
                <a:cubicBezTo>
                  <a:pt x="834" y="221"/>
                  <a:pt x="834" y="221"/>
                  <a:pt x="834" y="221"/>
                </a:cubicBezTo>
                <a:cubicBezTo>
                  <a:pt x="1199" y="349"/>
                  <a:pt x="1199" y="349"/>
                  <a:pt x="1199" y="349"/>
                </a:cubicBezTo>
                <a:cubicBezTo>
                  <a:pt x="1199" y="349"/>
                  <a:pt x="1199" y="349"/>
                  <a:pt x="1199" y="349"/>
                </a:cubicBezTo>
                <a:cubicBezTo>
                  <a:pt x="1200" y="349"/>
                  <a:pt x="1202" y="350"/>
                  <a:pt x="1203" y="350"/>
                </a:cubicBezTo>
                <a:cubicBezTo>
                  <a:pt x="1204" y="350"/>
                  <a:pt x="1204" y="350"/>
                  <a:pt x="1204" y="350"/>
                </a:cubicBezTo>
                <a:cubicBezTo>
                  <a:pt x="1205" y="350"/>
                  <a:pt x="1206" y="350"/>
                  <a:pt x="1208" y="350"/>
                </a:cubicBezTo>
                <a:cubicBezTo>
                  <a:pt x="1208" y="350"/>
                  <a:pt x="1208" y="350"/>
                  <a:pt x="1208" y="350"/>
                </a:cubicBezTo>
                <a:cubicBezTo>
                  <a:pt x="1210" y="350"/>
                  <a:pt x="1211" y="350"/>
                  <a:pt x="1213" y="350"/>
                </a:cubicBezTo>
                <a:cubicBezTo>
                  <a:pt x="1213" y="350"/>
                  <a:pt x="1213" y="350"/>
                  <a:pt x="1214" y="350"/>
                </a:cubicBezTo>
                <a:cubicBezTo>
                  <a:pt x="1215" y="350"/>
                  <a:pt x="1216" y="349"/>
                  <a:pt x="1217" y="349"/>
                </a:cubicBezTo>
                <a:cubicBezTo>
                  <a:pt x="1217" y="349"/>
                  <a:pt x="1218" y="349"/>
                  <a:pt x="1219" y="348"/>
                </a:cubicBezTo>
                <a:cubicBezTo>
                  <a:pt x="1219" y="348"/>
                  <a:pt x="1220" y="348"/>
                  <a:pt x="1221" y="347"/>
                </a:cubicBezTo>
                <a:cubicBezTo>
                  <a:pt x="1222" y="347"/>
                  <a:pt x="1222" y="347"/>
                  <a:pt x="1223" y="346"/>
                </a:cubicBezTo>
                <a:cubicBezTo>
                  <a:pt x="1223" y="346"/>
                  <a:pt x="1224" y="345"/>
                  <a:pt x="1225" y="345"/>
                </a:cubicBezTo>
                <a:cubicBezTo>
                  <a:pt x="1226" y="344"/>
                  <a:pt x="1226" y="344"/>
                  <a:pt x="1226" y="344"/>
                </a:cubicBezTo>
                <a:cubicBezTo>
                  <a:pt x="1505" y="114"/>
                  <a:pt x="1505" y="114"/>
                  <a:pt x="1505" y="114"/>
                </a:cubicBezTo>
                <a:cubicBezTo>
                  <a:pt x="1540" y="157"/>
                  <a:pt x="1540" y="157"/>
                  <a:pt x="1540" y="157"/>
                </a:cubicBezTo>
                <a:cubicBezTo>
                  <a:pt x="1599" y="0"/>
                  <a:pt x="1599" y="0"/>
                  <a:pt x="1599" y="0"/>
                </a:cubicBezTo>
              </a:path>
            </a:pathLst>
          </a:custGeom>
          <a:solidFill>
            <a:schemeClr val="bg1">
              <a:lumMod val="65000"/>
            </a:schemeClr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7" name="îśľîḓê">
            <a:extLst>
              <a:ext uri="{FF2B5EF4-FFF2-40B4-BE49-F238E27FC236}">
                <a16:creationId xmlns:a16="http://schemas.microsoft.com/office/drawing/2014/main" id="{DBEE5794-3ABC-4A9B-B7BA-A61E7A372CC4}"/>
              </a:ext>
            </a:extLst>
          </p:cNvPr>
          <p:cNvSpPr/>
          <p:nvPr/>
        </p:nvSpPr>
        <p:spPr>
          <a:xfrm>
            <a:off x="2188782" y="3761432"/>
            <a:ext cx="542925" cy="54292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en-US" altLang="zh-CN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2017</a:t>
            </a:r>
            <a:endParaRPr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8" name="ïş1iďê">
            <a:extLst>
              <a:ext uri="{FF2B5EF4-FFF2-40B4-BE49-F238E27FC236}">
                <a16:creationId xmlns:a16="http://schemas.microsoft.com/office/drawing/2014/main" id="{0350C0AD-915C-4B45-8188-615D619F5B69}"/>
              </a:ext>
            </a:extLst>
          </p:cNvPr>
          <p:cNvSpPr txBox="1"/>
          <p:nvPr/>
        </p:nvSpPr>
        <p:spPr>
          <a:xfrm>
            <a:off x="569606" y="2682113"/>
            <a:ext cx="1145653" cy="340069"/>
          </a:xfrm>
          <a:prstGeom prst="rect">
            <a:avLst/>
          </a:prstGeom>
          <a:noFill/>
        </p:spPr>
        <p:txBody>
          <a:bodyPr wrap="none" lIns="91422" tIns="45711" rIns="91422" bIns="45711">
            <a:prstTxWarp prst="textPlain">
              <a:avLst/>
            </a:prstTxWarp>
            <a:normAutofit fontScale="32500" lnSpcReduction="20000"/>
          </a:bodyPr>
          <a:lstStyle/>
          <a:p>
            <a:r>
              <a:rPr lang="en-US" sz="5400" dirty="0">
                <a:solidFill>
                  <a:schemeClr val="accent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286,456K</a:t>
            </a:r>
          </a:p>
        </p:txBody>
      </p:sp>
      <p:sp>
        <p:nvSpPr>
          <p:cNvPr id="9" name="íŝlíde">
            <a:extLst>
              <a:ext uri="{FF2B5EF4-FFF2-40B4-BE49-F238E27FC236}">
                <a16:creationId xmlns:a16="http://schemas.microsoft.com/office/drawing/2014/main" id="{20A0F5E7-9B98-4EA4-B5BE-3A0CB811F23F}"/>
              </a:ext>
            </a:extLst>
          </p:cNvPr>
          <p:cNvSpPr txBox="1"/>
          <p:nvPr/>
        </p:nvSpPr>
        <p:spPr>
          <a:xfrm>
            <a:off x="4690343" y="2788706"/>
            <a:ext cx="1145653" cy="340069"/>
          </a:xfrm>
          <a:prstGeom prst="rect">
            <a:avLst/>
          </a:prstGeom>
          <a:noFill/>
        </p:spPr>
        <p:txBody>
          <a:bodyPr wrap="none" lIns="91422" tIns="45711" rIns="91422" bIns="45711">
            <a:prstTxWarp prst="textPlain">
              <a:avLst/>
            </a:prstTxWarp>
            <a:normAutofit fontScale="32500" lnSpcReduction="20000"/>
          </a:bodyPr>
          <a:lstStyle/>
          <a:p>
            <a:r>
              <a:rPr lang="en-US" sz="5400" dirty="0">
                <a:solidFill>
                  <a:schemeClr val="accent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436,835K</a:t>
            </a:r>
          </a:p>
        </p:txBody>
      </p:sp>
      <p:sp>
        <p:nvSpPr>
          <p:cNvPr id="10" name="íṡḷídé">
            <a:extLst>
              <a:ext uri="{FF2B5EF4-FFF2-40B4-BE49-F238E27FC236}">
                <a16:creationId xmlns:a16="http://schemas.microsoft.com/office/drawing/2014/main" id="{501C2F06-9A12-429D-ABF6-9DAB679E3AB4}"/>
              </a:ext>
            </a:extLst>
          </p:cNvPr>
          <p:cNvSpPr/>
          <p:nvPr/>
        </p:nvSpPr>
        <p:spPr>
          <a:xfrm>
            <a:off x="4007644" y="2556020"/>
            <a:ext cx="542925" cy="54292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en-US" altLang="zh-CN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2018</a:t>
            </a:r>
            <a:endParaRPr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1" name="ïṥḷîḓé">
            <a:extLst>
              <a:ext uri="{FF2B5EF4-FFF2-40B4-BE49-F238E27FC236}">
                <a16:creationId xmlns:a16="http://schemas.microsoft.com/office/drawing/2014/main" id="{EAE46E6B-6B11-45C1-8B4A-E767174F1955}"/>
              </a:ext>
            </a:extLst>
          </p:cNvPr>
          <p:cNvSpPr/>
          <p:nvPr/>
        </p:nvSpPr>
        <p:spPr>
          <a:xfrm>
            <a:off x="7609500" y="1331140"/>
            <a:ext cx="542925" cy="542920"/>
          </a:xfrm>
          <a:prstGeom prst="ellipse">
            <a:avLst/>
          </a:prstGeom>
          <a:solidFill>
            <a:schemeClr val="accent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en-US" altLang="zh-CN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2019</a:t>
            </a:r>
            <a:endParaRPr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2" name="íš1íďè">
            <a:extLst>
              <a:ext uri="{FF2B5EF4-FFF2-40B4-BE49-F238E27FC236}">
                <a16:creationId xmlns:a16="http://schemas.microsoft.com/office/drawing/2014/main" id="{A00E2D09-92B6-4925-9D21-64EBB6FE8D5B}"/>
              </a:ext>
            </a:extLst>
          </p:cNvPr>
          <p:cNvSpPr txBox="1"/>
          <p:nvPr/>
        </p:nvSpPr>
        <p:spPr>
          <a:xfrm>
            <a:off x="6168774" y="1079486"/>
            <a:ext cx="1145653" cy="340069"/>
          </a:xfrm>
          <a:prstGeom prst="rect">
            <a:avLst/>
          </a:prstGeom>
          <a:noFill/>
        </p:spPr>
        <p:txBody>
          <a:bodyPr wrap="none" lIns="91422" tIns="45711" rIns="91422" bIns="45711">
            <a:prstTxWarp prst="textPlain">
              <a:avLst/>
            </a:prstTxWarp>
            <a:normAutofit fontScale="32500" lnSpcReduction="20000"/>
          </a:bodyPr>
          <a:lstStyle/>
          <a:p>
            <a:r>
              <a:rPr lang="en-US" sz="5400" dirty="0">
                <a:solidFill>
                  <a:schemeClr val="accent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834,106K</a:t>
            </a:r>
          </a:p>
        </p:txBody>
      </p:sp>
      <p:grpSp>
        <p:nvGrpSpPr>
          <p:cNvPr id="13" name="î$ľíďé">
            <a:extLst>
              <a:ext uri="{FF2B5EF4-FFF2-40B4-BE49-F238E27FC236}">
                <a16:creationId xmlns:a16="http://schemas.microsoft.com/office/drawing/2014/main" id="{C46E53E6-B82E-4399-AB66-A08327AC16B9}"/>
              </a:ext>
            </a:extLst>
          </p:cNvPr>
          <p:cNvGrpSpPr/>
          <p:nvPr/>
        </p:nvGrpSpPr>
        <p:grpSpPr>
          <a:xfrm>
            <a:off x="519840" y="3006631"/>
            <a:ext cx="2211867" cy="896786"/>
            <a:chOff x="5589075" y="1432904"/>
            <a:chExt cx="5931412" cy="1195715"/>
          </a:xfrm>
        </p:grpSpPr>
        <p:sp>
          <p:nvSpPr>
            <p:cNvPr id="20" name="isľidè">
              <a:extLst>
                <a:ext uri="{FF2B5EF4-FFF2-40B4-BE49-F238E27FC236}">
                  <a16:creationId xmlns:a16="http://schemas.microsoft.com/office/drawing/2014/main" id="{37BA004E-0AF3-4E26-88E6-42E01F8C52EB}"/>
                </a:ext>
              </a:extLst>
            </p:cNvPr>
            <p:cNvSpPr txBox="1"/>
            <p:nvPr/>
          </p:nvSpPr>
          <p:spPr>
            <a:xfrm>
              <a:off x="5589075" y="1904725"/>
              <a:ext cx="5931412" cy="723894"/>
            </a:xfrm>
            <a:prstGeom prst="rect">
              <a:avLst/>
            </a:prstGeom>
            <a:noFill/>
          </p:spPr>
          <p:txBody>
            <a:bodyPr wrap="square" lIns="90000" tIns="46800" rIns="90000" bIns="46800" rtlCol="0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8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此部分内容作为文字排版占位显示</a:t>
              </a:r>
              <a:br>
                <a:rPr lang="zh-CN" altLang="en-US" sz="8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</a:br>
              <a:r>
                <a:rPr lang="zh-CN" altLang="en-US" sz="8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（建议使用主题字体）</a:t>
              </a:r>
            </a:p>
          </p:txBody>
        </p:sp>
        <p:sp>
          <p:nvSpPr>
            <p:cNvPr id="21" name="îṥľíďe">
              <a:extLst>
                <a:ext uri="{FF2B5EF4-FFF2-40B4-BE49-F238E27FC236}">
                  <a16:creationId xmlns:a16="http://schemas.microsoft.com/office/drawing/2014/main" id="{290C9513-6450-4055-87F8-4AC177DCFF0A}"/>
                </a:ext>
              </a:extLst>
            </p:cNvPr>
            <p:cNvSpPr txBox="1"/>
            <p:nvPr/>
          </p:nvSpPr>
          <p:spPr>
            <a:xfrm>
              <a:off x="5589075" y="1432904"/>
              <a:ext cx="5931412" cy="471820"/>
            </a:xfrm>
            <a:prstGeom prst="rect">
              <a:avLst/>
            </a:prstGeom>
            <a:noFill/>
          </p:spPr>
          <p:txBody>
            <a:bodyPr wrap="square" rtlCol="0" anchor="b">
              <a:normAutofit/>
            </a:bodyPr>
            <a:lstStyle/>
            <a:p>
              <a:pPr lvl="0" defTabSz="914378">
                <a:spcBef>
                  <a:spcPct val="0"/>
                </a:spcBef>
                <a:defRPr/>
              </a:pPr>
              <a:r>
                <a:rPr lang="zh-CN" altLang="en-US" sz="1600" b="1" dirty="0">
                  <a:solidFill>
                    <a:schemeClr val="accent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标题文本预设</a:t>
              </a:r>
            </a:p>
          </p:txBody>
        </p:sp>
      </p:grpSp>
      <p:grpSp>
        <p:nvGrpSpPr>
          <p:cNvPr id="14" name="iṣļíḑe">
            <a:extLst>
              <a:ext uri="{FF2B5EF4-FFF2-40B4-BE49-F238E27FC236}">
                <a16:creationId xmlns:a16="http://schemas.microsoft.com/office/drawing/2014/main" id="{F9D86D6C-097E-4810-AFB3-3D56BE25D2B4}"/>
              </a:ext>
            </a:extLst>
          </p:cNvPr>
          <p:cNvGrpSpPr/>
          <p:nvPr/>
        </p:nvGrpSpPr>
        <p:grpSpPr>
          <a:xfrm>
            <a:off x="4690342" y="3098940"/>
            <a:ext cx="3256952" cy="896786"/>
            <a:chOff x="5589075" y="1432904"/>
            <a:chExt cx="5931412" cy="1195715"/>
          </a:xfrm>
        </p:grpSpPr>
        <p:sp>
          <p:nvSpPr>
            <p:cNvPr id="18" name="ïṥḻíďê">
              <a:extLst>
                <a:ext uri="{FF2B5EF4-FFF2-40B4-BE49-F238E27FC236}">
                  <a16:creationId xmlns:a16="http://schemas.microsoft.com/office/drawing/2014/main" id="{570FE190-BCF3-4A00-A450-834907885299}"/>
                </a:ext>
              </a:extLst>
            </p:cNvPr>
            <p:cNvSpPr txBox="1"/>
            <p:nvPr/>
          </p:nvSpPr>
          <p:spPr>
            <a:xfrm>
              <a:off x="5589075" y="1904725"/>
              <a:ext cx="5931412" cy="723894"/>
            </a:xfrm>
            <a:prstGeom prst="rect">
              <a:avLst/>
            </a:prstGeom>
            <a:noFill/>
          </p:spPr>
          <p:txBody>
            <a:bodyPr wrap="square" lIns="90000" tIns="46800" rIns="90000" bIns="46800" rtlCol="0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8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此部分内容作为文字排版占位显示</a:t>
              </a:r>
              <a:br>
                <a:rPr lang="zh-CN" altLang="en-US" sz="8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</a:br>
              <a:r>
                <a:rPr lang="zh-CN" altLang="en-US" sz="8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（建议使用主题字体）</a:t>
              </a:r>
            </a:p>
          </p:txBody>
        </p:sp>
        <p:sp>
          <p:nvSpPr>
            <p:cNvPr id="19" name="ïs1ïḓè">
              <a:extLst>
                <a:ext uri="{FF2B5EF4-FFF2-40B4-BE49-F238E27FC236}">
                  <a16:creationId xmlns:a16="http://schemas.microsoft.com/office/drawing/2014/main" id="{5D3981C3-B67F-4294-B63E-D8661649A0F0}"/>
                </a:ext>
              </a:extLst>
            </p:cNvPr>
            <p:cNvSpPr txBox="1"/>
            <p:nvPr/>
          </p:nvSpPr>
          <p:spPr>
            <a:xfrm>
              <a:off x="5589075" y="1432904"/>
              <a:ext cx="5931412" cy="471820"/>
            </a:xfrm>
            <a:prstGeom prst="rect">
              <a:avLst/>
            </a:prstGeom>
            <a:noFill/>
          </p:spPr>
          <p:txBody>
            <a:bodyPr wrap="square" rtlCol="0" anchor="b">
              <a:normAutofit/>
            </a:bodyPr>
            <a:lstStyle/>
            <a:p>
              <a:pPr lvl="0" defTabSz="914378">
                <a:spcBef>
                  <a:spcPct val="0"/>
                </a:spcBef>
                <a:defRPr/>
              </a:pPr>
              <a:r>
                <a:rPr lang="zh-CN" altLang="en-US" sz="1600" b="1" dirty="0">
                  <a:solidFill>
                    <a:schemeClr val="accent2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标题文本预设</a:t>
              </a:r>
            </a:p>
          </p:txBody>
        </p:sp>
      </p:grpSp>
      <p:grpSp>
        <p:nvGrpSpPr>
          <p:cNvPr id="15" name="îš1íḑé">
            <a:extLst>
              <a:ext uri="{FF2B5EF4-FFF2-40B4-BE49-F238E27FC236}">
                <a16:creationId xmlns:a16="http://schemas.microsoft.com/office/drawing/2014/main" id="{917D7108-65D1-4D14-AB29-4D8EAE41B99B}"/>
              </a:ext>
            </a:extLst>
          </p:cNvPr>
          <p:cNvGrpSpPr/>
          <p:nvPr/>
        </p:nvGrpSpPr>
        <p:grpSpPr>
          <a:xfrm>
            <a:off x="5199099" y="1331140"/>
            <a:ext cx="2211867" cy="896786"/>
            <a:chOff x="5589075" y="1432904"/>
            <a:chExt cx="5931412" cy="1195715"/>
          </a:xfrm>
        </p:grpSpPr>
        <p:sp>
          <p:nvSpPr>
            <p:cNvPr id="16" name="iślíḓe">
              <a:extLst>
                <a:ext uri="{FF2B5EF4-FFF2-40B4-BE49-F238E27FC236}">
                  <a16:creationId xmlns:a16="http://schemas.microsoft.com/office/drawing/2014/main" id="{C3B29DCE-0A11-4376-89A5-B6C9B18DDAD8}"/>
                </a:ext>
              </a:extLst>
            </p:cNvPr>
            <p:cNvSpPr txBox="1"/>
            <p:nvPr/>
          </p:nvSpPr>
          <p:spPr>
            <a:xfrm>
              <a:off x="5589075" y="1904725"/>
              <a:ext cx="5931412" cy="723894"/>
            </a:xfrm>
            <a:prstGeom prst="rect">
              <a:avLst/>
            </a:prstGeom>
            <a:noFill/>
          </p:spPr>
          <p:txBody>
            <a:bodyPr wrap="square" lIns="90000" tIns="46800" rIns="90000" bIns="46800" rtlCol="0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8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此部分内容作为文字排版占位显示</a:t>
              </a:r>
              <a:br>
                <a:rPr lang="zh-CN" altLang="en-US" sz="8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</a:br>
              <a:r>
                <a:rPr lang="zh-CN" altLang="en-US" sz="8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（建议使用主题字体）</a:t>
              </a:r>
            </a:p>
          </p:txBody>
        </p:sp>
        <p:sp>
          <p:nvSpPr>
            <p:cNvPr id="17" name="îšḷïḋê">
              <a:extLst>
                <a:ext uri="{FF2B5EF4-FFF2-40B4-BE49-F238E27FC236}">
                  <a16:creationId xmlns:a16="http://schemas.microsoft.com/office/drawing/2014/main" id="{95FEB5F8-CD86-4164-90B4-0682BBD99540}"/>
                </a:ext>
              </a:extLst>
            </p:cNvPr>
            <p:cNvSpPr txBox="1"/>
            <p:nvPr/>
          </p:nvSpPr>
          <p:spPr>
            <a:xfrm>
              <a:off x="5589075" y="1432904"/>
              <a:ext cx="5931412" cy="471820"/>
            </a:xfrm>
            <a:prstGeom prst="rect">
              <a:avLst/>
            </a:prstGeom>
            <a:noFill/>
          </p:spPr>
          <p:txBody>
            <a:bodyPr wrap="square" rtlCol="0" anchor="b">
              <a:normAutofit/>
            </a:bodyPr>
            <a:lstStyle/>
            <a:p>
              <a:pPr lvl="0" algn="r" defTabSz="914378">
                <a:spcBef>
                  <a:spcPct val="0"/>
                </a:spcBef>
                <a:defRPr/>
              </a:pPr>
              <a:r>
                <a:rPr lang="zh-CN" altLang="en-US" sz="1600" b="1" dirty="0">
                  <a:solidFill>
                    <a:schemeClr val="accent3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标题文本预设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 rot="1622053">
            <a:off x="-90320" y="3123"/>
            <a:ext cx="1053401" cy="949368"/>
            <a:chOff x="5768771" y="-2536259"/>
            <a:chExt cx="3314711" cy="2987351"/>
          </a:xfrm>
        </p:grpSpPr>
        <p:grpSp>
          <p:nvGrpSpPr>
            <p:cNvPr id="23" name="íŝļïďe"/>
            <p:cNvGrpSpPr/>
            <p:nvPr/>
          </p:nvGrpSpPr>
          <p:grpSpPr>
            <a:xfrm>
              <a:off x="5768771" y="-1627875"/>
              <a:ext cx="3314711" cy="2078967"/>
              <a:chOff x="5870825" y="2615179"/>
              <a:chExt cx="5481759" cy="3421323"/>
            </a:xfrm>
          </p:grpSpPr>
          <p:grpSp>
            <p:nvGrpSpPr>
              <p:cNvPr id="93" name="ïṥlíďê"/>
              <p:cNvGrpSpPr/>
              <p:nvPr/>
            </p:nvGrpSpPr>
            <p:grpSpPr>
              <a:xfrm>
                <a:off x="5870825" y="2615179"/>
                <a:ext cx="5481759" cy="3421323"/>
                <a:chOff x="2814974" y="2799077"/>
                <a:chExt cx="5481759" cy="3421323"/>
              </a:xfrm>
            </p:grpSpPr>
            <p:sp>
              <p:nvSpPr>
                <p:cNvPr id="101" name="î$ḷïďê"/>
                <p:cNvSpPr>
                  <a:spLocks/>
                </p:cNvSpPr>
                <p:nvPr/>
              </p:nvSpPr>
              <p:spPr bwMode="auto">
                <a:xfrm>
                  <a:off x="2814974" y="2799077"/>
                  <a:ext cx="5481759" cy="3332403"/>
                </a:xfrm>
                <a:custGeom>
                  <a:avLst/>
                  <a:gdLst>
                    <a:gd name="T0" fmla="*/ 0 w 7891"/>
                    <a:gd name="T1" fmla="*/ 3956 h 4797"/>
                    <a:gd name="T2" fmla="*/ 2655 w 7891"/>
                    <a:gd name="T3" fmla="*/ 2237 h 4797"/>
                    <a:gd name="T4" fmla="*/ 3513 w 7891"/>
                    <a:gd name="T5" fmla="*/ 2965 h 4797"/>
                    <a:gd name="T6" fmla="*/ 5274 w 7891"/>
                    <a:gd name="T7" fmla="*/ 1265 h 4797"/>
                    <a:gd name="T8" fmla="*/ 5728 w 7891"/>
                    <a:gd name="T9" fmla="*/ 1639 h 4797"/>
                    <a:gd name="T10" fmla="*/ 6751 w 7891"/>
                    <a:gd name="T11" fmla="*/ 759 h 4797"/>
                    <a:gd name="T12" fmla="*/ 6560 w 7891"/>
                    <a:gd name="T13" fmla="*/ 807 h 4797"/>
                    <a:gd name="T14" fmla="*/ 6560 w 7891"/>
                    <a:gd name="T15" fmla="*/ 480 h 4797"/>
                    <a:gd name="T16" fmla="*/ 7891 w 7891"/>
                    <a:gd name="T17" fmla="*/ 0 h 4797"/>
                    <a:gd name="T18" fmla="*/ 7891 w 7891"/>
                    <a:gd name="T19" fmla="*/ 327 h 4797"/>
                    <a:gd name="T20" fmla="*/ 7621 w 7891"/>
                    <a:gd name="T21" fmla="*/ 1497 h 4797"/>
                    <a:gd name="T22" fmla="*/ 7163 w 7891"/>
                    <a:gd name="T23" fmla="*/ 1062 h 4797"/>
                    <a:gd name="T24" fmla="*/ 5728 w 7891"/>
                    <a:gd name="T25" fmla="*/ 2480 h 4797"/>
                    <a:gd name="T26" fmla="*/ 5279 w 7891"/>
                    <a:gd name="T27" fmla="*/ 2045 h 4797"/>
                    <a:gd name="T28" fmla="*/ 3626 w 7891"/>
                    <a:gd name="T29" fmla="*/ 3731 h 4797"/>
                    <a:gd name="T30" fmla="*/ 2692 w 7891"/>
                    <a:gd name="T31" fmla="*/ 3067 h 4797"/>
                    <a:gd name="T32" fmla="*/ 515 w 7891"/>
                    <a:gd name="T33" fmla="*/ 4797 h 4797"/>
                    <a:gd name="T34" fmla="*/ 0 w 7891"/>
                    <a:gd name="T35" fmla="*/ 4282 h 4797"/>
                    <a:gd name="T36" fmla="*/ 0 w 7891"/>
                    <a:gd name="T37" fmla="*/ 3956 h 47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891" h="4797">
                      <a:moveTo>
                        <a:pt x="0" y="3956"/>
                      </a:moveTo>
                      <a:lnTo>
                        <a:pt x="2655" y="2237"/>
                      </a:lnTo>
                      <a:lnTo>
                        <a:pt x="3513" y="2965"/>
                      </a:lnTo>
                      <a:lnTo>
                        <a:pt x="5274" y="1265"/>
                      </a:lnTo>
                      <a:lnTo>
                        <a:pt x="5728" y="1639"/>
                      </a:lnTo>
                      <a:lnTo>
                        <a:pt x="6751" y="759"/>
                      </a:lnTo>
                      <a:lnTo>
                        <a:pt x="6560" y="807"/>
                      </a:lnTo>
                      <a:lnTo>
                        <a:pt x="6560" y="480"/>
                      </a:lnTo>
                      <a:lnTo>
                        <a:pt x="7891" y="0"/>
                      </a:lnTo>
                      <a:lnTo>
                        <a:pt x="7891" y="327"/>
                      </a:lnTo>
                      <a:lnTo>
                        <a:pt x="7621" y="1497"/>
                      </a:lnTo>
                      <a:lnTo>
                        <a:pt x="7163" y="1062"/>
                      </a:lnTo>
                      <a:lnTo>
                        <a:pt x="5728" y="2480"/>
                      </a:lnTo>
                      <a:lnTo>
                        <a:pt x="5279" y="2045"/>
                      </a:lnTo>
                      <a:lnTo>
                        <a:pt x="3626" y="3731"/>
                      </a:lnTo>
                      <a:lnTo>
                        <a:pt x="2692" y="3067"/>
                      </a:lnTo>
                      <a:lnTo>
                        <a:pt x="515" y="4797"/>
                      </a:lnTo>
                      <a:lnTo>
                        <a:pt x="0" y="4282"/>
                      </a:lnTo>
                      <a:lnTo>
                        <a:pt x="0" y="3956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2" name="íŝ1iḓé"/>
                <p:cNvSpPr>
                  <a:spLocks/>
                </p:cNvSpPr>
                <p:nvPr/>
              </p:nvSpPr>
              <p:spPr bwMode="auto">
                <a:xfrm>
                  <a:off x="2814974" y="3026239"/>
                  <a:ext cx="5481759" cy="3194161"/>
                </a:xfrm>
                <a:custGeom>
                  <a:avLst/>
                  <a:gdLst>
                    <a:gd name="T0" fmla="*/ 0 w 7891"/>
                    <a:gd name="T1" fmla="*/ 3955 h 4598"/>
                    <a:gd name="T2" fmla="*/ 2655 w 7891"/>
                    <a:gd name="T3" fmla="*/ 2236 h 4598"/>
                    <a:gd name="T4" fmla="*/ 3513 w 7891"/>
                    <a:gd name="T5" fmla="*/ 2964 h 4598"/>
                    <a:gd name="T6" fmla="*/ 5274 w 7891"/>
                    <a:gd name="T7" fmla="*/ 1264 h 4598"/>
                    <a:gd name="T8" fmla="*/ 5728 w 7891"/>
                    <a:gd name="T9" fmla="*/ 1638 h 4598"/>
                    <a:gd name="T10" fmla="*/ 6829 w 7891"/>
                    <a:gd name="T11" fmla="*/ 692 h 4598"/>
                    <a:gd name="T12" fmla="*/ 6560 w 7891"/>
                    <a:gd name="T13" fmla="*/ 480 h 4598"/>
                    <a:gd name="T14" fmla="*/ 7891 w 7891"/>
                    <a:gd name="T15" fmla="*/ 0 h 4598"/>
                    <a:gd name="T16" fmla="*/ 7621 w 7891"/>
                    <a:gd name="T17" fmla="*/ 1496 h 4598"/>
                    <a:gd name="T18" fmla="*/ 7163 w 7891"/>
                    <a:gd name="T19" fmla="*/ 1061 h 4598"/>
                    <a:gd name="T20" fmla="*/ 5728 w 7891"/>
                    <a:gd name="T21" fmla="*/ 2480 h 4598"/>
                    <a:gd name="T22" fmla="*/ 5279 w 7891"/>
                    <a:gd name="T23" fmla="*/ 2045 h 4598"/>
                    <a:gd name="T24" fmla="*/ 3626 w 7891"/>
                    <a:gd name="T25" fmla="*/ 3730 h 4598"/>
                    <a:gd name="T26" fmla="*/ 2621 w 7891"/>
                    <a:gd name="T27" fmla="*/ 2950 h 4598"/>
                    <a:gd name="T28" fmla="*/ 392 w 7891"/>
                    <a:gd name="T29" fmla="*/ 4598 h 4598"/>
                    <a:gd name="T30" fmla="*/ 0 w 7891"/>
                    <a:gd name="T31" fmla="*/ 3955 h 4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7891" h="4598">
                      <a:moveTo>
                        <a:pt x="0" y="3955"/>
                      </a:moveTo>
                      <a:lnTo>
                        <a:pt x="2655" y="2236"/>
                      </a:lnTo>
                      <a:lnTo>
                        <a:pt x="3513" y="2964"/>
                      </a:lnTo>
                      <a:lnTo>
                        <a:pt x="5274" y="1264"/>
                      </a:lnTo>
                      <a:lnTo>
                        <a:pt x="5728" y="1638"/>
                      </a:lnTo>
                      <a:lnTo>
                        <a:pt x="6829" y="692"/>
                      </a:lnTo>
                      <a:lnTo>
                        <a:pt x="6560" y="480"/>
                      </a:lnTo>
                      <a:lnTo>
                        <a:pt x="7891" y="0"/>
                      </a:lnTo>
                      <a:lnTo>
                        <a:pt x="7621" y="1496"/>
                      </a:lnTo>
                      <a:lnTo>
                        <a:pt x="7163" y="1061"/>
                      </a:lnTo>
                      <a:lnTo>
                        <a:pt x="5728" y="2480"/>
                      </a:lnTo>
                      <a:lnTo>
                        <a:pt x="5279" y="2045"/>
                      </a:lnTo>
                      <a:lnTo>
                        <a:pt x="3626" y="3730"/>
                      </a:lnTo>
                      <a:lnTo>
                        <a:pt x="2621" y="2950"/>
                      </a:lnTo>
                      <a:lnTo>
                        <a:pt x="392" y="4598"/>
                      </a:lnTo>
                      <a:lnTo>
                        <a:pt x="0" y="3955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94" name="î$ḷidè"/>
              <p:cNvGrpSpPr/>
              <p:nvPr/>
            </p:nvGrpSpPr>
            <p:grpSpPr>
              <a:xfrm>
                <a:off x="9227543" y="2881243"/>
                <a:ext cx="1506076" cy="1025356"/>
                <a:chOff x="6171692" y="3065141"/>
                <a:chExt cx="1506076" cy="1025356"/>
              </a:xfrm>
            </p:grpSpPr>
            <p:sp>
              <p:nvSpPr>
                <p:cNvPr id="99" name="iṩlïḓe"/>
                <p:cNvSpPr>
                  <a:spLocks/>
                </p:cNvSpPr>
                <p:nvPr/>
              </p:nvSpPr>
              <p:spPr bwMode="auto">
                <a:xfrm>
                  <a:off x="6171692" y="3408316"/>
                  <a:ext cx="1377560" cy="682181"/>
                </a:xfrm>
                <a:custGeom>
                  <a:avLst/>
                  <a:gdLst>
                    <a:gd name="T0" fmla="*/ 0 w 839"/>
                    <a:gd name="T1" fmla="*/ 394 h 415"/>
                    <a:gd name="T2" fmla="*/ 205 w 839"/>
                    <a:gd name="T3" fmla="*/ 190 h 415"/>
                    <a:gd name="T4" fmla="*/ 379 w 839"/>
                    <a:gd name="T5" fmla="*/ 343 h 415"/>
                    <a:gd name="T6" fmla="*/ 770 w 839"/>
                    <a:gd name="T7" fmla="*/ 0 h 415"/>
                    <a:gd name="T8" fmla="*/ 839 w 839"/>
                    <a:gd name="T9" fmla="*/ 54 h 415"/>
                    <a:gd name="T10" fmla="*/ 379 w 839"/>
                    <a:gd name="T11" fmla="*/ 415 h 415"/>
                    <a:gd name="T12" fmla="*/ 187 w 839"/>
                    <a:gd name="T13" fmla="*/ 275 h 415"/>
                    <a:gd name="T14" fmla="*/ 0 w 839"/>
                    <a:gd name="T15" fmla="*/ 394 h 4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39" h="415">
                      <a:moveTo>
                        <a:pt x="0" y="394"/>
                      </a:moveTo>
                      <a:cubicBezTo>
                        <a:pt x="0" y="394"/>
                        <a:pt x="184" y="184"/>
                        <a:pt x="205" y="190"/>
                      </a:cubicBezTo>
                      <a:cubicBezTo>
                        <a:pt x="225" y="195"/>
                        <a:pt x="353" y="366"/>
                        <a:pt x="379" y="343"/>
                      </a:cubicBezTo>
                      <a:cubicBezTo>
                        <a:pt x="406" y="320"/>
                        <a:pt x="770" y="0"/>
                        <a:pt x="770" y="0"/>
                      </a:cubicBezTo>
                      <a:cubicBezTo>
                        <a:pt x="839" y="54"/>
                        <a:pt x="839" y="54"/>
                        <a:pt x="839" y="54"/>
                      </a:cubicBezTo>
                      <a:cubicBezTo>
                        <a:pt x="839" y="54"/>
                        <a:pt x="429" y="390"/>
                        <a:pt x="379" y="415"/>
                      </a:cubicBezTo>
                      <a:cubicBezTo>
                        <a:pt x="379" y="415"/>
                        <a:pt x="217" y="271"/>
                        <a:pt x="187" y="275"/>
                      </a:cubicBezTo>
                      <a:cubicBezTo>
                        <a:pt x="157" y="279"/>
                        <a:pt x="38" y="407"/>
                        <a:pt x="0" y="394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0" name="íşḷíde"/>
                <p:cNvSpPr>
                  <a:spLocks/>
                </p:cNvSpPr>
                <p:nvPr/>
              </p:nvSpPr>
              <p:spPr bwMode="auto">
                <a:xfrm>
                  <a:off x="7372107" y="3065141"/>
                  <a:ext cx="305661" cy="223689"/>
                </a:xfrm>
                <a:custGeom>
                  <a:avLst/>
                  <a:gdLst>
                    <a:gd name="T0" fmla="*/ 0 w 186"/>
                    <a:gd name="T1" fmla="*/ 136 h 136"/>
                    <a:gd name="T2" fmla="*/ 182 w 186"/>
                    <a:gd name="T3" fmla="*/ 43 h 136"/>
                    <a:gd name="T4" fmla="*/ 0 w 186"/>
                    <a:gd name="T5" fmla="*/ 41 h 136"/>
                    <a:gd name="T6" fmla="*/ 0 w 186"/>
                    <a:gd name="T7" fmla="*/ 136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6" h="136">
                      <a:moveTo>
                        <a:pt x="0" y="136"/>
                      </a:moveTo>
                      <a:cubicBezTo>
                        <a:pt x="0" y="136"/>
                        <a:pt x="186" y="87"/>
                        <a:pt x="182" y="43"/>
                      </a:cubicBezTo>
                      <a:cubicBezTo>
                        <a:pt x="178" y="0"/>
                        <a:pt x="0" y="41"/>
                        <a:pt x="0" y="41"/>
                      </a:cubicBezTo>
                      <a:lnTo>
                        <a:pt x="0" y="136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95" name="íṥḻîďê"/>
              <p:cNvGrpSpPr/>
              <p:nvPr/>
            </p:nvGrpSpPr>
            <p:grpSpPr>
              <a:xfrm>
                <a:off x="6754464" y="3303612"/>
                <a:ext cx="2168806" cy="1235149"/>
                <a:chOff x="6667100" y="3917001"/>
                <a:chExt cx="2168806" cy="1235149"/>
              </a:xfrm>
            </p:grpSpPr>
            <p:sp>
              <p:nvSpPr>
                <p:cNvPr id="96" name="îṩlîḋê"/>
                <p:cNvSpPr>
                  <a:spLocks/>
                </p:cNvSpPr>
                <p:nvPr/>
              </p:nvSpPr>
              <p:spPr bwMode="auto">
                <a:xfrm>
                  <a:off x="8184292" y="4565836"/>
                  <a:ext cx="651614" cy="586314"/>
                </a:xfrm>
                <a:custGeom>
                  <a:avLst/>
                  <a:gdLst>
                    <a:gd name="T0" fmla="*/ 428 w 938"/>
                    <a:gd name="T1" fmla="*/ 844 h 844"/>
                    <a:gd name="T2" fmla="*/ 0 w 938"/>
                    <a:gd name="T3" fmla="*/ 782 h 844"/>
                    <a:gd name="T4" fmla="*/ 324 w 938"/>
                    <a:gd name="T5" fmla="*/ 648 h 844"/>
                    <a:gd name="T6" fmla="*/ 194 w 938"/>
                    <a:gd name="T7" fmla="*/ 203 h 844"/>
                    <a:gd name="T8" fmla="*/ 508 w 938"/>
                    <a:gd name="T9" fmla="*/ 451 h 844"/>
                    <a:gd name="T10" fmla="*/ 551 w 938"/>
                    <a:gd name="T11" fmla="*/ 0 h 844"/>
                    <a:gd name="T12" fmla="*/ 655 w 938"/>
                    <a:gd name="T13" fmla="*/ 340 h 844"/>
                    <a:gd name="T14" fmla="*/ 938 w 938"/>
                    <a:gd name="T15" fmla="*/ 0 h 844"/>
                    <a:gd name="T16" fmla="*/ 794 w 938"/>
                    <a:gd name="T17" fmla="*/ 527 h 844"/>
                    <a:gd name="T18" fmla="*/ 428 w 938"/>
                    <a:gd name="T19" fmla="*/ 844 h 8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38" h="844">
                      <a:moveTo>
                        <a:pt x="428" y="844"/>
                      </a:moveTo>
                      <a:lnTo>
                        <a:pt x="0" y="782"/>
                      </a:lnTo>
                      <a:lnTo>
                        <a:pt x="324" y="648"/>
                      </a:lnTo>
                      <a:lnTo>
                        <a:pt x="194" y="203"/>
                      </a:lnTo>
                      <a:lnTo>
                        <a:pt x="508" y="451"/>
                      </a:lnTo>
                      <a:lnTo>
                        <a:pt x="551" y="0"/>
                      </a:lnTo>
                      <a:lnTo>
                        <a:pt x="655" y="340"/>
                      </a:lnTo>
                      <a:lnTo>
                        <a:pt x="938" y="0"/>
                      </a:lnTo>
                      <a:lnTo>
                        <a:pt x="794" y="527"/>
                      </a:lnTo>
                      <a:lnTo>
                        <a:pt x="428" y="844"/>
                      </a:lnTo>
                      <a:close/>
                    </a:path>
                  </a:pathLst>
                </a:cu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7" name="iśḻîḍè"/>
                <p:cNvSpPr>
                  <a:spLocks/>
                </p:cNvSpPr>
                <p:nvPr/>
              </p:nvSpPr>
              <p:spPr bwMode="auto">
                <a:xfrm>
                  <a:off x="6667100" y="4201127"/>
                  <a:ext cx="1585966" cy="577978"/>
                </a:xfrm>
                <a:custGeom>
                  <a:avLst/>
                  <a:gdLst>
                    <a:gd name="T0" fmla="*/ 0 w 966"/>
                    <a:gd name="T1" fmla="*/ 352 h 352"/>
                    <a:gd name="T2" fmla="*/ 966 w 966"/>
                    <a:gd name="T3" fmla="*/ 276 h 3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966" h="352">
                      <a:moveTo>
                        <a:pt x="0" y="352"/>
                      </a:moveTo>
                      <a:cubicBezTo>
                        <a:pt x="539" y="0"/>
                        <a:pt x="805" y="152"/>
                        <a:pt x="966" y="276"/>
                      </a:cubicBezTo>
                    </a:path>
                  </a:pathLst>
                </a:custGeom>
                <a:noFill/>
                <a:ln w="44450" cap="flat">
                  <a:solidFill>
                    <a:schemeClr val="tx2">
                      <a:lumMod val="40000"/>
                      <a:lumOff val="60000"/>
                    </a:schemeClr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8" name="işļîdê"/>
                <p:cNvSpPr>
                  <a:spLocks/>
                </p:cNvSpPr>
                <p:nvPr/>
              </p:nvSpPr>
              <p:spPr bwMode="auto">
                <a:xfrm>
                  <a:off x="8253066" y="3917001"/>
                  <a:ext cx="322334" cy="671760"/>
                </a:xfrm>
                <a:custGeom>
                  <a:avLst/>
                  <a:gdLst>
                    <a:gd name="T0" fmla="*/ 56 w 196"/>
                    <a:gd name="T1" fmla="*/ 409 h 409"/>
                    <a:gd name="T2" fmla="*/ 196 w 196"/>
                    <a:gd name="T3" fmla="*/ 0 h 4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96" h="409">
                      <a:moveTo>
                        <a:pt x="56" y="409"/>
                      </a:moveTo>
                      <a:cubicBezTo>
                        <a:pt x="0" y="227"/>
                        <a:pt x="131" y="62"/>
                        <a:pt x="196" y="0"/>
                      </a:cubicBezTo>
                    </a:path>
                  </a:pathLst>
                </a:custGeom>
                <a:noFill/>
                <a:ln w="44450" cap="flat">
                  <a:solidFill>
                    <a:schemeClr val="tx2">
                      <a:lumMod val="40000"/>
                      <a:lumOff val="60000"/>
                    </a:schemeClr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</p:grpSp>
        <p:grpSp>
          <p:nvGrpSpPr>
            <p:cNvPr id="24" name="îṩḻïḋé"/>
            <p:cNvGrpSpPr/>
            <p:nvPr/>
          </p:nvGrpSpPr>
          <p:grpSpPr>
            <a:xfrm>
              <a:off x="6227796" y="-2536259"/>
              <a:ext cx="2423755" cy="1735496"/>
              <a:chOff x="7358312" y="1846145"/>
              <a:chExt cx="3231674" cy="2313995"/>
            </a:xfrm>
          </p:grpSpPr>
          <p:grpSp>
            <p:nvGrpSpPr>
              <p:cNvPr id="25" name="iṩḷïḋê"/>
              <p:cNvGrpSpPr/>
              <p:nvPr/>
            </p:nvGrpSpPr>
            <p:grpSpPr>
              <a:xfrm>
                <a:off x="8409370" y="1846145"/>
                <a:ext cx="2180616" cy="2313995"/>
                <a:chOff x="5440883" y="1416654"/>
                <a:chExt cx="2180616" cy="2313995"/>
              </a:xfrm>
            </p:grpSpPr>
            <p:sp>
              <p:nvSpPr>
                <p:cNvPr id="38" name="íšľïďè"/>
                <p:cNvSpPr>
                  <a:spLocks/>
                </p:cNvSpPr>
                <p:nvPr/>
              </p:nvSpPr>
              <p:spPr bwMode="auto">
                <a:xfrm>
                  <a:off x="6590587" y="2225962"/>
                  <a:ext cx="408475" cy="274401"/>
                </a:xfrm>
                <a:custGeom>
                  <a:avLst/>
                  <a:gdLst>
                    <a:gd name="T0" fmla="*/ 0 w 249"/>
                    <a:gd name="T1" fmla="*/ 0 h 167"/>
                    <a:gd name="T2" fmla="*/ 249 w 249"/>
                    <a:gd name="T3" fmla="*/ 109 h 167"/>
                    <a:gd name="T4" fmla="*/ 171 w 249"/>
                    <a:gd name="T5" fmla="*/ 142 h 167"/>
                    <a:gd name="T6" fmla="*/ 0 w 249"/>
                    <a:gd name="T7" fmla="*/ 0 h 1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9" h="167">
                      <a:moveTo>
                        <a:pt x="0" y="0"/>
                      </a:moveTo>
                      <a:cubicBezTo>
                        <a:pt x="0" y="0"/>
                        <a:pt x="187" y="44"/>
                        <a:pt x="249" y="109"/>
                      </a:cubicBezTo>
                      <a:cubicBezTo>
                        <a:pt x="249" y="109"/>
                        <a:pt x="210" y="167"/>
                        <a:pt x="171" y="142"/>
                      </a:cubicBezTo>
                      <a:cubicBezTo>
                        <a:pt x="132" y="117"/>
                        <a:pt x="0" y="28"/>
                        <a:pt x="0" y="0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9" name="ïṧliḍê"/>
                <p:cNvSpPr>
                  <a:spLocks/>
                </p:cNvSpPr>
                <p:nvPr/>
              </p:nvSpPr>
              <p:spPr bwMode="auto">
                <a:xfrm>
                  <a:off x="6444008" y="2007831"/>
                  <a:ext cx="297325" cy="272316"/>
                </a:xfrm>
                <a:custGeom>
                  <a:avLst/>
                  <a:gdLst>
                    <a:gd name="T0" fmla="*/ 0 w 181"/>
                    <a:gd name="T1" fmla="*/ 136 h 166"/>
                    <a:gd name="T2" fmla="*/ 27 w 181"/>
                    <a:gd name="T3" fmla="*/ 53 h 166"/>
                    <a:gd name="T4" fmla="*/ 114 w 181"/>
                    <a:gd name="T5" fmla="*/ 0 h 166"/>
                    <a:gd name="T6" fmla="*/ 181 w 181"/>
                    <a:gd name="T7" fmla="*/ 103 h 166"/>
                    <a:gd name="T8" fmla="*/ 69 w 181"/>
                    <a:gd name="T9" fmla="*/ 162 h 166"/>
                    <a:gd name="T10" fmla="*/ 0 w 181"/>
                    <a:gd name="T11" fmla="*/ 13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1" h="166">
                      <a:moveTo>
                        <a:pt x="0" y="136"/>
                      </a:moveTo>
                      <a:cubicBezTo>
                        <a:pt x="0" y="136"/>
                        <a:pt x="7" y="76"/>
                        <a:pt x="27" y="53"/>
                      </a:cubicBezTo>
                      <a:cubicBezTo>
                        <a:pt x="47" y="30"/>
                        <a:pt x="114" y="0"/>
                        <a:pt x="114" y="0"/>
                      </a:cubicBezTo>
                      <a:cubicBezTo>
                        <a:pt x="114" y="0"/>
                        <a:pt x="167" y="75"/>
                        <a:pt x="181" y="103"/>
                      </a:cubicBezTo>
                      <a:cubicBezTo>
                        <a:pt x="181" y="103"/>
                        <a:pt x="106" y="157"/>
                        <a:pt x="69" y="162"/>
                      </a:cubicBezTo>
                      <a:cubicBezTo>
                        <a:pt x="32" y="166"/>
                        <a:pt x="0" y="136"/>
                        <a:pt x="0" y="136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40" name="î$1ïḋè"/>
                <p:cNvSpPr>
                  <a:spLocks/>
                </p:cNvSpPr>
                <p:nvPr/>
              </p:nvSpPr>
              <p:spPr bwMode="auto">
                <a:xfrm>
                  <a:off x="6482216" y="2025893"/>
                  <a:ext cx="218131" cy="200069"/>
                </a:xfrm>
                <a:custGeom>
                  <a:avLst/>
                  <a:gdLst>
                    <a:gd name="T0" fmla="*/ 0 w 133"/>
                    <a:gd name="T1" fmla="*/ 100 h 122"/>
                    <a:gd name="T2" fmla="*/ 20 w 133"/>
                    <a:gd name="T3" fmla="*/ 39 h 122"/>
                    <a:gd name="T4" fmla="*/ 83 w 133"/>
                    <a:gd name="T5" fmla="*/ 0 h 122"/>
                    <a:gd name="T6" fmla="*/ 133 w 133"/>
                    <a:gd name="T7" fmla="*/ 75 h 122"/>
                    <a:gd name="T8" fmla="*/ 51 w 133"/>
                    <a:gd name="T9" fmla="*/ 119 h 122"/>
                    <a:gd name="T10" fmla="*/ 0 w 133"/>
                    <a:gd name="T11" fmla="*/ 100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3" h="122">
                      <a:moveTo>
                        <a:pt x="0" y="100"/>
                      </a:moveTo>
                      <a:cubicBezTo>
                        <a:pt x="0" y="100"/>
                        <a:pt x="5" y="56"/>
                        <a:pt x="20" y="39"/>
                      </a:cubicBezTo>
                      <a:cubicBezTo>
                        <a:pt x="35" y="22"/>
                        <a:pt x="83" y="0"/>
                        <a:pt x="83" y="0"/>
                      </a:cubicBezTo>
                      <a:cubicBezTo>
                        <a:pt x="83" y="0"/>
                        <a:pt x="122" y="55"/>
                        <a:pt x="133" y="75"/>
                      </a:cubicBezTo>
                      <a:cubicBezTo>
                        <a:pt x="133" y="75"/>
                        <a:pt x="77" y="115"/>
                        <a:pt x="51" y="119"/>
                      </a:cubicBezTo>
                      <a:cubicBezTo>
                        <a:pt x="24" y="122"/>
                        <a:pt x="0" y="100"/>
                        <a:pt x="0" y="10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41" name="îṣľidè"/>
                <p:cNvSpPr>
                  <a:spLocks/>
                </p:cNvSpPr>
                <p:nvPr/>
              </p:nvSpPr>
              <p:spPr bwMode="auto">
                <a:xfrm>
                  <a:off x="6569052" y="2039092"/>
                  <a:ext cx="125043" cy="168808"/>
                </a:xfrm>
                <a:custGeom>
                  <a:avLst/>
                  <a:gdLst>
                    <a:gd name="T0" fmla="*/ 0 w 76"/>
                    <a:gd name="T1" fmla="*/ 0 h 103"/>
                    <a:gd name="T2" fmla="*/ 76 w 76"/>
                    <a:gd name="T3" fmla="*/ 103 h 103"/>
                    <a:gd name="T4" fmla="*/ 0 w 76"/>
                    <a:gd name="T5" fmla="*/ 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6" h="103">
                      <a:moveTo>
                        <a:pt x="0" y="0"/>
                      </a:moveTo>
                      <a:cubicBezTo>
                        <a:pt x="0" y="0"/>
                        <a:pt x="53" y="82"/>
                        <a:pt x="76" y="103"/>
                      </a:cubicBezTo>
                      <a:cubicBezTo>
                        <a:pt x="76" y="103"/>
                        <a:pt x="12" y="50"/>
                        <a:pt x="0" y="0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42" name="îṩ1iḓê"/>
                <p:cNvSpPr>
                  <a:spLocks/>
                </p:cNvSpPr>
                <p:nvPr/>
              </p:nvSpPr>
              <p:spPr bwMode="auto">
                <a:xfrm>
                  <a:off x="5800730" y="3124189"/>
                  <a:ext cx="605765" cy="606460"/>
                </a:xfrm>
                <a:custGeom>
                  <a:avLst/>
                  <a:gdLst>
                    <a:gd name="T0" fmla="*/ 362 w 369"/>
                    <a:gd name="T1" fmla="*/ 198 h 369"/>
                    <a:gd name="T2" fmla="*/ 172 w 369"/>
                    <a:gd name="T3" fmla="*/ 362 h 369"/>
                    <a:gd name="T4" fmla="*/ 8 w 369"/>
                    <a:gd name="T5" fmla="*/ 172 h 369"/>
                    <a:gd name="T6" fmla="*/ 198 w 369"/>
                    <a:gd name="T7" fmla="*/ 8 h 369"/>
                    <a:gd name="T8" fmla="*/ 362 w 369"/>
                    <a:gd name="T9" fmla="*/ 198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9" h="369">
                      <a:moveTo>
                        <a:pt x="362" y="198"/>
                      </a:moveTo>
                      <a:cubicBezTo>
                        <a:pt x="355" y="296"/>
                        <a:pt x="269" y="369"/>
                        <a:pt x="172" y="362"/>
                      </a:cubicBezTo>
                      <a:cubicBezTo>
                        <a:pt x="74" y="355"/>
                        <a:pt x="0" y="270"/>
                        <a:pt x="8" y="172"/>
                      </a:cubicBezTo>
                      <a:cubicBezTo>
                        <a:pt x="15" y="74"/>
                        <a:pt x="100" y="0"/>
                        <a:pt x="198" y="8"/>
                      </a:cubicBezTo>
                      <a:cubicBezTo>
                        <a:pt x="296" y="15"/>
                        <a:pt x="369" y="100"/>
                        <a:pt x="362" y="19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43" name="îṧḻïde"/>
                <p:cNvSpPr>
                  <a:spLocks/>
                </p:cNvSpPr>
                <p:nvPr/>
              </p:nvSpPr>
              <p:spPr bwMode="auto">
                <a:xfrm>
                  <a:off x="5879229" y="3203384"/>
                  <a:ext cx="450156" cy="450156"/>
                </a:xfrm>
                <a:custGeom>
                  <a:avLst/>
                  <a:gdLst>
                    <a:gd name="T0" fmla="*/ 268 w 274"/>
                    <a:gd name="T1" fmla="*/ 147 h 274"/>
                    <a:gd name="T2" fmla="*/ 127 w 274"/>
                    <a:gd name="T3" fmla="*/ 268 h 274"/>
                    <a:gd name="T4" fmla="*/ 5 w 274"/>
                    <a:gd name="T5" fmla="*/ 127 h 274"/>
                    <a:gd name="T6" fmla="*/ 147 w 274"/>
                    <a:gd name="T7" fmla="*/ 5 h 274"/>
                    <a:gd name="T8" fmla="*/ 268 w 274"/>
                    <a:gd name="T9" fmla="*/ 147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4" h="274">
                      <a:moveTo>
                        <a:pt x="268" y="147"/>
                      </a:moveTo>
                      <a:cubicBezTo>
                        <a:pt x="263" y="219"/>
                        <a:pt x="200" y="274"/>
                        <a:pt x="127" y="268"/>
                      </a:cubicBezTo>
                      <a:cubicBezTo>
                        <a:pt x="54" y="263"/>
                        <a:pt x="0" y="200"/>
                        <a:pt x="5" y="127"/>
                      </a:cubicBezTo>
                      <a:cubicBezTo>
                        <a:pt x="11" y="54"/>
                        <a:pt x="74" y="0"/>
                        <a:pt x="147" y="5"/>
                      </a:cubicBezTo>
                      <a:cubicBezTo>
                        <a:pt x="219" y="11"/>
                        <a:pt x="274" y="74"/>
                        <a:pt x="268" y="14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44" name="îṣļïḓè"/>
                <p:cNvSpPr>
                  <a:spLocks/>
                </p:cNvSpPr>
                <p:nvPr/>
              </p:nvSpPr>
              <p:spPr bwMode="auto">
                <a:xfrm>
                  <a:off x="5910490" y="3236034"/>
                  <a:ext cx="385550" cy="384161"/>
                </a:xfrm>
                <a:custGeom>
                  <a:avLst/>
                  <a:gdLst>
                    <a:gd name="T0" fmla="*/ 231 w 235"/>
                    <a:gd name="T1" fmla="*/ 125 h 234"/>
                    <a:gd name="T2" fmla="*/ 109 w 235"/>
                    <a:gd name="T3" fmla="*/ 230 h 234"/>
                    <a:gd name="T4" fmla="*/ 5 w 235"/>
                    <a:gd name="T5" fmla="*/ 108 h 234"/>
                    <a:gd name="T6" fmla="*/ 126 w 235"/>
                    <a:gd name="T7" fmla="*/ 4 h 234"/>
                    <a:gd name="T8" fmla="*/ 231 w 235"/>
                    <a:gd name="T9" fmla="*/ 125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5" h="234">
                      <a:moveTo>
                        <a:pt x="231" y="125"/>
                      </a:moveTo>
                      <a:cubicBezTo>
                        <a:pt x="226" y="188"/>
                        <a:pt x="172" y="234"/>
                        <a:pt x="109" y="230"/>
                      </a:cubicBezTo>
                      <a:cubicBezTo>
                        <a:pt x="47" y="225"/>
                        <a:pt x="0" y="171"/>
                        <a:pt x="5" y="108"/>
                      </a:cubicBezTo>
                      <a:cubicBezTo>
                        <a:pt x="10" y="46"/>
                        <a:pt x="64" y="0"/>
                        <a:pt x="126" y="4"/>
                      </a:cubicBezTo>
                      <a:cubicBezTo>
                        <a:pt x="189" y="9"/>
                        <a:pt x="235" y="63"/>
                        <a:pt x="231" y="125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45" name="ïṧḻïde"/>
                <p:cNvSpPr>
                  <a:spLocks/>
                </p:cNvSpPr>
                <p:nvPr/>
              </p:nvSpPr>
              <p:spPr bwMode="auto">
                <a:xfrm>
                  <a:off x="6032060" y="3356214"/>
                  <a:ext cx="144494" cy="144494"/>
                </a:xfrm>
                <a:custGeom>
                  <a:avLst/>
                  <a:gdLst>
                    <a:gd name="T0" fmla="*/ 86 w 88"/>
                    <a:gd name="T1" fmla="*/ 47 h 88"/>
                    <a:gd name="T2" fmla="*/ 41 w 88"/>
                    <a:gd name="T3" fmla="*/ 86 h 88"/>
                    <a:gd name="T4" fmla="*/ 2 w 88"/>
                    <a:gd name="T5" fmla="*/ 41 h 88"/>
                    <a:gd name="T6" fmla="*/ 47 w 88"/>
                    <a:gd name="T7" fmla="*/ 2 h 88"/>
                    <a:gd name="T8" fmla="*/ 86 w 88"/>
                    <a:gd name="T9" fmla="*/ 47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88">
                      <a:moveTo>
                        <a:pt x="86" y="47"/>
                      </a:moveTo>
                      <a:cubicBezTo>
                        <a:pt x="84" y="70"/>
                        <a:pt x="64" y="88"/>
                        <a:pt x="41" y="86"/>
                      </a:cubicBezTo>
                      <a:cubicBezTo>
                        <a:pt x="17" y="84"/>
                        <a:pt x="0" y="64"/>
                        <a:pt x="2" y="41"/>
                      </a:cubicBezTo>
                      <a:cubicBezTo>
                        <a:pt x="3" y="17"/>
                        <a:pt x="24" y="0"/>
                        <a:pt x="47" y="2"/>
                      </a:cubicBezTo>
                      <a:cubicBezTo>
                        <a:pt x="70" y="3"/>
                        <a:pt x="88" y="24"/>
                        <a:pt x="86" y="47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46" name="iśḷiďè"/>
                <p:cNvSpPr>
                  <a:spLocks/>
                </p:cNvSpPr>
                <p:nvPr/>
              </p:nvSpPr>
              <p:spPr bwMode="auto">
                <a:xfrm>
                  <a:off x="5932025" y="3242981"/>
                  <a:ext cx="204932" cy="209795"/>
                </a:xfrm>
                <a:custGeom>
                  <a:avLst/>
                  <a:gdLst>
                    <a:gd name="T0" fmla="*/ 0 w 295"/>
                    <a:gd name="T1" fmla="*/ 59 h 302"/>
                    <a:gd name="T2" fmla="*/ 231 w 295"/>
                    <a:gd name="T3" fmla="*/ 302 h 302"/>
                    <a:gd name="T4" fmla="*/ 295 w 295"/>
                    <a:gd name="T5" fmla="*/ 248 h 302"/>
                    <a:gd name="T6" fmla="*/ 71 w 295"/>
                    <a:gd name="T7" fmla="*/ 0 h 302"/>
                    <a:gd name="T8" fmla="*/ 0 w 295"/>
                    <a:gd name="T9" fmla="*/ 59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5" h="302">
                      <a:moveTo>
                        <a:pt x="0" y="59"/>
                      </a:moveTo>
                      <a:lnTo>
                        <a:pt x="231" y="302"/>
                      </a:lnTo>
                      <a:lnTo>
                        <a:pt x="295" y="248"/>
                      </a:lnTo>
                      <a:lnTo>
                        <a:pt x="71" y="0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47" name="ísḷïḋè"/>
                <p:cNvSpPr>
                  <a:spLocks/>
                </p:cNvSpPr>
                <p:nvPr/>
              </p:nvSpPr>
              <p:spPr bwMode="auto">
                <a:xfrm>
                  <a:off x="6063321" y="3387475"/>
                  <a:ext cx="81973" cy="81973"/>
                </a:xfrm>
                <a:custGeom>
                  <a:avLst/>
                  <a:gdLst>
                    <a:gd name="T0" fmla="*/ 49 w 50"/>
                    <a:gd name="T1" fmla="*/ 27 h 50"/>
                    <a:gd name="T2" fmla="*/ 23 w 50"/>
                    <a:gd name="T3" fmla="*/ 49 h 50"/>
                    <a:gd name="T4" fmla="*/ 1 w 50"/>
                    <a:gd name="T5" fmla="*/ 23 h 50"/>
                    <a:gd name="T6" fmla="*/ 27 w 50"/>
                    <a:gd name="T7" fmla="*/ 1 h 50"/>
                    <a:gd name="T8" fmla="*/ 49 w 50"/>
                    <a:gd name="T9" fmla="*/ 2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49" y="27"/>
                      </a:moveTo>
                      <a:cubicBezTo>
                        <a:pt x="48" y="40"/>
                        <a:pt x="36" y="50"/>
                        <a:pt x="23" y="49"/>
                      </a:cubicBezTo>
                      <a:cubicBezTo>
                        <a:pt x="10" y="48"/>
                        <a:pt x="0" y="36"/>
                        <a:pt x="1" y="23"/>
                      </a:cubicBezTo>
                      <a:cubicBezTo>
                        <a:pt x="2" y="10"/>
                        <a:pt x="13" y="0"/>
                        <a:pt x="27" y="1"/>
                      </a:cubicBezTo>
                      <a:cubicBezTo>
                        <a:pt x="40" y="2"/>
                        <a:pt x="50" y="13"/>
                        <a:pt x="49" y="2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48" name="íş1íḓé"/>
                <p:cNvSpPr>
                  <a:spLocks/>
                </p:cNvSpPr>
                <p:nvPr/>
              </p:nvSpPr>
              <p:spPr bwMode="auto">
                <a:xfrm>
                  <a:off x="6917089" y="2318355"/>
                  <a:ext cx="604376" cy="605765"/>
                </a:xfrm>
                <a:custGeom>
                  <a:avLst/>
                  <a:gdLst>
                    <a:gd name="T0" fmla="*/ 361 w 368"/>
                    <a:gd name="T1" fmla="*/ 198 h 369"/>
                    <a:gd name="T2" fmla="*/ 171 w 368"/>
                    <a:gd name="T3" fmla="*/ 362 h 369"/>
                    <a:gd name="T4" fmla="*/ 7 w 368"/>
                    <a:gd name="T5" fmla="*/ 171 h 369"/>
                    <a:gd name="T6" fmla="*/ 197 w 368"/>
                    <a:gd name="T7" fmla="*/ 7 h 369"/>
                    <a:gd name="T8" fmla="*/ 361 w 368"/>
                    <a:gd name="T9" fmla="*/ 198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8" h="369">
                      <a:moveTo>
                        <a:pt x="361" y="198"/>
                      </a:moveTo>
                      <a:cubicBezTo>
                        <a:pt x="354" y="295"/>
                        <a:pt x="269" y="369"/>
                        <a:pt x="171" y="362"/>
                      </a:cubicBezTo>
                      <a:cubicBezTo>
                        <a:pt x="73" y="354"/>
                        <a:pt x="0" y="269"/>
                        <a:pt x="7" y="171"/>
                      </a:cubicBezTo>
                      <a:cubicBezTo>
                        <a:pt x="14" y="73"/>
                        <a:pt x="99" y="0"/>
                        <a:pt x="197" y="7"/>
                      </a:cubicBezTo>
                      <a:cubicBezTo>
                        <a:pt x="295" y="15"/>
                        <a:pt x="368" y="100"/>
                        <a:pt x="361" y="19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49" name="iṣ1ïḋé"/>
                <p:cNvSpPr>
                  <a:spLocks/>
                </p:cNvSpPr>
                <p:nvPr/>
              </p:nvSpPr>
              <p:spPr bwMode="auto">
                <a:xfrm>
                  <a:off x="6994199" y="2395465"/>
                  <a:ext cx="450156" cy="450156"/>
                </a:xfrm>
                <a:custGeom>
                  <a:avLst/>
                  <a:gdLst>
                    <a:gd name="T0" fmla="*/ 269 w 274"/>
                    <a:gd name="T1" fmla="*/ 147 h 274"/>
                    <a:gd name="T2" fmla="*/ 127 w 274"/>
                    <a:gd name="T3" fmla="*/ 269 h 274"/>
                    <a:gd name="T4" fmla="*/ 6 w 274"/>
                    <a:gd name="T5" fmla="*/ 128 h 274"/>
                    <a:gd name="T6" fmla="*/ 147 w 274"/>
                    <a:gd name="T7" fmla="*/ 6 h 274"/>
                    <a:gd name="T8" fmla="*/ 269 w 274"/>
                    <a:gd name="T9" fmla="*/ 147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4" h="274">
                      <a:moveTo>
                        <a:pt x="269" y="147"/>
                      </a:moveTo>
                      <a:cubicBezTo>
                        <a:pt x="263" y="220"/>
                        <a:pt x="200" y="274"/>
                        <a:pt x="127" y="269"/>
                      </a:cubicBezTo>
                      <a:cubicBezTo>
                        <a:pt x="55" y="263"/>
                        <a:pt x="0" y="200"/>
                        <a:pt x="6" y="128"/>
                      </a:cubicBezTo>
                      <a:cubicBezTo>
                        <a:pt x="11" y="55"/>
                        <a:pt x="74" y="0"/>
                        <a:pt x="147" y="6"/>
                      </a:cubicBezTo>
                      <a:cubicBezTo>
                        <a:pt x="219" y="11"/>
                        <a:pt x="274" y="75"/>
                        <a:pt x="269" y="14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0" name="ïŝḻiḍè"/>
                <p:cNvSpPr>
                  <a:spLocks/>
                </p:cNvSpPr>
                <p:nvPr/>
              </p:nvSpPr>
              <p:spPr bwMode="auto">
                <a:xfrm>
                  <a:off x="7027544" y="2428115"/>
                  <a:ext cx="384161" cy="386245"/>
                </a:xfrm>
                <a:custGeom>
                  <a:avLst/>
                  <a:gdLst>
                    <a:gd name="T0" fmla="*/ 230 w 234"/>
                    <a:gd name="T1" fmla="*/ 126 h 235"/>
                    <a:gd name="T2" fmla="*/ 109 w 234"/>
                    <a:gd name="T3" fmla="*/ 230 h 235"/>
                    <a:gd name="T4" fmla="*/ 4 w 234"/>
                    <a:gd name="T5" fmla="*/ 109 h 235"/>
                    <a:gd name="T6" fmla="*/ 125 w 234"/>
                    <a:gd name="T7" fmla="*/ 5 h 235"/>
                    <a:gd name="T8" fmla="*/ 230 w 234"/>
                    <a:gd name="T9" fmla="*/ 126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4" h="235">
                      <a:moveTo>
                        <a:pt x="230" y="126"/>
                      </a:moveTo>
                      <a:cubicBezTo>
                        <a:pt x="225" y="188"/>
                        <a:pt x="171" y="235"/>
                        <a:pt x="109" y="230"/>
                      </a:cubicBezTo>
                      <a:cubicBezTo>
                        <a:pt x="46" y="225"/>
                        <a:pt x="0" y="171"/>
                        <a:pt x="4" y="109"/>
                      </a:cubicBezTo>
                      <a:cubicBezTo>
                        <a:pt x="9" y="47"/>
                        <a:pt x="63" y="0"/>
                        <a:pt x="125" y="5"/>
                      </a:cubicBezTo>
                      <a:cubicBezTo>
                        <a:pt x="188" y="9"/>
                        <a:pt x="234" y="64"/>
                        <a:pt x="230" y="12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1" name="îŝľïďè"/>
                <p:cNvSpPr>
                  <a:spLocks/>
                </p:cNvSpPr>
                <p:nvPr/>
              </p:nvSpPr>
              <p:spPr bwMode="auto">
                <a:xfrm>
                  <a:off x="7147029" y="2548296"/>
                  <a:ext cx="144494" cy="144494"/>
                </a:xfrm>
                <a:custGeom>
                  <a:avLst/>
                  <a:gdLst>
                    <a:gd name="T0" fmla="*/ 86 w 88"/>
                    <a:gd name="T1" fmla="*/ 48 h 88"/>
                    <a:gd name="T2" fmla="*/ 41 w 88"/>
                    <a:gd name="T3" fmla="*/ 87 h 88"/>
                    <a:gd name="T4" fmla="*/ 2 w 88"/>
                    <a:gd name="T5" fmla="*/ 41 h 88"/>
                    <a:gd name="T6" fmla="*/ 47 w 88"/>
                    <a:gd name="T7" fmla="*/ 2 h 88"/>
                    <a:gd name="T8" fmla="*/ 86 w 88"/>
                    <a:gd name="T9" fmla="*/ 4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88">
                      <a:moveTo>
                        <a:pt x="86" y="48"/>
                      </a:moveTo>
                      <a:cubicBezTo>
                        <a:pt x="85" y="71"/>
                        <a:pt x="64" y="88"/>
                        <a:pt x="41" y="87"/>
                      </a:cubicBezTo>
                      <a:cubicBezTo>
                        <a:pt x="18" y="85"/>
                        <a:pt x="0" y="65"/>
                        <a:pt x="2" y="41"/>
                      </a:cubicBezTo>
                      <a:cubicBezTo>
                        <a:pt x="3" y="18"/>
                        <a:pt x="24" y="0"/>
                        <a:pt x="47" y="2"/>
                      </a:cubicBezTo>
                      <a:cubicBezTo>
                        <a:pt x="71" y="4"/>
                        <a:pt x="88" y="24"/>
                        <a:pt x="86" y="48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2" name="iṥḻíḍê"/>
                <p:cNvSpPr>
                  <a:spLocks/>
                </p:cNvSpPr>
                <p:nvPr/>
              </p:nvSpPr>
              <p:spPr bwMode="auto">
                <a:xfrm>
                  <a:off x="7048384" y="2436451"/>
                  <a:ext cx="203543" cy="209795"/>
                </a:xfrm>
                <a:custGeom>
                  <a:avLst/>
                  <a:gdLst>
                    <a:gd name="T0" fmla="*/ 0 w 293"/>
                    <a:gd name="T1" fmla="*/ 59 h 302"/>
                    <a:gd name="T2" fmla="*/ 230 w 293"/>
                    <a:gd name="T3" fmla="*/ 302 h 302"/>
                    <a:gd name="T4" fmla="*/ 293 w 293"/>
                    <a:gd name="T5" fmla="*/ 248 h 302"/>
                    <a:gd name="T6" fmla="*/ 71 w 293"/>
                    <a:gd name="T7" fmla="*/ 0 h 302"/>
                    <a:gd name="T8" fmla="*/ 0 w 293"/>
                    <a:gd name="T9" fmla="*/ 59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3" h="302">
                      <a:moveTo>
                        <a:pt x="0" y="59"/>
                      </a:moveTo>
                      <a:lnTo>
                        <a:pt x="230" y="302"/>
                      </a:lnTo>
                      <a:lnTo>
                        <a:pt x="293" y="248"/>
                      </a:lnTo>
                      <a:lnTo>
                        <a:pt x="71" y="0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3" name="íŝľiḑê"/>
                <p:cNvSpPr>
                  <a:spLocks/>
                </p:cNvSpPr>
                <p:nvPr/>
              </p:nvSpPr>
              <p:spPr bwMode="auto">
                <a:xfrm>
                  <a:off x="7178290" y="2579556"/>
                  <a:ext cx="81973" cy="81973"/>
                </a:xfrm>
                <a:custGeom>
                  <a:avLst/>
                  <a:gdLst>
                    <a:gd name="T0" fmla="*/ 49 w 50"/>
                    <a:gd name="T1" fmla="*/ 27 h 50"/>
                    <a:gd name="T2" fmla="*/ 23 w 50"/>
                    <a:gd name="T3" fmla="*/ 49 h 50"/>
                    <a:gd name="T4" fmla="*/ 1 w 50"/>
                    <a:gd name="T5" fmla="*/ 24 h 50"/>
                    <a:gd name="T6" fmla="*/ 27 w 50"/>
                    <a:gd name="T7" fmla="*/ 1 h 50"/>
                    <a:gd name="T8" fmla="*/ 49 w 50"/>
                    <a:gd name="T9" fmla="*/ 2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49" y="27"/>
                      </a:moveTo>
                      <a:cubicBezTo>
                        <a:pt x="48" y="40"/>
                        <a:pt x="37" y="50"/>
                        <a:pt x="23" y="49"/>
                      </a:cubicBezTo>
                      <a:cubicBezTo>
                        <a:pt x="10" y="48"/>
                        <a:pt x="0" y="37"/>
                        <a:pt x="1" y="24"/>
                      </a:cubicBezTo>
                      <a:cubicBezTo>
                        <a:pt x="2" y="10"/>
                        <a:pt x="13" y="0"/>
                        <a:pt x="27" y="1"/>
                      </a:cubicBezTo>
                      <a:cubicBezTo>
                        <a:pt x="40" y="2"/>
                        <a:pt x="50" y="14"/>
                        <a:pt x="49" y="2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4" name="íṩ1iďè"/>
                <p:cNvSpPr>
                  <a:spLocks/>
                </p:cNvSpPr>
                <p:nvPr/>
              </p:nvSpPr>
              <p:spPr bwMode="auto">
                <a:xfrm>
                  <a:off x="5631227" y="2155799"/>
                  <a:ext cx="1344910" cy="1139283"/>
                </a:xfrm>
                <a:custGeom>
                  <a:avLst/>
                  <a:gdLst>
                    <a:gd name="T0" fmla="*/ 255 w 819"/>
                    <a:gd name="T1" fmla="*/ 419 h 694"/>
                    <a:gd name="T2" fmla="*/ 329 w 819"/>
                    <a:gd name="T3" fmla="*/ 449 h 694"/>
                    <a:gd name="T4" fmla="*/ 473 w 819"/>
                    <a:gd name="T5" fmla="*/ 612 h 694"/>
                    <a:gd name="T6" fmla="*/ 713 w 819"/>
                    <a:gd name="T7" fmla="*/ 428 h 694"/>
                    <a:gd name="T8" fmla="*/ 459 w 819"/>
                    <a:gd name="T9" fmla="*/ 62 h 694"/>
                    <a:gd name="T10" fmla="*/ 434 w 819"/>
                    <a:gd name="T11" fmla="*/ 30 h 694"/>
                    <a:gd name="T12" fmla="*/ 479 w 819"/>
                    <a:gd name="T13" fmla="*/ 33 h 694"/>
                    <a:gd name="T14" fmla="*/ 805 w 819"/>
                    <a:gd name="T15" fmla="*/ 197 h 694"/>
                    <a:gd name="T16" fmla="*/ 813 w 819"/>
                    <a:gd name="T17" fmla="*/ 406 h 694"/>
                    <a:gd name="T18" fmla="*/ 446 w 819"/>
                    <a:gd name="T19" fmla="*/ 694 h 694"/>
                    <a:gd name="T20" fmla="*/ 323 w 819"/>
                    <a:gd name="T21" fmla="*/ 651 h 694"/>
                    <a:gd name="T22" fmla="*/ 86 w 819"/>
                    <a:gd name="T23" fmla="*/ 636 h 694"/>
                    <a:gd name="T24" fmla="*/ 32 w 819"/>
                    <a:gd name="T25" fmla="*/ 457 h 694"/>
                    <a:gd name="T26" fmla="*/ 255 w 819"/>
                    <a:gd name="T27" fmla="*/ 419 h 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19" h="694">
                      <a:moveTo>
                        <a:pt x="255" y="419"/>
                      </a:moveTo>
                      <a:cubicBezTo>
                        <a:pt x="255" y="419"/>
                        <a:pt x="305" y="428"/>
                        <a:pt x="329" y="449"/>
                      </a:cubicBezTo>
                      <a:cubicBezTo>
                        <a:pt x="353" y="470"/>
                        <a:pt x="463" y="606"/>
                        <a:pt x="473" y="612"/>
                      </a:cubicBezTo>
                      <a:cubicBezTo>
                        <a:pt x="484" y="617"/>
                        <a:pt x="691" y="463"/>
                        <a:pt x="713" y="428"/>
                      </a:cubicBezTo>
                      <a:cubicBezTo>
                        <a:pt x="735" y="393"/>
                        <a:pt x="724" y="117"/>
                        <a:pt x="459" y="62"/>
                      </a:cubicBezTo>
                      <a:cubicBezTo>
                        <a:pt x="459" y="62"/>
                        <a:pt x="427" y="59"/>
                        <a:pt x="434" y="30"/>
                      </a:cubicBezTo>
                      <a:cubicBezTo>
                        <a:pt x="442" y="0"/>
                        <a:pt x="479" y="33"/>
                        <a:pt x="479" y="33"/>
                      </a:cubicBezTo>
                      <a:cubicBezTo>
                        <a:pt x="479" y="33"/>
                        <a:pt x="676" y="54"/>
                        <a:pt x="805" y="197"/>
                      </a:cubicBezTo>
                      <a:cubicBezTo>
                        <a:pt x="805" y="197"/>
                        <a:pt x="819" y="389"/>
                        <a:pt x="813" y="406"/>
                      </a:cubicBezTo>
                      <a:cubicBezTo>
                        <a:pt x="807" y="422"/>
                        <a:pt x="516" y="648"/>
                        <a:pt x="446" y="694"/>
                      </a:cubicBezTo>
                      <a:cubicBezTo>
                        <a:pt x="446" y="694"/>
                        <a:pt x="387" y="644"/>
                        <a:pt x="323" y="651"/>
                      </a:cubicBezTo>
                      <a:cubicBezTo>
                        <a:pt x="260" y="658"/>
                        <a:pt x="106" y="654"/>
                        <a:pt x="86" y="636"/>
                      </a:cubicBezTo>
                      <a:cubicBezTo>
                        <a:pt x="65" y="617"/>
                        <a:pt x="0" y="513"/>
                        <a:pt x="32" y="457"/>
                      </a:cubicBezTo>
                      <a:cubicBezTo>
                        <a:pt x="64" y="401"/>
                        <a:pt x="255" y="419"/>
                        <a:pt x="255" y="419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5" name="i$1ide"/>
                <p:cNvSpPr>
                  <a:spLocks/>
                </p:cNvSpPr>
                <p:nvPr/>
              </p:nvSpPr>
              <p:spPr bwMode="auto">
                <a:xfrm>
                  <a:off x="5596493" y="2863683"/>
                  <a:ext cx="681486" cy="656477"/>
                </a:xfrm>
                <a:custGeom>
                  <a:avLst/>
                  <a:gdLst>
                    <a:gd name="T0" fmla="*/ 138 w 415"/>
                    <a:gd name="T1" fmla="*/ 76 h 400"/>
                    <a:gd name="T2" fmla="*/ 47 w 415"/>
                    <a:gd name="T3" fmla="*/ 364 h 400"/>
                    <a:gd name="T4" fmla="*/ 106 w 415"/>
                    <a:gd name="T5" fmla="*/ 390 h 400"/>
                    <a:gd name="T6" fmla="*/ 396 w 415"/>
                    <a:gd name="T7" fmla="*/ 192 h 400"/>
                    <a:gd name="T8" fmla="*/ 138 w 415"/>
                    <a:gd name="T9" fmla="*/ 76 h 4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5" h="400">
                      <a:moveTo>
                        <a:pt x="138" y="76"/>
                      </a:moveTo>
                      <a:cubicBezTo>
                        <a:pt x="90" y="93"/>
                        <a:pt x="0" y="252"/>
                        <a:pt x="47" y="364"/>
                      </a:cubicBezTo>
                      <a:cubicBezTo>
                        <a:pt x="47" y="364"/>
                        <a:pt x="77" y="400"/>
                        <a:pt x="106" y="390"/>
                      </a:cubicBezTo>
                      <a:cubicBezTo>
                        <a:pt x="134" y="380"/>
                        <a:pt x="377" y="218"/>
                        <a:pt x="396" y="192"/>
                      </a:cubicBezTo>
                      <a:cubicBezTo>
                        <a:pt x="415" y="167"/>
                        <a:pt x="355" y="0"/>
                        <a:pt x="138" y="76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6" name="îśḷíḋé"/>
                <p:cNvSpPr>
                  <a:spLocks/>
                </p:cNvSpPr>
                <p:nvPr/>
              </p:nvSpPr>
              <p:spPr bwMode="auto">
                <a:xfrm>
                  <a:off x="5496458" y="2789351"/>
                  <a:ext cx="658561" cy="200764"/>
                </a:xfrm>
                <a:custGeom>
                  <a:avLst/>
                  <a:gdLst>
                    <a:gd name="T0" fmla="*/ 384 w 401"/>
                    <a:gd name="T1" fmla="*/ 15 h 122"/>
                    <a:gd name="T2" fmla="*/ 119 w 401"/>
                    <a:gd name="T3" fmla="*/ 17 h 122"/>
                    <a:gd name="T4" fmla="*/ 15 w 401"/>
                    <a:gd name="T5" fmla="*/ 29 h 122"/>
                    <a:gd name="T6" fmla="*/ 111 w 401"/>
                    <a:gd name="T7" fmla="*/ 114 h 122"/>
                    <a:gd name="T8" fmla="*/ 380 w 401"/>
                    <a:gd name="T9" fmla="*/ 72 h 122"/>
                    <a:gd name="T10" fmla="*/ 384 w 401"/>
                    <a:gd name="T11" fmla="*/ 15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01" h="122">
                      <a:moveTo>
                        <a:pt x="384" y="15"/>
                      </a:moveTo>
                      <a:cubicBezTo>
                        <a:pt x="371" y="0"/>
                        <a:pt x="185" y="12"/>
                        <a:pt x="119" y="17"/>
                      </a:cubicBezTo>
                      <a:cubicBezTo>
                        <a:pt x="52" y="22"/>
                        <a:pt x="26" y="5"/>
                        <a:pt x="15" y="29"/>
                      </a:cubicBezTo>
                      <a:cubicBezTo>
                        <a:pt x="0" y="58"/>
                        <a:pt x="55" y="106"/>
                        <a:pt x="111" y="114"/>
                      </a:cubicBezTo>
                      <a:cubicBezTo>
                        <a:pt x="168" y="122"/>
                        <a:pt x="361" y="84"/>
                        <a:pt x="380" y="72"/>
                      </a:cubicBezTo>
                      <a:cubicBezTo>
                        <a:pt x="399" y="60"/>
                        <a:pt x="401" y="35"/>
                        <a:pt x="384" y="15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7" name="iṥ1îḋe"/>
                <p:cNvSpPr>
                  <a:spLocks/>
                </p:cNvSpPr>
                <p:nvPr/>
              </p:nvSpPr>
              <p:spPr bwMode="auto">
                <a:xfrm>
                  <a:off x="6879576" y="2259307"/>
                  <a:ext cx="540465" cy="556443"/>
                </a:xfrm>
                <a:custGeom>
                  <a:avLst/>
                  <a:gdLst>
                    <a:gd name="T0" fmla="*/ 41 w 329"/>
                    <a:gd name="T1" fmla="*/ 339 h 339"/>
                    <a:gd name="T2" fmla="*/ 25 w 329"/>
                    <a:gd name="T3" fmla="*/ 133 h 339"/>
                    <a:gd name="T4" fmla="*/ 187 w 329"/>
                    <a:gd name="T5" fmla="*/ 5 h 339"/>
                    <a:gd name="T6" fmla="*/ 329 w 329"/>
                    <a:gd name="T7" fmla="*/ 63 h 339"/>
                    <a:gd name="T8" fmla="*/ 191 w 329"/>
                    <a:gd name="T9" fmla="*/ 167 h 339"/>
                    <a:gd name="T10" fmla="*/ 94 w 329"/>
                    <a:gd name="T11" fmla="*/ 305 h 339"/>
                    <a:gd name="T12" fmla="*/ 41 w 329"/>
                    <a:gd name="T13" fmla="*/ 339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9" h="339">
                      <a:moveTo>
                        <a:pt x="41" y="339"/>
                      </a:moveTo>
                      <a:cubicBezTo>
                        <a:pt x="41" y="339"/>
                        <a:pt x="0" y="178"/>
                        <a:pt x="25" y="133"/>
                      </a:cubicBezTo>
                      <a:cubicBezTo>
                        <a:pt x="50" y="87"/>
                        <a:pt x="94" y="12"/>
                        <a:pt x="187" y="5"/>
                      </a:cubicBezTo>
                      <a:cubicBezTo>
                        <a:pt x="249" y="0"/>
                        <a:pt x="305" y="29"/>
                        <a:pt x="329" y="63"/>
                      </a:cubicBezTo>
                      <a:cubicBezTo>
                        <a:pt x="329" y="63"/>
                        <a:pt x="239" y="136"/>
                        <a:pt x="191" y="167"/>
                      </a:cubicBezTo>
                      <a:cubicBezTo>
                        <a:pt x="143" y="198"/>
                        <a:pt x="74" y="244"/>
                        <a:pt x="94" y="305"/>
                      </a:cubicBezTo>
                      <a:cubicBezTo>
                        <a:pt x="94" y="305"/>
                        <a:pt x="82" y="325"/>
                        <a:pt x="41" y="339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8" name="ïṧlíḑè"/>
                <p:cNvSpPr>
                  <a:spLocks/>
                </p:cNvSpPr>
                <p:nvPr/>
              </p:nvSpPr>
              <p:spPr bwMode="auto">
                <a:xfrm>
                  <a:off x="6406495" y="3305502"/>
                  <a:ext cx="59048" cy="163946"/>
                </a:xfrm>
                <a:custGeom>
                  <a:avLst/>
                  <a:gdLst>
                    <a:gd name="T0" fmla="*/ 6 w 36"/>
                    <a:gd name="T1" fmla="*/ 16 h 100"/>
                    <a:gd name="T2" fmla="*/ 21 w 36"/>
                    <a:gd name="T3" fmla="*/ 90 h 100"/>
                    <a:gd name="T4" fmla="*/ 36 w 36"/>
                    <a:gd name="T5" fmla="*/ 90 h 100"/>
                    <a:gd name="T6" fmla="*/ 18 w 36"/>
                    <a:gd name="T7" fmla="*/ 8 h 100"/>
                    <a:gd name="T8" fmla="*/ 6 w 36"/>
                    <a:gd name="T9" fmla="*/ 16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00">
                      <a:moveTo>
                        <a:pt x="6" y="16"/>
                      </a:moveTo>
                      <a:cubicBezTo>
                        <a:pt x="20" y="38"/>
                        <a:pt x="20" y="64"/>
                        <a:pt x="21" y="90"/>
                      </a:cubicBezTo>
                      <a:cubicBezTo>
                        <a:pt x="21" y="100"/>
                        <a:pt x="36" y="100"/>
                        <a:pt x="36" y="90"/>
                      </a:cubicBezTo>
                      <a:cubicBezTo>
                        <a:pt x="35" y="61"/>
                        <a:pt x="35" y="33"/>
                        <a:pt x="18" y="8"/>
                      </a:cubicBezTo>
                      <a:cubicBezTo>
                        <a:pt x="13" y="0"/>
                        <a:pt x="0" y="8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9" name="iŝ1iḓê"/>
                <p:cNvSpPr>
                  <a:spLocks/>
                </p:cNvSpPr>
                <p:nvPr/>
              </p:nvSpPr>
              <p:spPr bwMode="auto">
                <a:xfrm>
                  <a:off x="6464154" y="3305502"/>
                  <a:ext cx="47239" cy="124349"/>
                </a:xfrm>
                <a:custGeom>
                  <a:avLst/>
                  <a:gdLst>
                    <a:gd name="T0" fmla="*/ 5 w 29"/>
                    <a:gd name="T1" fmla="*/ 16 h 76"/>
                    <a:gd name="T2" fmla="*/ 14 w 29"/>
                    <a:gd name="T3" fmla="*/ 66 h 76"/>
                    <a:gd name="T4" fmla="*/ 29 w 29"/>
                    <a:gd name="T5" fmla="*/ 66 h 76"/>
                    <a:gd name="T6" fmla="*/ 17 w 29"/>
                    <a:gd name="T7" fmla="*/ 8 h 76"/>
                    <a:gd name="T8" fmla="*/ 5 w 29"/>
                    <a:gd name="T9" fmla="*/ 16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76">
                      <a:moveTo>
                        <a:pt x="5" y="16"/>
                      </a:moveTo>
                      <a:cubicBezTo>
                        <a:pt x="13" y="31"/>
                        <a:pt x="13" y="49"/>
                        <a:pt x="14" y="66"/>
                      </a:cubicBezTo>
                      <a:cubicBezTo>
                        <a:pt x="14" y="76"/>
                        <a:pt x="29" y="76"/>
                        <a:pt x="29" y="66"/>
                      </a:cubicBezTo>
                      <a:cubicBezTo>
                        <a:pt x="28" y="46"/>
                        <a:pt x="28" y="26"/>
                        <a:pt x="17" y="8"/>
                      </a:cubicBezTo>
                      <a:cubicBezTo>
                        <a:pt x="13" y="0"/>
                        <a:pt x="0" y="7"/>
                        <a:pt x="5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0" name="iṡḻïḓé"/>
                <p:cNvSpPr>
                  <a:spLocks/>
                </p:cNvSpPr>
                <p:nvPr/>
              </p:nvSpPr>
              <p:spPr bwMode="auto">
                <a:xfrm>
                  <a:off x="5754186" y="3556283"/>
                  <a:ext cx="125043" cy="136853"/>
                </a:xfrm>
                <a:custGeom>
                  <a:avLst/>
                  <a:gdLst>
                    <a:gd name="T0" fmla="*/ 5 w 76"/>
                    <a:gd name="T1" fmla="*/ 17 h 83"/>
                    <a:gd name="T2" fmla="*/ 58 w 76"/>
                    <a:gd name="T3" fmla="*/ 76 h 83"/>
                    <a:gd name="T4" fmla="*/ 68 w 76"/>
                    <a:gd name="T5" fmla="*/ 66 h 83"/>
                    <a:gd name="T6" fmla="*/ 17 w 76"/>
                    <a:gd name="T7" fmla="*/ 9 h 83"/>
                    <a:gd name="T8" fmla="*/ 5 w 76"/>
                    <a:gd name="T9" fmla="*/ 17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83">
                      <a:moveTo>
                        <a:pt x="5" y="17"/>
                      </a:moveTo>
                      <a:cubicBezTo>
                        <a:pt x="17" y="41"/>
                        <a:pt x="38" y="58"/>
                        <a:pt x="58" y="76"/>
                      </a:cubicBezTo>
                      <a:cubicBezTo>
                        <a:pt x="65" y="83"/>
                        <a:pt x="76" y="72"/>
                        <a:pt x="68" y="66"/>
                      </a:cubicBezTo>
                      <a:cubicBezTo>
                        <a:pt x="49" y="49"/>
                        <a:pt x="30" y="32"/>
                        <a:pt x="17" y="9"/>
                      </a:cubicBezTo>
                      <a:cubicBezTo>
                        <a:pt x="13" y="0"/>
                        <a:pt x="0" y="8"/>
                        <a:pt x="5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1" name="íşľîḓe"/>
                <p:cNvSpPr>
                  <a:spLocks/>
                </p:cNvSpPr>
                <p:nvPr/>
              </p:nvSpPr>
              <p:spPr bwMode="auto">
                <a:xfrm>
                  <a:off x="5720146" y="3604217"/>
                  <a:ext cx="85446" cy="95172"/>
                </a:xfrm>
                <a:custGeom>
                  <a:avLst/>
                  <a:gdLst>
                    <a:gd name="T0" fmla="*/ 6 w 52"/>
                    <a:gd name="T1" fmla="*/ 16 h 58"/>
                    <a:gd name="T2" fmla="*/ 36 w 52"/>
                    <a:gd name="T3" fmla="*/ 52 h 58"/>
                    <a:gd name="T4" fmla="*/ 44 w 52"/>
                    <a:gd name="T5" fmla="*/ 39 h 58"/>
                    <a:gd name="T6" fmla="*/ 18 w 52"/>
                    <a:gd name="T7" fmla="*/ 8 h 58"/>
                    <a:gd name="T8" fmla="*/ 6 w 52"/>
                    <a:gd name="T9" fmla="*/ 16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" h="58">
                      <a:moveTo>
                        <a:pt x="6" y="16"/>
                      </a:moveTo>
                      <a:cubicBezTo>
                        <a:pt x="14" y="29"/>
                        <a:pt x="23" y="43"/>
                        <a:pt x="36" y="52"/>
                      </a:cubicBezTo>
                      <a:cubicBezTo>
                        <a:pt x="44" y="58"/>
                        <a:pt x="52" y="45"/>
                        <a:pt x="44" y="39"/>
                      </a:cubicBezTo>
                      <a:cubicBezTo>
                        <a:pt x="33" y="32"/>
                        <a:pt x="26" y="19"/>
                        <a:pt x="18" y="8"/>
                      </a:cubicBezTo>
                      <a:cubicBezTo>
                        <a:pt x="13" y="0"/>
                        <a:pt x="0" y="8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2" name="išľïde"/>
                <p:cNvSpPr>
                  <a:spLocks/>
                </p:cNvSpPr>
                <p:nvPr/>
              </p:nvSpPr>
              <p:spPr bwMode="auto">
                <a:xfrm>
                  <a:off x="7001146" y="2876187"/>
                  <a:ext cx="109760" cy="67384"/>
                </a:xfrm>
                <a:custGeom>
                  <a:avLst/>
                  <a:gdLst>
                    <a:gd name="T0" fmla="*/ 8 w 67"/>
                    <a:gd name="T1" fmla="*/ 17 h 41"/>
                    <a:gd name="T2" fmla="*/ 54 w 67"/>
                    <a:gd name="T3" fmla="*/ 38 h 41"/>
                    <a:gd name="T4" fmla="*/ 58 w 67"/>
                    <a:gd name="T5" fmla="*/ 24 h 41"/>
                    <a:gd name="T6" fmla="*/ 16 w 67"/>
                    <a:gd name="T7" fmla="*/ 4 h 41"/>
                    <a:gd name="T8" fmla="*/ 8 w 67"/>
                    <a:gd name="T9" fmla="*/ 17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41">
                      <a:moveTo>
                        <a:pt x="8" y="17"/>
                      </a:moveTo>
                      <a:cubicBezTo>
                        <a:pt x="23" y="26"/>
                        <a:pt x="38" y="34"/>
                        <a:pt x="54" y="38"/>
                      </a:cubicBezTo>
                      <a:cubicBezTo>
                        <a:pt x="63" y="41"/>
                        <a:pt x="67" y="26"/>
                        <a:pt x="58" y="24"/>
                      </a:cubicBezTo>
                      <a:cubicBezTo>
                        <a:pt x="43" y="20"/>
                        <a:pt x="29" y="12"/>
                        <a:pt x="16" y="4"/>
                      </a:cubicBezTo>
                      <a:cubicBezTo>
                        <a:pt x="7" y="0"/>
                        <a:pt x="0" y="13"/>
                        <a:pt x="8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3" name="ïšlïḍe"/>
                <p:cNvSpPr>
                  <a:spLocks/>
                </p:cNvSpPr>
                <p:nvPr/>
              </p:nvSpPr>
              <p:spPr bwMode="auto">
                <a:xfrm>
                  <a:off x="6987947" y="2932456"/>
                  <a:ext cx="90309" cy="49323"/>
                </a:xfrm>
                <a:custGeom>
                  <a:avLst/>
                  <a:gdLst>
                    <a:gd name="T0" fmla="*/ 8 w 55"/>
                    <a:gd name="T1" fmla="*/ 17 h 30"/>
                    <a:gd name="T2" fmla="*/ 42 w 55"/>
                    <a:gd name="T3" fmla="*/ 28 h 30"/>
                    <a:gd name="T4" fmla="*/ 46 w 55"/>
                    <a:gd name="T5" fmla="*/ 14 h 30"/>
                    <a:gd name="T6" fmla="*/ 16 w 55"/>
                    <a:gd name="T7" fmla="*/ 4 h 30"/>
                    <a:gd name="T8" fmla="*/ 8 w 55"/>
                    <a:gd name="T9" fmla="*/ 17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30">
                      <a:moveTo>
                        <a:pt x="8" y="17"/>
                      </a:moveTo>
                      <a:cubicBezTo>
                        <a:pt x="19" y="23"/>
                        <a:pt x="30" y="26"/>
                        <a:pt x="42" y="28"/>
                      </a:cubicBezTo>
                      <a:cubicBezTo>
                        <a:pt x="51" y="30"/>
                        <a:pt x="55" y="15"/>
                        <a:pt x="46" y="14"/>
                      </a:cubicBezTo>
                      <a:cubicBezTo>
                        <a:pt x="36" y="12"/>
                        <a:pt x="25" y="10"/>
                        <a:pt x="16" y="4"/>
                      </a:cubicBezTo>
                      <a:cubicBezTo>
                        <a:pt x="7" y="0"/>
                        <a:pt x="0" y="13"/>
                        <a:pt x="8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4" name="íṧļîdè"/>
                <p:cNvSpPr>
                  <a:spLocks/>
                </p:cNvSpPr>
                <p:nvPr/>
              </p:nvSpPr>
              <p:spPr bwMode="auto">
                <a:xfrm>
                  <a:off x="7521465" y="2471186"/>
                  <a:ext cx="47933" cy="118096"/>
                </a:xfrm>
                <a:custGeom>
                  <a:avLst/>
                  <a:gdLst>
                    <a:gd name="T0" fmla="*/ 5 w 29"/>
                    <a:gd name="T1" fmla="*/ 16 h 72"/>
                    <a:gd name="T2" fmla="*/ 14 w 29"/>
                    <a:gd name="T3" fmla="*/ 62 h 72"/>
                    <a:gd name="T4" fmla="*/ 29 w 29"/>
                    <a:gd name="T5" fmla="*/ 62 h 72"/>
                    <a:gd name="T6" fmla="*/ 17 w 29"/>
                    <a:gd name="T7" fmla="*/ 8 h 72"/>
                    <a:gd name="T8" fmla="*/ 5 w 29"/>
                    <a:gd name="T9" fmla="*/ 16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72">
                      <a:moveTo>
                        <a:pt x="5" y="16"/>
                      </a:moveTo>
                      <a:cubicBezTo>
                        <a:pt x="12" y="30"/>
                        <a:pt x="13" y="46"/>
                        <a:pt x="14" y="62"/>
                      </a:cubicBezTo>
                      <a:cubicBezTo>
                        <a:pt x="14" y="72"/>
                        <a:pt x="29" y="72"/>
                        <a:pt x="29" y="62"/>
                      </a:cubicBezTo>
                      <a:cubicBezTo>
                        <a:pt x="28" y="43"/>
                        <a:pt x="26" y="25"/>
                        <a:pt x="17" y="8"/>
                      </a:cubicBezTo>
                      <a:cubicBezTo>
                        <a:pt x="13" y="0"/>
                        <a:pt x="0" y="7"/>
                        <a:pt x="5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5" name="iṥļïḋê"/>
                <p:cNvSpPr>
                  <a:spLocks/>
                </p:cNvSpPr>
                <p:nvPr/>
              </p:nvSpPr>
              <p:spPr bwMode="auto">
                <a:xfrm>
                  <a:off x="7577039" y="2455903"/>
                  <a:ext cx="44460" cy="110455"/>
                </a:xfrm>
                <a:custGeom>
                  <a:avLst/>
                  <a:gdLst>
                    <a:gd name="T0" fmla="*/ 4 w 27"/>
                    <a:gd name="T1" fmla="*/ 13 h 67"/>
                    <a:gd name="T2" fmla="*/ 12 w 27"/>
                    <a:gd name="T3" fmla="*/ 57 h 67"/>
                    <a:gd name="T4" fmla="*/ 27 w 27"/>
                    <a:gd name="T5" fmla="*/ 57 h 67"/>
                    <a:gd name="T6" fmla="*/ 18 w 27"/>
                    <a:gd name="T7" fmla="*/ 9 h 67"/>
                    <a:gd name="T8" fmla="*/ 4 w 27"/>
                    <a:gd name="T9" fmla="*/ 1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67">
                      <a:moveTo>
                        <a:pt x="4" y="13"/>
                      </a:moveTo>
                      <a:cubicBezTo>
                        <a:pt x="9" y="27"/>
                        <a:pt x="11" y="42"/>
                        <a:pt x="12" y="57"/>
                      </a:cubicBezTo>
                      <a:cubicBezTo>
                        <a:pt x="12" y="67"/>
                        <a:pt x="27" y="67"/>
                        <a:pt x="27" y="57"/>
                      </a:cubicBezTo>
                      <a:cubicBezTo>
                        <a:pt x="26" y="40"/>
                        <a:pt x="24" y="24"/>
                        <a:pt x="18" y="9"/>
                      </a:cubicBezTo>
                      <a:cubicBezTo>
                        <a:pt x="15" y="0"/>
                        <a:pt x="0" y="4"/>
                        <a:pt x="4" y="1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6" name="îsḻíḋè"/>
                <p:cNvSpPr>
                  <a:spLocks/>
                </p:cNvSpPr>
                <p:nvPr/>
              </p:nvSpPr>
              <p:spPr bwMode="auto">
                <a:xfrm>
                  <a:off x="6335637" y="2555937"/>
                  <a:ext cx="277874" cy="187565"/>
                </a:xfrm>
                <a:custGeom>
                  <a:avLst/>
                  <a:gdLst>
                    <a:gd name="T0" fmla="*/ 39 w 169"/>
                    <a:gd name="T1" fmla="*/ 48 h 114"/>
                    <a:gd name="T2" fmla="*/ 85 w 169"/>
                    <a:gd name="T3" fmla="*/ 51 h 114"/>
                    <a:gd name="T4" fmla="*/ 135 w 169"/>
                    <a:gd name="T5" fmla="*/ 5 h 114"/>
                    <a:gd name="T6" fmla="*/ 169 w 169"/>
                    <a:gd name="T7" fmla="*/ 32 h 114"/>
                    <a:gd name="T8" fmla="*/ 75 w 169"/>
                    <a:gd name="T9" fmla="*/ 103 h 114"/>
                    <a:gd name="T10" fmla="*/ 57 w 169"/>
                    <a:gd name="T11" fmla="*/ 101 h 114"/>
                    <a:gd name="T12" fmla="*/ 46 w 169"/>
                    <a:gd name="T13" fmla="*/ 108 h 114"/>
                    <a:gd name="T14" fmla="*/ 6 w 169"/>
                    <a:gd name="T15" fmla="*/ 106 h 114"/>
                    <a:gd name="T16" fmla="*/ 9 w 169"/>
                    <a:gd name="T17" fmla="*/ 53 h 114"/>
                    <a:gd name="T18" fmla="*/ 39 w 169"/>
                    <a:gd name="T19" fmla="*/ 48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9" h="114">
                      <a:moveTo>
                        <a:pt x="39" y="48"/>
                      </a:moveTo>
                      <a:cubicBezTo>
                        <a:pt x="39" y="48"/>
                        <a:pt x="73" y="53"/>
                        <a:pt x="85" y="51"/>
                      </a:cubicBezTo>
                      <a:cubicBezTo>
                        <a:pt x="98" y="48"/>
                        <a:pt x="128" y="10"/>
                        <a:pt x="135" y="5"/>
                      </a:cubicBezTo>
                      <a:cubicBezTo>
                        <a:pt x="143" y="0"/>
                        <a:pt x="169" y="32"/>
                        <a:pt x="169" y="32"/>
                      </a:cubicBezTo>
                      <a:cubicBezTo>
                        <a:pt x="169" y="32"/>
                        <a:pt x="91" y="96"/>
                        <a:pt x="75" y="103"/>
                      </a:cubicBezTo>
                      <a:cubicBezTo>
                        <a:pt x="57" y="101"/>
                        <a:pt x="57" y="101"/>
                        <a:pt x="57" y="101"/>
                      </a:cubicBezTo>
                      <a:cubicBezTo>
                        <a:pt x="46" y="108"/>
                        <a:pt x="46" y="108"/>
                        <a:pt x="46" y="108"/>
                      </a:cubicBezTo>
                      <a:cubicBezTo>
                        <a:pt x="46" y="108"/>
                        <a:pt x="12" y="114"/>
                        <a:pt x="6" y="106"/>
                      </a:cubicBezTo>
                      <a:cubicBezTo>
                        <a:pt x="0" y="97"/>
                        <a:pt x="9" y="53"/>
                        <a:pt x="9" y="53"/>
                      </a:cubicBezTo>
                      <a:cubicBezTo>
                        <a:pt x="9" y="53"/>
                        <a:pt x="28" y="47"/>
                        <a:pt x="39" y="4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7" name="ïsḻidé"/>
                <p:cNvSpPr>
                  <a:spLocks/>
                </p:cNvSpPr>
                <p:nvPr/>
              </p:nvSpPr>
              <p:spPr bwMode="auto">
                <a:xfrm>
                  <a:off x="5644426" y="2377403"/>
                  <a:ext cx="771795" cy="288989"/>
                </a:xfrm>
                <a:custGeom>
                  <a:avLst/>
                  <a:gdLst>
                    <a:gd name="T0" fmla="*/ 161 w 470"/>
                    <a:gd name="T1" fmla="*/ 119 h 176"/>
                    <a:gd name="T2" fmla="*/ 362 w 470"/>
                    <a:gd name="T3" fmla="*/ 14 h 176"/>
                    <a:gd name="T4" fmla="*/ 470 w 470"/>
                    <a:gd name="T5" fmla="*/ 157 h 176"/>
                    <a:gd name="T6" fmla="*/ 428 w 470"/>
                    <a:gd name="T7" fmla="*/ 173 h 176"/>
                    <a:gd name="T8" fmla="*/ 360 w 470"/>
                    <a:gd name="T9" fmla="*/ 52 h 176"/>
                    <a:gd name="T10" fmla="*/ 169 w 470"/>
                    <a:gd name="T11" fmla="*/ 157 h 176"/>
                    <a:gd name="T12" fmla="*/ 161 w 470"/>
                    <a:gd name="T13" fmla="*/ 119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0" h="176">
                      <a:moveTo>
                        <a:pt x="161" y="119"/>
                      </a:moveTo>
                      <a:cubicBezTo>
                        <a:pt x="161" y="119"/>
                        <a:pt x="287" y="0"/>
                        <a:pt x="362" y="14"/>
                      </a:cubicBezTo>
                      <a:cubicBezTo>
                        <a:pt x="437" y="27"/>
                        <a:pt x="461" y="111"/>
                        <a:pt x="470" y="157"/>
                      </a:cubicBezTo>
                      <a:cubicBezTo>
                        <a:pt x="470" y="157"/>
                        <a:pt x="442" y="176"/>
                        <a:pt x="428" y="173"/>
                      </a:cubicBezTo>
                      <a:cubicBezTo>
                        <a:pt x="428" y="173"/>
                        <a:pt x="414" y="48"/>
                        <a:pt x="360" y="52"/>
                      </a:cubicBezTo>
                      <a:cubicBezTo>
                        <a:pt x="305" y="57"/>
                        <a:pt x="180" y="151"/>
                        <a:pt x="169" y="157"/>
                      </a:cubicBezTo>
                      <a:cubicBezTo>
                        <a:pt x="158" y="164"/>
                        <a:pt x="0" y="139"/>
                        <a:pt x="161" y="119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8" name="iśļïḋê"/>
                <p:cNvSpPr>
                  <a:spLocks/>
                </p:cNvSpPr>
                <p:nvPr/>
              </p:nvSpPr>
              <p:spPr bwMode="auto">
                <a:xfrm>
                  <a:off x="6437756" y="2689317"/>
                  <a:ext cx="248003" cy="336922"/>
                </a:xfrm>
                <a:custGeom>
                  <a:avLst/>
                  <a:gdLst>
                    <a:gd name="T0" fmla="*/ 43 w 151"/>
                    <a:gd name="T1" fmla="*/ 126 h 205"/>
                    <a:gd name="T2" fmla="*/ 82 w 151"/>
                    <a:gd name="T3" fmla="*/ 103 h 205"/>
                    <a:gd name="T4" fmla="*/ 87 w 151"/>
                    <a:gd name="T5" fmla="*/ 24 h 205"/>
                    <a:gd name="T6" fmla="*/ 143 w 151"/>
                    <a:gd name="T7" fmla="*/ 15 h 205"/>
                    <a:gd name="T8" fmla="*/ 113 w 151"/>
                    <a:gd name="T9" fmla="*/ 156 h 205"/>
                    <a:gd name="T10" fmla="*/ 97 w 151"/>
                    <a:gd name="T11" fmla="*/ 155 h 205"/>
                    <a:gd name="T12" fmla="*/ 95 w 151"/>
                    <a:gd name="T13" fmla="*/ 183 h 205"/>
                    <a:gd name="T14" fmla="*/ 38 w 151"/>
                    <a:gd name="T15" fmla="*/ 205 h 205"/>
                    <a:gd name="T16" fmla="*/ 6 w 151"/>
                    <a:gd name="T17" fmla="*/ 153 h 205"/>
                    <a:gd name="T18" fmla="*/ 43 w 151"/>
                    <a:gd name="T19" fmla="*/ 126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1" h="205">
                      <a:moveTo>
                        <a:pt x="43" y="126"/>
                      </a:moveTo>
                      <a:cubicBezTo>
                        <a:pt x="43" y="126"/>
                        <a:pt x="74" y="117"/>
                        <a:pt x="82" y="103"/>
                      </a:cubicBezTo>
                      <a:cubicBezTo>
                        <a:pt x="90" y="89"/>
                        <a:pt x="97" y="41"/>
                        <a:pt x="87" y="24"/>
                      </a:cubicBezTo>
                      <a:cubicBezTo>
                        <a:pt x="87" y="24"/>
                        <a:pt x="130" y="0"/>
                        <a:pt x="143" y="15"/>
                      </a:cubicBezTo>
                      <a:cubicBezTo>
                        <a:pt x="143" y="15"/>
                        <a:pt x="151" y="126"/>
                        <a:pt x="113" y="156"/>
                      </a:cubicBezTo>
                      <a:cubicBezTo>
                        <a:pt x="97" y="155"/>
                        <a:pt x="97" y="155"/>
                        <a:pt x="97" y="155"/>
                      </a:cubicBezTo>
                      <a:cubicBezTo>
                        <a:pt x="97" y="155"/>
                        <a:pt x="106" y="177"/>
                        <a:pt x="95" y="183"/>
                      </a:cubicBezTo>
                      <a:cubicBezTo>
                        <a:pt x="84" y="190"/>
                        <a:pt x="41" y="205"/>
                        <a:pt x="38" y="205"/>
                      </a:cubicBezTo>
                      <a:cubicBezTo>
                        <a:pt x="38" y="205"/>
                        <a:pt x="13" y="166"/>
                        <a:pt x="6" y="153"/>
                      </a:cubicBezTo>
                      <a:cubicBezTo>
                        <a:pt x="0" y="141"/>
                        <a:pt x="43" y="126"/>
                        <a:pt x="43" y="126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9" name="î$1îḑê"/>
                <p:cNvSpPr>
                  <a:spLocks/>
                </p:cNvSpPr>
                <p:nvPr/>
              </p:nvSpPr>
              <p:spPr bwMode="auto">
                <a:xfrm>
                  <a:off x="5558980" y="2546212"/>
                  <a:ext cx="948940" cy="409169"/>
                </a:xfrm>
                <a:custGeom>
                  <a:avLst/>
                  <a:gdLst>
                    <a:gd name="T0" fmla="*/ 176 w 578"/>
                    <a:gd name="T1" fmla="*/ 40 h 249"/>
                    <a:gd name="T2" fmla="*/ 578 w 578"/>
                    <a:gd name="T3" fmla="*/ 213 h 249"/>
                    <a:gd name="T4" fmla="*/ 545 w 578"/>
                    <a:gd name="T5" fmla="*/ 249 h 249"/>
                    <a:gd name="T6" fmla="*/ 161 w 578"/>
                    <a:gd name="T7" fmla="*/ 88 h 249"/>
                    <a:gd name="T8" fmla="*/ 34 w 578"/>
                    <a:gd name="T9" fmla="*/ 82 h 249"/>
                    <a:gd name="T10" fmla="*/ 176 w 578"/>
                    <a:gd name="T11" fmla="*/ 40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78" h="249">
                      <a:moveTo>
                        <a:pt x="176" y="40"/>
                      </a:moveTo>
                      <a:cubicBezTo>
                        <a:pt x="176" y="40"/>
                        <a:pt x="473" y="12"/>
                        <a:pt x="578" y="213"/>
                      </a:cubicBezTo>
                      <a:cubicBezTo>
                        <a:pt x="578" y="213"/>
                        <a:pt x="551" y="239"/>
                        <a:pt x="545" y="249"/>
                      </a:cubicBezTo>
                      <a:cubicBezTo>
                        <a:pt x="545" y="249"/>
                        <a:pt x="478" y="50"/>
                        <a:pt x="161" y="88"/>
                      </a:cubicBezTo>
                      <a:cubicBezTo>
                        <a:pt x="153" y="86"/>
                        <a:pt x="57" y="139"/>
                        <a:pt x="34" y="82"/>
                      </a:cubicBezTo>
                      <a:cubicBezTo>
                        <a:pt x="0" y="0"/>
                        <a:pt x="176" y="40"/>
                        <a:pt x="176" y="40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0" name="iṣḻïḑe"/>
                <p:cNvSpPr>
                  <a:spLocks/>
                </p:cNvSpPr>
                <p:nvPr/>
              </p:nvSpPr>
              <p:spPr bwMode="auto">
                <a:xfrm>
                  <a:off x="5991074" y="1477092"/>
                  <a:ext cx="390413" cy="607849"/>
                </a:xfrm>
                <a:custGeom>
                  <a:avLst/>
                  <a:gdLst>
                    <a:gd name="T0" fmla="*/ 231 w 238"/>
                    <a:gd name="T1" fmla="*/ 325 h 370"/>
                    <a:gd name="T2" fmla="*/ 222 w 238"/>
                    <a:gd name="T3" fmla="*/ 281 h 370"/>
                    <a:gd name="T4" fmla="*/ 96 w 238"/>
                    <a:gd name="T5" fmla="*/ 258 h 370"/>
                    <a:gd name="T6" fmla="*/ 207 w 238"/>
                    <a:gd name="T7" fmla="*/ 227 h 370"/>
                    <a:gd name="T8" fmla="*/ 203 w 238"/>
                    <a:gd name="T9" fmla="*/ 211 h 370"/>
                    <a:gd name="T10" fmla="*/ 216 w 238"/>
                    <a:gd name="T11" fmla="*/ 184 h 370"/>
                    <a:gd name="T12" fmla="*/ 190 w 238"/>
                    <a:gd name="T13" fmla="*/ 170 h 370"/>
                    <a:gd name="T14" fmla="*/ 189 w 238"/>
                    <a:gd name="T15" fmla="*/ 166 h 370"/>
                    <a:gd name="T16" fmla="*/ 189 w 238"/>
                    <a:gd name="T17" fmla="*/ 166 h 370"/>
                    <a:gd name="T18" fmla="*/ 168 w 238"/>
                    <a:gd name="T19" fmla="*/ 98 h 370"/>
                    <a:gd name="T20" fmla="*/ 7 w 238"/>
                    <a:gd name="T21" fmla="*/ 181 h 370"/>
                    <a:gd name="T22" fmla="*/ 73 w 238"/>
                    <a:gd name="T23" fmla="*/ 339 h 370"/>
                    <a:gd name="T24" fmla="*/ 231 w 238"/>
                    <a:gd name="T25" fmla="*/ 325 h 3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8" h="370">
                      <a:moveTo>
                        <a:pt x="231" y="325"/>
                      </a:moveTo>
                      <a:cubicBezTo>
                        <a:pt x="231" y="316"/>
                        <a:pt x="227" y="300"/>
                        <a:pt x="222" y="281"/>
                      </a:cubicBezTo>
                      <a:cubicBezTo>
                        <a:pt x="140" y="369"/>
                        <a:pt x="96" y="258"/>
                        <a:pt x="96" y="258"/>
                      </a:cubicBezTo>
                      <a:cubicBezTo>
                        <a:pt x="106" y="257"/>
                        <a:pt x="177" y="236"/>
                        <a:pt x="207" y="227"/>
                      </a:cubicBezTo>
                      <a:cubicBezTo>
                        <a:pt x="206" y="221"/>
                        <a:pt x="204" y="216"/>
                        <a:pt x="203" y="211"/>
                      </a:cubicBezTo>
                      <a:cubicBezTo>
                        <a:pt x="231" y="212"/>
                        <a:pt x="238" y="174"/>
                        <a:pt x="216" y="184"/>
                      </a:cubicBezTo>
                      <a:cubicBezTo>
                        <a:pt x="201" y="191"/>
                        <a:pt x="193" y="178"/>
                        <a:pt x="190" y="170"/>
                      </a:cubicBezTo>
                      <a:cubicBezTo>
                        <a:pt x="190" y="169"/>
                        <a:pt x="189" y="167"/>
                        <a:pt x="189" y="166"/>
                      </a:cubicBezTo>
                      <a:cubicBezTo>
                        <a:pt x="189" y="166"/>
                        <a:pt x="189" y="166"/>
                        <a:pt x="189" y="166"/>
                      </a:cubicBezTo>
                      <a:cubicBezTo>
                        <a:pt x="177" y="127"/>
                        <a:pt x="168" y="98"/>
                        <a:pt x="168" y="98"/>
                      </a:cubicBezTo>
                      <a:cubicBezTo>
                        <a:pt x="53" y="0"/>
                        <a:pt x="0" y="162"/>
                        <a:pt x="7" y="181"/>
                      </a:cubicBezTo>
                      <a:cubicBezTo>
                        <a:pt x="13" y="201"/>
                        <a:pt x="43" y="309"/>
                        <a:pt x="73" y="339"/>
                      </a:cubicBezTo>
                      <a:cubicBezTo>
                        <a:pt x="103" y="370"/>
                        <a:pt x="235" y="366"/>
                        <a:pt x="231" y="325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1" name="îṡļîdê"/>
                <p:cNvSpPr>
                  <a:spLocks/>
                </p:cNvSpPr>
                <p:nvPr/>
              </p:nvSpPr>
              <p:spPr bwMode="auto">
                <a:xfrm>
                  <a:off x="5808371" y="1416654"/>
                  <a:ext cx="522403" cy="536991"/>
                </a:xfrm>
                <a:custGeom>
                  <a:avLst/>
                  <a:gdLst>
                    <a:gd name="T0" fmla="*/ 155 w 318"/>
                    <a:gd name="T1" fmla="*/ 293 h 327"/>
                    <a:gd name="T2" fmla="*/ 127 w 318"/>
                    <a:gd name="T3" fmla="*/ 175 h 327"/>
                    <a:gd name="T4" fmla="*/ 231 w 318"/>
                    <a:gd name="T5" fmla="*/ 154 h 327"/>
                    <a:gd name="T6" fmla="*/ 201 w 318"/>
                    <a:gd name="T7" fmla="*/ 142 h 327"/>
                    <a:gd name="T8" fmla="*/ 309 w 318"/>
                    <a:gd name="T9" fmla="*/ 124 h 327"/>
                    <a:gd name="T10" fmla="*/ 290 w 318"/>
                    <a:gd name="T11" fmla="*/ 129 h 327"/>
                    <a:gd name="T12" fmla="*/ 262 w 318"/>
                    <a:gd name="T13" fmla="*/ 11 h 327"/>
                    <a:gd name="T14" fmla="*/ 245 w 318"/>
                    <a:gd name="T15" fmla="*/ 58 h 327"/>
                    <a:gd name="T16" fmla="*/ 168 w 318"/>
                    <a:gd name="T17" fmla="*/ 8 h 327"/>
                    <a:gd name="T18" fmla="*/ 162 w 318"/>
                    <a:gd name="T19" fmla="*/ 56 h 327"/>
                    <a:gd name="T20" fmla="*/ 50 w 318"/>
                    <a:gd name="T21" fmla="*/ 118 h 327"/>
                    <a:gd name="T22" fmla="*/ 3 w 318"/>
                    <a:gd name="T23" fmla="*/ 134 h 327"/>
                    <a:gd name="T24" fmla="*/ 31 w 318"/>
                    <a:gd name="T25" fmla="*/ 140 h 327"/>
                    <a:gd name="T26" fmla="*/ 15 w 318"/>
                    <a:gd name="T27" fmla="*/ 168 h 327"/>
                    <a:gd name="T28" fmla="*/ 32 w 318"/>
                    <a:gd name="T29" fmla="*/ 158 h 327"/>
                    <a:gd name="T30" fmla="*/ 93 w 318"/>
                    <a:gd name="T31" fmla="*/ 266 h 327"/>
                    <a:gd name="T32" fmla="*/ 85 w 318"/>
                    <a:gd name="T33" fmla="*/ 300 h 327"/>
                    <a:gd name="T34" fmla="*/ 102 w 318"/>
                    <a:gd name="T35" fmla="*/ 291 h 327"/>
                    <a:gd name="T36" fmla="*/ 111 w 318"/>
                    <a:gd name="T37" fmla="*/ 317 h 327"/>
                    <a:gd name="T38" fmla="*/ 155 w 318"/>
                    <a:gd name="T39" fmla="*/ 293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18" h="327">
                      <a:moveTo>
                        <a:pt x="155" y="293"/>
                      </a:moveTo>
                      <a:cubicBezTo>
                        <a:pt x="155" y="293"/>
                        <a:pt x="196" y="217"/>
                        <a:pt x="127" y="175"/>
                      </a:cubicBezTo>
                      <a:cubicBezTo>
                        <a:pt x="127" y="175"/>
                        <a:pt x="249" y="167"/>
                        <a:pt x="231" y="154"/>
                      </a:cubicBezTo>
                      <a:cubicBezTo>
                        <a:pt x="215" y="142"/>
                        <a:pt x="201" y="142"/>
                        <a:pt x="201" y="142"/>
                      </a:cubicBezTo>
                      <a:cubicBezTo>
                        <a:pt x="201" y="142"/>
                        <a:pt x="301" y="156"/>
                        <a:pt x="309" y="124"/>
                      </a:cubicBezTo>
                      <a:cubicBezTo>
                        <a:pt x="318" y="90"/>
                        <a:pt x="290" y="129"/>
                        <a:pt x="290" y="129"/>
                      </a:cubicBezTo>
                      <a:cubicBezTo>
                        <a:pt x="290" y="129"/>
                        <a:pt x="309" y="19"/>
                        <a:pt x="262" y="11"/>
                      </a:cubicBezTo>
                      <a:cubicBezTo>
                        <a:pt x="215" y="4"/>
                        <a:pt x="245" y="58"/>
                        <a:pt x="245" y="58"/>
                      </a:cubicBezTo>
                      <a:cubicBezTo>
                        <a:pt x="245" y="58"/>
                        <a:pt x="223" y="16"/>
                        <a:pt x="168" y="8"/>
                      </a:cubicBezTo>
                      <a:cubicBezTo>
                        <a:pt x="113" y="0"/>
                        <a:pt x="130" y="46"/>
                        <a:pt x="162" y="56"/>
                      </a:cubicBezTo>
                      <a:cubicBezTo>
                        <a:pt x="162" y="56"/>
                        <a:pt x="77" y="67"/>
                        <a:pt x="50" y="118"/>
                      </a:cubicBezTo>
                      <a:cubicBezTo>
                        <a:pt x="50" y="118"/>
                        <a:pt x="6" y="110"/>
                        <a:pt x="3" y="134"/>
                      </a:cubicBezTo>
                      <a:cubicBezTo>
                        <a:pt x="0" y="158"/>
                        <a:pt x="31" y="140"/>
                        <a:pt x="31" y="140"/>
                      </a:cubicBezTo>
                      <a:cubicBezTo>
                        <a:pt x="31" y="140"/>
                        <a:pt x="2" y="161"/>
                        <a:pt x="15" y="168"/>
                      </a:cubicBezTo>
                      <a:cubicBezTo>
                        <a:pt x="27" y="176"/>
                        <a:pt x="32" y="158"/>
                        <a:pt x="32" y="158"/>
                      </a:cubicBezTo>
                      <a:cubicBezTo>
                        <a:pt x="32" y="158"/>
                        <a:pt x="26" y="249"/>
                        <a:pt x="93" y="266"/>
                      </a:cubicBezTo>
                      <a:cubicBezTo>
                        <a:pt x="93" y="266"/>
                        <a:pt x="76" y="295"/>
                        <a:pt x="85" y="300"/>
                      </a:cubicBezTo>
                      <a:cubicBezTo>
                        <a:pt x="94" y="306"/>
                        <a:pt x="102" y="291"/>
                        <a:pt x="102" y="291"/>
                      </a:cubicBezTo>
                      <a:cubicBezTo>
                        <a:pt x="102" y="291"/>
                        <a:pt x="92" y="327"/>
                        <a:pt x="111" y="317"/>
                      </a:cubicBezTo>
                      <a:cubicBezTo>
                        <a:pt x="129" y="308"/>
                        <a:pt x="149" y="308"/>
                        <a:pt x="155" y="293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2" name="iṩļïḋe"/>
                <p:cNvSpPr>
                  <a:spLocks/>
                </p:cNvSpPr>
                <p:nvPr/>
              </p:nvSpPr>
              <p:spPr bwMode="auto">
                <a:xfrm>
                  <a:off x="6171692" y="1915438"/>
                  <a:ext cx="141021" cy="103508"/>
                </a:xfrm>
                <a:custGeom>
                  <a:avLst/>
                  <a:gdLst>
                    <a:gd name="T0" fmla="*/ 0 w 86"/>
                    <a:gd name="T1" fmla="*/ 16 h 63"/>
                    <a:gd name="T2" fmla="*/ 86 w 86"/>
                    <a:gd name="T3" fmla="*/ 36 h 63"/>
                    <a:gd name="T4" fmla="*/ 0 w 86"/>
                    <a:gd name="T5" fmla="*/ 16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6" h="63">
                      <a:moveTo>
                        <a:pt x="0" y="16"/>
                      </a:moveTo>
                      <a:cubicBezTo>
                        <a:pt x="16" y="38"/>
                        <a:pt x="45" y="63"/>
                        <a:pt x="86" y="36"/>
                      </a:cubicBezTo>
                      <a:cubicBezTo>
                        <a:pt x="66" y="0"/>
                        <a:pt x="23" y="8"/>
                        <a:pt x="0" y="16"/>
                      </a:cubicBezTo>
                    </a:path>
                  </a:pathLst>
                </a:custGeom>
                <a:solidFill>
                  <a:srgbClr val="DA908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3" name="i$ļïḓé"/>
                <p:cNvSpPr>
                  <a:spLocks/>
                </p:cNvSpPr>
                <p:nvPr/>
              </p:nvSpPr>
              <p:spPr bwMode="auto">
                <a:xfrm>
                  <a:off x="6148767" y="1850137"/>
                  <a:ext cx="207016" cy="125043"/>
                </a:xfrm>
                <a:custGeom>
                  <a:avLst/>
                  <a:gdLst>
                    <a:gd name="T0" fmla="*/ 111 w 126"/>
                    <a:gd name="T1" fmla="*/ 0 h 76"/>
                    <a:gd name="T2" fmla="*/ 0 w 126"/>
                    <a:gd name="T3" fmla="*/ 31 h 76"/>
                    <a:gd name="T4" fmla="*/ 14 w 126"/>
                    <a:gd name="T5" fmla="*/ 56 h 76"/>
                    <a:gd name="T6" fmla="*/ 100 w 126"/>
                    <a:gd name="T7" fmla="*/ 76 h 76"/>
                    <a:gd name="T8" fmla="*/ 126 w 126"/>
                    <a:gd name="T9" fmla="*/ 54 h 76"/>
                    <a:gd name="T10" fmla="*/ 111 w 126"/>
                    <a:gd name="T11" fmla="*/ 0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6" h="76">
                      <a:moveTo>
                        <a:pt x="111" y="0"/>
                      </a:moveTo>
                      <a:cubicBezTo>
                        <a:pt x="81" y="9"/>
                        <a:pt x="10" y="30"/>
                        <a:pt x="0" y="31"/>
                      </a:cubicBezTo>
                      <a:cubicBezTo>
                        <a:pt x="0" y="31"/>
                        <a:pt x="5" y="43"/>
                        <a:pt x="14" y="56"/>
                      </a:cubicBezTo>
                      <a:cubicBezTo>
                        <a:pt x="37" y="48"/>
                        <a:pt x="80" y="40"/>
                        <a:pt x="100" y="76"/>
                      </a:cubicBezTo>
                      <a:cubicBezTo>
                        <a:pt x="108" y="71"/>
                        <a:pt x="117" y="64"/>
                        <a:pt x="126" y="54"/>
                      </a:cubicBezTo>
                      <a:cubicBezTo>
                        <a:pt x="122" y="38"/>
                        <a:pt x="117" y="19"/>
                        <a:pt x="111" y="0"/>
                      </a:cubicBezTo>
                    </a:path>
                  </a:pathLst>
                </a:custGeom>
                <a:solidFill>
                  <a:srgbClr val="7534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4" name="ï$ľîde"/>
                <p:cNvSpPr>
                  <a:spLocks/>
                </p:cNvSpPr>
                <p:nvPr/>
              </p:nvSpPr>
              <p:spPr bwMode="auto">
                <a:xfrm>
                  <a:off x="6218930" y="1736904"/>
                  <a:ext cx="39597" cy="63911"/>
                </a:xfrm>
                <a:custGeom>
                  <a:avLst/>
                  <a:gdLst>
                    <a:gd name="T0" fmla="*/ 21 w 24"/>
                    <a:gd name="T1" fmla="*/ 17 h 39"/>
                    <a:gd name="T2" fmla="*/ 17 w 24"/>
                    <a:gd name="T3" fmla="*/ 37 h 39"/>
                    <a:gd name="T4" fmla="*/ 3 w 24"/>
                    <a:gd name="T5" fmla="*/ 22 h 39"/>
                    <a:gd name="T6" fmla="*/ 7 w 24"/>
                    <a:gd name="T7" fmla="*/ 1 h 39"/>
                    <a:gd name="T8" fmla="*/ 21 w 24"/>
                    <a:gd name="T9" fmla="*/ 17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39">
                      <a:moveTo>
                        <a:pt x="21" y="17"/>
                      </a:moveTo>
                      <a:cubicBezTo>
                        <a:pt x="24" y="27"/>
                        <a:pt x="22" y="36"/>
                        <a:pt x="17" y="37"/>
                      </a:cubicBezTo>
                      <a:cubicBezTo>
                        <a:pt x="12" y="39"/>
                        <a:pt x="6" y="32"/>
                        <a:pt x="3" y="22"/>
                      </a:cubicBezTo>
                      <a:cubicBezTo>
                        <a:pt x="0" y="11"/>
                        <a:pt x="2" y="2"/>
                        <a:pt x="7" y="1"/>
                      </a:cubicBezTo>
                      <a:cubicBezTo>
                        <a:pt x="12" y="0"/>
                        <a:pt x="18" y="7"/>
                        <a:pt x="21" y="17"/>
                      </a:cubicBezTo>
                    </a:path>
                  </a:pathLst>
                </a:custGeom>
                <a:solidFill>
                  <a:srgbClr val="190F0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5" name="ïşľïḋé"/>
                <p:cNvSpPr>
                  <a:spLocks/>
                </p:cNvSpPr>
                <p:nvPr/>
              </p:nvSpPr>
              <p:spPr bwMode="auto">
                <a:xfrm>
                  <a:off x="5974401" y="1825129"/>
                  <a:ext cx="128517" cy="129906"/>
                </a:xfrm>
                <a:custGeom>
                  <a:avLst/>
                  <a:gdLst>
                    <a:gd name="T0" fmla="*/ 75 w 78"/>
                    <a:gd name="T1" fmla="*/ 35 h 79"/>
                    <a:gd name="T2" fmla="*/ 30 w 78"/>
                    <a:gd name="T3" fmla="*/ 10 h 79"/>
                    <a:gd name="T4" fmla="*/ 28 w 78"/>
                    <a:gd name="T5" fmla="*/ 59 h 79"/>
                    <a:gd name="T6" fmla="*/ 75 w 78"/>
                    <a:gd name="T7" fmla="*/ 35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79">
                      <a:moveTo>
                        <a:pt x="75" y="35"/>
                      </a:moveTo>
                      <a:cubicBezTo>
                        <a:pt x="75" y="35"/>
                        <a:pt x="59" y="0"/>
                        <a:pt x="30" y="10"/>
                      </a:cubicBezTo>
                      <a:cubicBezTo>
                        <a:pt x="0" y="21"/>
                        <a:pt x="16" y="47"/>
                        <a:pt x="28" y="59"/>
                      </a:cubicBezTo>
                      <a:cubicBezTo>
                        <a:pt x="40" y="71"/>
                        <a:pt x="78" y="79"/>
                        <a:pt x="75" y="35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6" name="íṧļîḍê"/>
                <p:cNvSpPr>
                  <a:spLocks/>
                </p:cNvSpPr>
                <p:nvPr/>
              </p:nvSpPr>
              <p:spPr bwMode="auto">
                <a:xfrm>
                  <a:off x="6171692" y="1625059"/>
                  <a:ext cx="65300" cy="78499"/>
                </a:xfrm>
                <a:custGeom>
                  <a:avLst/>
                  <a:gdLst>
                    <a:gd name="T0" fmla="*/ 40 w 40"/>
                    <a:gd name="T1" fmla="*/ 38 h 48"/>
                    <a:gd name="T2" fmla="*/ 0 w 40"/>
                    <a:gd name="T3" fmla="*/ 48 h 48"/>
                    <a:gd name="T4" fmla="*/ 40 w 40"/>
                    <a:gd name="T5" fmla="*/ 3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" h="48">
                      <a:moveTo>
                        <a:pt x="40" y="38"/>
                      </a:moveTo>
                      <a:cubicBezTo>
                        <a:pt x="40" y="38"/>
                        <a:pt x="12" y="16"/>
                        <a:pt x="0" y="48"/>
                      </a:cubicBezTo>
                      <a:cubicBezTo>
                        <a:pt x="0" y="48"/>
                        <a:pt x="6" y="0"/>
                        <a:pt x="40" y="38"/>
                      </a:cubicBezTo>
                    </a:path>
                  </a:pathLst>
                </a:custGeom>
                <a:solidFill>
                  <a:srgbClr val="3A2B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7" name="iṩlîḓé"/>
                <p:cNvSpPr>
                  <a:spLocks/>
                </p:cNvSpPr>
                <p:nvPr/>
              </p:nvSpPr>
              <p:spPr bwMode="auto">
                <a:xfrm>
                  <a:off x="6000799" y="1943920"/>
                  <a:ext cx="180618" cy="96561"/>
                </a:xfrm>
                <a:custGeom>
                  <a:avLst/>
                  <a:gdLst>
                    <a:gd name="T0" fmla="*/ 110 w 110"/>
                    <a:gd name="T1" fmla="*/ 55 h 59"/>
                    <a:gd name="T2" fmla="*/ 30 w 110"/>
                    <a:gd name="T3" fmla="*/ 54 h 59"/>
                    <a:gd name="T4" fmla="*/ 1 w 110"/>
                    <a:gd name="T5" fmla="*/ 36 h 59"/>
                    <a:gd name="T6" fmla="*/ 71 w 110"/>
                    <a:gd name="T7" fmla="*/ 0 h 59"/>
                    <a:gd name="T8" fmla="*/ 110 w 110"/>
                    <a:gd name="T9" fmla="*/ 55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9">
                      <a:moveTo>
                        <a:pt x="110" y="55"/>
                      </a:moveTo>
                      <a:cubicBezTo>
                        <a:pt x="110" y="55"/>
                        <a:pt x="52" y="48"/>
                        <a:pt x="30" y="54"/>
                      </a:cubicBezTo>
                      <a:cubicBezTo>
                        <a:pt x="30" y="54"/>
                        <a:pt x="1" y="59"/>
                        <a:pt x="1" y="36"/>
                      </a:cubicBezTo>
                      <a:cubicBezTo>
                        <a:pt x="0" y="12"/>
                        <a:pt x="40" y="14"/>
                        <a:pt x="71" y="0"/>
                      </a:cubicBezTo>
                      <a:lnTo>
                        <a:pt x="110" y="55"/>
                      </a:lnTo>
                      <a:close/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8" name="íṧḻïḑè"/>
                <p:cNvSpPr>
                  <a:spLocks/>
                </p:cNvSpPr>
                <p:nvPr/>
              </p:nvSpPr>
              <p:spPr bwMode="auto">
                <a:xfrm>
                  <a:off x="5529108" y="1940446"/>
                  <a:ext cx="522403" cy="700937"/>
                </a:xfrm>
                <a:custGeom>
                  <a:avLst/>
                  <a:gdLst>
                    <a:gd name="T0" fmla="*/ 273 w 318"/>
                    <a:gd name="T1" fmla="*/ 18 h 427"/>
                    <a:gd name="T2" fmla="*/ 118 w 318"/>
                    <a:gd name="T3" fmla="*/ 83 h 427"/>
                    <a:gd name="T4" fmla="*/ 41 w 318"/>
                    <a:gd name="T5" fmla="*/ 427 h 427"/>
                    <a:gd name="T6" fmla="*/ 259 w 318"/>
                    <a:gd name="T7" fmla="*/ 361 h 427"/>
                    <a:gd name="T8" fmla="*/ 256 w 318"/>
                    <a:gd name="T9" fmla="*/ 184 h 427"/>
                    <a:gd name="T10" fmla="*/ 305 w 318"/>
                    <a:gd name="T11" fmla="*/ 56 h 427"/>
                    <a:gd name="T12" fmla="*/ 273 w 318"/>
                    <a:gd name="T13" fmla="*/ 18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18" h="427">
                      <a:moveTo>
                        <a:pt x="273" y="18"/>
                      </a:moveTo>
                      <a:cubicBezTo>
                        <a:pt x="273" y="18"/>
                        <a:pt x="198" y="0"/>
                        <a:pt x="118" y="83"/>
                      </a:cubicBezTo>
                      <a:cubicBezTo>
                        <a:pt x="37" y="166"/>
                        <a:pt x="0" y="359"/>
                        <a:pt x="41" y="427"/>
                      </a:cubicBezTo>
                      <a:cubicBezTo>
                        <a:pt x="41" y="427"/>
                        <a:pt x="240" y="407"/>
                        <a:pt x="259" y="361"/>
                      </a:cubicBezTo>
                      <a:cubicBezTo>
                        <a:pt x="259" y="361"/>
                        <a:pt x="203" y="254"/>
                        <a:pt x="256" y="184"/>
                      </a:cubicBezTo>
                      <a:cubicBezTo>
                        <a:pt x="318" y="101"/>
                        <a:pt x="298" y="78"/>
                        <a:pt x="305" y="56"/>
                      </a:cubicBezTo>
                      <a:cubicBezTo>
                        <a:pt x="298" y="30"/>
                        <a:pt x="310" y="30"/>
                        <a:pt x="273" y="18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9" name="i$ḻíḋè"/>
                <p:cNvSpPr>
                  <a:spLocks/>
                </p:cNvSpPr>
                <p:nvPr/>
              </p:nvSpPr>
              <p:spPr bwMode="auto">
                <a:xfrm>
                  <a:off x="5921605" y="1956424"/>
                  <a:ext cx="131990" cy="368183"/>
                </a:xfrm>
                <a:custGeom>
                  <a:avLst/>
                  <a:gdLst>
                    <a:gd name="T0" fmla="*/ 43 w 80"/>
                    <a:gd name="T1" fmla="*/ 0 h 224"/>
                    <a:gd name="T2" fmla="*/ 33 w 80"/>
                    <a:gd name="T3" fmla="*/ 122 h 224"/>
                    <a:gd name="T4" fmla="*/ 22 w 80"/>
                    <a:gd name="T5" fmla="*/ 141 h 224"/>
                    <a:gd name="T6" fmla="*/ 9 w 80"/>
                    <a:gd name="T7" fmla="*/ 203 h 224"/>
                    <a:gd name="T8" fmla="*/ 76 w 80"/>
                    <a:gd name="T9" fmla="*/ 72 h 224"/>
                    <a:gd name="T10" fmla="*/ 45 w 80"/>
                    <a:gd name="T11" fmla="*/ 0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0" h="224">
                      <a:moveTo>
                        <a:pt x="43" y="0"/>
                      </a:moveTo>
                      <a:cubicBezTo>
                        <a:pt x="43" y="0"/>
                        <a:pt x="36" y="111"/>
                        <a:pt x="33" y="122"/>
                      </a:cubicBezTo>
                      <a:cubicBezTo>
                        <a:pt x="31" y="133"/>
                        <a:pt x="22" y="141"/>
                        <a:pt x="22" y="141"/>
                      </a:cubicBezTo>
                      <a:cubicBezTo>
                        <a:pt x="22" y="141"/>
                        <a:pt x="0" y="182"/>
                        <a:pt x="9" y="203"/>
                      </a:cubicBezTo>
                      <a:cubicBezTo>
                        <a:pt x="17" y="224"/>
                        <a:pt x="80" y="100"/>
                        <a:pt x="76" y="72"/>
                      </a:cubicBezTo>
                      <a:cubicBezTo>
                        <a:pt x="72" y="44"/>
                        <a:pt x="45" y="0"/>
                        <a:pt x="45" y="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0" name="ïşlíḓe"/>
                <p:cNvSpPr>
                  <a:spLocks/>
                </p:cNvSpPr>
                <p:nvPr/>
              </p:nvSpPr>
              <p:spPr bwMode="auto">
                <a:xfrm>
                  <a:off x="5509657" y="2558021"/>
                  <a:ext cx="197291" cy="127822"/>
                </a:xfrm>
                <a:custGeom>
                  <a:avLst/>
                  <a:gdLst>
                    <a:gd name="T0" fmla="*/ 120 w 120"/>
                    <a:gd name="T1" fmla="*/ 43 h 78"/>
                    <a:gd name="T2" fmla="*/ 0 w 120"/>
                    <a:gd name="T3" fmla="*/ 21 h 78"/>
                    <a:gd name="T4" fmla="*/ 37 w 120"/>
                    <a:gd name="T5" fmla="*/ 0 h 78"/>
                    <a:gd name="T6" fmla="*/ 120 w 120"/>
                    <a:gd name="T7" fmla="*/ 43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0" h="78">
                      <a:moveTo>
                        <a:pt x="120" y="43"/>
                      </a:moveTo>
                      <a:cubicBezTo>
                        <a:pt x="120" y="43"/>
                        <a:pt x="54" y="78"/>
                        <a:pt x="0" y="21"/>
                      </a:cubicBezTo>
                      <a:cubicBezTo>
                        <a:pt x="0" y="21"/>
                        <a:pt x="39" y="40"/>
                        <a:pt x="37" y="0"/>
                      </a:cubicBezTo>
                      <a:cubicBezTo>
                        <a:pt x="37" y="0"/>
                        <a:pt x="47" y="51"/>
                        <a:pt x="120" y="4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1" name="íśliḑè"/>
                <p:cNvSpPr>
                  <a:spLocks/>
                </p:cNvSpPr>
                <p:nvPr/>
              </p:nvSpPr>
              <p:spPr bwMode="auto">
                <a:xfrm>
                  <a:off x="5440883" y="1920301"/>
                  <a:ext cx="592566" cy="228551"/>
                </a:xfrm>
                <a:custGeom>
                  <a:avLst/>
                  <a:gdLst>
                    <a:gd name="T0" fmla="*/ 361 w 361"/>
                    <a:gd name="T1" fmla="*/ 78 h 139"/>
                    <a:gd name="T2" fmla="*/ 290 w 361"/>
                    <a:gd name="T3" fmla="*/ 17 h 139"/>
                    <a:gd name="T4" fmla="*/ 83 w 361"/>
                    <a:gd name="T5" fmla="*/ 0 h 139"/>
                    <a:gd name="T6" fmla="*/ 0 w 361"/>
                    <a:gd name="T7" fmla="*/ 10 h 139"/>
                    <a:gd name="T8" fmla="*/ 23 w 361"/>
                    <a:gd name="T9" fmla="*/ 99 h 139"/>
                    <a:gd name="T10" fmla="*/ 142 w 361"/>
                    <a:gd name="T11" fmla="*/ 107 h 139"/>
                    <a:gd name="T12" fmla="*/ 361 w 361"/>
                    <a:gd name="T13" fmla="*/ 95 h 139"/>
                    <a:gd name="T14" fmla="*/ 361 w 361"/>
                    <a:gd name="T15" fmla="*/ 78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61" h="139">
                      <a:moveTo>
                        <a:pt x="361" y="78"/>
                      </a:moveTo>
                      <a:cubicBezTo>
                        <a:pt x="361" y="78"/>
                        <a:pt x="352" y="34"/>
                        <a:pt x="290" y="17"/>
                      </a:cubicBezTo>
                      <a:cubicBezTo>
                        <a:pt x="228" y="0"/>
                        <a:pt x="149" y="74"/>
                        <a:pt x="83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13" y="86"/>
                        <a:pt x="23" y="99"/>
                      </a:cubicBezTo>
                      <a:cubicBezTo>
                        <a:pt x="23" y="99"/>
                        <a:pt x="91" y="139"/>
                        <a:pt x="142" y="107"/>
                      </a:cubicBezTo>
                      <a:cubicBezTo>
                        <a:pt x="235" y="47"/>
                        <a:pt x="299" y="15"/>
                        <a:pt x="361" y="95"/>
                      </a:cubicBezTo>
                      <a:lnTo>
                        <a:pt x="361" y="78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2" name="îṡḻïḓe"/>
                <p:cNvSpPr>
                  <a:spLocks/>
                </p:cNvSpPr>
                <p:nvPr/>
              </p:nvSpPr>
              <p:spPr bwMode="auto">
                <a:xfrm>
                  <a:off x="6005662" y="2016167"/>
                  <a:ext cx="54185" cy="42376"/>
                </a:xfrm>
                <a:custGeom>
                  <a:avLst/>
                  <a:gdLst>
                    <a:gd name="T0" fmla="*/ 33 w 33"/>
                    <a:gd name="T1" fmla="*/ 10 h 26"/>
                    <a:gd name="T2" fmla="*/ 19 w 33"/>
                    <a:gd name="T3" fmla="*/ 26 h 26"/>
                    <a:gd name="T4" fmla="*/ 2 w 33"/>
                    <a:gd name="T5" fmla="*/ 10 h 26"/>
                    <a:gd name="T6" fmla="*/ 33 w 33"/>
                    <a:gd name="T7" fmla="*/ 1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26">
                      <a:moveTo>
                        <a:pt x="33" y="10"/>
                      </a:move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9" y="26"/>
                        <a:pt x="0" y="19"/>
                        <a:pt x="2" y="10"/>
                      </a:cubicBezTo>
                      <a:cubicBezTo>
                        <a:pt x="3" y="0"/>
                        <a:pt x="33" y="10"/>
                        <a:pt x="33" y="1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3" name="ísľîḍè"/>
                <p:cNvSpPr>
                  <a:spLocks/>
                </p:cNvSpPr>
                <p:nvPr/>
              </p:nvSpPr>
              <p:spPr bwMode="auto">
                <a:xfrm>
                  <a:off x="6027197" y="2048817"/>
                  <a:ext cx="14588" cy="49323"/>
                </a:xfrm>
                <a:custGeom>
                  <a:avLst/>
                  <a:gdLst>
                    <a:gd name="T0" fmla="*/ 4 w 9"/>
                    <a:gd name="T1" fmla="*/ 0 h 30"/>
                    <a:gd name="T2" fmla="*/ 6 w 9"/>
                    <a:gd name="T3" fmla="*/ 17 h 30"/>
                    <a:gd name="T4" fmla="*/ 0 w 9"/>
                    <a:gd name="T5" fmla="*/ 17 h 30"/>
                    <a:gd name="T6" fmla="*/ 4 w 9"/>
                    <a:gd name="T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" h="30">
                      <a:moveTo>
                        <a:pt x="4" y="0"/>
                      </a:moveTo>
                      <a:cubicBezTo>
                        <a:pt x="4" y="0"/>
                        <a:pt x="9" y="4"/>
                        <a:pt x="6" y="17"/>
                      </a:cubicBezTo>
                      <a:cubicBezTo>
                        <a:pt x="3" y="30"/>
                        <a:pt x="0" y="17"/>
                        <a:pt x="0" y="17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4" name="iSľiḓê"/>
                <p:cNvSpPr>
                  <a:spLocks/>
                </p:cNvSpPr>
                <p:nvPr/>
              </p:nvSpPr>
              <p:spPr bwMode="auto">
                <a:xfrm>
                  <a:off x="5847969" y="2122454"/>
                  <a:ext cx="127822" cy="311914"/>
                </a:xfrm>
                <a:custGeom>
                  <a:avLst/>
                  <a:gdLst>
                    <a:gd name="T0" fmla="*/ 78 w 78"/>
                    <a:gd name="T1" fmla="*/ 28 h 190"/>
                    <a:gd name="T2" fmla="*/ 26 w 78"/>
                    <a:gd name="T3" fmla="*/ 0 h 190"/>
                    <a:gd name="T4" fmla="*/ 44 w 78"/>
                    <a:gd name="T5" fmla="*/ 190 h 190"/>
                    <a:gd name="T6" fmla="*/ 78 w 78"/>
                    <a:gd name="T7" fmla="*/ 28 h 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190">
                      <a:moveTo>
                        <a:pt x="78" y="28"/>
                      </a:moveTo>
                      <a:cubicBezTo>
                        <a:pt x="78" y="28"/>
                        <a:pt x="51" y="21"/>
                        <a:pt x="26" y="0"/>
                      </a:cubicBezTo>
                      <a:cubicBezTo>
                        <a:pt x="26" y="0"/>
                        <a:pt x="0" y="137"/>
                        <a:pt x="44" y="190"/>
                      </a:cubicBezTo>
                      <a:cubicBezTo>
                        <a:pt x="44" y="190"/>
                        <a:pt x="33" y="121"/>
                        <a:pt x="78" y="28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5" name="îSļíďè"/>
                <p:cNvSpPr>
                  <a:spLocks/>
                </p:cNvSpPr>
                <p:nvPr/>
              </p:nvSpPr>
              <p:spPr bwMode="auto">
                <a:xfrm>
                  <a:off x="5909101" y="2002968"/>
                  <a:ext cx="118096" cy="165335"/>
                </a:xfrm>
                <a:custGeom>
                  <a:avLst/>
                  <a:gdLst>
                    <a:gd name="T0" fmla="*/ 54 w 72"/>
                    <a:gd name="T1" fmla="*/ 0 h 101"/>
                    <a:gd name="T2" fmla="*/ 0 w 72"/>
                    <a:gd name="T3" fmla="*/ 9 h 101"/>
                    <a:gd name="T4" fmla="*/ 41 w 72"/>
                    <a:gd name="T5" fmla="*/ 101 h 101"/>
                    <a:gd name="T6" fmla="*/ 54 w 72"/>
                    <a:gd name="T7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2" h="101">
                      <a:moveTo>
                        <a:pt x="54" y="0"/>
                      </a:moveTo>
                      <a:cubicBezTo>
                        <a:pt x="54" y="0"/>
                        <a:pt x="26" y="18"/>
                        <a:pt x="0" y="9"/>
                      </a:cubicBezTo>
                      <a:cubicBezTo>
                        <a:pt x="0" y="9"/>
                        <a:pt x="23" y="79"/>
                        <a:pt x="41" y="101"/>
                      </a:cubicBezTo>
                      <a:cubicBezTo>
                        <a:pt x="41" y="101"/>
                        <a:pt x="72" y="46"/>
                        <a:pt x="54" y="0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6" name="îŝḷiḋè"/>
                <p:cNvSpPr>
                  <a:spLocks/>
                </p:cNvSpPr>
                <p:nvPr/>
              </p:nvSpPr>
              <p:spPr bwMode="auto">
                <a:xfrm>
                  <a:off x="5964676" y="1955035"/>
                  <a:ext cx="95172" cy="103508"/>
                </a:xfrm>
                <a:custGeom>
                  <a:avLst/>
                  <a:gdLst>
                    <a:gd name="T0" fmla="*/ 4 w 58"/>
                    <a:gd name="T1" fmla="*/ 0 h 63"/>
                    <a:gd name="T2" fmla="*/ 32 w 58"/>
                    <a:gd name="T3" fmla="*/ 3 h 63"/>
                    <a:gd name="T4" fmla="*/ 58 w 58"/>
                    <a:gd name="T5" fmla="*/ 47 h 63"/>
                    <a:gd name="T6" fmla="*/ 21 w 58"/>
                    <a:gd name="T7" fmla="*/ 63 h 63"/>
                    <a:gd name="T8" fmla="*/ 4 w 58"/>
                    <a:gd name="T9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63">
                      <a:moveTo>
                        <a:pt x="4" y="0"/>
                      </a:move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58" y="47"/>
                        <a:pt x="58" y="47"/>
                        <a:pt x="58" y="47"/>
                      </a:cubicBezTo>
                      <a:cubicBezTo>
                        <a:pt x="21" y="63"/>
                        <a:pt x="21" y="63"/>
                        <a:pt x="21" y="63"/>
                      </a:cubicBezTo>
                      <a:cubicBezTo>
                        <a:pt x="21" y="63"/>
                        <a:pt x="0" y="22"/>
                        <a:pt x="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7" name="í$1íḋe"/>
                <p:cNvSpPr>
                  <a:spLocks/>
                </p:cNvSpPr>
                <p:nvPr/>
              </p:nvSpPr>
              <p:spPr bwMode="auto">
                <a:xfrm>
                  <a:off x="5738208" y="2514951"/>
                  <a:ext cx="216742" cy="105592"/>
                </a:xfrm>
                <a:custGeom>
                  <a:avLst/>
                  <a:gdLst>
                    <a:gd name="T0" fmla="*/ 0 w 132"/>
                    <a:gd name="T1" fmla="*/ 64 h 64"/>
                    <a:gd name="T2" fmla="*/ 127 w 132"/>
                    <a:gd name="T3" fmla="*/ 19 h 64"/>
                    <a:gd name="T4" fmla="*/ 122 w 132"/>
                    <a:gd name="T5" fmla="*/ 9 h 64"/>
                    <a:gd name="T6" fmla="*/ 132 w 132"/>
                    <a:gd name="T7" fmla="*/ 12 h 64"/>
                    <a:gd name="T8" fmla="*/ 115 w 132"/>
                    <a:gd name="T9" fmla="*/ 0 h 64"/>
                    <a:gd name="T10" fmla="*/ 115 w 132"/>
                    <a:gd name="T11" fmla="*/ 18 h 64"/>
                    <a:gd name="T12" fmla="*/ 0 w 132"/>
                    <a:gd name="T13" fmla="*/ 6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" h="64">
                      <a:moveTo>
                        <a:pt x="0" y="64"/>
                      </a:moveTo>
                      <a:cubicBezTo>
                        <a:pt x="0" y="64"/>
                        <a:pt x="114" y="34"/>
                        <a:pt x="127" y="19"/>
                      </a:cubicBezTo>
                      <a:cubicBezTo>
                        <a:pt x="122" y="9"/>
                        <a:pt x="122" y="9"/>
                        <a:pt x="122" y="9"/>
                      </a:cubicBezTo>
                      <a:cubicBezTo>
                        <a:pt x="132" y="12"/>
                        <a:pt x="132" y="12"/>
                        <a:pt x="132" y="12"/>
                      </a:cubicBezTo>
                      <a:cubicBezTo>
                        <a:pt x="132" y="12"/>
                        <a:pt x="118" y="1"/>
                        <a:pt x="115" y="0"/>
                      </a:cubicBezTo>
                      <a:cubicBezTo>
                        <a:pt x="115" y="18"/>
                        <a:pt x="115" y="18"/>
                        <a:pt x="115" y="18"/>
                      </a:cubicBezTo>
                      <a:cubicBezTo>
                        <a:pt x="115" y="18"/>
                        <a:pt x="35" y="59"/>
                        <a:pt x="0" y="64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8" name="îṡľîḓe"/>
                <p:cNvSpPr>
                  <a:spLocks/>
                </p:cNvSpPr>
                <p:nvPr/>
              </p:nvSpPr>
              <p:spPr bwMode="auto">
                <a:xfrm>
                  <a:off x="5736124" y="1991158"/>
                  <a:ext cx="606460" cy="518930"/>
                </a:xfrm>
                <a:custGeom>
                  <a:avLst/>
                  <a:gdLst>
                    <a:gd name="T0" fmla="*/ 122 w 369"/>
                    <a:gd name="T1" fmla="*/ 7 h 316"/>
                    <a:gd name="T2" fmla="*/ 112 w 369"/>
                    <a:gd name="T3" fmla="*/ 190 h 316"/>
                    <a:gd name="T4" fmla="*/ 336 w 369"/>
                    <a:gd name="T5" fmla="*/ 159 h 316"/>
                    <a:gd name="T6" fmla="*/ 369 w 369"/>
                    <a:gd name="T7" fmla="*/ 188 h 316"/>
                    <a:gd name="T8" fmla="*/ 86 w 369"/>
                    <a:gd name="T9" fmla="*/ 235 h 316"/>
                    <a:gd name="T10" fmla="*/ 122 w 369"/>
                    <a:gd name="T11" fmla="*/ 7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9" h="316">
                      <a:moveTo>
                        <a:pt x="122" y="7"/>
                      </a:moveTo>
                      <a:cubicBezTo>
                        <a:pt x="143" y="12"/>
                        <a:pt x="70" y="113"/>
                        <a:pt x="112" y="190"/>
                      </a:cubicBezTo>
                      <a:cubicBezTo>
                        <a:pt x="148" y="256"/>
                        <a:pt x="255" y="204"/>
                        <a:pt x="336" y="159"/>
                      </a:cubicBezTo>
                      <a:cubicBezTo>
                        <a:pt x="336" y="159"/>
                        <a:pt x="350" y="183"/>
                        <a:pt x="369" y="188"/>
                      </a:cubicBezTo>
                      <a:cubicBezTo>
                        <a:pt x="369" y="188"/>
                        <a:pt x="159" y="316"/>
                        <a:pt x="86" y="235"/>
                      </a:cubicBezTo>
                      <a:cubicBezTo>
                        <a:pt x="0" y="140"/>
                        <a:pt x="86" y="0"/>
                        <a:pt x="122" y="7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9" name="ï$ļïḋé"/>
                <p:cNvSpPr>
                  <a:spLocks/>
                </p:cNvSpPr>
                <p:nvPr/>
              </p:nvSpPr>
              <p:spPr bwMode="auto">
                <a:xfrm>
                  <a:off x="5706947" y="2023809"/>
                  <a:ext cx="191733" cy="371656"/>
                </a:xfrm>
                <a:custGeom>
                  <a:avLst/>
                  <a:gdLst>
                    <a:gd name="T0" fmla="*/ 110 w 117"/>
                    <a:gd name="T1" fmla="*/ 0 h 226"/>
                    <a:gd name="T2" fmla="*/ 117 w 117"/>
                    <a:gd name="T3" fmla="*/ 226 h 226"/>
                    <a:gd name="T4" fmla="*/ 110 w 117"/>
                    <a:gd name="T5" fmla="*/ 0 h 2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7" h="226">
                      <a:moveTo>
                        <a:pt x="110" y="0"/>
                      </a:moveTo>
                      <a:cubicBezTo>
                        <a:pt x="110" y="0"/>
                        <a:pt x="0" y="126"/>
                        <a:pt x="117" y="226"/>
                      </a:cubicBezTo>
                      <a:cubicBezTo>
                        <a:pt x="117" y="226"/>
                        <a:pt x="13" y="152"/>
                        <a:pt x="110" y="0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0" name="îṡļíḍé"/>
                <p:cNvSpPr>
                  <a:spLocks/>
                </p:cNvSpPr>
                <p:nvPr/>
              </p:nvSpPr>
              <p:spPr bwMode="auto">
                <a:xfrm>
                  <a:off x="6281452" y="2140516"/>
                  <a:ext cx="174366" cy="169503"/>
                </a:xfrm>
                <a:custGeom>
                  <a:avLst/>
                  <a:gdLst>
                    <a:gd name="T0" fmla="*/ 4 w 106"/>
                    <a:gd name="T1" fmla="*/ 68 h 103"/>
                    <a:gd name="T2" fmla="*/ 17 w 106"/>
                    <a:gd name="T3" fmla="*/ 8 h 103"/>
                    <a:gd name="T4" fmla="*/ 43 w 106"/>
                    <a:gd name="T5" fmla="*/ 10 h 103"/>
                    <a:gd name="T6" fmla="*/ 76 w 106"/>
                    <a:gd name="T7" fmla="*/ 20 h 103"/>
                    <a:gd name="T8" fmla="*/ 97 w 106"/>
                    <a:gd name="T9" fmla="*/ 59 h 103"/>
                    <a:gd name="T10" fmla="*/ 81 w 106"/>
                    <a:gd name="T11" fmla="*/ 56 h 103"/>
                    <a:gd name="T12" fmla="*/ 55 w 106"/>
                    <a:gd name="T13" fmla="*/ 49 h 103"/>
                    <a:gd name="T14" fmla="*/ 37 w 106"/>
                    <a:gd name="T15" fmla="*/ 97 h 103"/>
                    <a:gd name="T16" fmla="*/ 4 w 106"/>
                    <a:gd name="T17" fmla="*/ 68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103">
                      <a:moveTo>
                        <a:pt x="4" y="68"/>
                      </a:moveTo>
                      <a:cubicBezTo>
                        <a:pt x="4" y="68"/>
                        <a:pt x="0" y="19"/>
                        <a:pt x="17" y="8"/>
                      </a:cubicBezTo>
                      <a:cubicBezTo>
                        <a:pt x="17" y="8"/>
                        <a:pt x="33" y="0"/>
                        <a:pt x="43" y="10"/>
                      </a:cubicBezTo>
                      <a:cubicBezTo>
                        <a:pt x="43" y="10"/>
                        <a:pt x="72" y="3"/>
                        <a:pt x="76" y="20"/>
                      </a:cubicBezTo>
                      <a:cubicBezTo>
                        <a:pt x="76" y="20"/>
                        <a:pt x="106" y="27"/>
                        <a:pt x="97" y="59"/>
                      </a:cubicBezTo>
                      <a:cubicBezTo>
                        <a:pt x="97" y="59"/>
                        <a:pt x="88" y="67"/>
                        <a:pt x="81" y="56"/>
                      </a:cubicBezTo>
                      <a:cubicBezTo>
                        <a:pt x="75" y="45"/>
                        <a:pt x="59" y="31"/>
                        <a:pt x="55" y="49"/>
                      </a:cubicBezTo>
                      <a:cubicBezTo>
                        <a:pt x="52" y="67"/>
                        <a:pt x="61" y="91"/>
                        <a:pt x="37" y="97"/>
                      </a:cubicBezTo>
                      <a:cubicBezTo>
                        <a:pt x="13" y="103"/>
                        <a:pt x="4" y="82"/>
                        <a:pt x="4" y="68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1" name="ïśļíḍe"/>
                <p:cNvSpPr>
                  <a:spLocks/>
                </p:cNvSpPr>
                <p:nvPr/>
              </p:nvSpPr>
              <p:spPr bwMode="auto">
                <a:xfrm>
                  <a:off x="6317576" y="2171776"/>
                  <a:ext cx="106981" cy="106981"/>
                </a:xfrm>
                <a:custGeom>
                  <a:avLst/>
                  <a:gdLst>
                    <a:gd name="T0" fmla="*/ 64 w 65"/>
                    <a:gd name="T1" fmla="*/ 35 h 65"/>
                    <a:gd name="T2" fmla="*/ 30 w 65"/>
                    <a:gd name="T3" fmla="*/ 64 h 65"/>
                    <a:gd name="T4" fmla="*/ 1 w 65"/>
                    <a:gd name="T5" fmla="*/ 30 h 65"/>
                    <a:gd name="T6" fmla="*/ 35 w 65"/>
                    <a:gd name="T7" fmla="*/ 1 h 65"/>
                    <a:gd name="T8" fmla="*/ 64 w 65"/>
                    <a:gd name="T9" fmla="*/ 3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65">
                      <a:moveTo>
                        <a:pt x="64" y="35"/>
                      </a:moveTo>
                      <a:cubicBezTo>
                        <a:pt x="62" y="52"/>
                        <a:pt x="47" y="65"/>
                        <a:pt x="30" y="64"/>
                      </a:cubicBezTo>
                      <a:cubicBezTo>
                        <a:pt x="13" y="62"/>
                        <a:pt x="0" y="47"/>
                        <a:pt x="1" y="30"/>
                      </a:cubicBezTo>
                      <a:cubicBezTo>
                        <a:pt x="2" y="13"/>
                        <a:pt x="17" y="0"/>
                        <a:pt x="35" y="1"/>
                      </a:cubicBezTo>
                      <a:cubicBezTo>
                        <a:pt x="52" y="2"/>
                        <a:pt x="65" y="17"/>
                        <a:pt x="64" y="35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2" name="íṡḻïḋe"/>
                <p:cNvSpPr>
                  <a:spLocks/>
                </p:cNvSpPr>
                <p:nvPr/>
              </p:nvSpPr>
              <p:spPr bwMode="auto">
                <a:xfrm>
                  <a:off x="6337721" y="2191922"/>
                  <a:ext cx="67384" cy="67384"/>
                </a:xfrm>
                <a:custGeom>
                  <a:avLst/>
                  <a:gdLst>
                    <a:gd name="T0" fmla="*/ 40 w 41"/>
                    <a:gd name="T1" fmla="*/ 22 h 41"/>
                    <a:gd name="T2" fmla="*/ 19 w 41"/>
                    <a:gd name="T3" fmla="*/ 40 h 41"/>
                    <a:gd name="T4" fmla="*/ 1 w 41"/>
                    <a:gd name="T5" fmla="*/ 19 h 41"/>
                    <a:gd name="T6" fmla="*/ 22 w 41"/>
                    <a:gd name="T7" fmla="*/ 1 h 41"/>
                    <a:gd name="T8" fmla="*/ 40 w 41"/>
                    <a:gd name="T9" fmla="*/ 22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40" y="22"/>
                      </a:moveTo>
                      <a:cubicBezTo>
                        <a:pt x="39" y="33"/>
                        <a:pt x="30" y="41"/>
                        <a:pt x="19" y="40"/>
                      </a:cubicBezTo>
                      <a:cubicBezTo>
                        <a:pt x="8" y="39"/>
                        <a:pt x="0" y="30"/>
                        <a:pt x="1" y="19"/>
                      </a:cubicBezTo>
                      <a:cubicBezTo>
                        <a:pt x="1" y="8"/>
                        <a:pt x="11" y="0"/>
                        <a:pt x="22" y="1"/>
                      </a:cubicBezTo>
                      <a:cubicBezTo>
                        <a:pt x="33" y="2"/>
                        <a:pt x="41" y="11"/>
                        <a:pt x="40" y="22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26" name="iṣ1íḋê"/>
              <p:cNvGrpSpPr/>
              <p:nvPr/>
            </p:nvGrpSpPr>
            <p:grpSpPr>
              <a:xfrm>
                <a:off x="7358312" y="2496370"/>
                <a:ext cx="985063" cy="735671"/>
                <a:chOff x="4389825" y="2066879"/>
                <a:chExt cx="985063" cy="735671"/>
              </a:xfrm>
            </p:grpSpPr>
            <p:sp>
              <p:nvSpPr>
                <p:cNvPr id="27" name="iŝḻiḑè"/>
                <p:cNvSpPr>
                  <a:spLocks/>
                </p:cNvSpPr>
                <p:nvPr/>
              </p:nvSpPr>
              <p:spPr bwMode="auto">
                <a:xfrm>
                  <a:off x="4942794" y="2147462"/>
                  <a:ext cx="182702" cy="167419"/>
                </a:xfrm>
                <a:custGeom>
                  <a:avLst/>
                  <a:gdLst>
                    <a:gd name="T0" fmla="*/ 104 w 111"/>
                    <a:gd name="T1" fmla="*/ 57 h 102"/>
                    <a:gd name="T2" fmla="*/ 39 w 111"/>
                    <a:gd name="T3" fmla="*/ 6 h 102"/>
                    <a:gd name="T4" fmla="*/ 18 w 111"/>
                    <a:gd name="T5" fmla="*/ 8 h 102"/>
                    <a:gd name="T6" fmla="*/ 6 w 111"/>
                    <a:gd name="T7" fmla="*/ 23 h 102"/>
                    <a:gd name="T8" fmla="*/ 8 w 111"/>
                    <a:gd name="T9" fmla="*/ 45 h 102"/>
                    <a:gd name="T10" fmla="*/ 9 w 111"/>
                    <a:gd name="T11" fmla="*/ 46 h 102"/>
                    <a:gd name="T12" fmla="*/ 12 w 111"/>
                    <a:gd name="T13" fmla="*/ 38 h 102"/>
                    <a:gd name="T14" fmla="*/ 23 w 111"/>
                    <a:gd name="T15" fmla="*/ 24 h 102"/>
                    <a:gd name="T16" fmla="*/ 40 w 111"/>
                    <a:gd name="T17" fmla="*/ 21 h 102"/>
                    <a:gd name="T18" fmla="*/ 89 w 111"/>
                    <a:gd name="T19" fmla="*/ 59 h 102"/>
                    <a:gd name="T20" fmla="*/ 89 w 111"/>
                    <a:gd name="T21" fmla="*/ 77 h 102"/>
                    <a:gd name="T22" fmla="*/ 79 w 111"/>
                    <a:gd name="T23" fmla="*/ 91 h 102"/>
                    <a:gd name="T24" fmla="*/ 72 w 111"/>
                    <a:gd name="T25" fmla="*/ 96 h 102"/>
                    <a:gd name="T26" fmla="*/ 72 w 111"/>
                    <a:gd name="T27" fmla="*/ 96 h 102"/>
                    <a:gd name="T28" fmla="*/ 94 w 111"/>
                    <a:gd name="T29" fmla="*/ 94 h 102"/>
                    <a:gd name="T30" fmla="*/ 106 w 111"/>
                    <a:gd name="T31" fmla="*/ 79 h 102"/>
                    <a:gd name="T32" fmla="*/ 104 w 111"/>
                    <a:gd name="T33" fmla="*/ 57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" h="102">
                      <a:moveTo>
                        <a:pt x="104" y="57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3" y="0"/>
                        <a:pt x="23" y="2"/>
                        <a:pt x="18" y="8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0" y="30"/>
                        <a:pt x="1" y="40"/>
                        <a:pt x="8" y="45"/>
                      </a:cubicBezTo>
                      <a:cubicBezTo>
                        <a:pt x="9" y="46"/>
                        <a:pt x="9" y="46"/>
                        <a:pt x="9" y="46"/>
                      </a:cubicBezTo>
                      <a:cubicBezTo>
                        <a:pt x="9" y="43"/>
                        <a:pt x="10" y="40"/>
                        <a:pt x="12" y="38"/>
                      </a:cubicBezTo>
                      <a:cubicBezTo>
                        <a:pt x="23" y="24"/>
                        <a:pt x="23" y="24"/>
                        <a:pt x="23" y="24"/>
                      </a:cubicBezTo>
                      <a:cubicBezTo>
                        <a:pt x="27" y="18"/>
                        <a:pt x="35" y="17"/>
                        <a:pt x="40" y="21"/>
                      </a:cubicBezTo>
                      <a:cubicBezTo>
                        <a:pt x="89" y="59"/>
                        <a:pt x="89" y="59"/>
                        <a:pt x="89" y="59"/>
                      </a:cubicBezTo>
                      <a:cubicBezTo>
                        <a:pt x="94" y="63"/>
                        <a:pt x="94" y="72"/>
                        <a:pt x="89" y="77"/>
                      </a:cubicBezTo>
                      <a:cubicBezTo>
                        <a:pt x="79" y="91"/>
                        <a:pt x="79" y="91"/>
                        <a:pt x="79" y="91"/>
                      </a:cubicBezTo>
                      <a:cubicBezTo>
                        <a:pt x="77" y="93"/>
                        <a:pt x="74" y="95"/>
                        <a:pt x="72" y="96"/>
                      </a:cubicBezTo>
                      <a:cubicBezTo>
                        <a:pt x="72" y="96"/>
                        <a:pt x="72" y="96"/>
                        <a:pt x="72" y="96"/>
                      </a:cubicBezTo>
                      <a:cubicBezTo>
                        <a:pt x="79" y="102"/>
                        <a:pt x="89" y="101"/>
                        <a:pt x="94" y="94"/>
                      </a:cubicBezTo>
                      <a:cubicBezTo>
                        <a:pt x="106" y="79"/>
                        <a:pt x="106" y="79"/>
                        <a:pt x="106" y="79"/>
                      </a:cubicBezTo>
                      <a:cubicBezTo>
                        <a:pt x="111" y="72"/>
                        <a:pt x="110" y="62"/>
                        <a:pt x="104" y="57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8" name="íšlîḍé"/>
                <p:cNvSpPr>
                  <a:spLocks/>
                </p:cNvSpPr>
                <p:nvPr/>
              </p:nvSpPr>
              <p:spPr bwMode="auto">
                <a:xfrm>
                  <a:off x="4931679" y="2139126"/>
                  <a:ext cx="182007" cy="166030"/>
                </a:xfrm>
                <a:custGeom>
                  <a:avLst/>
                  <a:gdLst>
                    <a:gd name="T0" fmla="*/ 103 w 111"/>
                    <a:gd name="T1" fmla="*/ 56 h 101"/>
                    <a:gd name="T2" fmla="*/ 39 w 111"/>
                    <a:gd name="T3" fmla="*/ 5 h 101"/>
                    <a:gd name="T4" fmla="*/ 17 w 111"/>
                    <a:gd name="T5" fmla="*/ 7 h 101"/>
                    <a:gd name="T6" fmla="*/ 5 w 111"/>
                    <a:gd name="T7" fmla="*/ 23 h 101"/>
                    <a:gd name="T8" fmla="*/ 8 w 111"/>
                    <a:gd name="T9" fmla="*/ 44 h 101"/>
                    <a:gd name="T10" fmla="*/ 8 w 111"/>
                    <a:gd name="T11" fmla="*/ 45 h 101"/>
                    <a:gd name="T12" fmla="*/ 12 w 111"/>
                    <a:gd name="T13" fmla="*/ 37 h 101"/>
                    <a:gd name="T14" fmla="*/ 22 w 111"/>
                    <a:gd name="T15" fmla="*/ 24 h 101"/>
                    <a:gd name="T16" fmla="*/ 40 w 111"/>
                    <a:gd name="T17" fmla="*/ 20 h 101"/>
                    <a:gd name="T18" fmla="*/ 88 w 111"/>
                    <a:gd name="T19" fmla="*/ 59 h 101"/>
                    <a:gd name="T20" fmla="*/ 89 w 111"/>
                    <a:gd name="T21" fmla="*/ 77 h 101"/>
                    <a:gd name="T22" fmla="*/ 78 w 111"/>
                    <a:gd name="T23" fmla="*/ 90 h 101"/>
                    <a:gd name="T24" fmla="*/ 71 w 111"/>
                    <a:gd name="T25" fmla="*/ 95 h 101"/>
                    <a:gd name="T26" fmla="*/ 72 w 111"/>
                    <a:gd name="T27" fmla="*/ 96 h 101"/>
                    <a:gd name="T28" fmla="*/ 94 w 111"/>
                    <a:gd name="T29" fmla="*/ 93 h 101"/>
                    <a:gd name="T30" fmla="*/ 106 w 111"/>
                    <a:gd name="T31" fmla="*/ 78 h 101"/>
                    <a:gd name="T32" fmla="*/ 103 w 111"/>
                    <a:gd name="T33" fmla="*/ 56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" h="101">
                      <a:moveTo>
                        <a:pt x="103" y="56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32" y="0"/>
                        <a:pt x="23" y="1"/>
                        <a:pt x="17" y="7"/>
                      </a:cubicBezTo>
                      <a:cubicBezTo>
                        <a:pt x="5" y="23"/>
                        <a:pt x="5" y="23"/>
                        <a:pt x="5" y="23"/>
                      </a:cubicBezTo>
                      <a:cubicBezTo>
                        <a:pt x="0" y="29"/>
                        <a:pt x="1" y="39"/>
                        <a:pt x="8" y="44"/>
                      </a:cubicBezTo>
                      <a:cubicBezTo>
                        <a:pt x="8" y="45"/>
                        <a:pt x="8" y="45"/>
                        <a:pt x="8" y="45"/>
                      </a:cubicBezTo>
                      <a:cubicBezTo>
                        <a:pt x="9" y="42"/>
                        <a:pt x="10" y="39"/>
                        <a:pt x="12" y="37"/>
                      </a:cubicBezTo>
                      <a:cubicBezTo>
                        <a:pt x="22" y="24"/>
                        <a:pt x="22" y="24"/>
                        <a:pt x="22" y="24"/>
                      </a:cubicBezTo>
                      <a:cubicBezTo>
                        <a:pt x="27" y="18"/>
                        <a:pt x="35" y="16"/>
                        <a:pt x="40" y="20"/>
                      </a:cubicBezTo>
                      <a:cubicBezTo>
                        <a:pt x="88" y="59"/>
                        <a:pt x="88" y="59"/>
                        <a:pt x="88" y="59"/>
                      </a:cubicBezTo>
                      <a:cubicBezTo>
                        <a:pt x="93" y="63"/>
                        <a:pt x="94" y="71"/>
                        <a:pt x="89" y="77"/>
                      </a:cubicBezTo>
                      <a:cubicBezTo>
                        <a:pt x="78" y="90"/>
                        <a:pt x="78" y="90"/>
                        <a:pt x="78" y="90"/>
                      </a:cubicBezTo>
                      <a:cubicBezTo>
                        <a:pt x="76" y="93"/>
                        <a:pt x="74" y="94"/>
                        <a:pt x="71" y="95"/>
                      </a:cubicBezTo>
                      <a:cubicBezTo>
                        <a:pt x="72" y="96"/>
                        <a:pt x="72" y="96"/>
                        <a:pt x="72" y="96"/>
                      </a:cubicBezTo>
                      <a:cubicBezTo>
                        <a:pt x="79" y="101"/>
                        <a:pt x="88" y="100"/>
                        <a:pt x="94" y="93"/>
                      </a:cubicBezTo>
                      <a:cubicBezTo>
                        <a:pt x="106" y="78"/>
                        <a:pt x="106" y="78"/>
                        <a:pt x="106" y="78"/>
                      </a:cubicBezTo>
                      <a:cubicBezTo>
                        <a:pt x="111" y="71"/>
                        <a:pt x="110" y="61"/>
                        <a:pt x="103" y="56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9" name="ïṥļiḍê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724556" cy="700937"/>
                </a:xfrm>
                <a:custGeom>
                  <a:avLst/>
                  <a:gdLst>
                    <a:gd name="T0" fmla="*/ 286 w 441"/>
                    <a:gd name="T1" fmla="*/ 419 h 427"/>
                    <a:gd name="T2" fmla="*/ 264 w 441"/>
                    <a:gd name="T3" fmla="*/ 422 h 427"/>
                    <a:gd name="T4" fmla="*/ 8 w 441"/>
                    <a:gd name="T5" fmla="*/ 219 h 427"/>
                    <a:gd name="T6" fmla="*/ 6 w 441"/>
                    <a:gd name="T7" fmla="*/ 197 h 427"/>
                    <a:gd name="T8" fmla="*/ 156 w 441"/>
                    <a:gd name="T9" fmla="*/ 8 h 427"/>
                    <a:gd name="T10" fmla="*/ 178 w 441"/>
                    <a:gd name="T11" fmla="*/ 5 h 427"/>
                    <a:gd name="T12" fmla="*/ 434 w 441"/>
                    <a:gd name="T13" fmla="*/ 208 h 427"/>
                    <a:gd name="T14" fmla="*/ 436 w 441"/>
                    <a:gd name="T15" fmla="*/ 230 h 427"/>
                    <a:gd name="T16" fmla="*/ 286 w 441"/>
                    <a:gd name="T17" fmla="*/ 419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1" h="427">
                      <a:moveTo>
                        <a:pt x="286" y="419"/>
                      </a:moveTo>
                      <a:cubicBezTo>
                        <a:pt x="280" y="426"/>
                        <a:pt x="270" y="427"/>
                        <a:pt x="264" y="422"/>
                      </a:cubicBezTo>
                      <a:cubicBezTo>
                        <a:pt x="8" y="219"/>
                        <a:pt x="8" y="219"/>
                        <a:pt x="8" y="219"/>
                      </a:cubicBezTo>
                      <a:cubicBezTo>
                        <a:pt x="2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8" y="5"/>
                      </a:cubicBezTo>
                      <a:cubicBezTo>
                        <a:pt x="434" y="208"/>
                        <a:pt x="434" y="208"/>
                        <a:pt x="434" y="208"/>
                      </a:cubicBezTo>
                      <a:cubicBezTo>
                        <a:pt x="440" y="214"/>
                        <a:pt x="441" y="223"/>
                        <a:pt x="436" y="230"/>
                      </a:cubicBezTo>
                      <a:lnTo>
                        <a:pt x="286" y="419"/>
                      </a:ln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0" name="ïsḷîḑê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694685" cy="676623"/>
                </a:xfrm>
                <a:custGeom>
                  <a:avLst/>
                  <a:gdLst>
                    <a:gd name="T0" fmla="*/ 267 w 423"/>
                    <a:gd name="T1" fmla="*/ 404 h 412"/>
                    <a:gd name="T2" fmla="*/ 246 w 423"/>
                    <a:gd name="T3" fmla="*/ 407 h 412"/>
                    <a:gd name="T4" fmla="*/ 8 w 423"/>
                    <a:gd name="T5" fmla="*/ 218 h 412"/>
                    <a:gd name="T6" fmla="*/ 6 w 423"/>
                    <a:gd name="T7" fmla="*/ 197 h 412"/>
                    <a:gd name="T8" fmla="*/ 156 w 423"/>
                    <a:gd name="T9" fmla="*/ 8 h 412"/>
                    <a:gd name="T10" fmla="*/ 177 w 423"/>
                    <a:gd name="T11" fmla="*/ 5 h 412"/>
                    <a:gd name="T12" fmla="*/ 415 w 423"/>
                    <a:gd name="T13" fmla="*/ 194 h 412"/>
                    <a:gd name="T14" fmla="*/ 417 w 423"/>
                    <a:gd name="T15" fmla="*/ 215 h 412"/>
                    <a:gd name="T16" fmla="*/ 267 w 423"/>
                    <a:gd name="T17" fmla="*/ 404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3" h="412">
                      <a:moveTo>
                        <a:pt x="267" y="404"/>
                      </a:moveTo>
                      <a:cubicBezTo>
                        <a:pt x="261" y="411"/>
                        <a:pt x="252" y="412"/>
                        <a:pt x="246" y="407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5" y="194"/>
                        <a:pt x="415" y="194"/>
                        <a:pt x="415" y="194"/>
                      </a:cubicBezTo>
                      <a:cubicBezTo>
                        <a:pt x="422" y="199"/>
                        <a:pt x="423" y="209"/>
                        <a:pt x="417" y="215"/>
                      </a:cubicBezTo>
                      <a:lnTo>
                        <a:pt x="267" y="404"/>
                      </a:ln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1" name="îSḻíḋè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694685" cy="676623"/>
                </a:xfrm>
                <a:custGeom>
                  <a:avLst/>
                  <a:gdLst>
                    <a:gd name="T0" fmla="*/ 267 w 423"/>
                    <a:gd name="T1" fmla="*/ 404 h 412"/>
                    <a:gd name="T2" fmla="*/ 246 w 423"/>
                    <a:gd name="T3" fmla="*/ 407 h 412"/>
                    <a:gd name="T4" fmla="*/ 8 w 423"/>
                    <a:gd name="T5" fmla="*/ 218 h 412"/>
                    <a:gd name="T6" fmla="*/ 6 w 423"/>
                    <a:gd name="T7" fmla="*/ 197 h 412"/>
                    <a:gd name="T8" fmla="*/ 156 w 423"/>
                    <a:gd name="T9" fmla="*/ 8 h 412"/>
                    <a:gd name="T10" fmla="*/ 177 w 423"/>
                    <a:gd name="T11" fmla="*/ 5 h 412"/>
                    <a:gd name="T12" fmla="*/ 415 w 423"/>
                    <a:gd name="T13" fmla="*/ 194 h 412"/>
                    <a:gd name="T14" fmla="*/ 417 w 423"/>
                    <a:gd name="T15" fmla="*/ 215 h 412"/>
                    <a:gd name="T16" fmla="*/ 267 w 423"/>
                    <a:gd name="T17" fmla="*/ 404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3" h="412">
                      <a:moveTo>
                        <a:pt x="267" y="404"/>
                      </a:moveTo>
                      <a:cubicBezTo>
                        <a:pt x="261" y="411"/>
                        <a:pt x="252" y="412"/>
                        <a:pt x="246" y="407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5" y="194"/>
                        <a:pt x="415" y="194"/>
                        <a:pt x="415" y="194"/>
                      </a:cubicBezTo>
                      <a:cubicBezTo>
                        <a:pt x="422" y="199"/>
                        <a:pt x="423" y="209"/>
                        <a:pt x="417" y="215"/>
                      </a:cubicBezTo>
                      <a:lnTo>
                        <a:pt x="267" y="404"/>
                      </a:lnTo>
                      <a:close/>
                    </a:path>
                  </a:pathLst>
                </a:custGeom>
                <a:noFill/>
                <a:ln w="14288" cap="flat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2" name="iš1íḓé"/>
                <p:cNvSpPr>
                  <a:spLocks/>
                </p:cNvSpPr>
                <p:nvPr/>
              </p:nvSpPr>
              <p:spPr bwMode="auto">
                <a:xfrm>
                  <a:off x="4521120" y="2066879"/>
                  <a:ext cx="698158" cy="681486"/>
                </a:xfrm>
                <a:custGeom>
                  <a:avLst/>
                  <a:gdLst>
                    <a:gd name="T0" fmla="*/ 269 w 425"/>
                    <a:gd name="T1" fmla="*/ 406 h 415"/>
                    <a:gd name="T2" fmla="*/ 248 w 425"/>
                    <a:gd name="T3" fmla="*/ 409 h 415"/>
                    <a:gd name="T4" fmla="*/ 8 w 425"/>
                    <a:gd name="T5" fmla="*/ 218 h 415"/>
                    <a:gd name="T6" fmla="*/ 6 w 425"/>
                    <a:gd name="T7" fmla="*/ 197 h 415"/>
                    <a:gd name="T8" fmla="*/ 156 w 425"/>
                    <a:gd name="T9" fmla="*/ 8 h 415"/>
                    <a:gd name="T10" fmla="*/ 177 w 425"/>
                    <a:gd name="T11" fmla="*/ 5 h 415"/>
                    <a:gd name="T12" fmla="*/ 418 w 425"/>
                    <a:gd name="T13" fmla="*/ 196 h 415"/>
                    <a:gd name="T14" fmla="*/ 419 w 425"/>
                    <a:gd name="T15" fmla="*/ 217 h 415"/>
                    <a:gd name="T16" fmla="*/ 269 w 425"/>
                    <a:gd name="T17" fmla="*/ 406 h 4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5" h="415">
                      <a:moveTo>
                        <a:pt x="269" y="406"/>
                      </a:moveTo>
                      <a:cubicBezTo>
                        <a:pt x="264" y="413"/>
                        <a:pt x="254" y="415"/>
                        <a:pt x="248" y="409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8" y="196"/>
                        <a:pt x="418" y="196"/>
                        <a:pt x="418" y="196"/>
                      </a:cubicBezTo>
                      <a:cubicBezTo>
                        <a:pt x="424" y="201"/>
                        <a:pt x="425" y="211"/>
                        <a:pt x="419" y="217"/>
                      </a:cubicBezTo>
                      <a:lnTo>
                        <a:pt x="269" y="406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3" name="ïṥḻiḓé"/>
                <p:cNvSpPr>
                  <a:spLocks/>
                </p:cNvSpPr>
                <p:nvPr/>
              </p:nvSpPr>
              <p:spPr bwMode="auto">
                <a:xfrm>
                  <a:off x="4553770" y="2099529"/>
                  <a:ext cx="617575" cy="602986"/>
                </a:xfrm>
                <a:custGeom>
                  <a:avLst/>
                  <a:gdLst>
                    <a:gd name="T0" fmla="*/ 237 w 376"/>
                    <a:gd name="T1" fmla="*/ 360 h 367"/>
                    <a:gd name="T2" fmla="*/ 218 w 376"/>
                    <a:gd name="T3" fmla="*/ 363 h 367"/>
                    <a:gd name="T4" fmla="*/ 6 w 376"/>
                    <a:gd name="T5" fmla="*/ 194 h 367"/>
                    <a:gd name="T6" fmla="*/ 5 w 376"/>
                    <a:gd name="T7" fmla="*/ 175 h 367"/>
                    <a:gd name="T8" fmla="*/ 139 w 376"/>
                    <a:gd name="T9" fmla="*/ 7 h 367"/>
                    <a:gd name="T10" fmla="*/ 158 w 376"/>
                    <a:gd name="T11" fmla="*/ 4 h 367"/>
                    <a:gd name="T12" fmla="*/ 369 w 376"/>
                    <a:gd name="T13" fmla="*/ 172 h 367"/>
                    <a:gd name="T14" fmla="*/ 371 w 376"/>
                    <a:gd name="T15" fmla="*/ 191 h 367"/>
                    <a:gd name="T16" fmla="*/ 237 w 376"/>
                    <a:gd name="T17" fmla="*/ 360 h 3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6" h="367">
                      <a:moveTo>
                        <a:pt x="237" y="360"/>
                      </a:moveTo>
                      <a:cubicBezTo>
                        <a:pt x="232" y="366"/>
                        <a:pt x="223" y="367"/>
                        <a:pt x="218" y="363"/>
                      </a:cubicBezTo>
                      <a:cubicBezTo>
                        <a:pt x="6" y="194"/>
                        <a:pt x="6" y="194"/>
                        <a:pt x="6" y="194"/>
                      </a:cubicBezTo>
                      <a:cubicBezTo>
                        <a:pt x="1" y="190"/>
                        <a:pt x="0" y="181"/>
                        <a:pt x="5" y="175"/>
                      </a:cubicBezTo>
                      <a:cubicBezTo>
                        <a:pt x="139" y="7"/>
                        <a:pt x="139" y="7"/>
                        <a:pt x="139" y="7"/>
                      </a:cubicBezTo>
                      <a:cubicBezTo>
                        <a:pt x="144" y="1"/>
                        <a:pt x="152" y="0"/>
                        <a:pt x="158" y="4"/>
                      </a:cubicBezTo>
                      <a:cubicBezTo>
                        <a:pt x="369" y="172"/>
                        <a:pt x="369" y="172"/>
                        <a:pt x="369" y="172"/>
                      </a:cubicBezTo>
                      <a:cubicBezTo>
                        <a:pt x="375" y="177"/>
                        <a:pt x="376" y="185"/>
                        <a:pt x="371" y="191"/>
                      </a:cubicBezTo>
                      <a:lnTo>
                        <a:pt x="237" y="36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4" name="íṡḷïḓê"/>
                <p:cNvSpPr>
                  <a:spLocks/>
                </p:cNvSpPr>
                <p:nvPr/>
              </p:nvSpPr>
              <p:spPr bwMode="auto">
                <a:xfrm>
                  <a:off x="5296389" y="2401717"/>
                  <a:ext cx="42376" cy="72247"/>
                </a:xfrm>
                <a:custGeom>
                  <a:avLst/>
                  <a:gdLst>
                    <a:gd name="T0" fmla="*/ 6 w 26"/>
                    <a:gd name="T1" fmla="*/ 16 h 44"/>
                    <a:gd name="T2" fmla="*/ 11 w 26"/>
                    <a:gd name="T3" fmla="*/ 34 h 44"/>
                    <a:gd name="T4" fmla="*/ 26 w 26"/>
                    <a:gd name="T5" fmla="*/ 34 h 44"/>
                    <a:gd name="T6" fmla="*/ 18 w 26"/>
                    <a:gd name="T7" fmla="*/ 8 h 44"/>
                    <a:gd name="T8" fmla="*/ 6 w 26"/>
                    <a:gd name="T9" fmla="*/ 16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44">
                      <a:moveTo>
                        <a:pt x="6" y="16"/>
                      </a:moveTo>
                      <a:cubicBezTo>
                        <a:pt x="9" y="21"/>
                        <a:pt x="10" y="27"/>
                        <a:pt x="11" y="34"/>
                      </a:cubicBezTo>
                      <a:cubicBezTo>
                        <a:pt x="11" y="44"/>
                        <a:pt x="26" y="44"/>
                        <a:pt x="26" y="34"/>
                      </a:cubicBezTo>
                      <a:cubicBezTo>
                        <a:pt x="25" y="25"/>
                        <a:pt x="23" y="16"/>
                        <a:pt x="18" y="8"/>
                      </a:cubicBezTo>
                      <a:cubicBezTo>
                        <a:pt x="13" y="0"/>
                        <a:pt x="0" y="7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5" name="îṡ1iďe"/>
                <p:cNvSpPr>
                  <a:spLocks/>
                </p:cNvSpPr>
                <p:nvPr/>
              </p:nvSpPr>
              <p:spPr bwMode="auto">
                <a:xfrm>
                  <a:off x="5342238" y="2403801"/>
                  <a:ext cx="32650" cy="60438"/>
                </a:xfrm>
                <a:custGeom>
                  <a:avLst/>
                  <a:gdLst>
                    <a:gd name="T0" fmla="*/ 3 w 20"/>
                    <a:gd name="T1" fmla="*/ 13 h 37"/>
                    <a:gd name="T2" fmla="*/ 5 w 20"/>
                    <a:gd name="T3" fmla="*/ 27 h 37"/>
                    <a:gd name="T4" fmla="*/ 20 w 20"/>
                    <a:gd name="T5" fmla="*/ 27 h 37"/>
                    <a:gd name="T6" fmla="*/ 17 w 20"/>
                    <a:gd name="T7" fmla="*/ 9 h 37"/>
                    <a:gd name="T8" fmla="*/ 3 w 20"/>
                    <a:gd name="T9" fmla="*/ 13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37">
                      <a:moveTo>
                        <a:pt x="3" y="13"/>
                      </a:moveTo>
                      <a:cubicBezTo>
                        <a:pt x="4" y="17"/>
                        <a:pt x="4" y="22"/>
                        <a:pt x="5" y="27"/>
                      </a:cubicBezTo>
                      <a:cubicBezTo>
                        <a:pt x="5" y="37"/>
                        <a:pt x="20" y="37"/>
                        <a:pt x="20" y="27"/>
                      </a:cubicBezTo>
                      <a:cubicBezTo>
                        <a:pt x="19" y="21"/>
                        <a:pt x="19" y="15"/>
                        <a:pt x="17" y="9"/>
                      </a:cubicBezTo>
                      <a:cubicBezTo>
                        <a:pt x="14" y="0"/>
                        <a:pt x="0" y="4"/>
                        <a:pt x="3" y="1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6" name="íŝ1ïḑè"/>
                <p:cNvSpPr>
                  <a:spLocks/>
                </p:cNvSpPr>
                <p:nvPr/>
              </p:nvSpPr>
              <p:spPr bwMode="auto">
                <a:xfrm>
                  <a:off x="4430811" y="2354479"/>
                  <a:ext cx="42376" cy="100035"/>
                </a:xfrm>
                <a:custGeom>
                  <a:avLst/>
                  <a:gdLst>
                    <a:gd name="T0" fmla="*/ 7 w 26"/>
                    <a:gd name="T1" fmla="*/ 9 h 61"/>
                    <a:gd name="T2" fmla="*/ 9 w 26"/>
                    <a:gd name="T3" fmla="*/ 53 h 61"/>
                    <a:gd name="T4" fmla="*/ 21 w 26"/>
                    <a:gd name="T5" fmla="*/ 45 h 61"/>
                    <a:gd name="T6" fmla="*/ 19 w 26"/>
                    <a:gd name="T7" fmla="*/ 17 h 61"/>
                    <a:gd name="T8" fmla="*/ 7 w 26"/>
                    <a:gd name="T9" fmla="*/ 9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61">
                      <a:moveTo>
                        <a:pt x="7" y="9"/>
                      </a:moveTo>
                      <a:cubicBezTo>
                        <a:pt x="0" y="24"/>
                        <a:pt x="2" y="38"/>
                        <a:pt x="9" y="53"/>
                      </a:cubicBezTo>
                      <a:cubicBezTo>
                        <a:pt x="13" y="61"/>
                        <a:pt x="26" y="54"/>
                        <a:pt x="21" y="45"/>
                      </a:cubicBezTo>
                      <a:cubicBezTo>
                        <a:pt x="17" y="36"/>
                        <a:pt x="15" y="26"/>
                        <a:pt x="19" y="17"/>
                      </a:cubicBezTo>
                      <a:cubicBezTo>
                        <a:pt x="23" y="8"/>
                        <a:pt x="11" y="0"/>
                        <a:pt x="7" y="9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7" name="íSļïḋé"/>
                <p:cNvSpPr>
                  <a:spLocks/>
                </p:cNvSpPr>
                <p:nvPr/>
              </p:nvSpPr>
              <p:spPr bwMode="auto">
                <a:xfrm>
                  <a:off x="4389825" y="2365594"/>
                  <a:ext cx="31261" cy="80583"/>
                </a:xfrm>
                <a:custGeom>
                  <a:avLst/>
                  <a:gdLst>
                    <a:gd name="T0" fmla="*/ 1 w 19"/>
                    <a:gd name="T1" fmla="*/ 10 h 49"/>
                    <a:gd name="T2" fmla="*/ 3 w 19"/>
                    <a:gd name="T3" fmla="*/ 40 h 49"/>
                    <a:gd name="T4" fmla="*/ 17 w 19"/>
                    <a:gd name="T5" fmla="*/ 36 h 49"/>
                    <a:gd name="T6" fmla="*/ 16 w 19"/>
                    <a:gd name="T7" fmla="*/ 10 h 49"/>
                    <a:gd name="T8" fmla="*/ 1 w 19"/>
                    <a:gd name="T9" fmla="*/ 1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49">
                      <a:moveTo>
                        <a:pt x="1" y="10"/>
                      </a:moveTo>
                      <a:cubicBezTo>
                        <a:pt x="1" y="20"/>
                        <a:pt x="1" y="30"/>
                        <a:pt x="3" y="40"/>
                      </a:cubicBezTo>
                      <a:cubicBezTo>
                        <a:pt x="5" y="49"/>
                        <a:pt x="19" y="45"/>
                        <a:pt x="17" y="36"/>
                      </a:cubicBezTo>
                      <a:cubicBezTo>
                        <a:pt x="16" y="27"/>
                        <a:pt x="16" y="19"/>
                        <a:pt x="16" y="10"/>
                      </a:cubicBezTo>
                      <a:cubicBezTo>
                        <a:pt x="15" y="0"/>
                        <a:pt x="0" y="0"/>
                        <a:pt x="1" y="10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</p:grpSp>
      </p:grpSp>
      <p:sp>
        <p:nvSpPr>
          <p:cNvPr id="103" name="文本框 173">
            <a:extLst>
              <a:ext uri="{FF2B5EF4-FFF2-40B4-BE49-F238E27FC236}">
                <a16:creationId xmlns:a16="http://schemas.microsoft.com/office/drawing/2014/main" id="{9A64F226-3234-4E29-8655-79FCF8F9CDF6}"/>
              </a:ext>
            </a:extLst>
          </p:cNvPr>
          <p:cNvSpPr txBox="1"/>
          <p:nvPr/>
        </p:nvSpPr>
        <p:spPr>
          <a:xfrm>
            <a:off x="983128" y="261144"/>
            <a:ext cx="1890210" cy="276999"/>
          </a:xfrm>
          <a:prstGeom prst="rect">
            <a:avLst/>
          </a:prstGeom>
          <a:noFill/>
        </p:spPr>
        <p:txBody>
          <a:bodyPr wrap="none">
            <a:normAutofit fontScale="85000" lnSpcReduction="20000"/>
          </a:bodyPr>
          <a:lstStyle/>
          <a:p>
            <a:r>
              <a:rPr lang="zh-CN" altLang="en-US" b="1" dirty="0">
                <a:solidFill>
                  <a:srgbClr val="E1193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成功项目展示</a:t>
            </a:r>
          </a:p>
        </p:txBody>
      </p:sp>
    </p:spTree>
    <p:extLst>
      <p:ext uri="{BB962C8B-B14F-4D97-AF65-F5344CB8AC3E}">
        <p14:creationId xmlns:p14="http://schemas.microsoft.com/office/powerpoint/2010/main" val="40238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/>
      <p:bldP spid="10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D6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2629" y="2831377"/>
            <a:ext cx="13931183" cy="1963742"/>
            <a:chOff x="-2556792" y="-2711472"/>
            <a:chExt cx="13931183" cy="1963742"/>
          </a:xfrm>
        </p:grpSpPr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4405266" y="-2711468"/>
              <a:ext cx="6969125" cy="1963738"/>
            </a:xfrm>
            <a:custGeom>
              <a:avLst/>
              <a:gdLst>
                <a:gd name="T0" fmla="*/ 1576 w 1644"/>
                <a:gd name="T1" fmla="*/ 461 h 461"/>
                <a:gd name="T2" fmla="*/ 1621 w 1644"/>
                <a:gd name="T3" fmla="*/ 381 h 461"/>
                <a:gd name="T4" fmla="*/ 1567 w 1644"/>
                <a:gd name="T5" fmla="*/ 173 h 461"/>
                <a:gd name="T6" fmla="*/ 1364 w 1644"/>
                <a:gd name="T7" fmla="*/ 178 h 461"/>
                <a:gd name="T8" fmla="*/ 1306 w 1644"/>
                <a:gd name="T9" fmla="*/ 152 h 461"/>
                <a:gd name="T10" fmla="*/ 1249 w 1644"/>
                <a:gd name="T11" fmla="*/ 116 h 461"/>
                <a:gd name="T12" fmla="*/ 1209 w 1644"/>
                <a:gd name="T13" fmla="*/ 49 h 461"/>
                <a:gd name="T14" fmla="*/ 1132 w 1644"/>
                <a:gd name="T15" fmla="*/ 62 h 461"/>
                <a:gd name="T16" fmla="*/ 1064 w 1644"/>
                <a:gd name="T17" fmla="*/ 43 h 461"/>
                <a:gd name="T18" fmla="*/ 999 w 1644"/>
                <a:gd name="T19" fmla="*/ 79 h 461"/>
                <a:gd name="T20" fmla="*/ 896 w 1644"/>
                <a:gd name="T21" fmla="*/ 70 h 461"/>
                <a:gd name="T22" fmla="*/ 844 w 1644"/>
                <a:gd name="T23" fmla="*/ 157 h 461"/>
                <a:gd name="T24" fmla="*/ 790 w 1644"/>
                <a:gd name="T25" fmla="*/ 147 h 461"/>
                <a:gd name="T26" fmla="*/ 755 w 1644"/>
                <a:gd name="T27" fmla="*/ 186 h 461"/>
                <a:gd name="T28" fmla="*/ 725 w 1644"/>
                <a:gd name="T29" fmla="*/ 141 h 461"/>
                <a:gd name="T30" fmla="*/ 673 w 1644"/>
                <a:gd name="T31" fmla="*/ 134 h 461"/>
                <a:gd name="T32" fmla="*/ 621 w 1644"/>
                <a:gd name="T33" fmla="*/ 47 h 461"/>
                <a:gd name="T34" fmla="*/ 532 w 1644"/>
                <a:gd name="T35" fmla="*/ 2 h 461"/>
                <a:gd name="T36" fmla="*/ 444 w 1644"/>
                <a:gd name="T37" fmla="*/ 48 h 461"/>
                <a:gd name="T38" fmla="*/ 375 w 1644"/>
                <a:gd name="T39" fmla="*/ 71 h 461"/>
                <a:gd name="T40" fmla="*/ 284 w 1644"/>
                <a:gd name="T41" fmla="*/ 57 h 461"/>
                <a:gd name="T42" fmla="*/ 222 w 1644"/>
                <a:gd name="T43" fmla="*/ 133 h 461"/>
                <a:gd name="T44" fmla="*/ 139 w 1644"/>
                <a:gd name="T45" fmla="*/ 148 h 461"/>
                <a:gd name="T46" fmla="*/ 87 w 1644"/>
                <a:gd name="T47" fmla="*/ 164 h 461"/>
                <a:gd name="T48" fmla="*/ 0 w 1644"/>
                <a:gd name="T49" fmla="*/ 121 h 461"/>
                <a:gd name="T50" fmla="*/ 0 w 1644"/>
                <a:gd name="T51" fmla="*/ 432 h 461"/>
                <a:gd name="T52" fmla="*/ 37 w 1644"/>
                <a:gd name="T53" fmla="*/ 461 h 461"/>
                <a:gd name="T54" fmla="*/ 1576 w 1644"/>
                <a:gd name="T55" fmla="*/ 461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44" h="461">
                  <a:moveTo>
                    <a:pt x="1576" y="461"/>
                  </a:moveTo>
                  <a:cubicBezTo>
                    <a:pt x="1596" y="437"/>
                    <a:pt x="1611" y="410"/>
                    <a:pt x="1621" y="381"/>
                  </a:cubicBezTo>
                  <a:cubicBezTo>
                    <a:pt x="1644" y="308"/>
                    <a:pt x="1626" y="221"/>
                    <a:pt x="1567" y="173"/>
                  </a:cubicBezTo>
                  <a:cubicBezTo>
                    <a:pt x="1510" y="127"/>
                    <a:pt x="1426" y="140"/>
                    <a:pt x="1364" y="178"/>
                  </a:cubicBezTo>
                  <a:cubicBezTo>
                    <a:pt x="1359" y="153"/>
                    <a:pt x="1327" y="139"/>
                    <a:pt x="1306" y="152"/>
                  </a:cubicBezTo>
                  <a:cubicBezTo>
                    <a:pt x="1302" y="130"/>
                    <a:pt x="1271" y="110"/>
                    <a:pt x="1249" y="116"/>
                  </a:cubicBezTo>
                  <a:cubicBezTo>
                    <a:pt x="1251" y="88"/>
                    <a:pt x="1234" y="61"/>
                    <a:pt x="1209" y="49"/>
                  </a:cubicBezTo>
                  <a:cubicBezTo>
                    <a:pt x="1183" y="38"/>
                    <a:pt x="1153" y="44"/>
                    <a:pt x="1132" y="62"/>
                  </a:cubicBezTo>
                  <a:cubicBezTo>
                    <a:pt x="1114" y="47"/>
                    <a:pt x="1088" y="40"/>
                    <a:pt x="1064" y="43"/>
                  </a:cubicBezTo>
                  <a:cubicBezTo>
                    <a:pt x="1040" y="46"/>
                    <a:pt x="1013" y="59"/>
                    <a:pt x="999" y="79"/>
                  </a:cubicBezTo>
                  <a:cubicBezTo>
                    <a:pt x="969" y="58"/>
                    <a:pt x="928" y="55"/>
                    <a:pt x="896" y="70"/>
                  </a:cubicBezTo>
                  <a:cubicBezTo>
                    <a:pt x="863" y="86"/>
                    <a:pt x="846" y="121"/>
                    <a:pt x="844" y="157"/>
                  </a:cubicBezTo>
                  <a:cubicBezTo>
                    <a:pt x="829" y="145"/>
                    <a:pt x="808" y="142"/>
                    <a:pt x="790" y="147"/>
                  </a:cubicBezTo>
                  <a:cubicBezTo>
                    <a:pt x="772" y="153"/>
                    <a:pt x="762" y="168"/>
                    <a:pt x="755" y="186"/>
                  </a:cubicBezTo>
                  <a:cubicBezTo>
                    <a:pt x="754" y="167"/>
                    <a:pt x="742" y="149"/>
                    <a:pt x="725" y="141"/>
                  </a:cubicBezTo>
                  <a:cubicBezTo>
                    <a:pt x="708" y="133"/>
                    <a:pt x="689" y="124"/>
                    <a:pt x="673" y="134"/>
                  </a:cubicBezTo>
                  <a:cubicBezTo>
                    <a:pt x="661" y="103"/>
                    <a:pt x="645" y="72"/>
                    <a:pt x="621" y="47"/>
                  </a:cubicBezTo>
                  <a:cubicBezTo>
                    <a:pt x="598" y="22"/>
                    <a:pt x="566" y="4"/>
                    <a:pt x="532" y="2"/>
                  </a:cubicBezTo>
                  <a:cubicBezTo>
                    <a:pt x="498" y="0"/>
                    <a:pt x="460" y="18"/>
                    <a:pt x="444" y="48"/>
                  </a:cubicBezTo>
                  <a:cubicBezTo>
                    <a:pt x="420" y="36"/>
                    <a:pt x="390" y="49"/>
                    <a:pt x="375" y="71"/>
                  </a:cubicBezTo>
                  <a:cubicBezTo>
                    <a:pt x="349" y="52"/>
                    <a:pt x="314" y="46"/>
                    <a:pt x="284" y="57"/>
                  </a:cubicBezTo>
                  <a:cubicBezTo>
                    <a:pt x="254" y="68"/>
                    <a:pt x="229" y="102"/>
                    <a:pt x="222" y="133"/>
                  </a:cubicBezTo>
                  <a:cubicBezTo>
                    <a:pt x="197" y="113"/>
                    <a:pt x="155" y="121"/>
                    <a:pt x="139" y="148"/>
                  </a:cubicBezTo>
                  <a:cubicBezTo>
                    <a:pt x="121" y="135"/>
                    <a:pt x="98" y="145"/>
                    <a:pt x="87" y="164"/>
                  </a:cubicBezTo>
                  <a:cubicBezTo>
                    <a:pt x="66" y="137"/>
                    <a:pt x="33" y="122"/>
                    <a:pt x="0" y="121"/>
                  </a:cubicBezTo>
                  <a:cubicBezTo>
                    <a:pt x="0" y="432"/>
                    <a:pt x="0" y="432"/>
                    <a:pt x="0" y="432"/>
                  </a:cubicBezTo>
                  <a:cubicBezTo>
                    <a:pt x="12" y="443"/>
                    <a:pt x="24" y="452"/>
                    <a:pt x="37" y="461"/>
                  </a:cubicBezTo>
                  <a:lnTo>
                    <a:pt x="1576" y="461"/>
                  </a:lnTo>
                  <a:close/>
                </a:path>
              </a:pathLst>
            </a:custGeom>
            <a:solidFill>
              <a:schemeClr val="bg1">
                <a:alpha val="4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 flipH="1">
              <a:off x="-2556792" y="-2711472"/>
              <a:ext cx="6969125" cy="1963738"/>
            </a:xfrm>
            <a:custGeom>
              <a:avLst/>
              <a:gdLst>
                <a:gd name="T0" fmla="*/ 1576 w 1644"/>
                <a:gd name="T1" fmla="*/ 461 h 461"/>
                <a:gd name="T2" fmla="*/ 1621 w 1644"/>
                <a:gd name="T3" fmla="*/ 381 h 461"/>
                <a:gd name="T4" fmla="*/ 1567 w 1644"/>
                <a:gd name="T5" fmla="*/ 173 h 461"/>
                <a:gd name="T6" fmla="*/ 1364 w 1644"/>
                <a:gd name="T7" fmla="*/ 178 h 461"/>
                <a:gd name="T8" fmla="*/ 1306 w 1644"/>
                <a:gd name="T9" fmla="*/ 152 h 461"/>
                <a:gd name="T10" fmla="*/ 1249 w 1644"/>
                <a:gd name="T11" fmla="*/ 116 h 461"/>
                <a:gd name="T12" fmla="*/ 1209 w 1644"/>
                <a:gd name="T13" fmla="*/ 49 h 461"/>
                <a:gd name="T14" fmla="*/ 1132 w 1644"/>
                <a:gd name="T15" fmla="*/ 62 h 461"/>
                <a:gd name="T16" fmla="*/ 1064 w 1644"/>
                <a:gd name="T17" fmla="*/ 43 h 461"/>
                <a:gd name="T18" fmla="*/ 999 w 1644"/>
                <a:gd name="T19" fmla="*/ 79 h 461"/>
                <a:gd name="T20" fmla="*/ 896 w 1644"/>
                <a:gd name="T21" fmla="*/ 70 h 461"/>
                <a:gd name="T22" fmla="*/ 844 w 1644"/>
                <a:gd name="T23" fmla="*/ 157 h 461"/>
                <a:gd name="T24" fmla="*/ 790 w 1644"/>
                <a:gd name="T25" fmla="*/ 147 h 461"/>
                <a:gd name="T26" fmla="*/ 755 w 1644"/>
                <a:gd name="T27" fmla="*/ 186 h 461"/>
                <a:gd name="T28" fmla="*/ 725 w 1644"/>
                <a:gd name="T29" fmla="*/ 141 h 461"/>
                <a:gd name="T30" fmla="*/ 673 w 1644"/>
                <a:gd name="T31" fmla="*/ 134 h 461"/>
                <a:gd name="T32" fmla="*/ 621 w 1644"/>
                <a:gd name="T33" fmla="*/ 47 h 461"/>
                <a:gd name="T34" fmla="*/ 532 w 1644"/>
                <a:gd name="T35" fmla="*/ 2 h 461"/>
                <a:gd name="T36" fmla="*/ 444 w 1644"/>
                <a:gd name="T37" fmla="*/ 48 h 461"/>
                <a:gd name="T38" fmla="*/ 375 w 1644"/>
                <a:gd name="T39" fmla="*/ 71 h 461"/>
                <a:gd name="T40" fmla="*/ 284 w 1644"/>
                <a:gd name="T41" fmla="*/ 57 h 461"/>
                <a:gd name="T42" fmla="*/ 222 w 1644"/>
                <a:gd name="T43" fmla="*/ 133 h 461"/>
                <a:gd name="T44" fmla="*/ 139 w 1644"/>
                <a:gd name="T45" fmla="*/ 148 h 461"/>
                <a:gd name="T46" fmla="*/ 87 w 1644"/>
                <a:gd name="T47" fmla="*/ 164 h 461"/>
                <a:gd name="T48" fmla="*/ 0 w 1644"/>
                <a:gd name="T49" fmla="*/ 121 h 461"/>
                <a:gd name="T50" fmla="*/ 0 w 1644"/>
                <a:gd name="T51" fmla="*/ 432 h 461"/>
                <a:gd name="T52" fmla="*/ 37 w 1644"/>
                <a:gd name="T53" fmla="*/ 461 h 461"/>
                <a:gd name="T54" fmla="*/ 1576 w 1644"/>
                <a:gd name="T55" fmla="*/ 461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44" h="461">
                  <a:moveTo>
                    <a:pt x="1576" y="461"/>
                  </a:moveTo>
                  <a:cubicBezTo>
                    <a:pt x="1596" y="437"/>
                    <a:pt x="1611" y="410"/>
                    <a:pt x="1621" y="381"/>
                  </a:cubicBezTo>
                  <a:cubicBezTo>
                    <a:pt x="1644" y="308"/>
                    <a:pt x="1626" y="221"/>
                    <a:pt x="1567" y="173"/>
                  </a:cubicBezTo>
                  <a:cubicBezTo>
                    <a:pt x="1510" y="127"/>
                    <a:pt x="1426" y="140"/>
                    <a:pt x="1364" y="178"/>
                  </a:cubicBezTo>
                  <a:cubicBezTo>
                    <a:pt x="1359" y="153"/>
                    <a:pt x="1327" y="139"/>
                    <a:pt x="1306" y="152"/>
                  </a:cubicBezTo>
                  <a:cubicBezTo>
                    <a:pt x="1302" y="130"/>
                    <a:pt x="1271" y="110"/>
                    <a:pt x="1249" y="116"/>
                  </a:cubicBezTo>
                  <a:cubicBezTo>
                    <a:pt x="1251" y="88"/>
                    <a:pt x="1234" y="61"/>
                    <a:pt x="1209" y="49"/>
                  </a:cubicBezTo>
                  <a:cubicBezTo>
                    <a:pt x="1183" y="38"/>
                    <a:pt x="1153" y="44"/>
                    <a:pt x="1132" y="62"/>
                  </a:cubicBezTo>
                  <a:cubicBezTo>
                    <a:pt x="1114" y="47"/>
                    <a:pt x="1088" y="40"/>
                    <a:pt x="1064" y="43"/>
                  </a:cubicBezTo>
                  <a:cubicBezTo>
                    <a:pt x="1040" y="46"/>
                    <a:pt x="1013" y="59"/>
                    <a:pt x="999" y="79"/>
                  </a:cubicBezTo>
                  <a:cubicBezTo>
                    <a:pt x="969" y="58"/>
                    <a:pt x="928" y="55"/>
                    <a:pt x="896" y="70"/>
                  </a:cubicBezTo>
                  <a:cubicBezTo>
                    <a:pt x="863" y="86"/>
                    <a:pt x="846" y="121"/>
                    <a:pt x="844" y="157"/>
                  </a:cubicBezTo>
                  <a:cubicBezTo>
                    <a:pt x="829" y="145"/>
                    <a:pt x="808" y="142"/>
                    <a:pt x="790" y="147"/>
                  </a:cubicBezTo>
                  <a:cubicBezTo>
                    <a:pt x="772" y="153"/>
                    <a:pt x="762" y="168"/>
                    <a:pt x="755" y="186"/>
                  </a:cubicBezTo>
                  <a:cubicBezTo>
                    <a:pt x="754" y="167"/>
                    <a:pt x="742" y="149"/>
                    <a:pt x="725" y="141"/>
                  </a:cubicBezTo>
                  <a:cubicBezTo>
                    <a:pt x="708" y="133"/>
                    <a:pt x="689" y="124"/>
                    <a:pt x="673" y="134"/>
                  </a:cubicBezTo>
                  <a:cubicBezTo>
                    <a:pt x="661" y="103"/>
                    <a:pt x="645" y="72"/>
                    <a:pt x="621" y="47"/>
                  </a:cubicBezTo>
                  <a:cubicBezTo>
                    <a:pt x="598" y="22"/>
                    <a:pt x="566" y="4"/>
                    <a:pt x="532" y="2"/>
                  </a:cubicBezTo>
                  <a:cubicBezTo>
                    <a:pt x="498" y="0"/>
                    <a:pt x="460" y="18"/>
                    <a:pt x="444" y="48"/>
                  </a:cubicBezTo>
                  <a:cubicBezTo>
                    <a:pt x="420" y="36"/>
                    <a:pt x="390" y="49"/>
                    <a:pt x="375" y="71"/>
                  </a:cubicBezTo>
                  <a:cubicBezTo>
                    <a:pt x="349" y="52"/>
                    <a:pt x="314" y="46"/>
                    <a:pt x="284" y="57"/>
                  </a:cubicBezTo>
                  <a:cubicBezTo>
                    <a:pt x="254" y="68"/>
                    <a:pt x="229" y="102"/>
                    <a:pt x="222" y="133"/>
                  </a:cubicBezTo>
                  <a:cubicBezTo>
                    <a:pt x="197" y="113"/>
                    <a:pt x="155" y="121"/>
                    <a:pt x="139" y="148"/>
                  </a:cubicBezTo>
                  <a:cubicBezTo>
                    <a:pt x="121" y="135"/>
                    <a:pt x="98" y="145"/>
                    <a:pt x="87" y="164"/>
                  </a:cubicBezTo>
                  <a:cubicBezTo>
                    <a:pt x="66" y="137"/>
                    <a:pt x="33" y="122"/>
                    <a:pt x="0" y="121"/>
                  </a:cubicBezTo>
                  <a:cubicBezTo>
                    <a:pt x="0" y="432"/>
                    <a:pt x="0" y="432"/>
                    <a:pt x="0" y="432"/>
                  </a:cubicBezTo>
                  <a:cubicBezTo>
                    <a:pt x="12" y="443"/>
                    <a:pt x="24" y="452"/>
                    <a:pt x="37" y="461"/>
                  </a:cubicBezTo>
                  <a:lnTo>
                    <a:pt x="1576" y="461"/>
                  </a:lnTo>
                  <a:close/>
                </a:path>
              </a:pathLst>
            </a:custGeom>
            <a:solidFill>
              <a:schemeClr val="bg1">
                <a:alpha val="4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42067" y="2067694"/>
            <a:ext cx="5915025" cy="2459038"/>
            <a:chOff x="3205163" y="2181225"/>
            <a:chExt cx="5915025" cy="2459038"/>
          </a:xfrm>
        </p:grpSpPr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3205163" y="2181225"/>
              <a:ext cx="5915025" cy="2459038"/>
            </a:xfrm>
            <a:custGeom>
              <a:avLst/>
              <a:gdLst>
                <a:gd name="T0" fmla="*/ 3548 w 3726"/>
                <a:gd name="T1" fmla="*/ 1072 h 1549"/>
                <a:gd name="T2" fmla="*/ 2896 w 3726"/>
                <a:gd name="T3" fmla="*/ 585 h 1549"/>
                <a:gd name="T4" fmla="*/ 2699 w 3726"/>
                <a:gd name="T5" fmla="*/ 713 h 1549"/>
                <a:gd name="T6" fmla="*/ 1839 w 3726"/>
                <a:gd name="T7" fmla="*/ 0 h 1549"/>
                <a:gd name="T8" fmla="*/ 908 w 3726"/>
                <a:gd name="T9" fmla="*/ 828 h 1549"/>
                <a:gd name="T10" fmla="*/ 780 w 3726"/>
                <a:gd name="T11" fmla="*/ 758 h 1549"/>
                <a:gd name="T12" fmla="*/ 0 w 3726"/>
                <a:gd name="T13" fmla="*/ 1544 h 1549"/>
                <a:gd name="T14" fmla="*/ 3726 w 3726"/>
                <a:gd name="T15" fmla="*/ 1549 h 1549"/>
                <a:gd name="T16" fmla="*/ 3548 w 3726"/>
                <a:gd name="T17" fmla="*/ 1072 h 1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6" h="1549">
                  <a:moveTo>
                    <a:pt x="3548" y="1072"/>
                  </a:moveTo>
                  <a:lnTo>
                    <a:pt x="2896" y="585"/>
                  </a:lnTo>
                  <a:lnTo>
                    <a:pt x="2699" y="713"/>
                  </a:lnTo>
                  <a:lnTo>
                    <a:pt x="1839" y="0"/>
                  </a:lnTo>
                  <a:lnTo>
                    <a:pt x="908" y="828"/>
                  </a:lnTo>
                  <a:lnTo>
                    <a:pt x="780" y="758"/>
                  </a:lnTo>
                  <a:lnTo>
                    <a:pt x="0" y="1544"/>
                  </a:lnTo>
                  <a:lnTo>
                    <a:pt x="3726" y="1549"/>
                  </a:lnTo>
                  <a:lnTo>
                    <a:pt x="3548" y="1072"/>
                  </a:lnTo>
                  <a:close/>
                </a:path>
              </a:pathLst>
            </a:custGeom>
            <a:solidFill>
              <a:srgbClr val="4353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4427538" y="3384550"/>
              <a:ext cx="552450" cy="1249363"/>
            </a:xfrm>
            <a:custGeom>
              <a:avLst/>
              <a:gdLst>
                <a:gd name="T0" fmla="*/ 245 w 280"/>
                <a:gd name="T1" fmla="*/ 512 h 633"/>
                <a:gd name="T2" fmla="*/ 111 w 280"/>
                <a:gd name="T3" fmla="*/ 57 h 633"/>
                <a:gd name="T4" fmla="*/ 8 w 280"/>
                <a:gd name="T5" fmla="*/ 0 h 633"/>
                <a:gd name="T6" fmla="*/ 91 w 280"/>
                <a:gd name="T7" fmla="*/ 216 h 633"/>
                <a:gd name="T8" fmla="*/ 0 w 280"/>
                <a:gd name="T9" fmla="*/ 182 h 633"/>
                <a:gd name="T10" fmla="*/ 175 w 280"/>
                <a:gd name="T11" fmla="*/ 512 h 633"/>
                <a:gd name="T12" fmla="*/ 240 w 280"/>
                <a:gd name="T13" fmla="*/ 633 h 633"/>
                <a:gd name="T14" fmla="*/ 280 w 280"/>
                <a:gd name="T15" fmla="*/ 633 h 633"/>
                <a:gd name="T16" fmla="*/ 245 w 280"/>
                <a:gd name="T17" fmla="*/ 512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0" h="633">
                  <a:moveTo>
                    <a:pt x="245" y="512"/>
                  </a:moveTo>
                  <a:cubicBezTo>
                    <a:pt x="185" y="308"/>
                    <a:pt x="111" y="57"/>
                    <a:pt x="111" y="57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1" y="216"/>
                    <a:pt x="91" y="216"/>
                    <a:pt x="91" y="216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82"/>
                    <a:pt x="91" y="354"/>
                    <a:pt x="175" y="512"/>
                  </a:cubicBezTo>
                  <a:cubicBezTo>
                    <a:pt x="198" y="554"/>
                    <a:pt x="220" y="596"/>
                    <a:pt x="240" y="633"/>
                  </a:cubicBezTo>
                  <a:cubicBezTo>
                    <a:pt x="280" y="633"/>
                    <a:pt x="280" y="633"/>
                    <a:pt x="280" y="633"/>
                  </a:cubicBezTo>
                  <a:cubicBezTo>
                    <a:pt x="270" y="597"/>
                    <a:pt x="258" y="555"/>
                    <a:pt x="245" y="512"/>
                  </a:cubicBezTo>
                  <a:close/>
                </a:path>
              </a:pathLst>
            </a:custGeom>
            <a:solidFill>
              <a:srgbClr val="A5B7C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6124575" y="2181225"/>
              <a:ext cx="1974850" cy="2459038"/>
            </a:xfrm>
            <a:custGeom>
              <a:avLst/>
              <a:gdLst>
                <a:gd name="T0" fmla="*/ 31 w 1001"/>
                <a:gd name="T1" fmla="*/ 237 h 1245"/>
                <a:gd name="T2" fmla="*/ 330 w 1001"/>
                <a:gd name="T3" fmla="*/ 962 h 1245"/>
                <a:gd name="T4" fmla="*/ 175 w 1001"/>
                <a:gd name="T5" fmla="*/ 966 h 1245"/>
                <a:gd name="T6" fmla="*/ 307 w 1001"/>
                <a:gd name="T7" fmla="*/ 1121 h 1245"/>
                <a:gd name="T8" fmla="*/ 413 w 1001"/>
                <a:gd name="T9" fmla="*/ 1244 h 1245"/>
                <a:gd name="T10" fmla="*/ 1001 w 1001"/>
                <a:gd name="T11" fmla="*/ 1245 h 1245"/>
                <a:gd name="T12" fmla="*/ 884 w 1001"/>
                <a:gd name="T13" fmla="*/ 1121 h 1245"/>
                <a:gd name="T14" fmla="*/ 773 w 1001"/>
                <a:gd name="T15" fmla="*/ 1004 h 1245"/>
                <a:gd name="T16" fmla="*/ 692 w 1001"/>
                <a:gd name="T17" fmla="*/ 573 h 1245"/>
                <a:gd name="T18" fmla="*/ 0 w 1001"/>
                <a:gd name="T19" fmla="*/ 0 h 1245"/>
                <a:gd name="T20" fmla="*/ 231 w 1001"/>
                <a:gd name="T21" fmla="*/ 395 h 1245"/>
                <a:gd name="T22" fmla="*/ 31 w 1001"/>
                <a:gd name="T23" fmla="*/ 237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01" h="1245">
                  <a:moveTo>
                    <a:pt x="31" y="237"/>
                  </a:moveTo>
                  <a:cubicBezTo>
                    <a:pt x="330" y="962"/>
                    <a:pt x="330" y="962"/>
                    <a:pt x="330" y="962"/>
                  </a:cubicBezTo>
                  <a:cubicBezTo>
                    <a:pt x="175" y="966"/>
                    <a:pt x="175" y="966"/>
                    <a:pt x="175" y="966"/>
                  </a:cubicBezTo>
                  <a:cubicBezTo>
                    <a:pt x="175" y="966"/>
                    <a:pt x="231" y="1032"/>
                    <a:pt x="307" y="1121"/>
                  </a:cubicBezTo>
                  <a:cubicBezTo>
                    <a:pt x="340" y="1159"/>
                    <a:pt x="376" y="1201"/>
                    <a:pt x="413" y="1244"/>
                  </a:cubicBezTo>
                  <a:cubicBezTo>
                    <a:pt x="1001" y="1245"/>
                    <a:pt x="1001" y="1245"/>
                    <a:pt x="1001" y="1245"/>
                  </a:cubicBezTo>
                  <a:cubicBezTo>
                    <a:pt x="884" y="1121"/>
                    <a:pt x="884" y="1121"/>
                    <a:pt x="884" y="1121"/>
                  </a:cubicBezTo>
                  <a:cubicBezTo>
                    <a:pt x="773" y="1004"/>
                    <a:pt x="773" y="1004"/>
                    <a:pt x="773" y="1004"/>
                  </a:cubicBezTo>
                  <a:cubicBezTo>
                    <a:pt x="692" y="573"/>
                    <a:pt x="692" y="573"/>
                    <a:pt x="692" y="57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50" y="412"/>
                    <a:pt x="231" y="395"/>
                  </a:cubicBezTo>
                  <a:cubicBezTo>
                    <a:pt x="212" y="379"/>
                    <a:pt x="31" y="237"/>
                    <a:pt x="31" y="237"/>
                  </a:cubicBezTo>
                  <a:close/>
                </a:path>
              </a:pathLst>
            </a:custGeom>
            <a:solidFill>
              <a:srgbClr val="A5B7C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7802563" y="3109913"/>
              <a:ext cx="1317625" cy="1530350"/>
            </a:xfrm>
            <a:custGeom>
              <a:avLst/>
              <a:gdLst>
                <a:gd name="T0" fmla="*/ 146 w 668"/>
                <a:gd name="T1" fmla="*/ 399 h 775"/>
                <a:gd name="T2" fmla="*/ 32 w 668"/>
                <a:gd name="T3" fmla="*/ 387 h 775"/>
                <a:gd name="T4" fmla="*/ 146 w 668"/>
                <a:gd name="T5" fmla="*/ 516 h 775"/>
                <a:gd name="T6" fmla="*/ 374 w 668"/>
                <a:gd name="T7" fmla="*/ 775 h 775"/>
                <a:gd name="T8" fmla="*/ 668 w 668"/>
                <a:gd name="T9" fmla="*/ 775 h 775"/>
                <a:gd name="T10" fmla="*/ 525 w 668"/>
                <a:gd name="T11" fmla="*/ 392 h 775"/>
                <a:gd name="T12" fmla="*/ 146 w 668"/>
                <a:gd name="T13" fmla="*/ 109 h 775"/>
                <a:gd name="T14" fmla="*/ 0 w 668"/>
                <a:gd name="T15" fmla="*/ 0 h 775"/>
                <a:gd name="T16" fmla="*/ 146 w 668"/>
                <a:gd name="T17" fmla="*/ 399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8" h="775">
                  <a:moveTo>
                    <a:pt x="146" y="399"/>
                  </a:moveTo>
                  <a:cubicBezTo>
                    <a:pt x="32" y="387"/>
                    <a:pt x="32" y="387"/>
                    <a:pt x="32" y="387"/>
                  </a:cubicBezTo>
                  <a:cubicBezTo>
                    <a:pt x="32" y="387"/>
                    <a:pt x="85" y="447"/>
                    <a:pt x="146" y="516"/>
                  </a:cubicBezTo>
                  <a:cubicBezTo>
                    <a:pt x="213" y="592"/>
                    <a:pt x="298" y="689"/>
                    <a:pt x="374" y="775"/>
                  </a:cubicBezTo>
                  <a:cubicBezTo>
                    <a:pt x="668" y="775"/>
                    <a:pt x="668" y="775"/>
                    <a:pt x="668" y="775"/>
                  </a:cubicBezTo>
                  <a:cubicBezTo>
                    <a:pt x="525" y="392"/>
                    <a:pt x="525" y="392"/>
                    <a:pt x="525" y="392"/>
                  </a:cubicBezTo>
                  <a:cubicBezTo>
                    <a:pt x="146" y="109"/>
                    <a:pt x="146" y="109"/>
                    <a:pt x="146" y="10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46" y="399"/>
                  </a:lnTo>
                  <a:close/>
                </a:path>
              </a:pathLst>
            </a:custGeom>
            <a:solidFill>
              <a:srgbClr val="A5B7C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4646613" y="2181225"/>
              <a:ext cx="1966913" cy="1763713"/>
            </a:xfrm>
            <a:custGeom>
              <a:avLst/>
              <a:gdLst>
                <a:gd name="T0" fmla="*/ 67 w 997"/>
                <a:gd name="T1" fmla="*/ 893 h 893"/>
                <a:gd name="T2" fmla="*/ 780 w 997"/>
                <a:gd name="T3" fmla="*/ 237 h 893"/>
                <a:gd name="T4" fmla="*/ 980 w 997"/>
                <a:gd name="T5" fmla="*/ 395 h 893"/>
                <a:gd name="T6" fmla="*/ 760 w 997"/>
                <a:gd name="T7" fmla="*/ 18 h 893"/>
                <a:gd name="T8" fmla="*/ 754 w 997"/>
                <a:gd name="T9" fmla="*/ 8 h 893"/>
                <a:gd name="T10" fmla="*/ 749 w 997"/>
                <a:gd name="T11" fmla="*/ 0 h 893"/>
                <a:gd name="T12" fmla="*/ 747 w 997"/>
                <a:gd name="T13" fmla="*/ 2 h 893"/>
                <a:gd name="T14" fmla="*/ 726 w 997"/>
                <a:gd name="T15" fmla="*/ 22 h 893"/>
                <a:gd name="T16" fmla="*/ 686 w 997"/>
                <a:gd name="T17" fmla="*/ 57 h 893"/>
                <a:gd name="T18" fmla="*/ 543 w 997"/>
                <a:gd name="T19" fmla="*/ 184 h 893"/>
                <a:gd name="T20" fmla="*/ 506 w 997"/>
                <a:gd name="T21" fmla="*/ 217 h 893"/>
                <a:gd name="T22" fmla="*/ 0 w 997"/>
                <a:gd name="T23" fmla="*/ 666 h 893"/>
                <a:gd name="T24" fmla="*/ 67 w 997"/>
                <a:gd name="T25" fmla="*/ 893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7" h="893">
                  <a:moveTo>
                    <a:pt x="67" y="893"/>
                  </a:moveTo>
                  <a:cubicBezTo>
                    <a:pt x="780" y="237"/>
                    <a:pt x="780" y="237"/>
                    <a:pt x="780" y="237"/>
                  </a:cubicBezTo>
                  <a:cubicBezTo>
                    <a:pt x="780" y="237"/>
                    <a:pt x="961" y="379"/>
                    <a:pt x="980" y="395"/>
                  </a:cubicBezTo>
                  <a:cubicBezTo>
                    <a:pt x="997" y="410"/>
                    <a:pt x="808" y="97"/>
                    <a:pt x="760" y="18"/>
                  </a:cubicBezTo>
                  <a:cubicBezTo>
                    <a:pt x="758" y="14"/>
                    <a:pt x="756" y="10"/>
                    <a:pt x="754" y="8"/>
                  </a:cubicBezTo>
                  <a:cubicBezTo>
                    <a:pt x="751" y="3"/>
                    <a:pt x="749" y="0"/>
                    <a:pt x="749" y="0"/>
                  </a:cubicBezTo>
                  <a:cubicBezTo>
                    <a:pt x="747" y="2"/>
                    <a:pt x="747" y="2"/>
                    <a:pt x="747" y="2"/>
                  </a:cubicBezTo>
                  <a:cubicBezTo>
                    <a:pt x="726" y="22"/>
                    <a:pt x="726" y="22"/>
                    <a:pt x="726" y="22"/>
                  </a:cubicBezTo>
                  <a:cubicBezTo>
                    <a:pt x="686" y="57"/>
                    <a:pt x="686" y="57"/>
                    <a:pt x="686" y="57"/>
                  </a:cubicBezTo>
                  <a:cubicBezTo>
                    <a:pt x="543" y="184"/>
                    <a:pt x="543" y="184"/>
                    <a:pt x="543" y="184"/>
                  </a:cubicBezTo>
                  <a:cubicBezTo>
                    <a:pt x="506" y="217"/>
                    <a:pt x="506" y="217"/>
                    <a:pt x="506" y="217"/>
                  </a:cubicBezTo>
                  <a:cubicBezTo>
                    <a:pt x="0" y="666"/>
                    <a:pt x="0" y="666"/>
                    <a:pt x="0" y="666"/>
                  </a:cubicBezTo>
                  <a:cubicBezTo>
                    <a:pt x="0" y="666"/>
                    <a:pt x="30" y="767"/>
                    <a:pt x="67" y="893"/>
                  </a:cubicBezTo>
                  <a:close/>
                </a:path>
              </a:pathLst>
            </a:custGeom>
            <a:solidFill>
              <a:srgbClr val="323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7489825" y="3109913"/>
              <a:ext cx="600075" cy="1054100"/>
            </a:xfrm>
            <a:custGeom>
              <a:avLst/>
              <a:gdLst>
                <a:gd name="T0" fmla="*/ 237 w 378"/>
                <a:gd name="T1" fmla="*/ 481 h 664"/>
                <a:gd name="T2" fmla="*/ 378 w 378"/>
                <a:gd name="T3" fmla="*/ 496 h 664"/>
                <a:gd name="T4" fmla="*/ 197 w 378"/>
                <a:gd name="T5" fmla="*/ 0 h 664"/>
                <a:gd name="T6" fmla="*/ 0 w 378"/>
                <a:gd name="T7" fmla="*/ 128 h 664"/>
                <a:gd name="T8" fmla="*/ 101 w 378"/>
                <a:gd name="T9" fmla="*/ 664 h 664"/>
                <a:gd name="T10" fmla="*/ 237 w 378"/>
                <a:gd name="T11" fmla="*/ 481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8" h="664">
                  <a:moveTo>
                    <a:pt x="237" y="481"/>
                  </a:moveTo>
                  <a:lnTo>
                    <a:pt x="378" y="496"/>
                  </a:lnTo>
                  <a:lnTo>
                    <a:pt x="197" y="0"/>
                  </a:lnTo>
                  <a:lnTo>
                    <a:pt x="0" y="128"/>
                  </a:lnTo>
                  <a:lnTo>
                    <a:pt x="101" y="664"/>
                  </a:lnTo>
                  <a:lnTo>
                    <a:pt x="237" y="481"/>
                  </a:lnTo>
                  <a:close/>
                </a:path>
              </a:pathLst>
            </a:custGeom>
            <a:solidFill>
              <a:srgbClr val="4353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4979988" y="4089400"/>
              <a:ext cx="1958975" cy="549275"/>
            </a:xfrm>
            <a:custGeom>
              <a:avLst/>
              <a:gdLst>
                <a:gd name="T0" fmla="*/ 0 w 993"/>
                <a:gd name="T1" fmla="*/ 276 h 278"/>
                <a:gd name="T2" fmla="*/ 993 w 993"/>
                <a:gd name="T3" fmla="*/ 278 h 278"/>
                <a:gd name="T4" fmla="*/ 887 w 993"/>
                <a:gd name="T5" fmla="*/ 155 h 278"/>
                <a:gd name="T6" fmla="*/ 755 w 993"/>
                <a:gd name="T7" fmla="*/ 0 h 278"/>
                <a:gd name="T8" fmla="*/ 332 w 993"/>
                <a:gd name="T9" fmla="*/ 155 h 278"/>
                <a:gd name="T10" fmla="*/ 0 w 993"/>
                <a:gd name="T11" fmla="*/ 27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3" h="278">
                  <a:moveTo>
                    <a:pt x="0" y="276"/>
                  </a:moveTo>
                  <a:cubicBezTo>
                    <a:pt x="993" y="278"/>
                    <a:pt x="993" y="278"/>
                    <a:pt x="993" y="278"/>
                  </a:cubicBezTo>
                  <a:cubicBezTo>
                    <a:pt x="956" y="235"/>
                    <a:pt x="920" y="193"/>
                    <a:pt x="887" y="155"/>
                  </a:cubicBezTo>
                  <a:cubicBezTo>
                    <a:pt x="811" y="66"/>
                    <a:pt x="755" y="0"/>
                    <a:pt x="755" y="0"/>
                  </a:cubicBezTo>
                  <a:cubicBezTo>
                    <a:pt x="332" y="155"/>
                    <a:pt x="332" y="155"/>
                    <a:pt x="332" y="155"/>
                  </a:cubicBezTo>
                  <a:lnTo>
                    <a:pt x="0" y="276"/>
                  </a:lnTo>
                  <a:close/>
                </a:path>
              </a:pathLst>
            </a:custGeom>
            <a:solidFill>
              <a:srgbClr val="323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3205163" y="3384550"/>
              <a:ext cx="1401763" cy="1247775"/>
            </a:xfrm>
            <a:custGeom>
              <a:avLst/>
              <a:gdLst>
                <a:gd name="T0" fmla="*/ 780 w 883"/>
                <a:gd name="T1" fmla="*/ 0 h 786"/>
                <a:gd name="T2" fmla="*/ 479 w 883"/>
                <a:gd name="T3" fmla="*/ 302 h 786"/>
                <a:gd name="T4" fmla="*/ 0 w 883"/>
                <a:gd name="T5" fmla="*/ 786 h 786"/>
                <a:gd name="T6" fmla="*/ 479 w 883"/>
                <a:gd name="T7" fmla="*/ 438 h 786"/>
                <a:gd name="T8" fmla="*/ 770 w 883"/>
                <a:gd name="T9" fmla="*/ 226 h 786"/>
                <a:gd name="T10" fmla="*/ 883 w 883"/>
                <a:gd name="T11" fmla="*/ 268 h 786"/>
                <a:gd name="T12" fmla="*/ 780 w 883"/>
                <a:gd name="T13" fmla="*/ 0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3" h="786">
                  <a:moveTo>
                    <a:pt x="780" y="0"/>
                  </a:moveTo>
                  <a:lnTo>
                    <a:pt x="479" y="302"/>
                  </a:lnTo>
                  <a:lnTo>
                    <a:pt x="0" y="786"/>
                  </a:lnTo>
                  <a:lnTo>
                    <a:pt x="479" y="438"/>
                  </a:lnTo>
                  <a:lnTo>
                    <a:pt x="770" y="226"/>
                  </a:lnTo>
                  <a:lnTo>
                    <a:pt x="883" y="268"/>
                  </a:lnTo>
                  <a:lnTo>
                    <a:pt x="780" y="0"/>
                  </a:lnTo>
                  <a:close/>
                </a:path>
              </a:pathLst>
            </a:custGeom>
            <a:solidFill>
              <a:srgbClr val="323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4" name="íşḷiḓe"/>
          <p:cNvGrpSpPr/>
          <p:nvPr/>
        </p:nvGrpSpPr>
        <p:grpSpPr>
          <a:xfrm rot="20729465">
            <a:off x="1591176" y="1585476"/>
            <a:ext cx="1171677" cy="1377583"/>
            <a:chOff x="1368358" y="2784295"/>
            <a:chExt cx="1338859" cy="1574145"/>
          </a:xfrm>
        </p:grpSpPr>
        <p:sp>
          <p:nvSpPr>
            <p:cNvPr id="25" name="ïŝļïḓe"/>
            <p:cNvSpPr>
              <a:spLocks/>
            </p:cNvSpPr>
            <p:nvPr/>
          </p:nvSpPr>
          <p:spPr bwMode="auto">
            <a:xfrm>
              <a:off x="2512539" y="3387438"/>
              <a:ext cx="194678" cy="170791"/>
            </a:xfrm>
            <a:custGeom>
              <a:avLst/>
              <a:gdLst>
                <a:gd name="T0" fmla="*/ 47 w 236"/>
                <a:gd name="T1" fmla="*/ 209 h 209"/>
                <a:gd name="T2" fmla="*/ 223 w 236"/>
                <a:gd name="T3" fmla="*/ 72 h 209"/>
                <a:gd name="T4" fmla="*/ 183 w 236"/>
                <a:gd name="T5" fmla="*/ 15 h 209"/>
                <a:gd name="T6" fmla="*/ 103 w 236"/>
                <a:gd name="T7" fmla="*/ 65 h 209"/>
                <a:gd name="T8" fmla="*/ 113 w 236"/>
                <a:gd name="T9" fmla="*/ 14 h 209"/>
                <a:gd name="T10" fmla="*/ 0 w 236"/>
                <a:gd name="T11" fmla="*/ 114 h 209"/>
                <a:gd name="T12" fmla="*/ 47 w 236"/>
                <a:gd name="T13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" h="209">
                  <a:moveTo>
                    <a:pt x="47" y="209"/>
                  </a:moveTo>
                  <a:cubicBezTo>
                    <a:pt x="47" y="209"/>
                    <a:pt x="211" y="115"/>
                    <a:pt x="223" y="72"/>
                  </a:cubicBezTo>
                  <a:cubicBezTo>
                    <a:pt x="236" y="29"/>
                    <a:pt x="210" y="8"/>
                    <a:pt x="183" y="15"/>
                  </a:cubicBezTo>
                  <a:cubicBezTo>
                    <a:pt x="159" y="21"/>
                    <a:pt x="103" y="65"/>
                    <a:pt x="103" y="65"/>
                  </a:cubicBezTo>
                  <a:cubicBezTo>
                    <a:pt x="103" y="65"/>
                    <a:pt x="165" y="27"/>
                    <a:pt x="113" y="14"/>
                  </a:cubicBezTo>
                  <a:cubicBezTo>
                    <a:pt x="61" y="0"/>
                    <a:pt x="0" y="114"/>
                    <a:pt x="0" y="114"/>
                  </a:cubicBezTo>
                  <a:lnTo>
                    <a:pt x="47" y="209"/>
                  </a:lnTo>
                  <a:close/>
                </a:path>
              </a:pathLst>
            </a:custGeom>
            <a:solidFill>
              <a:srgbClr val="EBB1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6" name="îşlîḍe"/>
            <p:cNvSpPr>
              <a:spLocks/>
            </p:cNvSpPr>
            <p:nvPr/>
          </p:nvSpPr>
          <p:spPr bwMode="auto">
            <a:xfrm>
              <a:off x="2102879" y="3251283"/>
              <a:ext cx="464600" cy="402494"/>
            </a:xfrm>
            <a:custGeom>
              <a:avLst/>
              <a:gdLst>
                <a:gd name="T0" fmla="*/ 511 w 564"/>
                <a:gd name="T1" fmla="*/ 240 h 489"/>
                <a:gd name="T2" fmla="*/ 502 w 564"/>
                <a:gd name="T3" fmla="*/ 243 h 489"/>
                <a:gd name="T4" fmla="*/ 266 w 564"/>
                <a:gd name="T5" fmla="*/ 323 h 489"/>
                <a:gd name="T6" fmla="*/ 146 w 564"/>
                <a:gd name="T7" fmla="*/ 37 h 489"/>
                <a:gd name="T8" fmla="*/ 54 w 564"/>
                <a:gd name="T9" fmla="*/ 23 h 489"/>
                <a:gd name="T10" fmla="*/ 16 w 564"/>
                <a:gd name="T11" fmla="*/ 120 h 489"/>
                <a:gd name="T12" fmla="*/ 158 w 564"/>
                <a:gd name="T13" fmla="*/ 444 h 489"/>
                <a:gd name="T14" fmla="*/ 212 w 564"/>
                <a:gd name="T15" fmla="*/ 486 h 489"/>
                <a:gd name="T16" fmla="*/ 249 w 564"/>
                <a:gd name="T17" fmla="*/ 484 h 489"/>
                <a:gd name="T18" fmla="*/ 550 w 564"/>
                <a:gd name="T19" fmla="*/ 382 h 489"/>
                <a:gd name="T20" fmla="*/ 564 w 564"/>
                <a:gd name="T21" fmla="*/ 376 h 489"/>
                <a:gd name="T22" fmla="*/ 511 w 564"/>
                <a:gd name="T23" fmla="*/ 240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4" h="489">
                  <a:moveTo>
                    <a:pt x="511" y="240"/>
                  </a:moveTo>
                  <a:cubicBezTo>
                    <a:pt x="508" y="241"/>
                    <a:pt x="505" y="242"/>
                    <a:pt x="502" y="243"/>
                  </a:cubicBezTo>
                  <a:cubicBezTo>
                    <a:pt x="266" y="323"/>
                    <a:pt x="266" y="323"/>
                    <a:pt x="266" y="323"/>
                  </a:cubicBezTo>
                  <a:cubicBezTo>
                    <a:pt x="146" y="37"/>
                    <a:pt x="146" y="37"/>
                    <a:pt x="146" y="37"/>
                  </a:cubicBezTo>
                  <a:cubicBezTo>
                    <a:pt x="130" y="0"/>
                    <a:pt x="91" y="7"/>
                    <a:pt x="54" y="23"/>
                  </a:cubicBezTo>
                  <a:cubicBezTo>
                    <a:pt x="17" y="40"/>
                    <a:pt x="0" y="83"/>
                    <a:pt x="16" y="120"/>
                  </a:cubicBezTo>
                  <a:cubicBezTo>
                    <a:pt x="158" y="444"/>
                    <a:pt x="158" y="444"/>
                    <a:pt x="158" y="444"/>
                  </a:cubicBezTo>
                  <a:cubicBezTo>
                    <a:pt x="168" y="467"/>
                    <a:pt x="189" y="482"/>
                    <a:pt x="212" y="486"/>
                  </a:cubicBezTo>
                  <a:cubicBezTo>
                    <a:pt x="224" y="489"/>
                    <a:pt x="237" y="488"/>
                    <a:pt x="249" y="484"/>
                  </a:cubicBezTo>
                  <a:cubicBezTo>
                    <a:pt x="550" y="382"/>
                    <a:pt x="550" y="382"/>
                    <a:pt x="550" y="382"/>
                  </a:cubicBezTo>
                  <a:cubicBezTo>
                    <a:pt x="555" y="380"/>
                    <a:pt x="559" y="378"/>
                    <a:pt x="564" y="376"/>
                  </a:cubicBezTo>
                  <a:cubicBezTo>
                    <a:pt x="543" y="331"/>
                    <a:pt x="519" y="289"/>
                    <a:pt x="511" y="240"/>
                  </a:cubicBezTo>
                  <a:close/>
                </a:path>
              </a:pathLst>
            </a:custGeom>
            <a:solidFill>
              <a:srgbClr val="E3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išḷïḋé"/>
            <p:cNvSpPr>
              <a:spLocks/>
            </p:cNvSpPr>
            <p:nvPr/>
          </p:nvSpPr>
          <p:spPr bwMode="auto">
            <a:xfrm>
              <a:off x="2148264" y="3162902"/>
              <a:ext cx="101519" cy="103908"/>
            </a:xfrm>
            <a:custGeom>
              <a:avLst/>
              <a:gdLst>
                <a:gd name="T0" fmla="*/ 33 w 85"/>
                <a:gd name="T1" fmla="*/ 0 h 87"/>
                <a:gd name="T2" fmla="*/ 0 w 85"/>
                <a:gd name="T3" fmla="*/ 33 h 87"/>
                <a:gd name="T4" fmla="*/ 71 w 85"/>
                <a:gd name="T5" fmla="*/ 87 h 87"/>
                <a:gd name="T6" fmla="*/ 85 w 85"/>
                <a:gd name="T7" fmla="*/ 44 h 87"/>
                <a:gd name="T8" fmla="*/ 33 w 85"/>
                <a:gd name="T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7">
                  <a:moveTo>
                    <a:pt x="33" y="0"/>
                  </a:moveTo>
                  <a:lnTo>
                    <a:pt x="0" y="33"/>
                  </a:lnTo>
                  <a:lnTo>
                    <a:pt x="71" y="87"/>
                  </a:lnTo>
                  <a:lnTo>
                    <a:pt x="85" y="4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E3AE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8" name="ïs1íďe"/>
            <p:cNvSpPr>
              <a:spLocks/>
            </p:cNvSpPr>
            <p:nvPr/>
          </p:nvSpPr>
          <p:spPr bwMode="auto">
            <a:xfrm>
              <a:off x="1368358" y="4150624"/>
              <a:ext cx="217371" cy="207816"/>
            </a:xfrm>
            <a:custGeom>
              <a:avLst/>
              <a:gdLst>
                <a:gd name="T0" fmla="*/ 115 w 265"/>
                <a:gd name="T1" fmla="*/ 0 h 252"/>
                <a:gd name="T2" fmla="*/ 85 w 265"/>
                <a:gd name="T3" fmla="*/ 20 h 252"/>
                <a:gd name="T4" fmla="*/ 0 w 265"/>
                <a:gd name="T5" fmla="*/ 86 h 252"/>
                <a:gd name="T6" fmla="*/ 55 w 265"/>
                <a:gd name="T7" fmla="*/ 141 h 252"/>
                <a:gd name="T8" fmla="*/ 90 w 265"/>
                <a:gd name="T9" fmla="*/ 137 h 252"/>
                <a:gd name="T10" fmla="*/ 153 w 265"/>
                <a:gd name="T11" fmla="*/ 249 h 252"/>
                <a:gd name="T12" fmla="*/ 251 w 265"/>
                <a:gd name="T13" fmla="*/ 252 h 252"/>
                <a:gd name="T14" fmla="*/ 204 w 265"/>
                <a:gd name="T15" fmla="*/ 199 h 252"/>
                <a:gd name="T16" fmla="*/ 179 w 265"/>
                <a:gd name="T17" fmla="*/ 126 h 252"/>
                <a:gd name="T18" fmla="*/ 193 w 265"/>
                <a:gd name="T19" fmla="*/ 68 h 252"/>
                <a:gd name="T20" fmla="*/ 115 w 265"/>
                <a:gd name="T2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5" h="252">
                  <a:moveTo>
                    <a:pt x="115" y="0"/>
                  </a:moveTo>
                  <a:cubicBezTo>
                    <a:pt x="115" y="0"/>
                    <a:pt x="106" y="7"/>
                    <a:pt x="85" y="20"/>
                  </a:cubicBezTo>
                  <a:cubicBezTo>
                    <a:pt x="64" y="33"/>
                    <a:pt x="0" y="86"/>
                    <a:pt x="0" y="86"/>
                  </a:cubicBezTo>
                  <a:cubicBezTo>
                    <a:pt x="55" y="141"/>
                    <a:pt x="55" y="141"/>
                    <a:pt x="55" y="141"/>
                  </a:cubicBezTo>
                  <a:cubicBezTo>
                    <a:pt x="90" y="137"/>
                    <a:pt x="90" y="137"/>
                    <a:pt x="90" y="137"/>
                  </a:cubicBezTo>
                  <a:cubicBezTo>
                    <a:pt x="90" y="137"/>
                    <a:pt x="90" y="231"/>
                    <a:pt x="153" y="249"/>
                  </a:cubicBezTo>
                  <a:cubicBezTo>
                    <a:pt x="214" y="249"/>
                    <a:pt x="228" y="252"/>
                    <a:pt x="251" y="252"/>
                  </a:cubicBezTo>
                  <a:cubicBezTo>
                    <a:pt x="265" y="229"/>
                    <a:pt x="221" y="212"/>
                    <a:pt x="204" y="199"/>
                  </a:cubicBezTo>
                  <a:cubicBezTo>
                    <a:pt x="186" y="186"/>
                    <a:pt x="184" y="147"/>
                    <a:pt x="179" y="126"/>
                  </a:cubicBezTo>
                  <a:cubicBezTo>
                    <a:pt x="175" y="106"/>
                    <a:pt x="193" y="68"/>
                    <a:pt x="193" y="68"/>
                  </a:cubicBezTo>
                  <a:lnTo>
                    <a:pt x="115" y="0"/>
                  </a:lnTo>
                  <a:close/>
                </a:path>
              </a:pathLst>
            </a:custGeom>
            <a:solidFill>
              <a:srgbClr val="1E1A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iṥ1ide"/>
            <p:cNvSpPr>
              <a:spLocks/>
            </p:cNvSpPr>
            <p:nvPr/>
          </p:nvSpPr>
          <p:spPr bwMode="auto">
            <a:xfrm>
              <a:off x="1438824" y="3555841"/>
              <a:ext cx="543426" cy="673610"/>
            </a:xfrm>
            <a:custGeom>
              <a:avLst/>
              <a:gdLst>
                <a:gd name="T0" fmla="*/ 626 w 661"/>
                <a:gd name="T1" fmla="*/ 96 h 818"/>
                <a:gd name="T2" fmla="*/ 534 w 661"/>
                <a:gd name="T3" fmla="*/ 20 h 818"/>
                <a:gd name="T4" fmla="*/ 467 w 661"/>
                <a:gd name="T5" fmla="*/ 7 h 818"/>
                <a:gd name="T6" fmla="*/ 417 w 661"/>
                <a:gd name="T7" fmla="*/ 55 h 818"/>
                <a:gd name="T8" fmla="*/ 299 w 661"/>
                <a:gd name="T9" fmla="*/ 422 h 818"/>
                <a:gd name="T10" fmla="*/ 8 w 661"/>
                <a:gd name="T11" fmla="*/ 708 h 818"/>
                <a:gd name="T12" fmla="*/ 119 w 661"/>
                <a:gd name="T13" fmla="*/ 818 h 818"/>
                <a:gd name="T14" fmla="*/ 121 w 661"/>
                <a:gd name="T15" fmla="*/ 816 h 818"/>
                <a:gd name="T16" fmla="*/ 417 w 661"/>
                <a:gd name="T17" fmla="*/ 510 h 818"/>
                <a:gd name="T18" fmla="*/ 639 w 661"/>
                <a:gd name="T19" fmla="*/ 195 h 818"/>
                <a:gd name="T20" fmla="*/ 626 w 661"/>
                <a:gd name="T21" fmla="*/ 96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1" h="818">
                  <a:moveTo>
                    <a:pt x="626" y="96"/>
                  </a:moveTo>
                  <a:cubicBezTo>
                    <a:pt x="534" y="20"/>
                    <a:pt x="534" y="20"/>
                    <a:pt x="534" y="20"/>
                  </a:cubicBezTo>
                  <a:cubicBezTo>
                    <a:pt x="515" y="5"/>
                    <a:pt x="490" y="0"/>
                    <a:pt x="467" y="7"/>
                  </a:cubicBezTo>
                  <a:cubicBezTo>
                    <a:pt x="443" y="13"/>
                    <a:pt x="425" y="31"/>
                    <a:pt x="417" y="55"/>
                  </a:cubicBezTo>
                  <a:cubicBezTo>
                    <a:pt x="417" y="55"/>
                    <a:pt x="308" y="407"/>
                    <a:pt x="299" y="422"/>
                  </a:cubicBezTo>
                  <a:cubicBezTo>
                    <a:pt x="290" y="436"/>
                    <a:pt x="8" y="708"/>
                    <a:pt x="8" y="708"/>
                  </a:cubicBezTo>
                  <a:cubicBezTo>
                    <a:pt x="0" y="716"/>
                    <a:pt x="85" y="794"/>
                    <a:pt x="119" y="818"/>
                  </a:cubicBezTo>
                  <a:cubicBezTo>
                    <a:pt x="120" y="818"/>
                    <a:pt x="121" y="817"/>
                    <a:pt x="121" y="816"/>
                  </a:cubicBezTo>
                  <a:cubicBezTo>
                    <a:pt x="121" y="816"/>
                    <a:pt x="402" y="525"/>
                    <a:pt x="417" y="510"/>
                  </a:cubicBezTo>
                  <a:cubicBezTo>
                    <a:pt x="432" y="494"/>
                    <a:pt x="639" y="195"/>
                    <a:pt x="639" y="195"/>
                  </a:cubicBezTo>
                  <a:cubicBezTo>
                    <a:pt x="661" y="163"/>
                    <a:pt x="656" y="120"/>
                    <a:pt x="626" y="96"/>
                  </a:cubicBezTo>
                  <a:close/>
                </a:path>
              </a:pathLst>
            </a:custGeom>
            <a:solidFill>
              <a:srgbClr val="4C3B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0" name="ïS1îďê"/>
            <p:cNvSpPr>
              <a:spLocks/>
            </p:cNvSpPr>
            <p:nvPr/>
          </p:nvSpPr>
          <p:spPr bwMode="auto">
            <a:xfrm>
              <a:off x="2597338" y="3426852"/>
              <a:ext cx="16721" cy="13138"/>
            </a:xfrm>
            <a:custGeom>
              <a:avLst/>
              <a:gdLst>
                <a:gd name="T0" fmla="*/ 0 w 20"/>
                <a:gd name="T1" fmla="*/ 17 h 17"/>
                <a:gd name="T2" fmla="*/ 14 w 20"/>
                <a:gd name="T3" fmla="*/ 7 h 17"/>
                <a:gd name="T4" fmla="*/ 20 w 20"/>
                <a:gd name="T5" fmla="*/ 0 h 17"/>
                <a:gd name="T6" fmla="*/ 0 w 20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7">
                  <a:moveTo>
                    <a:pt x="0" y="17"/>
                  </a:moveTo>
                  <a:cubicBezTo>
                    <a:pt x="0" y="17"/>
                    <a:pt x="7" y="13"/>
                    <a:pt x="14" y="7"/>
                  </a:cubicBezTo>
                  <a:cubicBezTo>
                    <a:pt x="16" y="5"/>
                    <a:pt x="18" y="3"/>
                    <a:pt x="20" y="0"/>
                  </a:cubicBezTo>
                  <a:cubicBezTo>
                    <a:pt x="8" y="10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iṣľíḋê"/>
            <p:cNvSpPr>
              <a:spLocks/>
            </p:cNvSpPr>
            <p:nvPr/>
          </p:nvSpPr>
          <p:spPr bwMode="auto">
            <a:xfrm>
              <a:off x="2609281" y="3425657"/>
              <a:ext cx="5972" cy="5972"/>
            </a:xfrm>
            <a:custGeom>
              <a:avLst/>
              <a:gdLst>
                <a:gd name="T0" fmla="*/ 0 w 8"/>
                <a:gd name="T1" fmla="*/ 8 h 8"/>
                <a:gd name="T2" fmla="*/ 8 w 8"/>
                <a:gd name="T3" fmla="*/ 0 h 8"/>
                <a:gd name="T4" fmla="*/ 6 w 8"/>
                <a:gd name="T5" fmla="*/ 1 h 8"/>
                <a:gd name="T6" fmla="*/ 0 w 8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cubicBezTo>
                    <a:pt x="3" y="6"/>
                    <a:pt x="5" y="3"/>
                    <a:pt x="8" y="0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4" y="4"/>
                    <a:pt x="2" y="6"/>
                    <a:pt x="0" y="8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2" name="ïšļíďê"/>
            <p:cNvSpPr>
              <a:spLocks/>
            </p:cNvSpPr>
            <p:nvPr/>
          </p:nvSpPr>
          <p:spPr bwMode="auto">
            <a:xfrm>
              <a:off x="2614059" y="3420880"/>
              <a:ext cx="5972" cy="5972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6 h 7"/>
                <a:gd name="T4" fmla="*/ 7 w 7"/>
                <a:gd name="T5" fmla="*/ 0 h 7"/>
                <a:gd name="T6" fmla="*/ 0 w 7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0" y="7"/>
                  </a:moveTo>
                  <a:cubicBezTo>
                    <a:pt x="1" y="7"/>
                    <a:pt x="1" y="7"/>
                    <a:pt x="2" y="6"/>
                  </a:cubicBezTo>
                  <a:cubicBezTo>
                    <a:pt x="4" y="4"/>
                    <a:pt x="6" y="2"/>
                    <a:pt x="7" y="0"/>
                  </a:cubicBezTo>
                  <a:cubicBezTo>
                    <a:pt x="5" y="2"/>
                    <a:pt x="3" y="5"/>
                    <a:pt x="0" y="7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3" name="íṥlïde"/>
            <p:cNvSpPr>
              <a:spLocks/>
            </p:cNvSpPr>
            <p:nvPr/>
          </p:nvSpPr>
          <p:spPr bwMode="auto">
            <a:xfrm>
              <a:off x="2524483" y="3391021"/>
              <a:ext cx="118240" cy="85993"/>
            </a:xfrm>
            <a:custGeom>
              <a:avLst/>
              <a:gdLst>
                <a:gd name="T0" fmla="*/ 137 w 143"/>
                <a:gd name="T1" fmla="*/ 21 h 104"/>
                <a:gd name="T2" fmla="*/ 89 w 143"/>
                <a:gd name="T3" fmla="*/ 5 h 104"/>
                <a:gd name="T4" fmla="*/ 0 w 143"/>
                <a:gd name="T5" fmla="*/ 84 h 104"/>
                <a:gd name="T6" fmla="*/ 6 w 143"/>
                <a:gd name="T7" fmla="*/ 104 h 104"/>
                <a:gd name="T8" fmla="*/ 137 w 143"/>
                <a:gd name="T9" fmla="*/ 2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104">
                  <a:moveTo>
                    <a:pt x="137" y="21"/>
                  </a:moveTo>
                  <a:cubicBezTo>
                    <a:pt x="143" y="0"/>
                    <a:pt x="113" y="1"/>
                    <a:pt x="89" y="5"/>
                  </a:cubicBezTo>
                  <a:cubicBezTo>
                    <a:pt x="53" y="10"/>
                    <a:pt x="19" y="55"/>
                    <a:pt x="0" y="84"/>
                  </a:cubicBezTo>
                  <a:cubicBezTo>
                    <a:pt x="2" y="87"/>
                    <a:pt x="6" y="104"/>
                    <a:pt x="6" y="104"/>
                  </a:cubicBezTo>
                  <a:cubicBezTo>
                    <a:pt x="54" y="85"/>
                    <a:pt x="131" y="40"/>
                    <a:pt x="137" y="21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4" name="íṩḻîḓe"/>
            <p:cNvSpPr>
              <a:spLocks/>
            </p:cNvSpPr>
            <p:nvPr/>
          </p:nvSpPr>
          <p:spPr bwMode="auto">
            <a:xfrm>
              <a:off x="1804293" y="3994165"/>
              <a:ext cx="140933" cy="218565"/>
            </a:xfrm>
            <a:custGeom>
              <a:avLst/>
              <a:gdLst>
                <a:gd name="T0" fmla="*/ 85 w 172"/>
                <a:gd name="T1" fmla="*/ 0 h 266"/>
                <a:gd name="T2" fmla="*/ 0 w 172"/>
                <a:gd name="T3" fmla="*/ 59 h 266"/>
                <a:gd name="T4" fmla="*/ 31 w 172"/>
                <a:gd name="T5" fmla="*/ 109 h 266"/>
                <a:gd name="T6" fmla="*/ 62 w 172"/>
                <a:gd name="T7" fmla="*/ 104 h 266"/>
                <a:gd name="T8" fmla="*/ 69 w 172"/>
                <a:gd name="T9" fmla="*/ 179 h 266"/>
                <a:gd name="T10" fmla="*/ 132 w 172"/>
                <a:gd name="T11" fmla="*/ 253 h 266"/>
                <a:gd name="T12" fmla="*/ 151 w 172"/>
                <a:gd name="T13" fmla="*/ 197 h 266"/>
                <a:gd name="T14" fmla="*/ 146 w 172"/>
                <a:gd name="T15" fmla="*/ 116 h 266"/>
                <a:gd name="T16" fmla="*/ 172 w 172"/>
                <a:gd name="T17" fmla="*/ 81 h 266"/>
                <a:gd name="T18" fmla="*/ 85 w 172"/>
                <a:gd name="T19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266">
                  <a:moveTo>
                    <a:pt x="85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1" y="109"/>
                    <a:pt x="59" y="95"/>
                    <a:pt x="62" y="104"/>
                  </a:cubicBezTo>
                  <a:cubicBezTo>
                    <a:pt x="64" y="113"/>
                    <a:pt x="63" y="157"/>
                    <a:pt x="69" y="179"/>
                  </a:cubicBezTo>
                  <a:cubicBezTo>
                    <a:pt x="74" y="200"/>
                    <a:pt x="105" y="240"/>
                    <a:pt x="132" y="253"/>
                  </a:cubicBezTo>
                  <a:cubicBezTo>
                    <a:pt x="159" y="266"/>
                    <a:pt x="160" y="222"/>
                    <a:pt x="151" y="197"/>
                  </a:cubicBezTo>
                  <a:cubicBezTo>
                    <a:pt x="145" y="181"/>
                    <a:pt x="139" y="124"/>
                    <a:pt x="146" y="116"/>
                  </a:cubicBezTo>
                  <a:cubicBezTo>
                    <a:pt x="152" y="108"/>
                    <a:pt x="172" y="81"/>
                    <a:pt x="172" y="81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5" name="iṡḷiḓè"/>
            <p:cNvSpPr>
              <a:spLocks/>
            </p:cNvSpPr>
            <p:nvPr/>
          </p:nvSpPr>
          <p:spPr bwMode="auto">
            <a:xfrm>
              <a:off x="1787573" y="3571367"/>
              <a:ext cx="427575" cy="513568"/>
            </a:xfrm>
            <a:custGeom>
              <a:avLst/>
              <a:gdLst>
                <a:gd name="T0" fmla="*/ 494 w 519"/>
                <a:gd name="T1" fmla="*/ 279 h 625"/>
                <a:gd name="T2" fmla="*/ 290 w 519"/>
                <a:gd name="T3" fmla="*/ 90 h 625"/>
                <a:gd name="T4" fmla="*/ 96 w 519"/>
                <a:gd name="T5" fmla="*/ 0 h 625"/>
                <a:gd name="T6" fmla="*/ 30 w 519"/>
                <a:gd name="T7" fmla="*/ 49 h 625"/>
                <a:gd name="T8" fmla="*/ 1 w 519"/>
                <a:gd name="T9" fmla="*/ 110 h 625"/>
                <a:gd name="T10" fmla="*/ 33 w 519"/>
                <a:gd name="T11" fmla="*/ 169 h 625"/>
                <a:gd name="T12" fmla="*/ 297 w 519"/>
                <a:gd name="T13" fmla="*/ 351 h 625"/>
                <a:gd name="T14" fmla="*/ 97 w 519"/>
                <a:gd name="T15" fmla="*/ 508 h 625"/>
                <a:gd name="T16" fmla="*/ 181 w 519"/>
                <a:gd name="T17" fmla="*/ 625 h 625"/>
                <a:gd name="T18" fmla="*/ 488 w 519"/>
                <a:gd name="T19" fmla="*/ 393 h 625"/>
                <a:gd name="T20" fmla="*/ 518 w 519"/>
                <a:gd name="T21" fmla="*/ 338 h 625"/>
                <a:gd name="T22" fmla="*/ 494 w 519"/>
                <a:gd name="T23" fmla="*/ 279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9" h="625">
                  <a:moveTo>
                    <a:pt x="494" y="279"/>
                  </a:moveTo>
                  <a:cubicBezTo>
                    <a:pt x="290" y="90"/>
                    <a:pt x="290" y="90"/>
                    <a:pt x="290" y="90"/>
                  </a:cubicBezTo>
                  <a:cubicBezTo>
                    <a:pt x="290" y="90"/>
                    <a:pt x="189" y="48"/>
                    <a:pt x="96" y="0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11" y="64"/>
                    <a:pt x="0" y="86"/>
                    <a:pt x="1" y="110"/>
                  </a:cubicBezTo>
                  <a:cubicBezTo>
                    <a:pt x="1" y="134"/>
                    <a:pt x="13" y="156"/>
                    <a:pt x="33" y="169"/>
                  </a:cubicBezTo>
                  <a:cubicBezTo>
                    <a:pt x="297" y="351"/>
                    <a:pt x="297" y="351"/>
                    <a:pt x="297" y="351"/>
                  </a:cubicBezTo>
                  <a:cubicBezTo>
                    <a:pt x="97" y="508"/>
                    <a:pt x="97" y="508"/>
                    <a:pt x="97" y="508"/>
                  </a:cubicBezTo>
                  <a:cubicBezTo>
                    <a:pt x="140" y="560"/>
                    <a:pt x="153" y="585"/>
                    <a:pt x="181" y="625"/>
                  </a:cubicBezTo>
                  <a:cubicBezTo>
                    <a:pt x="186" y="623"/>
                    <a:pt x="488" y="393"/>
                    <a:pt x="488" y="393"/>
                  </a:cubicBezTo>
                  <a:cubicBezTo>
                    <a:pt x="506" y="380"/>
                    <a:pt x="517" y="360"/>
                    <a:pt x="518" y="338"/>
                  </a:cubicBezTo>
                  <a:cubicBezTo>
                    <a:pt x="519" y="316"/>
                    <a:pt x="510" y="294"/>
                    <a:pt x="494" y="279"/>
                  </a:cubicBezTo>
                  <a:close/>
                </a:path>
              </a:pathLst>
            </a:custGeom>
            <a:solidFill>
              <a:srgbClr val="584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6" name="iṥḻïḓé"/>
            <p:cNvSpPr>
              <a:spLocks/>
            </p:cNvSpPr>
            <p:nvPr/>
          </p:nvSpPr>
          <p:spPr bwMode="auto">
            <a:xfrm>
              <a:off x="1739799" y="3517622"/>
              <a:ext cx="275893" cy="279477"/>
            </a:xfrm>
            <a:custGeom>
              <a:avLst/>
              <a:gdLst>
                <a:gd name="T0" fmla="*/ 335 w 335"/>
                <a:gd name="T1" fmla="*/ 159 h 339"/>
                <a:gd name="T2" fmla="*/ 237 w 335"/>
                <a:gd name="T3" fmla="*/ 335 h 339"/>
                <a:gd name="T4" fmla="*/ 31 w 335"/>
                <a:gd name="T5" fmla="*/ 193 h 339"/>
                <a:gd name="T6" fmla="*/ 102 w 335"/>
                <a:gd name="T7" fmla="*/ 0 h 339"/>
                <a:gd name="T8" fmla="*/ 335 w 335"/>
                <a:gd name="T9" fmla="*/ 159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339">
                  <a:moveTo>
                    <a:pt x="335" y="159"/>
                  </a:moveTo>
                  <a:cubicBezTo>
                    <a:pt x="335" y="159"/>
                    <a:pt x="308" y="339"/>
                    <a:pt x="237" y="335"/>
                  </a:cubicBezTo>
                  <a:cubicBezTo>
                    <a:pt x="177" y="300"/>
                    <a:pt x="62" y="257"/>
                    <a:pt x="31" y="193"/>
                  </a:cubicBezTo>
                  <a:cubicBezTo>
                    <a:pt x="0" y="129"/>
                    <a:pt x="102" y="0"/>
                    <a:pt x="102" y="0"/>
                  </a:cubicBezTo>
                  <a:lnTo>
                    <a:pt x="335" y="159"/>
                  </a:lnTo>
                  <a:close/>
                </a:path>
              </a:pathLst>
            </a:custGeom>
            <a:solidFill>
              <a:srgbClr val="584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iŝḷiḑê"/>
            <p:cNvSpPr>
              <a:spLocks/>
            </p:cNvSpPr>
            <p:nvPr/>
          </p:nvSpPr>
          <p:spPr bwMode="auto">
            <a:xfrm>
              <a:off x="1804293" y="3178428"/>
              <a:ext cx="429964" cy="466989"/>
            </a:xfrm>
            <a:custGeom>
              <a:avLst/>
              <a:gdLst>
                <a:gd name="T0" fmla="*/ 423 w 523"/>
                <a:gd name="T1" fmla="*/ 23 h 567"/>
                <a:gd name="T2" fmla="*/ 294 w 523"/>
                <a:gd name="T3" fmla="*/ 38 h 567"/>
                <a:gd name="T4" fmla="*/ 0 w 523"/>
                <a:gd name="T5" fmla="*/ 446 h 567"/>
                <a:gd name="T6" fmla="*/ 270 w 523"/>
                <a:gd name="T7" fmla="*/ 567 h 567"/>
                <a:gd name="T8" fmla="*/ 523 w 523"/>
                <a:gd name="T9" fmla="*/ 101 h 567"/>
                <a:gd name="T10" fmla="*/ 423 w 523"/>
                <a:gd name="T11" fmla="*/ 23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3" h="567">
                  <a:moveTo>
                    <a:pt x="423" y="23"/>
                  </a:moveTo>
                  <a:cubicBezTo>
                    <a:pt x="423" y="23"/>
                    <a:pt x="340" y="0"/>
                    <a:pt x="294" y="38"/>
                  </a:cubicBezTo>
                  <a:cubicBezTo>
                    <a:pt x="214" y="104"/>
                    <a:pt x="16" y="420"/>
                    <a:pt x="0" y="446"/>
                  </a:cubicBezTo>
                  <a:cubicBezTo>
                    <a:pt x="83" y="474"/>
                    <a:pt x="83" y="486"/>
                    <a:pt x="270" y="567"/>
                  </a:cubicBezTo>
                  <a:cubicBezTo>
                    <a:pt x="459" y="353"/>
                    <a:pt x="523" y="101"/>
                    <a:pt x="523" y="101"/>
                  </a:cubicBezTo>
                  <a:lnTo>
                    <a:pt x="423" y="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8" name="íŝḷíḓé"/>
            <p:cNvSpPr>
              <a:spLocks/>
            </p:cNvSpPr>
            <p:nvPr/>
          </p:nvSpPr>
          <p:spPr bwMode="auto">
            <a:xfrm>
              <a:off x="2151847" y="2872676"/>
              <a:ext cx="347554" cy="419215"/>
            </a:xfrm>
            <a:custGeom>
              <a:avLst/>
              <a:gdLst>
                <a:gd name="T0" fmla="*/ 409 w 422"/>
                <a:gd name="T1" fmla="*/ 121 h 509"/>
                <a:gd name="T2" fmla="*/ 261 w 422"/>
                <a:gd name="T3" fmla="*/ 422 h 509"/>
                <a:gd name="T4" fmla="*/ 2 w 422"/>
                <a:gd name="T5" fmla="*/ 250 h 509"/>
                <a:gd name="T6" fmla="*/ 130 w 422"/>
                <a:gd name="T7" fmla="*/ 26 h 509"/>
                <a:gd name="T8" fmla="*/ 291 w 422"/>
                <a:gd name="T9" fmla="*/ 26 h 509"/>
                <a:gd name="T10" fmla="*/ 409 w 422"/>
                <a:gd name="T11" fmla="*/ 121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2" h="509">
                  <a:moveTo>
                    <a:pt x="409" y="121"/>
                  </a:moveTo>
                  <a:cubicBezTo>
                    <a:pt x="397" y="170"/>
                    <a:pt x="377" y="334"/>
                    <a:pt x="261" y="422"/>
                  </a:cubicBezTo>
                  <a:cubicBezTo>
                    <a:pt x="145" y="509"/>
                    <a:pt x="4" y="360"/>
                    <a:pt x="2" y="250"/>
                  </a:cubicBezTo>
                  <a:cubicBezTo>
                    <a:pt x="0" y="140"/>
                    <a:pt x="66" y="45"/>
                    <a:pt x="130" y="26"/>
                  </a:cubicBezTo>
                  <a:cubicBezTo>
                    <a:pt x="194" y="6"/>
                    <a:pt x="202" y="0"/>
                    <a:pt x="291" y="26"/>
                  </a:cubicBezTo>
                  <a:cubicBezTo>
                    <a:pt x="380" y="53"/>
                    <a:pt x="422" y="71"/>
                    <a:pt x="409" y="121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9" name="ïş1ïḋè"/>
            <p:cNvSpPr>
              <a:spLocks/>
            </p:cNvSpPr>
            <p:nvPr/>
          </p:nvSpPr>
          <p:spPr bwMode="auto">
            <a:xfrm>
              <a:off x="2121989" y="2784295"/>
              <a:ext cx="440713" cy="304558"/>
            </a:xfrm>
            <a:custGeom>
              <a:avLst/>
              <a:gdLst>
                <a:gd name="T0" fmla="*/ 422 w 535"/>
                <a:gd name="T1" fmla="*/ 232 h 370"/>
                <a:gd name="T2" fmla="*/ 499 w 535"/>
                <a:gd name="T3" fmla="*/ 86 h 370"/>
                <a:gd name="T4" fmla="*/ 370 w 535"/>
                <a:gd name="T5" fmla="*/ 73 h 370"/>
                <a:gd name="T6" fmla="*/ 238 w 535"/>
                <a:gd name="T7" fmla="*/ 8 h 370"/>
                <a:gd name="T8" fmla="*/ 15 w 535"/>
                <a:gd name="T9" fmla="*/ 233 h 370"/>
                <a:gd name="T10" fmla="*/ 48 w 535"/>
                <a:gd name="T11" fmla="*/ 366 h 370"/>
                <a:gd name="T12" fmla="*/ 110 w 535"/>
                <a:gd name="T13" fmla="*/ 314 h 370"/>
                <a:gd name="T14" fmla="*/ 163 w 535"/>
                <a:gd name="T15" fmla="*/ 215 h 370"/>
                <a:gd name="T16" fmla="*/ 158 w 535"/>
                <a:gd name="T17" fmla="*/ 315 h 370"/>
                <a:gd name="T18" fmla="*/ 202 w 535"/>
                <a:gd name="T19" fmla="*/ 321 h 370"/>
                <a:gd name="T20" fmla="*/ 226 w 535"/>
                <a:gd name="T21" fmla="*/ 169 h 370"/>
                <a:gd name="T22" fmla="*/ 422 w 535"/>
                <a:gd name="T23" fmla="*/ 232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5" h="370">
                  <a:moveTo>
                    <a:pt x="422" y="232"/>
                  </a:moveTo>
                  <a:cubicBezTo>
                    <a:pt x="519" y="305"/>
                    <a:pt x="535" y="98"/>
                    <a:pt x="499" y="86"/>
                  </a:cubicBezTo>
                  <a:cubicBezTo>
                    <a:pt x="463" y="75"/>
                    <a:pt x="442" y="117"/>
                    <a:pt x="370" y="73"/>
                  </a:cubicBezTo>
                  <a:cubicBezTo>
                    <a:pt x="322" y="44"/>
                    <a:pt x="301" y="13"/>
                    <a:pt x="238" y="8"/>
                  </a:cubicBezTo>
                  <a:cubicBezTo>
                    <a:pt x="132" y="0"/>
                    <a:pt x="29" y="151"/>
                    <a:pt x="15" y="233"/>
                  </a:cubicBezTo>
                  <a:cubicBezTo>
                    <a:pt x="0" y="316"/>
                    <a:pt x="28" y="370"/>
                    <a:pt x="48" y="366"/>
                  </a:cubicBezTo>
                  <a:cubicBezTo>
                    <a:pt x="69" y="362"/>
                    <a:pt x="101" y="346"/>
                    <a:pt x="110" y="314"/>
                  </a:cubicBezTo>
                  <a:cubicBezTo>
                    <a:pt x="119" y="282"/>
                    <a:pt x="122" y="200"/>
                    <a:pt x="163" y="215"/>
                  </a:cubicBezTo>
                  <a:cubicBezTo>
                    <a:pt x="203" y="229"/>
                    <a:pt x="158" y="315"/>
                    <a:pt x="158" y="315"/>
                  </a:cubicBezTo>
                  <a:cubicBezTo>
                    <a:pt x="158" y="315"/>
                    <a:pt x="192" y="335"/>
                    <a:pt x="202" y="321"/>
                  </a:cubicBezTo>
                  <a:cubicBezTo>
                    <a:pt x="211" y="307"/>
                    <a:pt x="186" y="201"/>
                    <a:pt x="226" y="169"/>
                  </a:cubicBezTo>
                  <a:cubicBezTo>
                    <a:pt x="265" y="138"/>
                    <a:pt x="324" y="160"/>
                    <a:pt x="422" y="23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0" name="ïṩḻíḋê"/>
            <p:cNvSpPr>
              <a:spLocks/>
            </p:cNvSpPr>
            <p:nvPr/>
          </p:nvSpPr>
          <p:spPr bwMode="auto">
            <a:xfrm>
              <a:off x="1455545" y="3357580"/>
              <a:ext cx="156459" cy="169597"/>
            </a:xfrm>
            <a:custGeom>
              <a:avLst/>
              <a:gdLst>
                <a:gd name="T0" fmla="*/ 142 w 190"/>
                <a:gd name="T1" fmla="*/ 0 h 207"/>
                <a:gd name="T2" fmla="*/ 33 w 190"/>
                <a:gd name="T3" fmla="*/ 100 h 207"/>
                <a:gd name="T4" fmla="*/ 39 w 190"/>
                <a:gd name="T5" fmla="*/ 176 h 207"/>
                <a:gd name="T6" fmla="*/ 116 w 190"/>
                <a:gd name="T7" fmla="*/ 158 h 207"/>
                <a:gd name="T8" fmla="*/ 137 w 190"/>
                <a:gd name="T9" fmla="*/ 196 h 207"/>
                <a:gd name="T10" fmla="*/ 190 w 190"/>
                <a:gd name="T11" fmla="*/ 86 h 207"/>
                <a:gd name="T12" fmla="*/ 142 w 190"/>
                <a:gd name="T13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0" h="207">
                  <a:moveTo>
                    <a:pt x="142" y="0"/>
                  </a:moveTo>
                  <a:cubicBezTo>
                    <a:pt x="142" y="0"/>
                    <a:pt x="71" y="33"/>
                    <a:pt x="33" y="100"/>
                  </a:cubicBezTo>
                  <a:cubicBezTo>
                    <a:pt x="0" y="159"/>
                    <a:pt x="18" y="169"/>
                    <a:pt x="39" y="176"/>
                  </a:cubicBezTo>
                  <a:cubicBezTo>
                    <a:pt x="96" y="195"/>
                    <a:pt x="116" y="158"/>
                    <a:pt x="116" y="158"/>
                  </a:cubicBezTo>
                  <a:cubicBezTo>
                    <a:pt x="116" y="158"/>
                    <a:pt x="96" y="207"/>
                    <a:pt x="137" y="196"/>
                  </a:cubicBezTo>
                  <a:cubicBezTo>
                    <a:pt x="178" y="186"/>
                    <a:pt x="190" y="86"/>
                    <a:pt x="190" y="86"/>
                  </a:cubicBezTo>
                  <a:lnTo>
                    <a:pt x="142" y="0"/>
                  </a:ln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1" name="iš1iḋè"/>
            <p:cNvSpPr>
              <a:spLocks/>
            </p:cNvSpPr>
            <p:nvPr/>
          </p:nvSpPr>
          <p:spPr bwMode="auto">
            <a:xfrm>
              <a:off x="1555870" y="3190372"/>
              <a:ext cx="598366" cy="262756"/>
            </a:xfrm>
            <a:custGeom>
              <a:avLst/>
              <a:gdLst>
                <a:gd name="T0" fmla="*/ 677 w 726"/>
                <a:gd name="T1" fmla="*/ 4 h 319"/>
                <a:gd name="T2" fmla="*/ 325 w 726"/>
                <a:gd name="T3" fmla="*/ 1 h 319"/>
                <a:gd name="T4" fmla="*/ 281 w 726"/>
                <a:gd name="T5" fmla="*/ 13 h 319"/>
                <a:gd name="T6" fmla="*/ 0 w 726"/>
                <a:gd name="T7" fmla="*/ 196 h 319"/>
                <a:gd name="T8" fmla="*/ 81 w 726"/>
                <a:gd name="T9" fmla="*/ 319 h 319"/>
                <a:gd name="T10" fmla="*/ 341 w 726"/>
                <a:gd name="T11" fmla="*/ 150 h 319"/>
                <a:gd name="T12" fmla="*/ 625 w 726"/>
                <a:gd name="T13" fmla="*/ 165 h 319"/>
                <a:gd name="T14" fmla="*/ 724 w 726"/>
                <a:gd name="T15" fmla="*/ 97 h 319"/>
                <a:gd name="T16" fmla="*/ 677 w 726"/>
                <a:gd name="T17" fmla="*/ 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6" h="319">
                  <a:moveTo>
                    <a:pt x="677" y="4"/>
                  </a:moveTo>
                  <a:cubicBezTo>
                    <a:pt x="325" y="1"/>
                    <a:pt x="325" y="1"/>
                    <a:pt x="325" y="1"/>
                  </a:cubicBezTo>
                  <a:cubicBezTo>
                    <a:pt x="309" y="0"/>
                    <a:pt x="294" y="5"/>
                    <a:pt x="281" y="13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26" y="239"/>
                    <a:pt x="50" y="281"/>
                    <a:pt x="81" y="319"/>
                  </a:cubicBezTo>
                  <a:cubicBezTo>
                    <a:pt x="341" y="150"/>
                    <a:pt x="341" y="150"/>
                    <a:pt x="341" y="150"/>
                  </a:cubicBezTo>
                  <a:cubicBezTo>
                    <a:pt x="625" y="165"/>
                    <a:pt x="625" y="165"/>
                    <a:pt x="625" y="165"/>
                  </a:cubicBezTo>
                  <a:cubicBezTo>
                    <a:pt x="666" y="167"/>
                    <a:pt x="722" y="138"/>
                    <a:pt x="724" y="97"/>
                  </a:cubicBezTo>
                  <a:cubicBezTo>
                    <a:pt x="726" y="56"/>
                    <a:pt x="717" y="6"/>
                    <a:pt x="677" y="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2" name="ïṥḷîḓè"/>
            <p:cNvSpPr>
              <a:spLocks/>
            </p:cNvSpPr>
            <p:nvPr/>
          </p:nvSpPr>
          <p:spPr bwMode="auto">
            <a:xfrm>
              <a:off x="1533177" y="3426852"/>
              <a:ext cx="77632" cy="111074"/>
            </a:xfrm>
            <a:custGeom>
              <a:avLst/>
              <a:gdLst>
                <a:gd name="T0" fmla="*/ 21 w 94"/>
                <a:gd name="T1" fmla="*/ 85 h 134"/>
                <a:gd name="T2" fmla="*/ 41 w 94"/>
                <a:gd name="T3" fmla="*/ 123 h 134"/>
                <a:gd name="T4" fmla="*/ 94 w 94"/>
                <a:gd name="T5" fmla="*/ 13 h 134"/>
                <a:gd name="T6" fmla="*/ 87 w 94"/>
                <a:gd name="T7" fmla="*/ 0 h 134"/>
                <a:gd name="T8" fmla="*/ 21 w 94"/>
                <a:gd name="T9" fmla="*/ 8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34">
                  <a:moveTo>
                    <a:pt x="21" y="85"/>
                  </a:moveTo>
                  <a:cubicBezTo>
                    <a:pt x="21" y="85"/>
                    <a:pt x="0" y="134"/>
                    <a:pt x="41" y="123"/>
                  </a:cubicBezTo>
                  <a:cubicBezTo>
                    <a:pt x="82" y="113"/>
                    <a:pt x="94" y="13"/>
                    <a:pt x="94" y="13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55" y="22"/>
                    <a:pt x="21" y="85"/>
                    <a:pt x="21" y="85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3" name="íşḷiḓe"/>
          <p:cNvGrpSpPr/>
          <p:nvPr/>
        </p:nvGrpSpPr>
        <p:grpSpPr>
          <a:xfrm rot="341062" flipH="1">
            <a:off x="3601284" y="1853554"/>
            <a:ext cx="1006724" cy="1183641"/>
            <a:chOff x="1368358" y="2784295"/>
            <a:chExt cx="1338859" cy="1574145"/>
          </a:xfrm>
        </p:grpSpPr>
        <p:sp>
          <p:nvSpPr>
            <p:cNvPr id="44" name="ïŝļïḓe"/>
            <p:cNvSpPr>
              <a:spLocks/>
            </p:cNvSpPr>
            <p:nvPr/>
          </p:nvSpPr>
          <p:spPr bwMode="auto">
            <a:xfrm>
              <a:off x="2512539" y="3387438"/>
              <a:ext cx="194678" cy="170791"/>
            </a:xfrm>
            <a:custGeom>
              <a:avLst/>
              <a:gdLst>
                <a:gd name="T0" fmla="*/ 47 w 236"/>
                <a:gd name="T1" fmla="*/ 209 h 209"/>
                <a:gd name="T2" fmla="*/ 223 w 236"/>
                <a:gd name="T3" fmla="*/ 72 h 209"/>
                <a:gd name="T4" fmla="*/ 183 w 236"/>
                <a:gd name="T5" fmla="*/ 15 h 209"/>
                <a:gd name="T6" fmla="*/ 103 w 236"/>
                <a:gd name="T7" fmla="*/ 65 h 209"/>
                <a:gd name="T8" fmla="*/ 113 w 236"/>
                <a:gd name="T9" fmla="*/ 14 h 209"/>
                <a:gd name="T10" fmla="*/ 0 w 236"/>
                <a:gd name="T11" fmla="*/ 114 h 209"/>
                <a:gd name="T12" fmla="*/ 47 w 236"/>
                <a:gd name="T13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" h="209">
                  <a:moveTo>
                    <a:pt x="47" y="209"/>
                  </a:moveTo>
                  <a:cubicBezTo>
                    <a:pt x="47" y="209"/>
                    <a:pt x="211" y="115"/>
                    <a:pt x="223" y="72"/>
                  </a:cubicBezTo>
                  <a:cubicBezTo>
                    <a:pt x="236" y="29"/>
                    <a:pt x="210" y="8"/>
                    <a:pt x="183" y="15"/>
                  </a:cubicBezTo>
                  <a:cubicBezTo>
                    <a:pt x="159" y="21"/>
                    <a:pt x="103" y="65"/>
                    <a:pt x="103" y="65"/>
                  </a:cubicBezTo>
                  <a:cubicBezTo>
                    <a:pt x="103" y="65"/>
                    <a:pt x="165" y="27"/>
                    <a:pt x="113" y="14"/>
                  </a:cubicBezTo>
                  <a:cubicBezTo>
                    <a:pt x="61" y="0"/>
                    <a:pt x="0" y="114"/>
                    <a:pt x="0" y="114"/>
                  </a:cubicBezTo>
                  <a:lnTo>
                    <a:pt x="47" y="209"/>
                  </a:lnTo>
                  <a:close/>
                </a:path>
              </a:pathLst>
            </a:custGeom>
            <a:solidFill>
              <a:srgbClr val="EBB1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5" name="îşlîḍe"/>
            <p:cNvSpPr>
              <a:spLocks/>
            </p:cNvSpPr>
            <p:nvPr/>
          </p:nvSpPr>
          <p:spPr bwMode="auto">
            <a:xfrm>
              <a:off x="2102879" y="3251283"/>
              <a:ext cx="464600" cy="402494"/>
            </a:xfrm>
            <a:custGeom>
              <a:avLst/>
              <a:gdLst>
                <a:gd name="T0" fmla="*/ 511 w 564"/>
                <a:gd name="T1" fmla="*/ 240 h 489"/>
                <a:gd name="T2" fmla="*/ 502 w 564"/>
                <a:gd name="T3" fmla="*/ 243 h 489"/>
                <a:gd name="T4" fmla="*/ 266 w 564"/>
                <a:gd name="T5" fmla="*/ 323 h 489"/>
                <a:gd name="T6" fmla="*/ 146 w 564"/>
                <a:gd name="T7" fmla="*/ 37 h 489"/>
                <a:gd name="T8" fmla="*/ 54 w 564"/>
                <a:gd name="T9" fmla="*/ 23 h 489"/>
                <a:gd name="T10" fmla="*/ 16 w 564"/>
                <a:gd name="T11" fmla="*/ 120 h 489"/>
                <a:gd name="T12" fmla="*/ 158 w 564"/>
                <a:gd name="T13" fmla="*/ 444 h 489"/>
                <a:gd name="T14" fmla="*/ 212 w 564"/>
                <a:gd name="T15" fmla="*/ 486 h 489"/>
                <a:gd name="T16" fmla="*/ 249 w 564"/>
                <a:gd name="T17" fmla="*/ 484 h 489"/>
                <a:gd name="T18" fmla="*/ 550 w 564"/>
                <a:gd name="T19" fmla="*/ 382 h 489"/>
                <a:gd name="T20" fmla="*/ 564 w 564"/>
                <a:gd name="T21" fmla="*/ 376 h 489"/>
                <a:gd name="T22" fmla="*/ 511 w 564"/>
                <a:gd name="T23" fmla="*/ 240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4" h="489">
                  <a:moveTo>
                    <a:pt x="511" y="240"/>
                  </a:moveTo>
                  <a:cubicBezTo>
                    <a:pt x="508" y="241"/>
                    <a:pt x="505" y="242"/>
                    <a:pt x="502" y="243"/>
                  </a:cubicBezTo>
                  <a:cubicBezTo>
                    <a:pt x="266" y="323"/>
                    <a:pt x="266" y="323"/>
                    <a:pt x="266" y="323"/>
                  </a:cubicBezTo>
                  <a:cubicBezTo>
                    <a:pt x="146" y="37"/>
                    <a:pt x="146" y="37"/>
                    <a:pt x="146" y="37"/>
                  </a:cubicBezTo>
                  <a:cubicBezTo>
                    <a:pt x="130" y="0"/>
                    <a:pt x="91" y="7"/>
                    <a:pt x="54" y="23"/>
                  </a:cubicBezTo>
                  <a:cubicBezTo>
                    <a:pt x="17" y="40"/>
                    <a:pt x="0" y="83"/>
                    <a:pt x="16" y="120"/>
                  </a:cubicBezTo>
                  <a:cubicBezTo>
                    <a:pt x="158" y="444"/>
                    <a:pt x="158" y="444"/>
                    <a:pt x="158" y="444"/>
                  </a:cubicBezTo>
                  <a:cubicBezTo>
                    <a:pt x="168" y="467"/>
                    <a:pt x="189" y="482"/>
                    <a:pt x="212" y="486"/>
                  </a:cubicBezTo>
                  <a:cubicBezTo>
                    <a:pt x="224" y="489"/>
                    <a:pt x="237" y="488"/>
                    <a:pt x="249" y="484"/>
                  </a:cubicBezTo>
                  <a:cubicBezTo>
                    <a:pt x="550" y="382"/>
                    <a:pt x="550" y="382"/>
                    <a:pt x="550" y="382"/>
                  </a:cubicBezTo>
                  <a:cubicBezTo>
                    <a:pt x="555" y="380"/>
                    <a:pt x="559" y="378"/>
                    <a:pt x="564" y="376"/>
                  </a:cubicBezTo>
                  <a:cubicBezTo>
                    <a:pt x="543" y="331"/>
                    <a:pt x="519" y="289"/>
                    <a:pt x="511" y="240"/>
                  </a:cubicBezTo>
                  <a:close/>
                </a:path>
              </a:pathLst>
            </a:custGeom>
            <a:solidFill>
              <a:srgbClr val="E3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6" name="išḷïḋé"/>
            <p:cNvSpPr>
              <a:spLocks/>
            </p:cNvSpPr>
            <p:nvPr/>
          </p:nvSpPr>
          <p:spPr bwMode="auto">
            <a:xfrm>
              <a:off x="2148264" y="3162902"/>
              <a:ext cx="101519" cy="103908"/>
            </a:xfrm>
            <a:custGeom>
              <a:avLst/>
              <a:gdLst>
                <a:gd name="T0" fmla="*/ 33 w 85"/>
                <a:gd name="T1" fmla="*/ 0 h 87"/>
                <a:gd name="T2" fmla="*/ 0 w 85"/>
                <a:gd name="T3" fmla="*/ 33 h 87"/>
                <a:gd name="T4" fmla="*/ 71 w 85"/>
                <a:gd name="T5" fmla="*/ 87 h 87"/>
                <a:gd name="T6" fmla="*/ 85 w 85"/>
                <a:gd name="T7" fmla="*/ 44 h 87"/>
                <a:gd name="T8" fmla="*/ 33 w 85"/>
                <a:gd name="T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7">
                  <a:moveTo>
                    <a:pt x="33" y="0"/>
                  </a:moveTo>
                  <a:lnTo>
                    <a:pt x="0" y="33"/>
                  </a:lnTo>
                  <a:lnTo>
                    <a:pt x="71" y="87"/>
                  </a:lnTo>
                  <a:lnTo>
                    <a:pt x="85" y="4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E3AE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7" name="ïs1íďe"/>
            <p:cNvSpPr>
              <a:spLocks/>
            </p:cNvSpPr>
            <p:nvPr/>
          </p:nvSpPr>
          <p:spPr bwMode="auto">
            <a:xfrm>
              <a:off x="1368358" y="4150624"/>
              <a:ext cx="217371" cy="207816"/>
            </a:xfrm>
            <a:custGeom>
              <a:avLst/>
              <a:gdLst>
                <a:gd name="T0" fmla="*/ 115 w 265"/>
                <a:gd name="T1" fmla="*/ 0 h 252"/>
                <a:gd name="T2" fmla="*/ 85 w 265"/>
                <a:gd name="T3" fmla="*/ 20 h 252"/>
                <a:gd name="T4" fmla="*/ 0 w 265"/>
                <a:gd name="T5" fmla="*/ 86 h 252"/>
                <a:gd name="T6" fmla="*/ 55 w 265"/>
                <a:gd name="T7" fmla="*/ 141 h 252"/>
                <a:gd name="T8" fmla="*/ 90 w 265"/>
                <a:gd name="T9" fmla="*/ 137 h 252"/>
                <a:gd name="T10" fmla="*/ 153 w 265"/>
                <a:gd name="T11" fmla="*/ 249 h 252"/>
                <a:gd name="T12" fmla="*/ 251 w 265"/>
                <a:gd name="T13" fmla="*/ 252 h 252"/>
                <a:gd name="T14" fmla="*/ 204 w 265"/>
                <a:gd name="T15" fmla="*/ 199 h 252"/>
                <a:gd name="T16" fmla="*/ 179 w 265"/>
                <a:gd name="T17" fmla="*/ 126 h 252"/>
                <a:gd name="T18" fmla="*/ 193 w 265"/>
                <a:gd name="T19" fmla="*/ 68 h 252"/>
                <a:gd name="T20" fmla="*/ 115 w 265"/>
                <a:gd name="T2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5" h="252">
                  <a:moveTo>
                    <a:pt x="115" y="0"/>
                  </a:moveTo>
                  <a:cubicBezTo>
                    <a:pt x="115" y="0"/>
                    <a:pt x="106" y="7"/>
                    <a:pt x="85" y="20"/>
                  </a:cubicBezTo>
                  <a:cubicBezTo>
                    <a:pt x="64" y="33"/>
                    <a:pt x="0" y="86"/>
                    <a:pt x="0" y="86"/>
                  </a:cubicBezTo>
                  <a:cubicBezTo>
                    <a:pt x="55" y="141"/>
                    <a:pt x="55" y="141"/>
                    <a:pt x="55" y="141"/>
                  </a:cubicBezTo>
                  <a:cubicBezTo>
                    <a:pt x="90" y="137"/>
                    <a:pt x="90" y="137"/>
                    <a:pt x="90" y="137"/>
                  </a:cubicBezTo>
                  <a:cubicBezTo>
                    <a:pt x="90" y="137"/>
                    <a:pt x="90" y="231"/>
                    <a:pt x="153" y="249"/>
                  </a:cubicBezTo>
                  <a:cubicBezTo>
                    <a:pt x="214" y="249"/>
                    <a:pt x="228" y="252"/>
                    <a:pt x="251" y="252"/>
                  </a:cubicBezTo>
                  <a:cubicBezTo>
                    <a:pt x="265" y="229"/>
                    <a:pt x="221" y="212"/>
                    <a:pt x="204" y="199"/>
                  </a:cubicBezTo>
                  <a:cubicBezTo>
                    <a:pt x="186" y="186"/>
                    <a:pt x="184" y="147"/>
                    <a:pt x="179" y="126"/>
                  </a:cubicBezTo>
                  <a:cubicBezTo>
                    <a:pt x="175" y="106"/>
                    <a:pt x="193" y="68"/>
                    <a:pt x="193" y="68"/>
                  </a:cubicBezTo>
                  <a:lnTo>
                    <a:pt x="115" y="0"/>
                  </a:lnTo>
                  <a:close/>
                </a:path>
              </a:pathLst>
            </a:custGeom>
            <a:solidFill>
              <a:srgbClr val="1E1A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8" name="iṥ1ide"/>
            <p:cNvSpPr>
              <a:spLocks/>
            </p:cNvSpPr>
            <p:nvPr/>
          </p:nvSpPr>
          <p:spPr bwMode="auto">
            <a:xfrm>
              <a:off x="1438824" y="3555841"/>
              <a:ext cx="543426" cy="673610"/>
            </a:xfrm>
            <a:custGeom>
              <a:avLst/>
              <a:gdLst>
                <a:gd name="T0" fmla="*/ 626 w 661"/>
                <a:gd name="T1" fmla="*/ 96 h 818"/>
                <a:gd name="T2" fmla="*/ 534 w 661"/>
                <a:gd name="T3" fmla="*/ 20 h 818"/>
                <a:gd name="T4" fmla="*/ 467 w 661"/>
                <a:gd name="T5" fmla="*/ 7 h 818"/>
                <a:gd name="T6" fmla="*/ 417 w 661"/>
                <a:gd name="T7" fmla="*/ 55 h 818"/>
                <a:gd name="T8" fmla="*/ 299 w 661"/>
                <a:gd name="T9" fmla="*/ 422 h 818"/>
                <a:gd name="T10" fmla="*/ 8 w 661"/>
                <a:gd name="T11" fmla="*/ 708 h 818"/>
                <a:gd name="T12" fmla="*/ 119 w 661"/>
                <a:gd name="T13" fmla="*/ 818 h 818"/>
                <a:gd name="T14" fmla="*/ 121 w 661"/>
                <a:gd name="T15" fmla="*/ 816 h 818"/>
                <a:gd name="T16" fmla="*/ 417 w 661"/>
                <a:gd name="T17" fmla="*/ 510 h 818"/>
                <a:gd name="T18" fmla="*/ 639 w 661"/>
                <a:gd name="T19" fmla="*/ 195 h 818"/>
                <a:gd name="T20" fmla="*/ 626 w 661"/>
                <a:gd name="T21" fmla="*/ 96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1" h="818">
                  <a:moveTo>
                    <a:pt x="626" y="96"/>
                  </a:moveTo>
                  <a:cubicBezTo>
                    <a:pt x="534" y="20"/>
                    <a:pt x="534" y="20"/>
                    <a:pt x="534" y="20"/>
                  </a:cubicBezTo>
                  <a:cubicBezTo>
                    <a:pt x="515" y="5"/>
                    <a:pt x="490" y="0"/>
                    <a:pt x="467" y="7"/>
                  </a:cubicBezTo>
                  <a:cubicBezTo>
                    <a:pt x="443" y="13"/>
                    <a:pt x="425" y="31"/>
                    <a:pt x="417" y="55"/>
                  </a:cubicBezTo>
                  <a:cubicBezTo>
                    <a:pt x="417" y="55"/>
                    <a:pt x="308" y="407"/>
                    <a:pt x="299" y="422"/>
                  </a:cubicBezTo>
                  <a:cubicBezTo>
                    <a:pt x="290" y="436"/>
                    <a:pt x="8" y="708"/>
                    <a:pt x="8" y="708"/>
                  </a:cubicBezTo>
                  <a:cubicBezTo>
                    <a:pt x="0" y="716"/>
                    <a:pt x="85" y="794"/>
                    <a:pt x="119" y="818"/>
                  </a:cubicBezTo>
                  <a:cubicBezTo>
                    <a:pt x="120" y="818"/>
                    <a:pt x="121" y="817"/>
                    <a:pt x="121" y="816"/>
                  </a:cubicBezTo>
                  <a:cubicBezTo>
                    <a:pt x="121" y="816"/>
                    <a:pt x="402" y="525"/>
                    <a:pt x="417" y="510"/>
                  </a:cubicBezTo>
                  <a:cubicBezTo>
                    <a:pt x="432" y="494"/>
                    <a:pt x="639" y="195"/>
                    <a:pt x="639" y="195"/>
                  </a:cubicBezTo>
                  <a:cubicBezTo>
                    <a:pt x="661" y="163"/>
                    <a:pt x="656" y="120"/>
                    <a:pt x="626" y="96"/>
                  </a:cubicBezTo>
                  <a:close/>
                </a:path>
              </a:pathLst>
            </a:custGeom>
            <a:solidFill>
              <a:srgbClr val="4C3B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9" name="ïS1îďê"/>
            <p:cNvSpPr>
              <a:spLocks/>
            </p:cNvSpPr>
            <p:nvPr/>
          </p:nvSpPr>
          <p:spPr bwMode="auto">
            <a:xfrm>
              <a:off x="2597338" y="3426852"/>
              <a:ext cx="16721" cy="13138"/>
            </a:xfrm>
            <a:custGeom>
              <a:avLst/>
              <a:gdLst>
                <a:gd name="T0" fmla="*/ 0 w 20"/>
                <a:gd name="T1" fmla="*/ 17 h 17"/>
                <a:gd name="T2" fmla="*/ 14 w 20"/>
                <a:gd name="T3" fmla="*/ 7 h 17"/>
                <a:gd name="T4" fmla="*/ 20 w 20"/>
                <a:gd name="T5" fmla="*/ 0 h 17"/>
                <a:gd name="T6" fmla="*/ 0 w 20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7">
                  <a:moveTo>
                    <a:pt x="0" y="17"/>
                  </a:moveTo>
                  <a:cubicBezTo>
                    <a:pt x="0" y="17"/>
                    <a:pt x="7" y="13"/>
                    <a:pt x="14" y="7"/>
                  </a:cubicBezTo>
                  <a:cubicBezTo>
                    <a:pt x="16" y="5"/>
                    <a:pt x="18" y="3"/>
                    <a:pt x="20" y="0"/>
                  </a:cubicBezTo>
                  <a:cubicBezTo>
                    <a:pt x="8" y="10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0" name="iṣľíḋê"/>
            <p:cNvSpPr>
              <a:spLocks/>
            </p:cNvSpPr>
            <p:nvPr/>
          </p:nvSpPr>
          <p:spPr bwMode="auto">
            <a:xfrm>
              <a:off x="2609281" y="3425657"/>
              <a:ext cx="5972" cy="5972"/>
            </a:xfrm>
            <a:custGeom>
              <a:avLst/>
              <a:gdLst>
                <a:gd name="T0" fmla="*/ 0 w 8"/>
                <a:gd name="T1" fmla="*/ 8 h 8"/>
                <a:gd name="T2" fmla="*/ 8 w 8"/>
                <a:gd name="T3" fmla="*/ 0 h 8"/>
                <a:gd name="T4" fmla="*/ 6 w 8"/>
                <a:gd name="T5" fmla="*/ 1 h 8"/>
                <a:gd name="T6" fmla="*/ 0 w 8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cubicBezTo>
                    <a:pt x="3" y="6"/>
                    <a:pt x="5" y="3"/>
                    <a:pt x="8" y="0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4" y="4"/>
                    <a:pt x="2" y="6"/>
                    <a:pt x="0" y="8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1" name="ïšļíďê"/>
            <p:cNvSpPr>
              <a:spLocks/>
            </p:cNvSpPr>
            <p:nvPr/>
          </p:nvSpPr>
          <p:spPr bwMode="auto">
            <a:xfrm>
              <a:off x="2614059" y="3420880"/>
              <a:ext cx="5972" cy="5972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6 h 7"/>
                <a:gd name="T4" fmla="*/ 7 w 7"/>
                <a:gd name="T5" fmla="*/ 0 h 7"/>
                <a:gd name="T6" fmla="*/ 0 w 7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0" y="7"/>
                  </a:moveTo>
                  <a:cubicBezTo>
                    <a:pt x="1" y="7"/>
                    <a:pt x="1" y="7"/>
                    <a:pt x="2" y="6"/>
                  </a:cubicBezTo>
                  <a:cubicBezTo>
                    <a:pt x="4" y="4"/>
                    <a:pt x="6" y="2"/>
                    <a:pt x="7" y="0"/>
                  </a:cubicBezTo>
                  <a:cubicBezTo>
                    <a:pt x="5" y="2"/>
                    <a:pt x="3" y="5"/>
                    <a:pt x="0" y="7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2" name="íṥlïde"/>
            <p:cNvSpPr>
              <a:spLocks/>
            </p:cNvSpPr>
            <p:nvPr/>
          </p:nvSpPr>
          <p:spPr bwMode="auto">
            <a:xfrm>
              <a:off x="2524483" y="3391021"/>
              <a:ext cx="118240" cy="85993"/>
            </a:xfrm>
            <a:custGeom>
              <a:avLst/>
              <a:gdLst>
                <a:gd name="T0" fmla="*/ 137 w 143"/>
                <a:gd name="T1" fmla="*/ 21 h 104"/>
                <a:gd name="T2" fmla="*/ 89 w 143"/>
                <a:gd name="T3" fmla="*/ 5 h 104"/>
                <a:gd name="T4" fmla="*/ 0 w 143"/>
                <a:gd name="T5" fmla="*/ 84 h 104"/>
                <a:gd name="T6" fmla="*/ 6 w 143"/>
                <a:gd name="T7" fmla="*/ 104 h 104"/>
                <a:gd name="T8" fmla="*/ 137 w 143"/>
                <a:gd name="T9" fmla="*/ 2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104">
                  <a:moveTo>
                    <a:pt x="137" y="21"/>
                  </a:moveTo>
                  <a:cubicBezTo>
                    <a:pt x="143" y="0"/>
                    <a:pt x="113" y="1"/>
                    <a:pt x="89" y="5"/>
                  </a:cubicBezTo>
                  <a:cubicBezTo>
                    <a:pt x="53" y="10"/>
                    <a:pt x="19" y="55"/>
                    <a:pt x="0" y="84"/>
                  </a:cubicBezTo>
                  <a:cubicBezTo>
                    <a:pt x="2" y="87"/>
                    <a:pt x="6" y="104"/>
                    <a:pt x="6" y="104"/>
                  </a:cubicBezTo>
                  <a:cubicBezTo>
                    <a:pt x="54" y="85"/>
                    <a:pt x="131" y="40"/>
                    <a:pt x="137" y="21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3" name="íṩḻîḓe"/>
            <p:cNvSpPr>
              <a:spLocks/>
            </p:cNvSpPr>
            <p:nvPr/>
          </p:nvSpPr>
          <p:spPr bwMode="auto">
            <a:xfrm>
              <a:off x="1804293" y="3994165"/>
              <a:ext cx="140933" cy="218565"/>
            </a:xfrm>
            <a:custGeom>
              <a:avLst/>
              <a:gdLst>
                <a:gd name="T0" fmla="*/ 85 w 172"/>
                <a:gd name="T1" fmla="*/ 0 h 266"/>
                <a:gd name="T2" fmla="*/ 0 w 172"/>
                <a:gd name="T3" fmla="*/ 59 h 266"/>
                <a:gd name="T4" fmla="*/ 31 w 172"/>
                <a:gd name="T5" fmla="*/ 109 h 266"/>
                <a:gd name="T6" fmla="*/ 62 w 172"/>
                <a:gd name="T7" fmla="*/ 104 h 266"/>
                <a:gd name="T8" fmla="*/ 69 w 172"/>
                <a:gd name="T9" fmla="*/ 179 h 266"/>
                <a:gd name="T10" fmla="*/ 132 w 172"/>
                <a:gd name="T11" fmla="*/ 253 h 266"/>
                <a:gd name="T12" fmla="*/ 151 w 172"/>
                <a:gd name="T13" fmla="*/ 197 h 266"/>
                <a:gd name="T14" fmla="*/ 146 w 172"/>
                <a:gd name="T15" fmla="*/ 116 h 266"/>
                <a:gd name="T16" fmla="*/ 172 w 172"/>
                <a:gd name="T17" fmla="*/ 81 h 266"/>
                <a:gd name="T18" fmla="*/ 85 w 172"/>
                <a:gd name="T19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266">
                  <a:moveTo>
                    <a:pt x="85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1" y="109"/>
                    <a:pt x="59" y="95"/>
                    <a:pt x="62" y="104"/>
                  </a:cubicBezTo>
                  <a:cubicBezTo>
                    <a:pt x="64" y="113"/>
                    <a:pt x="63" y="157"/>
                    <a:pt x="69" y="179"/>
                  </a:cubicBezTo>
                  <a:cubicBezTo>
                    <a:pt x="74" y="200"/>
                    <a:pt x="105" y="240"/>
                    <a:pt x="132" y="253"/>
                  </a:cubicBezTo>
                  <a:cubicBezTo>
                    <a:pt x="159" y="266"/>
                    <a:pt x="160" y="222"/>
                    <a:pt x="151" y="197"/>
                  </a:cubicBezTo>
                  <a:cubicBezTo>
                    <a:pt x="145" y="181"/>
                    <a:pt x="139" y="124"/>
                    <a:pt x="146" y="116"/>
                  </a:cubicBezTo>
                  <a:cubicBezTo>
                    <a:pt x="152" y="108"/>
                    <a:pt x="172" y="81"/>
                    <a:pt x="172" y="81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iṡḷiḓè"/>
            <p:cNvSpPr>
              <a:spLocks/>
            </p:cNvSpPr>
            <p:nvPr/>
          </p:nvSpPr>
          <p:spPr bwMode="auto">
            <a:xfrm>
              <a:off x="1787573" y="3571367"/>
              <a:ext cx="427575" cy="513568"/>
            </a:xfrm>
            <a:custGeom>
              <a:avLst/>
              <a:gdLst>
                <a:gd name="T0" fmla="*/ 494 w 519"/>
                <a:gd name="T1" fmla="*/ 279 h 625"/>
                <a:gd name="T2" fmla="*/ 290 w 519"/>
                <a:gd name="T3" fmla="*/ 90 h 625"/>
                <a:gd name="T4" fmla="*/ 96 w 519"/>
                <a:gd name="T5" fmla="*/ 0 h 625"/>
                <a:gd name="T6" fmla="*/ 30 w 519"/>
                <a:gd name="T7" fmla="*/ 49 h 625"/>
                <a:gd name="T8" fmla="*/ 1 w 519"/>
                <a:gd name="T9" fmla="*/ 110 h 625"/>
                <a:gd name="T10" fmla="*/ 33 w 519"/>
                <a:gd name="T11" fmla="*/ 169 h 625"/>
                <a:gd name="T12" fmla="*/ 297 w 519"/>
                <a:gd name="T13" fmla="*/ 351 h 625"/>
                <a:gd name="T14" fmla="*/ 97 w 519"/>
                <a:gd name="T15" fmla="*/ 508 h 625"/>
                <a:gd name="T16" fmla="*/ 181 w 519"/>
                <a:gd name="T17" fmla="*/ 625 h 625"/>
                <a:gd name="T18" fmla="*/ 488 w 519"/>
                <a:gd name="T19" fmla="*/ 393 h 625"/>
                <a:gd name="T20" fmla="*/ 518 w 519"/>
                <a:gd name="T21" fmla="*/ 338 h 625"/>
                <a:gd name="T22" fmla="*/ 494 w 519"/>
                <a:gd name="T23" fmla="*/ 279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9" h="625">
                  <a:moveTo>
                    <a:pt x="494" y="279"/>
                  </a:moveTo>
                  <a:cubicBezTo>
                    <a:pt x="290" y="90"/>
                    <a:pt x="290" y="90"/>
                    <a:pt x="290" y="90"/>
                  </a:cubicBezTo>
                  <a:cubicBezTo>
                    <a:pt x="290" y="90"/>
                    <a:pt x="189" y="48"/>
                    <a:pt x="96" y="0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11" y="64"/>
                    <a:pt x="0" y="86"/>
                    <a:pt x="1" y="110"/>
                  </a:cubicBezTo>
                  <a:cubicBezTo>
                    <a:pt x="1" y="134"/>
                    <a:pt x="13" y="156"/>
                    <a:pt x="33" y="169"/>
                  </a:cubicBezTo>
                  <a:cubicBezTo>
                    <a:pt x="297" y="351"/>
                    <a:pt x="297" y="351"/>
                    <a:pt x="297" y="351"/>
                  </a:cubicBezTo>
                  <a:cubicBezTo>
                    <a:pt x="97" y="508"/>
                    <a:pt x="97" y="508"/>
                    <a:pt x="97" y="508"/>
                  </a:cubicBezTo>
                  <a:cubicBezTo>
                    <a:pt x="140" y="560"/>
                    <a:pt x="153" y="585"/>
                    <a:pt x="181" y="625"/>
                  </a:cubicBezTo>
                  <a:cubicBezTo>
                    <a:pt x="186" y="623"/>
                    <a:pt x="488" y="393"/>
                    <a:pt x="488" y="393"/>
                  </a:cubicBezTo>
                  <a:cubicBezTo>
                    <a:pt x="506" y="380"/>
                    <a:pt x="517" y="360"/>
                    <a:pt x="518" y="338"/>
                  </a:cubicBezTo>
                  <a:cubicBezTo>
                    <a:pt x="519" y="316"/>
                    <a:pt x="510" y="294"/>
                    <a:pt x="494" y="279"/>
                  </a:cubicBezTo>
                  <a:close/>
                </a:path>
              </a:pathLst>
            </a:custGeom>
            <a:solidFill>
              <a:srgbClr val="584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iṥḻïḓé"/>
            <p:cNvSpPr>
              <a:spLocks/>
            </p:cNvSpPr>
            <p:nvPr/>
          </p:nvSpPr>
          <p:spPr bwMode="auto">
            <a:xfrm>
              <a:off x="1739799" y="3517622"/>
              <a:ext cx="275893" cy="279477"/>
            </a:xfrm>
            <a:custGeom>
              <a:avLst/>
              <a:gdLst>
                <a:gd name="T0" fmla="*/ 335 w 335"/>
                <a:gd name="T1" fmla="*/ 159 h 339"/>
                <a:gd name="T2" fmla="*/ 237 w 335"/>
                <a:gd name="T3" fmla="*/ 335 h 339"/>
                <a:gd name="T4" fmla="*/ 31 w 335"/>
                <a:gd name="T5" fmla="*/ 193 h 339"/>
                <a:gd name="T6" fmla="*/ 102 w 335"/>
                <a:gd name="T7" fmla="*/ 0 h 339"/>
                <a:gd name="T8" fmla="*/ 335 w 335"/>
                <a:gd name="T9" fmla="*/ 159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339">
                  <a:moveTo>
                    <a:pt x="335" y="159"/>
                  </a:moveTo>
                  <a:cubicBezTo>
                    <a:pt x="335" y="159"/>
                    <a:pt x="308" y="339"/>
                    <a:pt x="237" y="335"/>
                  </a:cubicBezTo>
                  <a:cubicBezTo>
                    <a:pt x="177" y="300"/>
                    <a:pt x="62" y="257"/>
                    <a:pt x="31" y="193"/>
                  </a:cubicBezTo>
                  <a:cubicBezTo>
                    <a:pt x="0" y="129"/>
                    <a:pt x="102" y="0"/>
                    <a:pt x="102" y="0"/>
                  </a:cubicBezTo>
                  <a:lnTo>
                    <a:pt x="335" y="159"/>
                  </a:lnTo>
                  <a:close/>
                </a:path>
              </a:pathLst>
            </a:custGeom>
            <a:solidFill>
              <a:srgbClr val="584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iŝḷiḑê"/>
            <p:cNvSpPr>
              <a:spLocks/>
            </p:cNvSpPr>
            <p:nvPr/>
          </p:nvSpPr>
          <p:spPr bwMode="auto">
            <a:xfrm>
              <a:off x="1804293" y="3178428"/>
              <a:ext cx="429964" cy="466989"/>
            </a:xfrm>
            <a:custGeom>
              <a:avLst/>
              <a:gdLst>
                <a:gd name="T0" fmla="*/ 423 w 523"/>
                <a:gd name="T1" fmla="*/ 23 h 567"/>
                <a:gd name="T2" fmla="*/ 294 w 523"/>
                <a:gd name="T3" fmla="*/ 38 h 567"/>
                <a:gd name="T4" fmla="*/ 0 w 523"/>
                <a:gd name="T5" fmla="*/ 446 h 567"/>
                <a:gd name="T6" fmla="*/ 270 w 523"/>
                <a:gd name="T7" fmla="*/ 567 h 567"/>
                <a:gd name="T8" fmla="*/ 523 w 523"/>
                <a:gd name="T9" fmla="*/ 101 h 567"/>
                <a:gd name="T10" fmla="*/ 423 w 523"/>
                <a:gd name="T11" fmla="*/ 23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3" h="567">
                  <a:moveTo>
                    <a:pt x="423" y="23"/>
                  </a:moveTo>
                  <a:cubicBezTo>
                    <a:pt x="423" y="23"/>
                    <a:pt x="340" y="0"/>
                    <a:pt x="294" y="38"/>
                  </a:cubicBezTo>
                  <a:cubicBezTo>
                    <a:pt x="214" y="104"/>
                    <a:pt x="16" y="420"/>
                    <a:pt x="0" y="446"/>
                  </a:cubicBezTo>
                  <a:cubicBezTo>
                    <a:pt x="83" y="474"/>
                    <a:pt x="83" y="486"/>
                    <a:pt x="270" y="567"/>
                  </a:cubicBezTo>
                  <a:cubicBezTo>
                    <a:pt x="459" y="353"/>
                    <a:pt x="523" y="101"/>
                    <a:pt x="523" y="101"/>
                  </a:cubicBezTo>
                  <a:lnTo>
                    <a:pt x="423" y="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íŝḷíḓé"/>
            <p:cNvSpPr>
              <a:spLocks/>
            </p:cNvSpPr>
            <p:nvPr/>
          </p:nvSpPr>
          <p:spPr bwMode="auto">
            <a:xfrm>
              <a:off x="2151847" y="2872676"/>
              <a:ext cx="347554" cy="419215"/>
            </a:xfrm>
            <a:custGeom>
              <a:avLst/>
              <a:gdLst>
                <a:gd name="T0" fmla="*/ 409 w 422"/>
                <a:gd name="T1" fmla="*/ 121 h 509"/>
                <a:gd name="T2" fmla="*/ 261 w 422"/>
                <a:gd name="T3" fmla="*/ 422 h 509"/>
                <a:gd name="T4" fmla="*/ 2 w 422"/>
                <a:gd name="T5" fmla="*/ 250 h 509"/>
                <a:gd name="T6" fmla="*/ 130 w 422"/>
                <a:gd name="T7" fmla="*/ 26 h 509"/>
                <a:gd name="T8" fmla="*/ 291 w 422"/>
                <a:gd name="T9" fmla="*/ 26 h 509"/>
                <a:gd name="T10" fmla="*/ 409 w 422"/>
                <a:gd name="T11" fmla="*/ 121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2" h="509">
                  <a:moveTo>
                    <a:pt x="409" y="121"/>
                  </a:moveTo>
                  <a:cubicBezTo>
                    <a:pt x="397" y="170"/>
                    <a:pt x="377" y="334"/>
                    <a:pt x="261" y="422"/>
                  </a:cubicBezTo>
                  <a:cubicBezTo>
                    <a:pt x="145" y="509"/>
                    <a:pt x="4" y="360"/>
                    <a:pt x="2" y="250"/>
                  </a:cubicBezTo>
                  <a:cubicBezTo>
                    <a:pt x="0" y="140"/>
                    <a:pt x="66" y="45"/>
                    <a:pt x="130" y="26"/>
                  </a:cubicBezTo>
                  <a:cubicBezTo>
                    <a:pt x="194" y="6"/>
                    <a:pt x="202" y="0"/>
                    <a:pt x="291" y="26"/>
                  </a:cubicBezTo>
                  <a:cubicBezTo>
                    <a:pt x="380" y="53"/>
                    <a:pt x="422" y="71"/>
                    <a:pt x="409" y="121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ïş1ïḋè"/>
            <p:cNvSpPr>
              <a:spLocks/>
            </p:cNvSpPr>
            <p:nvPr/>
          </p:nvSpPr>
          <p:spPr bwMode="auto">
            <a:xfrm>
              <a:off x="2121989" y="2784295"/>
              <a:ext cx="440713" cy="304558"/>
            </a:xfrm>
            <a:custGeom>
              <a:avLst/>
              <a:gdLst>
                <a:gd name="T0" fmla="*/ 422 w 535"/>
                <a:gd name="T1" fmla="*/ 232 h 370"/>
                <a:gd name="T2" fmla="*/ 499 w 535"/>
                <a:gd name="T3" fmla="*/ 86 h 370"/>
                <a:gd name="T4" fmla="*/ 370 w 535"/>
                <a:gd name="T5" fmla="*/ 73 h 370"/>
                <a:gd name="T6" fmla="*/ 238 w 535"/>
                <a:gd name="T7" fmla="*/ 8 h 370"/>
                <a:gd name="T8" fmla="*/ 15 w 535"/>
                <a:gd name="T9" fmla="*/ 233 h 370"/>
                <a:gd name="T10" fmla="*/ 48 w 535"/>
                <a:gd name="T11" fmla="*/ 366 h 370"/>
                <a:gd name="T12" fmla="*/ 110 w 535"/>
                <a:gd name="T13" fmla="*/ 314 h 370"/>
                <a:gd name="T14" fmla="*/ 163 w 535"/>
                <a:gd name="T15" fmla="*/ 215 h 370"/>
                <a:gd name="T16" fmla="*/ 158 w 535"/>
                <a:gd name="T17" fmla="*/ 315 h 370"/>
                <a:gd name="T18" fmla="*/ 202 w 535"/>
                <a:gd name="T19" fmla="*/ 321 h 370"/>
                <a:gd name="T20" fmla="*/ 226 w 535"/>
                <a:gd name="T21" fmla="*/ 169 h 370"/>
                <a:gd name="T22" fmla="*/ 422 w 535"/>
                <a:gd name="T23" fmla="*/ 232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5" h="370">
                  <a:moveTo>
                    <a:pt x="422" y="232"/>
                  </a:moveTo>
                  <a:cubicBezTo>
                    <a:pt x="519" y="305"/>
                    <a:pt x="535" y="98"/>
                    <a:pt x="499" y="86"/>
                  </a:cubicBezTo>
                  <a:cubicBezTo>
                    <a:pt x="463" y="75"/>
                    <a:pt x="442" y="117"/>
                    <a:pt x="370" y="73"/>
                  </a:cubicBezTo>
                  <a:cubicBezTo>
                    <a:pt x="322" y="44"/>
                    <a:pt x="301" y="13"/>
                    <a:pt x="238" y="8"/>
                  </a:cubicBezTo>
                  <a:cubicBezTo>
                    <a:pt x="132" y="0"/>
                    <a:pt x="29" y="151"/>
                    <a:pt x="15" y="233"/>
                  </a:cubicBezTo>
                  <a:cubicBezTo>
                    <a:pt x="0" y="316"/>
                    <a:pt x="28" y="370"/>
                    <a:pt x="48" y="366"/>
                  </a:cubicBezTo>
                  <a:cubicBezTo>
                    <a:pt x="69" y="362"/>
                    <a:pt x="101" y="346"/>
                    <a:pt x="110" y="314"/>
                  </a:cubicBezTo>
                  <a:cubicBezTo>
                    <a:pt x="119" y="282"/>
                    <a:pt x="122" y="200"/>
                    <a:pt x="163" y="215"/>
                  </a:cubicBezTo>
                  <a:cubicBezTo>
                    <a:pt x="203" y="229"/>
                    <a:pt x="158" y="315"/>
                    <a:pt x="158" y="315"/>
                  </a:cubicBezTo>
                  <a:cubicBezTo>
                    <a:pt x="158" y="315"/>
                    <a:pt x="192" y="335"/>
                    <a:pt x="202" y="321"/>
                  </a:cubicBezTo>
                  <a:cubicBezTo>
                    <a:pt x="211" y="307"/>
                    <a:pt x="186" y="201"/>
                    <a:pt x="226" y="169"/>
                  </a:cubicBezTo>
                  <a:cubicBezTo>
                    <a:pt x="265" y="138"/>
                    <a:pt x="324" y="160"/>
                    <a:pt x="422" y="23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ïṩḻíḋê"/>
            <p:cNvSpPr>
              <a:spLocks/>
            </p:cNvSpPr>
            <p:nvPr/>
          </p:nvSpPr>
          <p:spPr bwMode="auto">
            <a:xfrm>
              <a:off x="1455545" y="3357580"/>
              <a:ext cx="156459" cy="169597"/>
            </a:xfrm>
            <a:custGeom>
              <a:avLst/>
              <a:gdLst>
                <a:gd name="T0" fmla="*/ 142 w 190"/>
                <a:gd name="T1" fmla="*/ 0 h 207"/>
                <a:gd name="T2" fmla="*/ 33 w 190"/>
                <a:gd name="T3" fmla="*/ 100 h 207"/>
                <a:gd name="T4" fmla="*/ 39 w 190"/>
                <a:gd name="T5" fmla="*/ 176 h 207"/>
                <a:gd name="T6" fmla="*/ 116 w 190"/>
                <a:gd name="T7" fmla="*/ 158 h 207"/>
                <a:gd name="T8" fmla="*/ 137 w 190"/>
                <a:gd name="T9" fmla="*/ 196 h 207"/>
                <a:gd name="T10" fmla="*/ 190 w 190"/>
                <a:gd name="T11" fmla="*/ 86 h 207"/>
                <a:gd name="T12" fmla="*/ 142 w 190"/>
                <a:gd name="T13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0" h="207">
                  <a:moveTo>
                    <a:pt x="142" y="0"/>
                  </a:moveTo>
                  <a:cubicBezTo>
                    <a:pt x="142" y="0"/>
                    <a:pt x="71" y="33"/>
                    <a:pt x="33" y="100"/>
                  </a:cubicBezTo>
                  <a:cubicBezTo>
                    <a:pt x="0" y="159"/>
                    <a:pt x="18" y="169"/>
                    <a:pt x="39" y="176"/>
                  </a:cubicBezTo>
                  <a:cubicBezTo>
                    <a:pt x="96" y="195"/>
                    <a:pt x="116" y="158"/>
                    <a:pt x="116" y="158"/>
                  </a:cubicBezTo>
                  <a:cubicBezTo>
                    <a:pt x="116" y="158"/>
                    <a:pt x="96" y="207"/>
                    <a:pt x="137" y="196"/>
                  </a:cubicBezTo>
                  <a:cubicBezTo>
                    <a:pt x="178" y="186"/>
                    <a:pt x="190" y="86"/>
                    <a:pt x="190" y="86"/>
                  </a:cubicBezTo>
                  <a:lnTo>
                    <a:pt x="142" y="0"/>
                  </a:ln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iš1iḋè"/>
            <p:cNvSpPr>
              <a:spLocks/>
            </p:cNvSpPr>
            <p:nvPr/>
          </p:nvSpPr>
          <p:spPr bwMode="auto">
            <a:xfrm>
              <a:off x="1555870" y="3190372"/>
              <a:ext cx="598366" cy="262756"/>
            </a:xfrm>
            <a:custGeom>
              <a:avLst/>
              <a:gdLst>
                <a:gd name="T0" fmla="*/ 677 w 726"/>
                <a:gd name="T1" fmla="*/ 4 h 319"/>
                <a:gd name="T2" fmla="*/ 325 w 726"/>
                <a:gd name="T3" fmla="*/ 1 h 319"/>
                <a:gd name="T4" fmla="*/ 281 w 726"/>
                <a:gd name="T5" fmla="*/ 13 h 319"/>
                <a:gd name="T6" fmla="*/ 0 w 726"/>
                <a:gd name="T7" fmla="*/ 196 h 319"/>
                <a:gd name="T8" fmla="*/ 81 w 726"/>
                <a:gd name="T9" fmla="*/ 319 h 319"/>
                <a:gd name="T10" fmla="*/ 341 w 726"/>
                <a:gd name="T11" fmla="*/ 150 h 319"/>
                <a:gd name="T12" fmla="*/ 625 w 726"/>
                <a:gd name="T13" fmla="*/ 165 h 319"/>
                <a:gd name="T14" fmla="*/ 724 w 726"/>
                <a:gd name="T15" fmla="*/ 97 h 319"/>
                <a:gd name="T16" fmla="*/ 677 w 726"/>
                <a:gd name="T17" fmla="*/ 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6" h="319">
                  <a:moveTo>
                    <a:pt x="677" y="4"/>
                  </a:moveTo>
                  <a:cubicBezTo>
                    <a:pt x="325" y="1"/>
                    <a:pt x="325" y="1"/>
                    <a:pt x="325" y="1"/>
                  </a:cubicBezTo>
                  <a:cubicBezTo>
                    <a:pt x="309" y="0"/>
                    <a:pt x="294" y="5"/>
                    <a:pt x="281" y="13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26" y="239"/>
                    <a:pt x="50" y="281"/>
                    <a:pt x="81" y="319"/>
                  </a:cubicBezTo>
                  <a:cubicBezTo>
                    <a:pt x="341" y="150"/>
                    <a:pt x="341" y="150"/>
                    <a:pt x="341" y="150"/>
                  </a:cubicBezTo>
                  <a:cubicBezTo>
                    <a:pt x="625" y="165"/>
                    <a:pt x="625" y="165"/>
                    <a:pt x="625" y="165"/>
                  </a:cubicBezTo>
                  <a:cubicBezTo>
                    <a:pt x="666" y="167"/>
                    <a:pt x="722" y="138"/>
                    <a:pt x="724" y="97"/>
                  </a:cubicBezTo>
                  <a:cubicBezTo>
                    <a:pt x="726" y="56"/>
                    <a:pt x="717" y="6"/>
                    <a:pt x="677" y="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ïṥḷîḓè"/>
            <p:cNvSpPr>
              <a:spLocks/>
            </p:cNvSpPr>
            <p:nvPr/>
          </p:nvSpPr>
          <p:spPr bwMode="auto">
            <a:xfrm>
              <a:off x="1533177" y="3426852"/>
              <a:ext cx="77632" cy="111074"/>
            </a:xfrm>
            <a:custGeom>
              <a:avLst/>
              <a:gdLst>
                <a:gd name="T0" fmla="*/ 21 w 94"/>
                <a:gd name="T1" fmla="*/ 85 h 134"/>
                <a:gd name="T2" fmla="*/ 41 w 94"/>
                <a:gd name="T3" fmla="*/ 123 h 134"/>
                <a:gd name="T4" fmla="*/ 94 w 94"/>
                <a:gd name="T5" fmla="*/ 13 h 134"/>
                <a:gd name="T6" fmla="*/ 87 w 94"/>
                <a:gd name="T7" fmla="*/ 0 h 134"/>
                <a:gd name="T8" fmla="*/ 21 w 94"/>
                <a:gd name="T9" fmla="*/ 8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34">
                  <a:moveTo>
                    <a:pt x="21" y="85"/>
                  </a:moveTo>
                  <a:cubicBezTo>
                    <a:pt x="21" y="85"/>
                    <a:pt x="0" y="134"/>
                    <a:pt x="41" y="123"/>
                  </a:cubicBezTo>
                  <a:cubicBezTo>
                    <a:pt x="82" y="113"/>
                    <a:pt x="94" y="13"/>
                    <a:pt x="94" y="13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55" y="22"/>
                    <a:pt x="21" y="85"/>
                    <a:pt x="21" y="85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3032756" y="155828"/>
            <a:ext cx="1584176" cy="1998985"/>
            <a:chOff x="6752205" y="155828"/>
            <a:chExt cx="1584176" cy="1998985"/>
          </a:xfrm>
        </p:grpSpPr>
        <p:pic>
          <p:nvPicPr>
            <p:cNvPr id="63" name="图片 6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52205" y="155828"/>
              <a:ext cx="1584176" cy="1998985"/>
            </a:xfrm>
            <a:prstGeom prst="rect">
              <a:avLst/>
            </a:prstGeom>
          </p:spPr>
        </p:pic>
        <p:sp>
          <p:nvSpPr>
            <p:cNvPr id="64" name="文本框 63"/>
            <p:cNvSpPr txBox="1"/>
            <p:nvPr/>
          </p:nvSpPr>
          <p:spPr>
            <a:xfrm rot="468704">
              <a:off x="7129863" y="446439"/>
              <a:ext cx="620396" cy="398414"/>
            </a:xfrm>
            <a:prstGeom prst="rect">
              <a:avLst/>
            </a:prstGeom>
            <a:noFill/>
          </p:spPr>
          <p:txBody>
            <a:bodyPr wrap="none" rtlCol="0">
              <a:prstTxWarp prst="textPlain">
                <a:avLst/>
              </a:prstTxWarp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04</a:t>
              </a:r>
              <a:endParaRPr kumimoji="0" lang="zh-CN" altLang="en-US" sz="4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0" y="3273567"/>
            <a:ext cx="18254176" cy="1972132"/>
            <a:chOff x="0" y="3191505"/>
            <a:chExt cx="18254176" cy="1972132"/>
          </a:xfrm>
        </p:grpSpPr>
        <p:pic>
          <p:nvPicPr>
            <p:cNvPr id="66" name="图片 6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191505"/>
              <a:ext cx="9144000" cy="1972132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9110176" y="3191505"/>
              <a:ext cx="9144000" cy="1972132"/>
            </a:xfrm>
            <a:prstGeom prst="rect">
              <a:avLst/>
            </a:prstGeom>
          </p:spPr>
        </p:pic>
      </p:grpSp>
      <p:sp>
        <p:nvSpPr>
          <p:cNvPr id="68" name="文本框 67"/>
          <p:cNvSpPr txBox="1"/>
          <p:nvPr/>
        </p:nvSpPr>
        <p:spPr>
          <a:xfrm>
            <a:off x="5908278" y="107143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i="1" dirty="0">
                <a:solidFill>
                  <a:srgbClr val="EB1B24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成功项目展示</a:t>
            </a:r>
          </a:p>
        </p:txBody>
      </p:sp>
      <p:sp>
        <p:nvSpPr>
          <p:cNvPr id="69" name="Shape 285"/>
          <p:cNvSpPr txBox="1"/>
          <p:nvPr/>
        </p:nvSpPr>
        <p:spPr>
          <a:xfrm>
            <a:off x="5897554" y="1535615"/>
            <a:ext cx="2908489" cy="931126"/>
          </a:xfrm>
          <a:prstGeom prst="rect">
            <a:avLst/>
          </a:prstGeom>
          <a:noFill/>
          <a:ln>
            <a:noFill/>
          </a:ln>
        </p:spPr>
        <p:txBody>
          <a:bodyPr lIns="68560" tIns="34275" rIns="68560" bIns="34275" anchor="t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800" i="1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本模版具备基本构架，合理美观的编排好了现成</a:t>
            </a:r>
            <a:endParaRPr lang="en-US" altLang="zh-CN" sz="800" i="1" dirty="0">
              <a:solidFill>
                <a:schemeClr val="bg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800" i="1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的图文位置，结合本企业的具体情况更换即可</a:t>
            </a:r>
            <a:endParaRPr lang="en-US" altLang="zh-CN" sz="800" i="1" dirty="0">
              <a:solidFill>
                <a:schemeClr val="bg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909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4757 0.00277 L -2.77778E-7 3.58025E-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8" y="-15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2466 0.02129 L 0.2309 0.01883 " pathEditMode="relative" rAng="0" ptsTypes="AA">
                                      <p:cBhvr>
                                        <p:cTn id="14" dur="3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78" y="-1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AE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62629" y="2831377"/>
            <a:ext cx="13943051" cy="1963742"/>
            <a:chOff x="-2556792" y="-2711472"/>
            <a:chExt cx="13943051" cy="1963742"/>
          </a:xfrm>
        </p:grpSpPr>
        <p:sp>
          <p:nvSpPr>
            <p:cNvPr id="56" name="Freeform 9"/>
            <p:cNvSpPr>
              <a:spLocks/>
            </p:cNvSpPr>
            <p:nvPr/>
          </p:nvSpPr>
          <p:spPr bwMode="auto">
            <a:xfrm>
              <a:off x="4417134" y="-2711468"/>
              <a:ext cx="6969125" cy="1963738"/>
            </a:xfrm>
            <a:custGeom>
              <a:avLst/>
              <a:gdLst>
                <a:gd name="T0" fmla="*/ 1576 w 1644"/>
                <a:gd name="T1" fmla="*/ 461 h 461"/>
                <a:gd name="T2" fmla="*/ 1621 w 1644"/>
                <a:gd name="T3" fmla="*/ 381 h 461"/>
                <a:gd name="T4" fmla="*/ 1567 w 1644"/>
                <a:gd name="T5" fmla="*/ 173 h 461"/>
                <a:gd name="T6" fmla="*/ 1364 w 1644"/>
                <a:gd name="T7" fmla="*/ 178 h 461"/>
                <a:gd name="T8" fmla="*/ 1306 w 1644"/>
                <a:gd name="T9" fmla="*/ 152 h 461"/>
                <a:gd name="T10" fmla="*/ 1249 w 1644"/>
                <a:gd name="T11" fmla="*/ 116 h 461"/>
                <a:gd name="T12" fmla="*/ 1209 w 1644"/>
                <a:gd name="T13" fmla="*/ 49 h 461"/>
                <a:gd name="T14" fmla="*/ 1132 w 1644"/>
                <a:gd name="T15" fmla="*/ 62 h 461"/>
                <a:gd name="T16" fmla="*/ 1064 w 1644"/>
                <a:gd name="T17" fmla="*/ 43 h 461"/>
                <a:gd name="T18" fmla="*/ 999 w 1644"/>
                <a:gd name="T19" fmla="*/ 79 h 461"/>
                <a:gd name="T20" fmla="*/ 896 w 1644"/>
                <a:gd name="T21" fmla="*/ 70 h 461"/>
                <a:gd name="T22" fmla="*/ 844 w 1644"/>
                <a:gd name="T23" fmla="*/ 157 h 461"/>
                <a:gd name="T24" fmla="*/ 790 w 1644"/>
                <a:gd name="T25" fmla="*/ 147 h 461"/>
                <a:gd name="T26" fmla="*/ 755 w 1644"/>
                <a:gd name="T27" fmla="*/ 186 h 461"/>
                <a:gd name="T28" fmla="*/ 725 w 1644"/>
                <a:gd name="T29" fmla="*/ 141 h 461"/>
                <a:gd name="T30" fmla="*/ 673 w 1644"/>
                <a:gd name="T31" fmla="*/ 134 h 461"/>
                <a:gd name="T32" fmla="*/ 621 w 1644"/>
                <a:gd name="T33" fmla="*/ 47 h 461"/>
                <a:gd name="T34" fmla="*/ 532 w 1644"/>
                <a:gd name="T35" fmla="*/ 2 h 461"/>
                <a:gd name="T36" fmla="*/ 444 w 1644"/>
                <a:gd name="T37" fmla="*/ 48 h 461"/>
                <a:gd name="T38" fmla="*/ 375 w 1644"/>
                <a:gd name="T39" fmla="*/ 71 h 461"/>
                <a:gd name="T40" fmla="*/ 284 w 1644"/>
                <a:gd name="T41" fmla="*/ 57 h 461"/>
                <a:gd name="T42" fmla="*/ 222 w 1644"/>
                <a:gd name="T43" fmla="*/ 133 h 461"/>
                <a:gd name="T44" fmla="*/ 139 w 1644"/>
                <a:gd name="T45" fmla="*/ 148 h 461"/>
                <a:gd name="T46" fmla="*/ 87 w 1644"/>
                <a:gd name="T47" fmla="*/ 164 h 461"/>
                <a:gd name="T48" fmla="*/ 0 w 1644"/>
                <a:gd name="T49" fmla="*/ 121 h 461"/>
                <a:gd name="T50" fmla="*/ 0 w 1644"/>
                <a:gd name="T51" fmla="*/ 432 h 461"/>
                <a:gd name="T52" fmla="*/ 37 w 1644"/>
                <a:gd name="T53" fmla="*/ 461 h 461"/>
                <a:gd name="T54" fmla="*/ 1576 w 1644"/>
                <a:gd name="T55" fmla="*/ 461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44" h="461">
                  <a:moveTo>
                    <a:pt x="1576" y="461"/>
                  </a:moveTo>
                  <a:cubicBezTo>
                    <a:pt x="1596" y="437"/>
                    <a:pt x="1611" y="410"/>
                    <a:pt x="1621" y="381"/>
                  </a:cubicBezTo>
                  <a:cubicBezTo>
                    <a:pt x="1644" y="308"/>
                    <a:pt x="1626" y="221"/>
                    <a:pt x="1567" y="173"/>
                  </a:cubicBezTo>
                  <a:cubicBezTo>
                    <a:pt x="1510" y="127"/>
                    <a:pt x="1426" y="140"/>
                    <a:pt x="1364" y="178"/>
                  </a:cubicBezTo>
                  <a:cubicBezTo>
                    <a:pt x="1359" y="153"/>
                    <a:pt x="1327" y="139"/>
                    <a:pt x="1306" y="152"/>
                  </a:cubicBezTo>
                  <a:cubicBezTo>
                    <a:pt x="1302" y="130"/>
                    <a:pt x="1271" y="110"/>
                    <a:pt x="1249" y="116"/>
                  </a:cubicBezTo>
                  <a:cubicBezTo>
                    <a:pt x="1251" y="88"/>
                    <a:pt x="1234" y="61"/>
                    <a:pt x="1209" y="49"/>
                  </a:cubicBezTo>
                  <a:cubicBezTo>
                    <a:pt x="1183" y="38"/>
                    <a:pt x="1153" y="44"/>
                    <a:pt x="1132" y="62"/>
                  </a:cubicBezTo>
                  <a:cubicBezTo>
                    <a:pt x="1114" y="47"/>
                    <a:pt x="1088" y="40"/>
                    <a:pt x="1064" y="43"/>
                  </a:cubicBezTo>
                  <a:cubicBezTo>
                    <a:pt x="1040" y="46"/>
                    <a:pt x="1013" y="59"/>
                    <a:pt x="999" y="79"/>
                  </a:cubicBezTo>
                  <a:cubicBezTo>
                    <a:pt x="969" y="58"/>
                    <a:pt x="928" y="55"/>
                    <a:pt x="896" y="70"/>
                  </a:cubicBezTo>
                  <a:cubicBezTo>
                    <a:pt x="863" y="86"/>
                    <a:pt x="846" y="121"/>
                    <a:pt x="844" y="157"/>
                  </a:cubicBezTo>
                  <a:cubicBezTo>
                    <a:pt x="829" y="145"/>
                    <a:pt x="808" y="142"/>
                    <a:pt x="790" y="147"/>
                  </a:cubicBezTo>
                  <a:cubicBezTo>
                    <a:pt x="772" y="153"/>
                    <a:pt x="762" y="168"/>
                    <a:pt x="755" y="186"/>
                  </a:cubicBezTo>
                  <a:cubicBezTo>
                    <a:pt x="754" y="167"/>
                    <a:pt x="742" y="149"/>
                    <a:pt x="725" y="141"/>
                  </a:cubicBezTo>
                  <a:cubicBezTo>
                    <a:pt x="708" y="133"/>
                    <a:pt x="689" y="124"/>
                    <a:pt x="673" y="134"/>
                  </a:cubicBezTo>
                  <a:cubicBezTo>
                    <a:pt x="661" y="103"/>
                    <a:pt x="645" y="72"/>
                    <a:pt x="621" y="47"/>
                  </a:cubicBezTo>
                  <a:cubicBezTo>
                    <a:pt x="598" y="22"/>
                    <a:pt x="566" y="4"/>
                    <a:pt x="532" y="2"/>
                  </a:cubicBezTo>
                  <a:cubicBezTo>
                    <a:pt x="498" y="0"/>
                    <a:pt x="460" y="18"/>
                    <a:pt x="444" y="48"/>
                  </a:cubicBezTo>
                  <a:cubicBezTo>
                    <a:pt x="420" y="36"/>
                    <a:pt x="390" y="49"/>
                    <a:pt x="375" y="71"/>
                  </a:cubicBezTo>
                  <a:cubicBezTo>
                    <a:pt x="349" y="52"/>
                    <a:pt x="314" y="46"/>
                    <a:pt x="284" y="57"/>
                  </a:cubicBezTo>
                  <a:cubicBezTo>
                    <a:pt x="254" y="68"/>
                    <a:pt x="229" y="102"/>
                    <a:pt x="222" y="133"/>
                  </a:cubicBezTo>
                  <a:cubicBezTo>
                    <a:pt x="197" y="113"/>
                    <a:pt x="155" y="121"/>
                    <a:pt x="139" y="148"/>
                  </a:cubicBezTo>
                  <a:cubicBezTo>
                    <a:pt x="121" y="135"/>
                    <a:pt x="98" y="145"/>
                    <a:pt x="87" y="164"/>
                  </a:cubicBezTo>
                  <a:cubicBezTo>
                    <a:pt x="66" y="137"/>
                    <a:pt x="33" y="122"/>
                    <a:pt x="0" y="121"/>
                  </a:cubicBezTo>
                  <a:cubicBezTo>
                    <a:pt x="0" y="432"/>
                    <a:pt x="0" y="432"/>
                    <a:pt x="0" y="432"/>
                  </a:cubicBezTo>
                  <a:cubicBezTo>
                    <a:pt x="12" y="443"/>
                    <a:pt x="24" y="452"/>
                    <a:pt x="37" y="461"/>
                  </a:cubicBezTo>
                  <a:lnTo>
                    <a:pt x="1576" y="461"/>
                  </a:lnTo>
                  <a:close/>
                </a:path>
              </a:pathLst>
            </a:custGeom>
            <a:solidFill>
              <a:schemeClr val="bg1">
                <a:alpha val="4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>
              <a:spLocks/>
            </p:cNvSpPr>
            <p:nvPr/>
          </p:nvSpPr>
          <p:spPr bwMode="auto">
            <a:xfrm flipH="1">
              <a:off x="-2556792" y="-2711472"/>
              <a:ext cx="6969125" cy="1963738"/>
            </a:xfrm>
            <a:custGeom>
              <a:avLst/>
              <a:gdLst>
                <a:gd name="T0" fmla="*/ 1576 w 1644"/>
                <a:gd name="T1" fmla="*/ 461 h 461"/>
                <a:gd name="T2" fmla="*/ 1621 w 1644"/>
                <a:gd name="T3" fmla="*/ 381 h 461"/>
                <a:gd name="T4" fmla="*/ 1567 w 1644"/>
                <a:gd name="T5" fmla="*/ 173 h 461"/>
                <a:gd name="T6" fmla="*/ 1364 w 1644"/>
                <a:gd name="T7" fmla="*/ 178 h 461"/>
                <a:gd name="T8" fmla="*/ 1306 w 1644"/>
                <a:gd name="T9" fmla="*/ 152 h 461"/>
                <a:gd name="T10" fmla="*/ 1249 w 1644"/>
                <a:gd name="T11" fmla="*/ 116 h 461"/>
                <a:gd name="T12" fmla="*/ 1209 w 1644"/>
                <a:gd name="T13" fmla="*/ 49 h 461"/>
                <a:gd name="T14" fmla="*/ 1132 w 1644"/>
                <a:gd name="T15" fmla="*/ 62 h 461"/>
                <a:gd name="T16" fmla="*/ 1064 w 1644"/>
                <a:gd name="T17" fmla="*/ 43 h 461"/>
                <a:gd name="T18" fmla="*/ 999 w 1644"/>
                <a:gd name="T19" fmla="*/ 79 h 461"/>
                <a:gd name="T20" fmla="*/ 896 w 1644"/>
                <a:gd name="T21" fmla="*/ 70 h 461"/>
                <a:gd name="T22" fmla="*/ 844 w 1644"/>
                <a:gd name="T23" fmla="*/ 157 h 461"/>
                <a:gd name="T24" fmla="*/ 790 w 1644"/>
                <a:gd name="T25" fmla="*/ 147 h 461"/>
                <a:gd name="T26" fmla="*/ 755 w 1644"/>
                <a:gd name="T27" fmla="*/ 186 h 461"/>
                <a:gd name="T28" fmla="*/ 725 w 1644"/>
                <a:gd name="T29" fmla="*/ 141 h 461"/>
                <a:gd name="T30" fmla="*/ 673 w 1644"/>
                <a:gd name="T31" fmla="*/ 134 h 461"/>
                <a:gd name="T32" fmla="*/ 621 w 1644"/>
                <a:gd name="T33" fmla="*/ 47 h 461"/>
                <a:gd name="T34" fmla="*/ 532 w 1644"/>
                <a:gd name="T35" fmla="*/ 2 h 461"/>
                <a:gd name="T36" fmla="*/ 444 w 1644"/>
                <a:gd name="T37" fmla="*/ 48 h 461"/>
                <a:gd name="T38" fmla="*/ 375 w 1644"/>
                <a:gd name="T39" fmla="*/ 71 h 461"/>
                <a:gd name="T40" fmla="*/ 284 w 1644"/>
                <a:gd name="T41" fmla="*/ 57 h 461"/>
                <a:gd name="T42" fmla="*/ 222 w 1644"/>
                <a:gd name="T43" fmla="*/ 133 h 461"/>
                <a:gd name="T44" fmla="*/ 139 w 1644"/>
                <a:gd name="T45" fmla="*/ 148 h 461"/>
                <a:gd name="T46" fmla="*/ 87 w 1644"/>
                <a:gd name="T47" fmla="*/ 164 h 461"/>
                <a:gd name="T48" fmla="*/ 0 w 1644"/>
                <a:gd name="T49" fmla="*/ 121 h 461"/>
                <a:gd name="T50" fmla="*/ 0 w 1644"/>
                <a:gd name="T51" fmla="*/ 432 h 461"/>
                <a:gd name="T52" fmla="*/ 37 w 1644"/>
                <a:gd name="T53" fmla="*/ 461 h 461"/>
                <a:gd name="T54" fmla="*/ 1576 w 1644"/>
                <a:gd name="T55" fmla="*/ 461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44" h="461">
                  <a:moveTo>
                    <a:pt x="1576" y="461"/>
                  </a:moveTo>
                  <a:cubicBezTo>
                    <a:pt x="1596" y="437"/>
                    <a:pt x="1611" y="410"/>
                    <a:pt x="1621" y="381"/>
                  </a:cubicBezTo>
                  <a:cubicBezTo>
                    <a:pt x="1644" y="308"/>
                    <a:pt x="1626" y="221"/>
                    <a:pt x="1567" y="173"/>
                  </a:cubicBezTo>
                  <a:cubicBezTo>
                    <a:pt x="1510" y="127"/>
                    <a:pt x="1426" y="140"/>
                    <a:pt x="1364" y="178"/>
                  </a:cubicBezTo>
                  <a:cubicBezTo>
                    <a:pt x="1359" y="153"/>
                    <a:pt x="1327" y="139"/>
                    <a:pt x="1306" y="152"/>
                  </a:cubicBezTo>
                  <a:cubicBezTo>
                    <a:pt x="1302" y="130"/>
                    <a:pt x="1271" y="110"/>
                    <a:pt x="1249" y="116"/>
                  </a:cubicBezTo>
                  <a:cubicBezTo>
                    <a:pt x="1251" y="88"/>
                    <a:pt x="1234" y="61"/>
                    <a:pt x="1209" y="49"/>
                  </a:cubicBezTo>
                  <a:cubicBezTo>
                    <a:pt x="1183" y="38"/>
                    <a:pt x="1153" y="44"/>
                    <a:pt x="1132" y="62"/>
                  </a:cubicBezTo>
                  <a:cubicBezTo>
                    <a:pt x="1114" y="47"/>
                    <a:pt x="1088" y="40"/>
                    <a:pt x="1064" y="43"/>
                  </a:cubicBezTo>
                  <a:cubicBezTo>
                    <a:pt x="1040" y="46"/>
                    <a:pt x="1013" y="59"/>
                    <a:pt x="999" y="79"/>
                  </a:cubicBezTo>
                  <a:cubicBezTo>
                    <a:pt x="969" y="58"/>
                    <a:pt x="928" y="55"/>
                    <a:pt x="896" y="70"/>
                  </a:cubicBezTo>
                  <a:cubicBezTo>
                    <a:pt x="863" y="86"/>
                    <a:pt x="846" y="121"/>
                    <a:pt x="844" y="157"/>
                  </a:cubicBezTo>
                  <a:cubicBezTo>
                    <a:pt x="829" y="145"/>
                    <a:pt x="808" y="142"/>
                    <a:pt x="790" y="147"/>
                  </a:cubicBezTo>
                  <a:cubicBezTo>
                    <a:pt x="772" y="153"/>
                    <a:pt x="762" y="168"/>
                    <a:pt x="755" y="186"/>
                  </a:cubicBezTo>
                  <a:cubicBezTo>
                    <a:pt x="754" y="167"/>
                    <a:pt x="742" y="149"/>
                    <a:pt x="725" y="141"/>
                  </a:cubicBezTo>
                  <a:cubicBezTo>
                    <a:pt x="708" y="133"/>
                    <a:pt x="689" y="124"/>
                    <a:pt x="673" y="134"/>
                  </a:cubicBezTo>
                  <a:cubicBezTo>
                    <a:pt x="661" y="103"/>
                    <a:pt x="645" y="72"/>
                    <a:pt x="621" y="47"/>
                  </a:cubicBezTo>
                  <a:cubicBezTo>
                    <a:pt x="598" y="22"/>
                    <a:pt x="566" y="4"/>
                    <a:pt x="532" y="2"/>
                  </a:cubicBezTo>
                  <a:cubicBezTo>
                    <a:pt x="498" y="0"/>
                    <a:pt x="460" y="18"/>
                    <a:pt x="444" y="48"/>
                  </a:cubicBezTo>
                  <a:cubicBezTo>
                    <a:pt x="420" y="36"/>
                    <a:pt x="390" y="49"/>
                    <a:pt x="375" y="71"/>
                  </a:cubicBezTo>
                  <a:cubicBezTo>
                    <a:pt x="349" y="52"/>
                    <a:pt x="314" y="46"/>
                    <a:pt x="284" y="57"/>
                  </a:cubicBezTo>
                  <a:cubicBezTo>
                    <a:pt x="254" y="68"/>
                    <a:pt x="229" y="102"/>
                    <a:pt x="222" y="133"/>
                  </a:cubicBezTo>
                  <a:cubicBezTo>
                    <a:pt x="197" y="113"/>
                    <a:pt x="155" y="121"/>
                    <a:pt x="139" y="148"/>
                  </a:cubicBezTo>
                  <a:cubicBezTo>
                    <a:pt x="121" y="135"/>
                    <a:pt x="98" y="145"/>
                    <a:pt x="87" y="164"/>
                  </a:cubicBezTo>
                  <a:cubicBezTo>
                    <a:pt x="66" y="137"/>
                    <a:pt x="33" y="122"/>
                    <a:pt x="0" y="121"/>
                  </a:cubicBezTo>
                  <a:cubicBezTo>
                    <a:pt x="0" y="432"/>
                    <a:pt x="0" y="432"/>
                    <a:pt x="0" y="432"/>
                  </a:cubicBezTo>
                  <a:cubicBezTo>
                    <a:pt x="12" y="443"/>
                    <a:pt x="24" y="452"/>
                    <a:pt x="37" y="461"/>
                  </a:cubicBezTo>
                  <a:lnTo>
                    <a:pt x="1576" y="461"/>
                  </a:lnTo>
                  <a:close/>
                </a:path>
              </a:pathLst>
            </a:custGeom>
            <a:solidFill>
              <a:schemeClr val="bg1">
                <a:alpha val="4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0" y="3273567"/>
            <a:ext cx="18206280" cy="1972132"/>
            <a:chOff x="0" y="3191505"/>
            <a:chExt cx="18206280" cy="1972132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191505"/>
              <a:ext cx="9144000" cy="197213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9062280" y="3191505"/>
              <a:ext cx="9144000" cy="1972132"/>
            </a:xfrm>
            <a:prstGeom prst="rect">
              <a:avLst/>
            </a:prstGeom>
          </p:spPr>
        </p:pic>
      </p:grpSp>
      <p:grpSp>
        <p:nvGrpSpPr>
          <p:cNvPr id="27" name="Group 36">
            <a:extLst>
              <a:ext uri="{FF2B5EF4-FFF2-40B4-BE49-F238E27FC236}">
                <a16:creationId xmlns:a16="http://schemas.microsoft.com/office/drawing/2014/main" id="{E891F405-4D8C-4B4D-8EF4-6D0347B659CB}"/>
              </a:ext>
            </a:extLst>
          </p:cNvPr>
          <p:cNvGrpSpPr/>
          <p:nvPr/>
        </p:nvGrpSpPr>
        <p:grpSpPr>
          <a:xfrm>
            <a:off x="5678114" y="1157238"/>
            <a:ext cx="3312422" cy="875797"/>
            <a:chOff x="6764723" y="1060627"/>
            <a:chExt cx="4416563" cy="1167728"/>
          </a:xfrm>
        </p:grpSpPr>
        <p:sp>
          <p:nvSpPr>
            <p:cNvPr id="28" name="TextBox 37">
              <a:extLst>
                <a:ext uri="{FF2B5EF4-FFF2-40B4-BE49-F238E27FC236}">
                  <a16:creationId xmlns:a16="http://schemas.microsoft.com/office/drawing/2014/main" id="{2D5D2457-F3DC-4A0A-9991-01B0A6245265}"/>
                </a:ext>
              </a:extLst>
            </p:cNvPr>
            <p:cNvSpPr txBox="1"/>
            <p:nvPr/>
          </p:nvSpPr>
          <p:spPr>
            <a:xfrm>
              <a:off x="6764723" y="1520469"/>
              <a:ext cx="655949" cy="707886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pPr algn="ctr"/>
              <a:r>
                <a:rPr lang="en-US" altLang="zh-CN" sz="4000" dirty="0">
                  <a:solidFill>
                    <a:srgbClr val="1D6C7D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01</a:t>
              </a:r>
            </a:p>
          </p:txBody>
        </p:sp>
        <p:grpSp>
          <p:nvGrpSpPr>
            <p:cNvPr id="29" name="Group 38">
              <a:extLst>
                <a:ext uri="{FF2B5EF4-FFF2-40B4-BE49-F238E27FC236}">
                  <a16:creationId xmlns:a16="http://schemas.microsoft.com/office/drawing/2014/main" id="{20B1C57C-017D-4DBB-B094-42DBE424C803}"/>
                </a:ext>
              </a:extLst>
            </p:cNvPr>
            <p:cNvGrpSpPr/>
            <p:nvPr/>
          </p:nvGrpSpPr>
          <p:grpSpPr>
            <a:xfrm>
              <a:off x="7218712" y="1060627"/>
              <a:ext cx="3962574" cy="1095401"/>
              <a:chOff x="3943834" y="172240"/>
              <a:chExt cx="3962574" cy="1095401"/>
            </a:xfrm>
          </p:grpSpPr>
          <p:sp>
            <p:nvSpPr>
              <p:cNvPr id="34" name="TextBox 39">
                <a:extLst>
                  <a:ext uri="{FF2B5EF4-FFF2-40B4-BE49-F238E27FC236}">
                    <a16:creationId xmlns:a16="http://schemas.microsoft.com/office/drawing/2014/main" id="{29DC732B-C025-4CD2-B3B9-DEE7636CC700}"/>
                  </a:ext>
                </a:extLst>
              </p:cNvPr>
              <p:cNvSpPr txBox="1"/>
              <p:nvPr/>
            </p:nvSpPr>
            <p:spPr>
              <a:xfrm>
                <a:off x="3943834" y="172240"/>
                <a:ext cx="3962574" cy="775032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/>
              </a:bodyPr>
              <a:lstStyle/>
              <a:p>
                <a:r>
                  <a:rPr lang="zh-CN" altLang="en-US" sz="1600" b="1" dirty="0">
                    <a:solidFill>
                      <a:srgbClr val="1D6C7D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年度工作概述</a:t>
                </a:r>
              </a:p>
            </p:txBody>
          </p:sp>
          <p:sp>
            <p:nvSpPr>
              <p:cNvPr id="35" name="TextBox 40">
                <a:extLst>
                  <a:ext uri="{FF2B5EF4-FFF2-40B4-BE49-F238E27FC236}">
                    <a16:creationId xmlns:a16="http://schemas.microsoft.com/office/drawing/2014/main" id="{9C462174-BB88-4B7D-A410-94C49FB87B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43834" y="947273"/>
                <a:ext cx="3962574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700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rgbClr val="1D6C7D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点击输入替换内容</a:t>
                </a:r>
                <a:r>
                  <a:rPr lang="en-US" altLang="zh-CN" sz="1050" dirty="0">
                    <a:solidFill>
                      <a:srgbClr val="1D6C7D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xxx.com</a:t>
                </a:r>
              </a:p>
              <a:p>
                <a:pPr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rgbClr val="1D6C7D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点击输入替换内容</a:t>
                </a:r>
                <a:r>
                  <a:rPr lang="en-US" altLang="zh-CN" sz="1050" dirty="0">
                    <a:solidFill>
                      <a:srgbClr val="1D6C7D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xxx.com</a:t>
                </a:r>
                <a:endParaRPr lang="zh-CN" altLang="en-US" sz="1050" dirty="0">
                  <a:solidFill>
                    <a:srgbClr val="1D6C7D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grpSp>
        <p:nvGrpSpPr>
          <p:cNvPr id="36" name="Group 41">
            <a:extLst>
              <a:ext uri="{FF2B5EF4-FFF2-40B4-BE49-F238E27FC236}">
                <a16:creationId xmlns:a16="http://schemas.microsoft.com/office/drawing/2014/main" id="{E13CE3A1-2B12-46C1-964E-03925970E996}"/>
              </a:ext>
            </a:extLst>
          </p:cNvPr>
          <p:cNvGrpSpPr/>
          <p:nvPr/>
        </p:nvGrpSpPr>
        <p:grpSpPr>
          <a:xfrm>
            <a:off x="5654670" y="1914399"/>
            <a:ext cx="3335866" cy="755007"/>
            <a:chOff x="6733465" y="2228615"/>
            <a:chExt cx="4447821" cy="1006675"/>
          </a:xfrm>
        </p:grpSpPr>
        <p:sp>
          <p:nvSpPr>
            <p:cNvPr id="37" name="TextBox 42">
              <a:extLst>
                <a:ext uri="{FF2B5EF4-FFF2-40B4-BE49-F238E27FC236}">
                  <a16:creationId xmlns:a16="http://schemas.microsoft.com/office/drawing/2014/main" id="{236EA2D7-F94F-4794-91FB-332FD84AB3EE}"/>
                </a:ext>
              </a:extLst>
            </p:cNvPr>
            <p:cNvSpPr txBox="1"/>
            <p:nvPr/>
          </p:nvSpPr>
          <p:spPr>
            <a:xfrm>
              <a:off x="6733465" y="2527404"/>
              <a:ext cx="718466" cy="707886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pPr algn="ctr"/>
              <a:r>
                <a:rPr lang="en-US" altLang="zh-CN" sz="4000">
                  <a:solidFill>
                    <a:srgbClr val="1D6C7D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02</a:t>
              </a:r>
            </a:p>
          </p:txBody>
        </p:sp>
        <p:grpSp>
          <p:nvGrpSpPr>
            <p:cNvPr id="38" name="Group 43">
              <a:extLst>
                <a:ext uri="{FF2B5EF4-FFF2-40B4-BE49-F238E27FC236}">
                  <a16:creationId xmlns:a16="http://schemas.microsoft.com/office/drawing/2014/main" id="{C2C7E943-9876-4D2C-AB6E-74D660CB6943}"/>
                </a:ext>
              </a:extLst>
            </p:cNvPr>
            <p:cNvGrpSpPr/>
            <p:nvPr/>
          </p:nvGrpSpPr>
          <p:grpSpPr>
            <a:xfrm>
              <a:off x="7218712" y="2228615"/>
              <a:ext cx="3962574" cy="934348"/>
              <a:chOff x="3943834" y="333293"/>
              <a:chExt cx="3962574" cy="934348"/>
            </a:xfrm>
          </p:grpSpPr>
          <p:sp>
            <p:nvSpPr>
              <p:cNvPr id="39" name="TextBox 44">
                <a:extLst>
                  <a:ext uri="{FF2B5EF4-FFF2-40B4-BE49-F238E27FC236}">
                    <a16:creationId xmlns:a16="http://schemas.microsoft.com/office/drawing/2014/main" id="{D69EFEC4-98B5-4CD5-BEBD-33EDCAD772ED}"/>
                  </a:ext>
                </a:extLst>
              </p:cNvPr>
              <p:cNvSpPr txBox="1"/>
              <p:nvPr/>
            </p:nvSpPr>
            <p:spPr>
              <a:xfrm>
                <a:off x="3943834" y="333293"/>
                <a:ext cx="3962574" cy="613980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/>
              </a:bodyPr>
              <a:lstStyle/>
              <a:p>
                <a:r>
                  <a:rPr lang="zh-CN" altLang="en-US" sz="1600" b="1" dirty="0">
                    <a:solidFill>
                      <a:srgbClr val="1D6C7D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工作完成情况</a:t>
                </a:r>
              </a:p>
            </p:txBody>
          </p:sp>
          <p:sp>
            <p:nvSpPr>
              <p:cNvPr id="40" name="TextBox 45">
                <a:extLst>
                  <a:ext uri="{FF2B5EF4-FFF2-40B4-BE49-F238E27FC236}">
                    <a16:creationId xmlns:a16="http://schemas.microsoft.com/office/drawing/2014/main" id="{69D36F1C-6E5F-49AF-A2FD-5AAC4008292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43834" y="947273"/>
                <a:ext cx="3962574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700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rgbClr val="1D6C7D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点击输入替换内容</a:t>
                </a:r>
                <a:r>
                  <a:rPr lang="en-US" altLang="zh-CN" sz="1050" dirty="0">
                    <a:solidFill>
                      <a:srgbClr val="1D6C7D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xxx.com</a:t>
                </a:r>
              </a:p>
              <a:p>
                <a:pPr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rgbClr val="1D6C7D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点击输入替换内容</a:t>
                </a:r>
                <a:r>
                  <a:rPr lang="en-US" altLang="zh-CN" sz="1050" dirty="0">
                    <a:solidFill>
                      <a:srgbClr val="1D6C7D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xxx.com</a:t>
                </a:r>
                <a:endParaRPr lang="zh-CN" altLang="en-US" sz="1050" dirty="0">
                  <a:solidFill>
                    <a:srgbClr val="1D6C7D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grpSp>
        <p:nvGrpSpPr>
          <p:cNvPr id="41" name="Group 46">
            <a:extLst>
              <a:ext uri="{FF2B5EF4-FFF2-40B4-BE49-F238E27FC236}">
                <a16:creationId xmlns:a16="http://schemas.microsoft.com/office/drawing/2014/main" id="{07445CB1-EA9E-4F05-B256-2DDDD0506B50}"/>
              </a:ext>
            </a:extLst>
          </p:cNvPr>
          <p:cNvGrpSpPr/>
          <p:nvPr/>
        </p:nvGrpSpPr>
        <p:grpSpPr>
          <a:xfrm>
            <a:off x="5649260" y="2597398"/>
            <a:ext cx="3341276" cy="716947"/>
            <a:chOff x="6726251" y="3286297"/>
            <a:chExt cx="4455035" cy="955928"/>
          </a:xfrm>
        </p:grpSpPr>
        <p:sp>
          <p:nvSpPr>
            <p:cNvPr id="42" name="TextBox 47">
              <a:extLst>
                <a:ext uri="{FF2B5EF4-FFF2-40B4-BE49-F238E27FC236}">
                  <a16:creationId xmlns:a16="http://schemas.microsoft.com/office/drawing/2014/main" id="{2C913418-FB09-492E-AE6E-785D37CE28B2}"/>
                </a:ext>
              </a:extLst>
            </p:cNvPr>
            <p:cNvSpPr txBox="1"/>
            <p:nvPr/>
          </p:nvSpPr>
          <p:spPr>
            <a:xfrm>
              <a:off x="6726251" y="3534339"/>
              <a:ext cx="732893" cy="707886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pPr algn="ctr"/>
              <a:r>
                <a:rPr lang="en-US" altLang="zh-CN" sz="4000">
                  <a:solidFill>
                    <a:srgbClr val="1D6C7D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03</a:t>
              </a:r>
            </a:p>
          </p:txBody>
        </p:sp>
        <p:grpSp>
          <p:nvGrpSpPr>
            <p:cNvPr id="43" name="Group 48">
              <a:extLst>
                <a:ext uri="{FF2B5EF4-FFF2-40B4-BE49-F238E27FC236}">
                  <a16:creationId xmlns:a16="http://schemas.microsoft.com/office/drawing/2014/main" id="{F9946087-81C4-4DE7-9DBD-DB2D44135CEE}"/>
                </a:ext>
              </a:extLst>
            </p:cNvPr>
            <p:cNvGrpSpPr/>
            <p:nvPr/>
          </p:nvGrpSpPr>
          <p:grpSpPr>
            <a:xfrm>
              <a:off x="7218712" y="3286297"/>
              <a:ext cx="3962574" cy="883601"/>
              <a:chOff x="3943834" y="384040"/>
              <a:chExt cx="3962574" cy="883601"/>
            </a:xfrm>
          </p:grpSpPr>
          <p:sp>
            <p:nvSpPr>
              <p:cNvPr id="44" name="TextBox 49">
                <a:extLst>
                  <a:ext uri="{FF2B5EF4-FFF2-40B4-BE49-F238E27FC236}">
                    <a16:creationId xmlns:a16="http://schemas.microsoft.com/office/drawing/2014/main" id="{D91B2EFE-FEFB-4F6B-92E0-21D0D28FC481}"/>
                  </a:ext>
                </a:extLst>
              </p:cNvPr>
              <p:cNvSpPr txBox="1"/>
              <p:nvPr/>
            </p:nvSpPr>
            <p:spPr>
              <a:xfrm>
                <a:off x="3943834" y="384040"/>
                <a:ext cx="3962574" cy="563233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/>
              </a:bodyPr>
              <a:lstStyle/>
              <a:p>
                <a:r>
                  <a:rPr lang="zh-CN" altLang="en-US" sz="1600" b="1" dirty="0">
                    <a:solidFill>
                      <a:srgbClr val="1D6C7D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成功项目展示</a:t>
                </a:r>
              </a:p>
            </p:txBody>
          </p:sp>
          <p:sp>
            <p:nvSpPr>
              <p:cNvPr id="45" name="TextBox 50">
                <a:extLst>
                  <a:ext uri="{FF2B5EF4-FFF2-40B4-BE49-F238E27FC236}">
                    <a16:creationId xmlns:a16="http://schemas.microsoft.com/office/drawing/2014/main" id="{E18C5D2C-02B0-4912-99D9-68788800697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43834" y="947273"/>
                <a:ext cx="3962574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700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rgbClr val="1D6C7D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点击输入替换内容</a:t>
                </a:r>
                <a:r>
                  <a:rPr lang="en-US" altLang="zh-CN" sz="1050" dirty="0">
                    <a:solidFill>
                      <a:srgbClr val="1D6C7D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xxx.com</a:t>
                </a:r>
              </a:p>
              <a:p>
                <a:pPr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rgbClr val="1D6C7D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点击输入替换内容</a:t>
                </a:r>
                <a:r>
                  <a:rPr lang="en-US" altLang="zh-CN" sz="1050" dirty="0">
                    <a:solidFill>
                      <a:srgbClr val="1D6C7D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xxx.com</a:t>
                </a:r>
                <a:endParaRPr lang="zh-CN" altLang="en-US" sz="1050" dirty="0">
                  <a:solidFill>
                    <a:srgbClr val="1D6C7D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grpSp>
        <p:nvGrpSpPr>
          <p:cNvPr id="46" name="Group 51">
            <a:extLst>
              <a:ext uri="{FF2B5EF4-FFF2-40B4-BE49-F238E27FC236}">
                <a16:creationId xmlns:a16="http://schemas.microsoft.com/office/drawing/2014/main" id="{4A8CB8E4-B683-4BE0-B5DD-3A1192A0394E}"/>
              </a:ext>
            </a:extLst>
          </p:cNvPr>
          <p:cNvGrpSpPr/>
          <p:nvPr/>
        </p:nvGrpSpPr>
        <p:grpSpPr>
          <a:xfrm>
            <a:off x="5655271" y="3268672"/>
            <a:ext cx="3335265" cy="696878"/>
            <a:chOff x="6734266" y="4319990"/>
            <a:chExt cx="4447020" cy="929170"/>
          </a:xfrm>
        </p:grpSpPr>
        <p:sp>
          <p:nvSpPr>
            <p:cNvPr id="47" name="TextBox 52">
              <a:extLst>
                <a:ext uri="{FF2B5EF4-FFF2-40B4-BE49-F238E27FC236}">
                  <a16:creationId xmlns:a16="http://schemas.microsoft.com/office/drawing/2014/main" id="{1056445D-CBA4-4F21-893E-6BF7C94E2FA8}"/>
                </a:ext>
              </a:extLst>
            </p:cNvPr>
            <p:cNvSpPr txBox="1"/>
            <p:nvPr/>
          </p:nvSpPr>
          <p:spPr>
            <a:xfrm>
              <a:off x="6734266" y="4541274"/>
              <a:ext cx="716863" cy="707886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pPr algn="ctr"/>
              <a:r>
                <a:rPr lang="en-US" altLang="zh-CN" sz="4000">
                  <a:solidFill>
                    <a:srgbClr val="1D6C7D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04</a:t>
              </a:r>
            </a:p>
          </p:txBody>
        </p:sp>
        <p:grpSp>
          <p:nvGrpSpPr>
            <p:cNvPr id="48" name="Group 53">
              <a:extLst>
                <a:ext uri="{FF2B5EF4-FFF2-40B4-BE49-F238E27FC236}">
                  <a16:creationId xmlns:a16="http://schemas.microsoft.com/office/drawing/2014/main" id="{1E859B55-B47D-452C-8514-EE063E513027}"/>
                </a:ext>
              </a:extLst>
            </p:cNvPr>
            <p:cNvGrpSpPr/>
            <p:nvPr/>
          </p:nvGrpSpPr>
          <p:grpSpPr>
            <a:xfrm>
              <a:off x="7218712" y="4319990"/>
              <a:ext cx="3962574" cy="856843"/>
              <a:chOff x="3943834" y="410798"/>
              <a:chExt cx="3962574" cy="856843"/>
            </a:xfrm>
          </p:grpSpPr>
          <p:sp>
            <p:nvSpPr>
              <p:cNvPr id="49" name="TextBox 54">
                <a:extLst>
                  <a:ext uri="{FF2B5EF4-FFF2-40B4-BE49-F238E27FC236}">
                    <a16:creationId xmlns:a16="http://schemas.microsoft.com/office/drawing/2014/main" id="{5DF236CB-4C49-4799-880D-47C59DCD4E96}"/>
                  </a:ext>
                </a:extLst>
              </p:cNvPr>
              <p:cNvSpPr txBox="1"/>
              <p:nvPr/>
            </p:nvSpPr>
            <p:spPr>
              <a:xfrm>
                <a:off x="3943834" y="410798"/>
                <a:ext cx="3962574" cy="536475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/>
              </a:bodyPr>
              <a:lstStyle/>
              <a:p>
                <a:r>
                  <a:rPr lang="zh-CN" altLang="en-US" sz="1600" b="1" dirty="0">
                    <a:solidFill>
                      <a:srgbClr val="1D6C7D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明年工作计划</a:t>
                </a:r>
              </a:p>
            </p:txBody>
          </p:sp>
          <p:sp>
            <p:nvSpPr>
              <p:cNvPr id="50" name="TextBox 55">
                <a:extLst>
                  <a:ext uri="{FF2B5EF4-FFF2-40B4-BE49-F238E27FC236}">
                    <a16:creationId xmlns:a16="http://schemas.microsoft.com/office/drawing/2014/main" id="{05E7BD12-3752-4860-9B4D-949B74E86F9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43834" y="947273"/>
                <a:ext cx="3962574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700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rgbClr val="1D6C7D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点击输入替换内容</a:t>
                </a:r>
                <a:r>
                  <a:rPr lang="en-US" altLang="zh-CN" sz="1050" dirty="0">
                    <a:solidFill>
                      <a:srgbClr val="1D6C7D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xxx.com</a:t>
                </a:r>
              </a:p>
              <a:p>
                <a:pPr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rgbClr val="1D6C7D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点击输入替换内容</a:t>
                </a:r>
                <a:r>
                  <a:rPr lang="en-US" altLang="zh-CN" sz="1050" dirty="0">
                    <a:solidFill>
                      <a:srgbClr val="1D6C7D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xxx.com</a:t>
                </a:r>
                <a:endParaRPr lang="zh-CN" altLang="en-US" sz="1050" dirty="0">
                  <a:solidFill>
                    <a:srgbClr val="1D6C7D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grpSp>
        <p:nvGrpSpPr>
          <p:cNvPr id="208" name="组合 207"/>
          <p:cNvGrpSpPr/>
          <p:nvPr/>
        </p:nvGrpSpPr>
        <p:grpSpPr>
          <a:xfrm>
            <a:off x="5138813" y="651692"/>
            <a:ext cx="2127807" cy="702411"/>
            <a:chOff x="5138813" y="651692"/>
            <a:chExt cx="2127807" cy="702411"/>
          </a:xfrm>
        </p:grpSpPr>
        <p:sp>
          <p:nvSpPr>
            <p:cNvPr id="53" name="TextBox 34">
              <a:extLst>
                <a:ext uri="{FF2B5EF4-FFF2-40B4-BE49-F238E27FC236}">
                  <a16:creationId xmlns:a16="http://schemas.microsoft.com/office/drawing/2014/main" id="{8DF30B42-69C5-44AF-9E55-EFBAE82CE264}"/>
                </a:ext>
              </a:extLst>
            </p:cNvPr>
            <p:cNvSpPr txBox="1"/>
            <p:nvPr/>
          </p:nvSpPr>
          <p:spPr>
            <a:xfrm>
              <a:off x="5138813" y="651692"/>
              <a:ext cx="1134126" cy="702411"/>
            </a:xfrm>
            <a:prstGeom prst="rect">
              <a:avLst/>
            </a:prstGeom>
            <a:noFill/>
          </p:spPr>
          <p:txBody>
            <a:bodyPr wrap="square" anchor="ctr">
              <a:normAutofit/>
            </a:bodyPr>
            <a:lstStyle/>
            <a:p>
              <a:pPr algn="ctr"/>
              <a:r>
                <a:rPr lang="zh-CN" altLang="en-US" sz="3600" b="1" dirty="0">
                  <a:solidFill>
                    <a:srgbClr val="1D6C7D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目录</a:t>
              </a:r>
            </a:p>
          </p:txBody>
        </p:sp>
        <p:sp>
          <p:nvSpPr>
            <p:cNvPr id="54" name="TextBox 35">
              <a:extLst>
                <a:ext uri="{FF2B5EF4-FFF2-40B4-BE49-F238E27FC236}">
                  <a16:creationId xmlns:a16="http://schemas.microsoft.com/office/drawing/2014/main" id="{8F904A1D-4938-4B7C-B53D-B60DD43B4343}"/>
                </a:ext>
              </a:extLst>
            </p:cNvPr>
            <p:cNvSpPr txBox="1"/>
            <p:nvPr/>
          </p:nvSpPr>
          <p:spPr>
            <a:xfrm>
              <a:off x="6132493" y="1024065"/>
              <a:ext cx="1134127" cy="300082"/>
            </a:xfrm>
            <a:prstGeom prst="rect">
              <a:avLst/>
            </a:prstGeom>
            <a:noFill/>
          </p:spPr>
          <p:txBody>
            <a:bodyPr wrap="square">
              <a:normAutofit fontScale="85000" lnSpcReduction="20000"/>
            </a:bodyPr>
            <a:lstStyle/>
            <a:p>
              <a:r>
                <a:rPr lang="en-US" altLang="zh-CN" sz="2000" b="1" dirty="0">
                  <a:solidFill>
                    <a:srgbClr val="1D6C7D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CONTENT</a:t>
              </a:r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547688" y="706438"/>
            <a:ext cx="3290887" cy="3730625"/>
            <a:chOff x="345" y="445"/>
            <a:chExt cx="2073" cy="2350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345" y="445"/>
              <a:ext cx="2073" cy="2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295" y="1076"/>
              <a:ext cx="242" cy="204"/>
            </a:xfrm>
            <a:custGeom>
              <a:avLst/>
              <a:gdLst>
                <a:gd name="T0" fmla="*/ 105 w 163"/>
                <a:gd name="T1" fmla="*/ 137 h 138"/>
                <a:gd name="T2" fmla="*/ 70 w 163"/>
                <a:gd name="T3" fmla="*/ 137 h 138"/>
                <a:gd name="T4" fmla="*/ 18 w 163"/>
                <a:gd name="T5" fmla="*/ 98 h 138"/>
                <a:gd name="T6" fmla="*/ 17 w 163"/>
                <a:gd name="T7" fmla="*/ 96 h 138"/>
                <a:gd name="T8" fmla="*/ 0 w 163"/>
                <a:gd name="T9" fmla="*/ 61 h 138"/>
                <a:gd name="T10" fmla="*/ 66 w 163"/>
                <a:gd name="T11" fmla="*/ 83 h 138"/>
                <a:gd name="T12" fmla="*/ 150 w 163"/>
                <a:gd name="T13" fmla="*/ 90 h 138"/>
                <a:gd name="T14" fmla="*/ 105 w 163"/>
                <a:gd name="T15" fmla="*/ 13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138">
                  <a:moveTo>
                    <a:pt x="105" y="137"/>
                  </a:moveTo>
                  <a:cubicBezTo>
                    <a:pt x="70" y="137"/>
                    <a:pt x="70" y="137"/>
                    <a:pt x="70" y="137"/>
                  </a:cubicBezTo>
                  <a:cubicBezTo>
                    <a:pt x="50" y="138"/>
                    <a:pt x="24" y="118"/>
                    <a:pt x="18" y="98"/>
                  </a:cubicBezTo>
                  <a:cubicBezTo>
                    <a:pt x="18" y="97"/>
                    <a:pt x="17" y="97"/>
                    <a:pt x="17" y="96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91" y="82"/>
                    <a:pt x="163" y="0"/>
                    <a:pt x="150" y="90"/>
                  </a:cubicBezTo>
                  <a:cubicBezTo>
                    <a:pt x="150" y="115"/>
                    <a:pt x="130" y="136"/>
                    <a:pt x="105" y="137"/>
                  </a:cubicBezTo>
                </a:path>
              </a:pathLst>
            </a:custGeom>
            <a:solidFill>
              <a:srgbClr val="272D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943" y="1303"/>
              <a:ext cx="977" cy="575"/>
            </a:xfrm>
            <a:custGeom>
              <a:avLst/>
              <a:gdLst>
                <a:gd name="T0" fmla="*/ 977 w 977"/>
                <a:gd name="T1" fmla="*/ 0 h 575"/>
                <a:gd name="T2" fmla="*/ 489 w 977"/>
                <a:gd name="T3" fmla="*/ 100 h 575"/>
                <a:gd name="T4" fmla="*/ 0 w 977"/>
                <a:gd name="T5" fmla="*/ 201 h 575"/>
                <a:gd name="T6" fmla="*/ 332 w 977"/>
                <a:gd name="T7" fmla="*/ 575 h 575"/>
                <a:gd name="T8" fmla="*/ 332 w 977"/>
                <a:gd name="T9" fmla="*/ 575 h 575"/>
                <a:gd name="T10" fmla="*/ 977 w 977"/>
                <a:gd name="T11" fmla="*/ 1 h 575"/>
                <a:gd name="T12" fmla="*/ 977 w 977"/>
                <a:gd name="T1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7" h="575">
                  <a:moveTo>
                    <a:pt x="977" y="0"/>
                  </a:moveTo>
                  <a:lnTo>
                    <a:pt x="489" y="100"/>
                  </a:lnTo>
                  <a:lnTo>
                    <a:pt x="0" y="201"/>
                  </a:lnTo>
                  <a:lnTo>
                    <a:pt x="332" y="575"/>
                  </a:lnTo>
                  <a:lnTo>
                    <a:pt x="332" y="575"/>
                  </a:lnTo>
                  <a:lnTo>
                    <a:pt x="977" y="1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3F97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1275" y="1304"/>
              <a:ext cx="645" cy="947"/>
            </a:xfrm>
            <a:custGeom>
              <a:avLst/>
              <a:gdLst>
                <a:gd name="T0" fmla="*/ 488 w 645"/>
                <a:gd name="T1" fmla="*/ 473 h 947"/>
                <a:gd name="T2" fmla="*/ 645 w 645"/>
                <a:gd name="T3" fmla="*/ 0 h 947"/>
                <a:gd name="T4" fmla="*/ 0 w 645"/>
                <a:gd name="T5" fmla="*/ 574 h 947"/>
                <a:gd name="T6" fmla="*/ 330 w 645"/>
                <a:gd name="T7" fmla="*/ 947 h 947"/>
                <a:gd name="T8" fmla="*/ 488 w 645"/>
                <a:gd name="T9" fmla="*/ 473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947">
                  <a:moveTo>
                    <a:pt x="488" y="473"/>
                  </a:moveTo>
                  <a:lnTo>
                    <a:pt x="645" y="0"/>
                  </a:lnTo>
                  <a:lnTo>
                    <a:pt x="0" y="574"/>
                  </a:lnTo>
                  <a:lnTo>
                    <a:pt x="330" y="947"/>
                  </a:lnTo>
                  <a:lnTo>
                    <a:pt x="488" y="473"/>
                  </a:lnTo>
                  <a:close/>
                </a:path>
              </a:pathLst>
            </a:custGeom>
            <a:solidFill>
              <a:srgbClr val="3F97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95" y="1817"/>
              <a:ext cx="83" cy="83"/>
            </a:xfrm>
            <a:custGeom>
              <a:avLst/>
              <a:gdLst>
                <a:gd name="T0" fmla="*/ 44 w 56"/>
                <a:gd name="T1" fmla="*/ 47 h 56"/>
                <a:gd name="T2" fmla="*/ 9 w 56"/>
                <a:gd name="T3" fmla="*/ 44 h 56"/>
                <a:gd name="T4" fmla="*/ 12 w 56"/>
                <a:gd name="T5" fmla="*/ 9 h 56"/>
                <a:gd name="T6" fmla="*/ 47 w 56"/>
                <a:gd name="T7" fmla="*/ 12 h 56"/>
                <a:gd name="T8" fmla="*/ 44 w 56"/>
                <a:gd name="T9" fmla="*/ 4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6">
                  <a:moveTo>
                    <a:pt x="44" y="47"/>
                  </a:moveTo>
                  <a:cubicBezTo>
                    <a:pt x="33" y="56"/>
                    <a:pt x="18" y="54"/>
                    <a:pt x="9" y="44"/>
                  </a:cubicBezTo>
                  <a:cubicBezTo>
                    <a:pt x="0" y="33"/>
                    <a:pt x="2" y="18"/>
                    <a:pt x="12" y="9"/>
                  </a:cubicBezTo>
                  <a:cubicBezTo>
                    <a:pt x="23" y="0"/>
                    <a:pt x="38" y="2"/>
                    <a:pt x="47" y="12"/>
                  </a:cubicBezTo>
                  <a:cubicBezTo>
                    <a:pt x="56" y="23"/>
                    <a:pt x="54" y="38"/>
                    <a:pt x="44" y="47"/>
                  </a:cubicBezTo>
                </a:path>
              </a:pathLst>
            </a:custGeom>
            <a:solidFill>
              <a:srgbClr val="CFD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812" y="1576"/>
              <a:ext cx="80" cy="69"/>
            </a:xfrm>
            <a:custGeom>
              <a:avLst/>
              <a:gdLst>
                <a:gd name="T0" fmla="*/ 3 w 54"/>
                <a:gd name="T1" fmla="*/ 43 h 47"/>
                <a:gd name="T2" fmla="*/ 3 w 54"/>
                <a:gd name="T3" fmla="*/ 43 h 47"/>
                <a:gd name="T4" fmla="*/ 4 w 54"/>
                <a:gd name="T5" fmla="*/ 32 h 47"/>
                <a:gd name="T6" fmla="*/ 40 w 54"/>
                <a:gd name="T7" fmla="*/ 2 h 47"/>
                <a:gd name="T8" fmla="*/ 51 w 54"/>
                <a:gd name="T9" fmla="*/ 3 h 47"/>
                <a:gd name="T10" fmla="*/ 50 w 54"/>
                <a:gd name="T11" fmla="*/ 14 h 47"/>
                <a:gd name="T12" fmla="*/ 14 w 54"/>
                <a:gd name="T13" fmla="*/ 44 h 47"/>
                <a:gd name="T14" fmla="*/ 3 w 54"/>
                <a:gd name="T15" fmla="*/ 4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47">
                  <a:moveTo>
                    <a:pt x="3" y="43"/>
                  </a:moveTo>
                  <a:cubicBezTo>
                    <a:pt x="3" y="43"/>
                    <a:pt x="3" y="43"/>
                    <a:pt x="3" y="43"/>
                  </a:cubicBezTo>
                  <a:cubicBezTo>
                    <a:pt x="0" y="40"/>
                    <a:pt x="0" y="35"/>
                    <a:pt x="4" y="32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43" y="0"/>
                    <a:pt x="48" y="0"/>
                    <a:pt x="51" y="3"/>
                  </a:cubicBezTo>
                  <a:cubicBezTo>
                    <a:pt x="54" y="7"/>
                    <a:pt x="53" y="12"/>
                    <a:pt x="50" y="1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0" y="47"/>
                    <a:pt x="5" y="46"/>
                    <a:pt x="3" y="43"/>
                  </a:cubicBezTo>
                </a:path>
              </a:pathLst>
            </a:custGeom>
            <a:solidFill>
              <a:srgbClr val="AAAB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771" y="1608"/>
              <a:ext cx="94" cy="83"/>
            </a:xfrm>
            <a:custGeom>
              <a:avLst/>
              <a:gdLst>
                <a:gd name="T0" fmla="*/ 4 w 64"/>
                <a:gd name="T1" fmla="*/ 52 h 56"/>
                <a:gd name="T2" fmla="*/ 4 w 64"/>
                <a:gd name="T3" fmla="*/ 52 h 56"/>
                <a:gd name="T4" fmla="*/ 5 w 64"/>
                <a:gd name="T5" fmla="*/ 39 h 56"/>
                <a:gd name="T6" fmla="*/ 48 w 64"/>
                <a:gd name="T7" fmla="*/ 3 h 56"/>
                <a:gd name="T8" fmla="*/ 61 w 64"/>
                <a:gd name="T9" fmla="*/ 4 h 56"/>
                <a:gd name="T10" fmla="*/ 60 w 64"/>
                <a:gd name="T11" fmla="*/ 17 h 56"/>
                <a:gd name="T12" fmla="*/ 17 w 64"/>
                <a:gd name="T13" fmla="*/ 53 h 56"/>
                <a:gd name="T14" fmla="*/ 4 w 64"/>
                <a:gd name="T15" fmla="*/ 5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56"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0" y="48"/>
                    <a:pt x="1" y="42"/>
                    <a:pt x="5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52" y="0"/>
                    <a:pt x="58" y="0"/>
                    <a:pt x="61" y="4"/>
                  </a:cubicBezTo>
                  <a:cubicBezTo>
                    <a:pt x="64" y="8"/>
                    <a:pt x="64" y="14"/>
                    <a:pt x="60" y="17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3" y="56"/>
                    <a:pt x="7" y="56"/>
                    <a:pt x="4" y="52"/>
                  </a:cubicBezTo>
                </a:path>
              </a:pathLst>
            </a:custGeom>
            <a:solidFill>
              <a:srgbClr val="AAAB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817" y="1587"/>
              <a:ext cx="91" cy="82"/>
            </a:xfrm>
            <a:custGeom>
              <a:avLst/>
              <a:gdLst>
                <a:gd name="T0" fmla="*/ 3 w 62"/>
                <a:gd name="T1" fmla="*/ 51 h 55"/>
                <a:gd name="T2" fmla="*/ 3 w 62"/>
                <a:gd name="T3" fmla="*/ 51 h 55"/>
                <a:gd name="T4" fmla="*/ 4 w 62"/>
                <a:gd name="T5" fmla="*/ 38 h 55"/>
                <a:gd name="T6" fmla="*/ 46 w 62"/>
                <a:gd name="T7" fmla="*/ 3 h 55"/>
                <a:gd name="T8" fmla="*/ 59 w 62"/>
                <a:gd name="T9" fmla="*/ 5 h 55"/>
                <a:gd name="T10" fmla="*/ 58 w 62"/>
                <a:gd name="T11" fmla="*/ 17 h 55"/>
                <a:gd name="T12" fmla="*/ 16 w 62"/>
                <a:gd name="T13" fmla="*/ 52 h 55"/>
                <a:gd name="T14" fmla="*/ 3 w 62"/>
                <a:gd name="T15" fmla="*/ 5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55"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0" y="47"/>
                    <a:pt x="0" y="41"/>
                    <a:pt x="4" y="38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50" y="0"/>
                    <a:pt x="56" y="1"/>
                    <a:pt x="59" y="5"/>
                  </a:cubicBezTo>
                  <a:cubicBezTo>
                    <a:pt x="62" y="8"/>
                    <a:pt x="62" y="14"/>
                    <a:pt x="58" y="17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2" y="55"/>
                    <a:pt x="6" y="55"/>
                    <a:pt x="3" y="51"/>
                  </a:cubicBezTo>
                </a:path>
              </a:pathLst>
            </a:custGeom>
            <a:solidFill>
              <a:srgbClr val="BBBC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769" y="1647"/>
              <a:ext cx="80" cy="69"/>
            </a:xfrm>
            <a:custGeom>
              <a:avLst/>
              <a:gdLst>
                <a:gd name="T0" fmla="*/ 3 w 54"/>
                <a:gd name="T1" fmla="*/ 44 h 47"/>
                <a:gd name="T2" fmla="*/ 3 w 54"/>
                <a:gd name="T3" fmla="*/ 44 h 47"/>
                <a:gd name="T4" fmla="*/ 4 w 54"/>
                <a:gd name="T5" fmla="*/ 33 h 47"/>
                <a:gd name="T6" fmla="*/ 40 w 54"/>
                <a:gd name="T7" fmla="*/ 3 h 47"/>
                <a:gd name="T8" fmla="*/ 51 w 54"/>
                <a:gd name="T9" fmla="*/ 4 h 47"/>
                <a:gd name="T10" fmla="*/ 50 w 54"/>
                <a:gd name="T11" fmla="*/ 15 h 47"/>
                <a:gd name="T12" fmla="*/ 14 w 54"/>
                <a:gd name="T13" fmla="*/ 45 h 47"/>
                <a:gd name="T14" fmla="*/ 3 w 54"/>
                <a:gd name="T15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47">
                  <a:moveTo>
                    <a:pt x="3" y="44"/>
                  </a:moveTo>
                  <a:cubicBezTo>
                    <a:pt x="3" y="44"/>
                    <a:pt x="3" y="44"/>
                    <a:pt x="3" y="44"/>
                  </a:cubicBezTo>
                  <a:cubicBezTo>
                    <a:pt x="0" y="40"/>
                    <a:pt x="1" y="35"/>
                    <a:pt x="4" y="3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4" y="0"/>
                    <a:pt x="49" y="1"/>
                    <a:pt x="51" y="4"/>
                  </a:cubicBezTo>
                  <a:cubicBezTo>
                    <a:pt x="54" y="7"/>
                    <a:pt x="54" y="12"/>
                    <a:pt x="50" y="1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1" y="47"/>
                    <a:pt x="6" y="47"/>
                    <a:pt x="3" y="44"/>
                  </a:cubicBezTo>
                </a:path>
              </a:pathLst>
            </a:custGeom>
            <a:solidFill>
              <a:srgbClr val="E2E4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840" y="1604"/>
              <a:ext cx="80" cy="69"/>
            </a:xfrm>
            <a:custGeom>
              <a:avLst/>
              <a:gdLst>
                <a:gd name="T0" fmla="*/ 3 w 54"/>
                <a:gd name="T1" fmla="*/ 43 h 47"/>
                <a:gd name="T2" fmla="*/ 3 w 54"/>
                <a:gd name="T3" fmla="*/ 43 h 47"/>
                <a:gd name="T4" fmla="*/ 4 w 54"/>
                <a:gd name="T5" fmla="*/ 32 h 47"/>
                <a:gd name="T6" fmla="*/ 40 w 54"/>
                <a:gd name="T7" fmla="*/ 2 h 47"/>
                <a:gd name="T8" fmla="*/ 51 w 54"/>
                <a:gd name="T9" fmla="*/ 4 h 47"/>
                <a:gd name="T10" fmla="*/ 50 w 54"/>
                <a:gd name="T11" fmla="*/ 14 h 47"/>
                <a:gd name="T12" fmla="*/ 14 w 54"/>
                <a:gd name="T13" fmla="*/ 44 h 47"/>
                <a:gd name="T14" fmla="*/ 3 w 54"/>
                <a:gd name="T15" fmla="*/ 4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47">
                  <a:moveTo>
                    <a:pt x="3" y="43"/>
                  </a:moveTo>
                  <a:cubicBezTo>
                    <a:pt x="3" y="43"/>
                    <a:pt x="3" y="43"/>
                    <a:pt x="3" y="43"/>
                  </a:cubicBezTo>
                  <a:cubicBezTo>
                    <a:pt x="0" y="40"/>
                    <a:pt x="1" y="35"/>
                    <a:pt x="4" y="32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44" y="0"/>
                    <a:pt x="49" y="0"/>
                    <a:pt x="51" y="4"/>
                  </a:cubicBezTo>
                  <a:cubicBezTo>
                    <a:pt x="54" y="7"/>
                    <a:pt x="54" y="12"/>
                    <a:pt x="50" y="1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1" y="47"/>
                    <a:pt x="6" y="47"/>
                    <a:pt x="3" y="43"/>
                  </a:cubicBezTo>
                </a:path>
              </a:pathLst>
            </a:custGeom>
            <a:solidFill>
              <a:srgbClr val="AAAB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787" y="1663"/>
              <a:ext cx="78" cy="70"/>
            </a:xfrm>
            <a:custGeom>
              <a:avLst/>
              <a:gdLst>
                <a:gd name="T0" fmla="*/ 2 w 53"/>
                <a:gd name="T1" fmla="*/ 44 h 47"/>
                <a:gd name="T2" fmla="*/ 2 w 53"/>
                <a:gd name="T3" fmla="*/ 44 h 47"/>
                <a:gd name="T4" fmla="*/ 3 w 53"/>
                <a:gd name="T5" fmla="*/ 33 h 47"/>
                <a:gd name="T6" fmla="*/ 40 w 53"/>
                <a:gd name="T7" fmla="*/ 3 h 47"/>
                <a:gd name="T8" fmla="*/ 51 w 53"/>
                <a:gd name="T9" fmla="*/ 4 h 47"/>
                <a:gd name="T10" fmla="*/ 49 w 53"/>
                <a:gd name="T11" fmla="*/ 15 h 47"/>
                <a:gd name="T12" fmla="*/ 13 w 53"/>
                <a:gd name="T13" fmla="*/ 45 h 47"/>
                <a:gd name="T14" fmla="*/ 2 w 53"/>
                <a:gd name="T15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47">
                  <a:moveTo>
                    <a:pt x="2" y="44"/>
                  </a:moveTo>
                  <a:cubicBezTo>
                    <a:pt x="2" y="44"/>
                    <a:pt x="2" y="44"/>
                    <a:pt x="2" y="44"/>
                  </a:cubicBezTo>
                  <a:cubicBezTo>
                    <a:pt x="0" y="40"/>
                    <a:pt x="0" y="35"/>
                    <a:pt x="3" y="3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3" y="0"/>
                    <a:pt x="48" y="1"/>
                    <a:pt x="51" y="4"/>
                  </a:cubicBezTo>
                  <a:cubicBezTo>
                    <a:pt x="53" y="7"/>
                    <a:pt x="53" y="12"/>
                    <a:pt x="49" y="1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0" y="47"/>
                    <a:pt x="5" y="47"/>
                    <a:pt x="2" y="44"/>
                  </a:cubicBezTo>
                </a:path>
              </a:pathLst>
            </a:custGeom>
            <a:solidFill>
              <a:srgbClr val="AAAB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854" y="1620"/>
              <a:ext cx="80" cy="70"/>
            </a:xfrm>
            <a:custGeom>
              <a:avLst/>
              <a:gdLst>
                <a:gd name="T0" fmla="*/ 3 w 54"/>
                <a:gd name="T1" fmla="*/ 43 h 47"/>
                <a:gd name="T2" fmla="*/ 3 w 54"/>
                <a:gd name="T3" fmla="*/ 43 h 47"/>
                <a:gd name="T4" fmla="*/ 4 w 54"/>
                <a:gd name="T5" fmla="*/ 32 h 47"/>
                <a:gd name="T6" fmla="*/ 40 w 54"/>
                <a:gd name="T7" fmla="*/ 2 h 47"/>
                <a:gd name="T8" fmla="*/ 51 w 54"/>
                <a:gd name="T9" fmla="*/ 3 h 47"/>
                <a:gd name="T10" fmla="*/ 50 w 54"/>
                <a:gd name="T11" fmla="*/ 14 h 47"/>
                <a:gd name="T12" fmla="*/ 14 w 54"/>
                <a:gd name="T13" fmla="*/ 44 h 47"/>
                <a:gd name="T14" fmla="*/ 3 w 54"/>
                <a:gd name="T15" fmla="*/ 4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47">
                  <a:moveTo>
                    <a:pt x="3" y="43"/>
                  </a:moveTo>
                  <a:cubicBezTo>
                    <a:pt x="3" y="43"/>
                    <a:pt x="3" y="43"/>
                    <a:pt x="3" y="43"/>
                  </a:cubicBezTo>
                  <a:cubicBezTo>
                    <a:pt x="0" y="40"/>
                    <a:pt x="1" y="35"/>
                    <a:pt x="4" y="32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44" y="0"/>
                    <a:pt x="49" y="0"/>
                    <a:pt x="51" y="3"/>
                  </a:cubicBezTo>
                  <a:cubicBezTo>
                    <a:pt x="54" y="7"/>
                    <a:pt x="53" y="12"/>
                    <a:pt x="50" y="1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1" y="47"/>
                    <a:pt x="6" y="46"/>
                    <a:pt x="3" y="43"/>
                  </a:cubicBezTo>
                </a:path>
              </a:pathLst>
            </a:custGeom>
            <a:solidFill>
              <a:srgbClr val="BBBC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802" y="1670"/>
              <a:ext cx="80" cy="70"/>
            </a:xfrm>
            <a:custGeom>
              <a:avLst/>
              <a:gdLst>
                <a:gd name="T0" fmla="*/ 3 w 54"/>
                <a:gd name="T1" fmla="*/ 43 h 47"/>
                <a:gd name="T2" fmla="*/ 3 w 54"/>
                <a:gd name="T3" fmla="*/ 43 h 47"/>
                <a:gd name="T4" fmla="*/ 4 w 54"/>
                <a:gd name="T5" fmla="*/ 32 h 47"/>
                <a:gd name="T6" fmla="*/ 40 w 54"/>
                <a:gd name="T7" fmla="*/ 2 h 47"/>
                <a:gd name="T8" fmla="*/ 51 w 54"/>
                <a:gd name="T9" fmla="*/ 3 h 47"/>
                <a:gd name="T10" fmla="*/ 50 w 54"/>
                <a:gd name="T11" fmla="*/ 14 h 47"/>
                <a:gd name="T12" fmla="*/ 14 w 54"/>
                <a:gd name="T13" fmla="*/ 44 h 47"/>
                <a:gd name="T14" fmla="*/ 3 w 54"/>
                <a:gd name="T15" fmla="*/ 4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47">
                  <a:moveTo>
                    <a:pt x="3" y="43"/>
                  </a:moveTo>
                  <a:cubicBezTo>
                    <a:pt x="3" y="43"/>
                    <a:pt x="3" y="43"/>
                    <a:pt x="3" y="43"/>
                  </a:cubicBezTo>
                  <a:cubicBezTo>
                    <a:pt x="0" y="40"/>
                    <a:pt x="0" y="35"/>
                    <a:pt x="4" y="32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43" y="0"/>
                    <a:pt x="48" y="0"/>
                    <a:pt x="51" y="3"/>
                  </a:cubicBezTo>
                  <a:cubicBezTo>
                    <a:pt x="54" y="7"/>
                    <a:pt x="53" y="12"/>
                    <a:pt x="50" y="1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0" y="47"/>
                    <a:pt x="5" y="46"/>
                    <a:pt x="3" y="43"/>
                  </a:cubicBezTo>
                </a:path>
              </a:pathLst>
            </a:custGeom>
            <a:solidFill>
              <a:srgbClr val="E2E4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787" y="1601"/>
              <a:ext cx="80" cy="69"/>
            </a:xfrm>
            <a:custGeom>
              <a:avLst/>
              <a:gdLst>
                <a:gd name="T0" fmla="*/ 3 w 54"/>
                <a:gd name="T1" fmla="*/ 44 h 47"/>
                <a:gd name="T2" fmla="*/ 3 w 54"/>
                <a:gd name="T3" fmla="*/ 44 h 47"/>
                <a:gd name="T4" fmla="*/ 4 w 54"/>
                <a:gd name="T5" fmla="*/ 33 h 47"/>
                <a:gd name="T6" fmla="*/ 40 w 54"/>
                <a:gd name="T7" fmla="*/ 3 h 47"/>
                <a:gd name="T8" fmla="*/ 51 w 54"/>
                <a:gd name="T9" fmla="*/ 4 h 47"/>
                <a:gd name="T10" fmla="*/ 50 w 54"/>
                <a:gd name="T11" fmla="*/ 15 h 47"/>
                <a:gd name="T12" fmla="*/ 14 w 54"/>
                <a:gd name="T13" fmla="*/ 45 h 47"/>
                <a:gd name="T14" fmla="*/ 3 w 54"/>
                <a:gd name="T15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47">
                  <a:moveTo>
                    <a:pt x="3" y="44"/>
                  </a:moveTo>
                  <a:cubicBezTo>
                    <a:pt x="3" y="44"/>
                    <a:pt x="3" y="44"/>
                    <a:pt x="3" y="44"/>
                  </a:cubicBezTo>
                  <a:cubicBezTo>
                    <a:pt x="0" y="40"/>
                    <a:pt x="1" y="35"/>
                    <a:pt x="4" y="3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3" y="0"/>
                    <a:pt x="48" y="1"/>
                    <a:pt x="51" y="4"/>
                  </a:cubicBezTo>
                  <a:cubicBezTo>
                    <a:pt x="54" y="7"/>
                    <a:pt x="53" y="12"/>
                    <a:pt x="50" y="1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1" y="47"/>
                    <a:pt x="6" y="47"/>
                    <a:pt x="3" y="44"/>
                  </a:cubicBezTo>
                </a:path>
              </a:pathLst>
            </a:custGeom>
            <a:solidFill>
              <a:srgbClr val="E2E4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825" y="1567"/>
              <a:ext cx="63" cy="55"/>
            </a:xfrm>
            <a:custGeom>
              <a:avLst/>
              <a:gdLst>
                <a:gd name="T0" fmla="*/ 2 w 42"/>
                <a:gd name="T1" fmla="*/ 34 h 37"/>
                <a:gd name="T2" fmla="*/ 2 w 42"/>
                <a:gd name="T3" fmla="*/ 34 h 37"/>
                <a:gd name="T4" fmla="*/ 3 w 42"/>
                <a:gd name="T5" fmla="*/ 25 h 37"/>
                <a:gd name="T6" fmla="*/ 31 w 42"/>
                <a:gd name="T7" fmla="*/ 2 h 37"/>
                <a:gd name="T8" fmla="*/ 40 w 42"/>
                <a:gd name="T9" fmla="*/ 3 h 37"/>
                <a:gd name="T10" fmla="*/ 39 w 42"/>
                <a:gd name="T11" fmla="*/ 11 h 37"/>
                <a:gd name="T12" fmla="*/ 11 w 42"/>
                <a:gd name="T13" fmla="*/ 35 h 37"/>
                <a:gd name="T14" fmla="*/ 2 w 42"/>
                <a:gd name="T15" fmla="*/ 3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37">
                  <a:moveTo>
                    <a:pt x="2" y="34"/>
                  </a:moveTo>
                  <a:cubicBezTo>
                    <a:pt x="2" y="34"/>
                    <a:pt x="2" y="34"/>
                    <a:pt x="2" y="34"/>
                  </a:cubicBezTo>
                  <a:cubicBezTo>
                    <a:pt x="0" y="31"/>
                    <a:pt x="0" y="28"/>
                    <a:pt x="3" y="25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4" y="0"/>
                    <a:pt x="38" y="0"/>
                    <a:pt x="40" y="3"/>
                  </a:cubicBezTo>
                  <a:cubicBezTo>
                    <a:pt x="42" y="5"/>
                    <a:pt x="42" y="9"/>
                    <a:pt x="39" y="11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8" y="37"/>
                    <a:pt x="4" y="37"/>
                    <a:pt x="2" y="34"/>
                  </a:cubicBezTo>
                </a:path>
              </a:pathLst>
            </a:custGeom>
            <a:solidFill>
              <a:srgbClr val="AAAB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842" y="1636"/>
              <a:ext cx="44" cy="39"/>
            </a:xfrm>
            <a:custGeom>
              <a:avLst/>
              <a:gdLst>
                <a:gd name="T0" fmla="*/ 2 w 30"/>
                <a:gd name="T1" fmla="*/ 24 h 26"/>
                <a:gd name="T2" fmla="*/ 2 w 30"/>
                <a:gd name="T3" fmla="*/ 24 h 26"/>
                <a:gd name="T4" fmla="*/ 2 w 30"/>
                <a:gd name="T5" fmla="*/ 18 h 26"/>
                <a:gd name="T6" fmla="*/ 22 w 30"/>
                <a:gd name="T7" fmla="*/ 1 h 26"/>
                <a:gd name="T8" fmla="*/ 28 w 30"/>
                <a:gd name="T9" fmla="*/ 2 h 26"/>
                <a:gd name="T10" fmla="*/ 28 w 30"/>
                <a:gd name="T11" fmla="*/ 8 h 26"/>
                <a:gd name="T12" fmla="*/ 8 w 30"/>
                <a:gd name="T13" fmla="*/ 24 h 26"/>
                <a:gd name="T14" fmla="*/ 2 w 30"/>
                <a:gd name="T15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26">
                  <a:moveTo>
                    <a:pt x="2" y="24"/>
                  </a:moveTo>
                  <a:cubicBezTo>
                    <a:pt x="2" y="24"/>
                    <a:pt x="2" y="24"/>
                    <a:pt x="2" y="24"/>
                  </a:cubicBezTo>
                  <a:cubicBezTo>
                    <a:pt x="0" y="22"/>
                    <a:pt x="1" y="19"/>
                    <a:pt x="2" y="18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4" y="0"/>
                    <a:pt x="27" y="0"/>
                    <a:pt x="28" y="2"/>
                  </a:cubicBezTo>
                  <a:cubicBezTo>
                    <a:pt x="30" y="4"/>
                    <a:pt x="30" y="6"/>
                    <a:pt x="28" y="8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6" y="26"/>
                    <a:pt x="3" y="25"/>
                    <a:pt x="2" y="24"/>
                  </a:cubicBezTo>
                </a:path>
              </a:pathLst>
            </a:custGeom>
            <a:solidFill>
              <a:srgbClr val="AAAB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779" y="1638"/>
              <a:ext cx="43" cy="38"/>
            </a:xfrm>
            <a:custGeom>
              <a:avLst/>
              <a:gdLst>
                <a:gd name="T0" fmla="*/ 1 w 29"/>
                <a:gd name="T1" fmla="*/ 24 h 26"/>
                <a:gd name="T2" fmla="*/ 1 w 29"/>
                <a:gd name="T3" fmla="*/ 24 h 26"/>
                <a:gd name="T4" fmla="*/ 2 w 29"/>
                <a:gd name="T5" fmla="*/ 18 h 26"/>
                <a:gd name="T6" fmla="*/ 22 w 29"/>
                <a:gd name="T7" fmla="*/ 2 h 26"/>
                <a:gd name="T8" fmla="*/ 28 w 29"/>
                <a:gd name="T9" fmla="*/ 2 h 26"/>
                <a:gd name="T10" fmla="*/ 27 w 29"/>
                <a:gd name="T11" fmla="*/ 8 h 26"/>
                <a:gd name="T12" fmla="*/ 7 w 29"/>
                <a:gd name="T13" fmla="*/ 25 h 26"/>
                <a:gd name="T14" fmla="*/ 1 w 29"/>
                <a:gd name="T15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6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0" y="22"/>
                    <a:pt x="0" y="20"/>
                    <a:pt x="2" y="18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4" y="0"/>
                    <a:pt x="26" y="0"/>
                    <a:pt x="28" y="2"/>
                  </a:cubicBezTo>
                  <a:cubicBezTo>
                    <a:pt x="29" y="4"/>
                    <a:pt x="29" y="7"/>
                    <a:pt x="27" y="8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6" y="26"/>
                    <a:pt x="3" y="26"/>
                    <a:pt x="1" y="24"/>
                  </a:cubicBezTo>
                </a:path>
              </a:pathLst>
            </a:custGeom>
            <a:solidFill>
              <a:srgbClr val="BBBC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855" y="1662"/>
              <a:ext cx="43" cy="38"/>
            </a:xfrm>
            <a:custGeom>
              <a:avLst/>
              <a:gdLst>
                <a:gd name="T0" fmla="*/ 1 w 29"/>
                <a:gd name="T1" fmla="*/ 24 h 26"/>
                <a:gd name="T2" fmla="*/ 1 w 29"/>
                <a:gd name="T3" fmla="*/ 24 h 26"/>
                <a:gd name="T4" fmla="*/ 2 w 29"/>
                <a:gd name="T5" fmla="*/ 18 h 26"/>
                <a:gd name="T6" fmla="*/ 22 w 29"/>
                <a:gd name="T7" fmla="*/ 1 h 26"/>
                <a:gd name="T8" fmla="*/ 28 w 29"/>
                <a:gd name="T9" fmla="*/ 2 h 26"/>
                <a:gd name="T10" fmla="*/ 27 w 29"/>
                <a:gd name="T11" fmla="*/ 8 h 26"/>
                <a:gd name="T12" fmla="*/ 7 w 29"/>
                <a:gd name="T13" fmla="*/ 25 h 26"/>
                <a:gd name="T14" fmla="*/ 1 w 29"/>
                <a:gd name="T15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6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0" y="22"/>
                    <a:pt x="0" y="19"/>
                    <a:pt x="2" y="18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3" y="0"/>
                    <a:pt x="26" y="0"/>
                    <a:pt x="28" y="2"/>
                  </a:cubicBezTo>
                  <a:cubicBezTo>
                    <a:pt x="29" y="4"/>
                    <a:pt x="29" y="7"/>
                    <a:pt x="27" y="8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5" y="26"/>
                    <a:pt x="3" y="26"/>
                    <a:pt x="1" y="24"/>
                  </a:cubicBezTo>
                </a:path>
              </a:pathLst>
            </a:custGeom>
            <a:solidFill>
              <a:srgbClr val="AAAB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762" y="1666"/>
              <a:ext cx="90" cy="91"/>
            </a:xfrm>
            <a:custGeom>
              <a:avLst/>
              <a:gdLst>
                <a:gd name="T0" fmla="*/ 48 w 61"/>
                <a:gd name="T1" fmla="*/ 52 h 61"/>
                <a:gd name="T2" fmla="*/ 10 w 61"/>
                <a:gd name="T3" fmla="*/ 48 h 61"/>
                <a:gd name="T4" fmla="*/ 14 w 61"/>
                <a:gd name="T5" fmla="*/ 10 h 61"/>
                <a:gd name="T6" fmla="*/ 52 w 61"/>
                <a:gd name="T7" fmla="*/ 13 h 61"/>
                <a:gd name="T8" fmla="*/ 48 w 61"/>
                <a:gd name="T9" fmla="*/ 5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1">
                  <a:moveTo>
                    <a:pt x="48" y="52"/>
                  </a:moveTo>
                  <a:cubicBezTo>
                    <a:pt x="37" y="61"/>
                    <a:pt x="19" y="60"/>
                    <a:pt x="10" y="48"/>
                  </a:cubicBezTo>
                  <a:cubicBezTo>
                    <a:pt x="0" y="37"/>
                    <a:pt x="2" y="19"/>
                    <a:pt x="14" y="10"/>
                  </a:cubicBezTo>
                  <a:cubicBezTo>
                    <a:pt x="25" y="0"/>
                    <a:pt x="42" y="2"/>
                    <a:pt x="52" y="13"/>
                  </a:cubicBezTo>
                  <a:cubicBezTo>
                    <a:pt x="61" y="25"/>
                    <a:pt x="60" y="42"/>
                    <a:pt x="48" y="52"/>
                  </a:cubicBezTo>
                </a:path>
              </a:pathLst>
            </a:custGeom>
            <a:solidFill>
              <a:srgbClr val="CFD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705" y="1656"/>
              <a:ext cx="85" cy="83"/>
            </a:xfrm>
            <a:custGeom>
              <a:avLst/>
              <a:gdLst>
                <a:gd name="T0" fmla="*/ 44 w 57"/>
                <a:gd name="T1" fmla="*/ 48 h 56"/>
                <a:gd name="T2" fmla="*/ 9 w 57"/>
                <a:gd name="T3" fmla="*/ 44 h 56"/>
                <a:gd name="T4" fmla="*/ 12 w 57"/>
                <a:gd name="T5" fmla="*/ 9 h 56"/>
                <a:gd name="T6" fmla="*/ 48 w 57"/>
                <a:gd name="T7" fmla="*/ 12 h 56"/>
                <a:gd name="T8" fmla="*/ 44 w 57"/>
                <a:gd name="T9" fmla="*/ 4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56">
                  <a:moveTo>
                    <a:pt x="44" y="48"/>
                  </a:moveTo>
                  <a:cubicBezTo>
                    <a:pt x="34" y="56"/>
                    <a:pt x="18" y="55"/>
                    <a:pt x="9" y="44"/>
                  </a:cubicBezTo>
                  <a:cubicBezTo>
                    <a:pt x="0" y="33"/>
                    <a:pt x="1" y="18"/>
                    <a:pt x="12" y="9"/>
                  </a:cubicBezTo>
                  <a:cubicBezTo>
                    <a:pt x="23" y="0"/>
                    <a:pt x="39" y="1"/>
                    <a:pt x="48" y="12"/>
                  </a:cubicBezTo>
                  <a:cubicBezTo>
                    <a:pt x="57" y="23"/>
                    <a:pt x="55" y="39"/>
                    <a:pt x="44" y="48"/>
                  </a:cubicBezTo>
                </a:path>
              </a:pathLst>
            </a:custGeom>
            <a:solidFill>
              <a:srgbClr val="CFD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24"/>
            <p:cNvSpPr>
              <a:spLocks/>
            </p:cNvSpPr>
            <p:nvPr/>
          </p:nvSpPr>
          <p:spPr bwMode="auto">
            <a:xfrm>
              <a:off x="683" y="1730"/>
              <a:ext cx="137" cy="136"/>
            </a:xfrm>
            <a:custGeom>
              <a:avLst/>
              <a:gdLst>
                <a:gd name="T0" fmla="*/ 72 w 92"/>
                <a:gd name="T1" fmla="*/ 78 h 92"/>
                <a:gd name="T2" fmla="*/ 15 w 92"/>
                <a:gd name="T3" fmla="*/ 72 h 92"/>
                <a:gd name="T4" fmla="*/ 20 w 92"/>
                <a:gd name="T5" fmla="*/ 15 h 92"/>
                <a:gd name="T6" fmla="*/ 78 w 92"/>
                <a:gd name="T7" fmla="*/ 20 h 92"/>
                <a:gd name="T8" fmla="*/ 72 w 92"/>
                <a:gd name="T9" fmla="*/ 7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2">
                  <a:moveTo>
                    <a:pt x="72" y="78"/>
                  </a:moveTo>
                  <a:cubicBezTo>
                    <a:pt x="55" y="92"/>
                    <a:pt x="29" y="90"/>
                    <a:pt x="15" y="72"/>
                  </a:cubicBezTo>
                  <a:cubicBezTo>
                    <a:pt x="0" y="55"/>
                    <a:pt x="3" y="29"/>
                    <a:pt x="20" y="15"/>
                  </a:cubicBezTo>
                  <a:cubicBezTo>
                    <a:pt x="38" y="0"/>
                    <a:pt x="64" y="3"/>
                    <a:pt x="78" y="20"/>
                  </a:cubicBezTo>
                  <a:cubicBezTo>
                    <a:pt x="92" y="38"/>
                    <a:pt x="90" y="64"/>
                    <a:pt x="72" y="78"/>
                  </a:cubicBezTo>
                </a:path>
              </a:pathLst>
            </a:custGeom>
            <a:solidFill>
              <a:srgbClr val="CFD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2" name="Freeform 25"/>
            <p:cNvSpPr>
              <a:spLocks/>
            </p:cNvSpPr>
            <p:nvPr/>
          </p:nvSpPr>
          <p:spPr bwMode="auto">
            <a:xfrm>
              <a:off x="613" y="1700"/>
              <a:ext cx="143" cy="143"/>
            </a:xfrm>
            <a:custGeom>
              <a:avLst/>
              <a:gdLst>
                <a:gd name="T0" fmla="*/ 75 w 96"/>
                <a:gd name="T1" fmla="*/ 81 h 96"/>
                <a:gd name="T2" fmla="*/ 15 w 96"/>
                <a:gd name="T3" fmla="*/ 75 h 96"/>
                <a:gd name="T4" fmla="*/ 21 w 96"/>
                <a:gd name="T5" fmla="*/ 15 h 96"/>
                <a:gd name="T6" fmla="*/ 81 w 96"/>
                <a:gd name="T7" fmla="*/ 21 h 96"/>
                <a:gd name="T8" fmla="*/ 75 w 96"/>
                <a:gd name="T9" fmla="*/ 8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96">
                  <a:moveTo>
                    <a:pt x="75" y="81"/>
                  </a:moveTo>
                  <a:cubicBezTo>
                    <a:pt x="57" y="96"/>
                    <a:pt x="30" y="93"/>
                    <a:pt x="15" y="75"/>
                  </a:cubicBezTo>
                  <a:cubicBezTo>
                    <a:pt x="0" y="57"/>
                    <a:pt x="2" y="30"/>
                    <a:pt x="21" y="15"/>
                  </a:cubicBezTo>
                  <a:cubicBezTo>
                    <a:pt x="39" y="0"/>
                    <a:pt x="66" y="3"/>
                    <a:pt x="81" y="21"/>
                  </a:cubicBezTo>
                  <a:cubicBezTo>
                    <a:pt x="96" y="39"/>
                    <a:pt x="93" y="66"/>
                    <a:pt x="75" y="81"/>
                  </a:cubicBezTo>
                </a:path>
              </a:pathLst>
            </a:custGeom>
            <a:solidFill>
              <a:srgbClr val="CFD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3" name="Freeform 26"/>
            <p:cNvSpPr>
              <a:spLocks/>
            </p:cNvSpPr>
            <p:nvPr/>
          </p:nvSpPr>
          <p:spPr bwMode="auto">
            <a:xfrm>
              <a:off x="560" y="1795"/>
              <a:ext cx="166" cy="166"/>
            </a:xfrm>
            <a:custGeom>
              <a:avLst/>
              <a:gdLst>
                <a:gd name="T0" fmla="*/ 88 w 112"/>
                <a:gd name="T1" fmla="*/ 95 h 112"/>
                <a:gd name="T2" fmla="*/ 18 w 112"/>
                <a:gd name="T3" fmla="*/ 88 h 112"/>
                <a:gd name="T4" fmla="*/ 25 w 112"/>
                <a:gd name="T5" fmla="*/ 18 h 112"/>
                <a:gd name="T6" fmla="*/ 95 w 112"/>
                <a:gd name="T7" fmla="*/ 25 h 112"/>
                <a:gd name="T8" fmla="*/ 88 w 112"/>
                <a:gd name="T9" fmla="*/ 9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12">
                  <a:moveTo>
                    <a:pt x="88" y="95"/>
                  </a:moveTo>
                  <a:cubicBezTo>
                    <a:pt x="67" y="112"/>
                    <a:pt x="35" y="109"/>
                    <a:pt x="18" y="88"/>
                  </a:cubicBezTo>
                  <a:cubicBezTo>
                    <a:pt x="0" y="67"/>
                    <a:pt x="3" y="35"/>
                    <a:pt x="25" y="18"/>
                  </a:cubicBezTo>
                  <a:cubicBezTo>
                    <a:pt x="46" y="0"/>
                    <a:pt x="77" y="3"/>
                    <a:pt x="95" y="25"/>
                  </a:cubicBezTo>
                  <a:cubicBezTo>
                    <a:pt x="112" y="46"/>
                    <a:pt x="109" y="77"/>
                    <a:pt x="88" y="95"/>
                  </a:cubicBezTo>
                </a:path>
              </a:pathLst>
            </a:custGeom>
            <a:solidFill>
              <a:srgbClr val="CFD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4" name="Freeform 27"/>
            <p:cNvSpPr>
              <a:spLocks/>
            </p:cNvSpPr>
            <p:nvPr/>
          </p:nvSpPr>
          <p:spPr bwMode="auto">
            <a:xfrm>
              <a:off x="524" y="1771"/>
              <a:ext cx="135" cy="135"/>
            </a:xfrm>
            <a:custGeom>
              <a:avLst/>
              <a:gdLst>
                <a:gd name="T0" fmla="*/ 72 w 91"/>
                <a:gd name="T1" fmla="*/ 76 h 91"/>
                <a:gd name="T2" fmla="*/ 15 w 91"/>
                <a:gd name="T3" fmla="*/ 71 h 91"/>
                <a:gd name="T4" fmla="*/ 20 w 91"/>
                <a:gd name="T5" fmla="*/ 14 h 91"/>
                <a:gd name="T6" fmla="*/ 77 w 91"/>
                <a:gd name="T7" fmla="*/ 20 h 91"/>
                <a:gd name="T8" fmla="*/ 72 w 91"/>
                <a:gd name="T9" fmla="*/ 7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91">
                  <a:moveTo>
                    <a:pt x="72" y="76"/>
                  </a:moveTo>
                  <a:cubicBezTo>
                    <a:pt x="54" y="91"/>
                    <a:pt x="29" y="88"/>
                    <a:pt x="15" y="71"/>
                  </a:cubicBezTo>
                  <a:cubicBezTo>
                    <a:pt x="0" y="54"/>
                    <a:pt x="3" y="28"/>
                    <a:pt x="20" y="14"/>
                  </a:cubicBezTo>
                  <a:cubicBezTo>
                    <a:pt x="37" y="0"/>
                    <a:pt x="63" y="2"/>
                    <a:pt x="77" y="20"/>
                  </a:cubicBezTo>
                  <a:cubicBezTo>
                    <a:pt x="91" y="37"/>
                    <a:pt x="89" y="62"/>
                    <a:pt x="72" y="76"/>
                  </a:cubicBezTo>
                </a:path>
              </a:pathLst>
            </a:custGeom>
            <a:solidFill>
              <a:srgbClr val="CFD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5" name="Freeform 28"/>
            <p:cNvSpPr>
              <a:spLocks/>
            </p:cNvSpPr>
            <p:nvPr/>
          </p:nvSpPr>
          <p:spPr bwMode="auto">
            <a:xfrm>
              <a:off x="398" y="1777"/>
              <a:ext cx="242" cy="242"/>
            </a:xfrm>
            <a:custGeom>
              <a:avLst/>
              <a:gdLst>
                <a:gd name="T0" fmla="*/ 128 w 163"/>
                <a:gd name="T1" fmla="*/ 137 h 163"/>
                <a:gd name="T2" fmla="*/ 26 w 163"/>
                <a:gd name="T3" fmla="*/ 127 h 163"/>
                <a:gd name="T4" fmla="*/ 36 w 163"/>
                <a:gd name="T5" fmla="*/ 25 h 163"/>
                <a:gd name="T6" fmla="*/ 138 w 163"/>
                <a:gd name="T7" fmla="*/ 35 h 163"/>
                <a:gd name="T8" fmla="*/ 128 w 163"/>
                <a:gd name="T9" fmla="*/ 13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163">
                  <a:moveTo>
                    <a:pt x="128" y="137"/>
                  </a:moveTo>
                  <a:cubicBezTo>
                    <a:pt x="97" y="163"/>
                    <a:pt x="51" y="158"/>
                    <a:pt x="26" y="127"/>
                  </a:cubicBezTo>
                  <a:cubicBezTo>
                    <a:pt x="0" y="96"/>
                    <a:pt x="5" y="51"/>
                    <a:pt x="36" y="25"/>
                  </a:cubicBezTo>
                  <a:cubicBezTo>
                    <a:pt x="66" y="0"/>
                    <a:pt x="112" y="4"/>
                    <a:pt x="138" y="35"/>
                  </a:cubicBezTo>
                  <a:cubicBezTo>
                    <a:pt x="163" y="66"/>
                    <a:pt x="159" y="112"/>
                    <a:pt x="128" y="137"/>
                  </a:cubicBezTo>
                </a:path>
              </a:pathLst>
            </a:custGeom>
            <a:solidFill>
              <a:srgbClr val="CFD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6" name="Freeform 29"/>
            <p:cNvSpPr>
              <a:spLocks/>
            </p:cNvSpPr>
            <p:nvPr/>
          </p:nvSpPr>
          <p:spPr bwMode="auto">
            <a:xfrm>
              <a:off x="333" y="1914"/>
              <a:ext cx="183" cy="181"/>
            </a:xfrm>
            <a:custGeom>
              <a:avLst/>
              <a:gdLst>
                <a:gd name="T0" fmla="*/ 96 w 123"/>
                <a:gd name="T1" fmla="*/ 103 h 122"/>
                <a:gd name="T2" fmla="*/ 20 w 123"/>
                <a:gd name="T3" fmla="*/ 96 h 122"/>
                <a:gd name="T4" fmla="*/ 27 w 123"/>
                <a:gd name="T5" fmla="*/ 19 h 122"/>
                <a:gd name="T6" fmla="*/ 103 w 123"/>
                <a:gd name="T7" fmla="*/ 26 h 122"/>
                <a:gd name="T8" fmla="*/ 96 w 123"/>
                <a:gd name="T9" fmla="*/ 10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2">
                  <a:moveTo>
                    <a:pt x="96" y="103"/>
                  </a:moveTo>
                  <a:cubicBezTo>
                    <a:pt x="73" y="122"/>
                    <a:pt x="39" y="119"/>
                    <a:pt x="20" y="96"/>
                  </a:cubicBezTo>
                  <a:cubicBezTo>
                    <a:pt x="0" y="72"/>
                    <a:pt x="4" y="38"/>
                    <a:pt x="27" y="19"/>
                  </a:cubicBezTo>
                  <a:cubicBezTo>
                    <a:pt x="50" y="0"/>
                    <a:pt x="84" y="3"/>
                    <a:pt x="103" y="26"/>
                  </a:cubicBezTo>
                  <a:cubicBezTo>
                    <a:pt x="123" y="49"/>
                    <a:pt x="119" y="84"/>
                    <a:pt x="96" y="103"/>
                  </a:cubicBezTo>
                </a:path>
              </a:pathLst>
            </a:custGeom>
            <a:solidFill>
              <a:srgbClr val="CFD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7" name="Freeform 30"/>
            <p:cNvSpPr>
              <a:spLocks/>
            </p:cNvSpPr>
            <p:nvPr/>
          </p:nvSpPr>
          <p:spPr bwMode="auto">
            <a:xfrm>
              <a:off x="490" y="1978"/>
              <a:ext cx="94" cy="92"/>
            </a:xfrm>
            <a:custGeom>
              <a:avLst/>
              <a:gdLst>
                <a:gd name="T0" fmla="*/ 49 w 63"/>
                <a:gd name="T1" fmla="*/ 52 h 62"/>
                <a:gd name="T2" fmla="*/ 10 w 63"/>
                <a:gd name="T3" fmla="*/ 49 h 62"/>
                <a:gd name="T4" fmla="*/ 14 w 63"/>
                <a:gd name="T5" fmla="*/ 9 h 62"/>
                <a:gd name="T6" fmla="*/ 53 w 63"/>
                <a:gd name="T7" fmla="*/ 13 h 62"/>
                <a:gd name="T8" fmla="*/ 49 w 63"/>
                <a:gd name="T9" fmla="*/ 5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49" y="52"/>
                  </a:moveTo>
                  <a:cubicBezTo>
                    <a:pt x="37" y="62"/>
                    <a:pt x="20" y="60"/>
                    <a:pt x="10" y="49"/>
                  </a:cubicBezTo>
                  <a:cubicBezTo>
                    <a:pt x="0" y="37"/>
                    <a:pt x="2" y="19"/>
                    <a:pt x="14" y="9"/>
                  </a:cubicBezTo>
                  <a:cubicBezTo>
                    <a:pt x="26" y="0"/>
                    <a:pt x="43" y="1"/>
                    <a:pt x="53" y="13"/>
                  </a:cubicBezTo>
                  <a:cubicBezTo>
                    <a:pt x="63" y="25"/>
                    <a:pt x="61" y="42"/>
                    <a:pt x="49" y="52"/>
                  </a:cubicBezTo>
                </a:path>
              </a:pathLst>
            </a:custGeom>
            <a:solidFill>
              <a:srgbClr val="CFD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8" name="Freeform 31"/>
            <p:cNvSpPr>
              <a:spLocks/>
            </p:cNvSpPr>
            <p:nvPr/>
          </p:nvSpPr>
          <p:spPr bwMode="auto">
            <a:xfrm>
              <a:off x="599" y="1930"/>
              <a:ext cx="105" cy="105"/>
            </a:xfrm>
            <a:custGeom>
              <a:avLst/>
              <a:gdLst>
                <a:gd name="T0" fmla="*/ 60 w 71"/>
                <a:gd name="T1" fmla="*/ 15 h 71"/>
                <a:gd name="T2" fmla="*/ 55 w 71"/>
                <a:gd name="T3" fmla="*/ 60 h 71"/>
                <a:gd name="T4" fmla="*/ 11 w 71"/>
                <a:gd name="T5" fmla="*/ 56 h 71"/>
                <a:gd name="T6" fmla="*/ 15 w 71"/>
                <a:gd name="T7" fmla="*/ 11 h 71"/>
                <a:gd name="T8" fmla="*/ 60 w 71"/>
                <a:gd name="T9" fmla="*/ 1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1">
                  <a:moveTo>
                    <a:pt x="60" y="15"/>
                  </a:moveTo>
                  <a:cubicBezTo>
                    <a:pt x="71" y="29"/>
                    <a:pt x="69" y="49"/>
                    <a:pt x="55" y="60"/>
                  </a:cubicBezTo>
                  <a:cubicBezTo>
                    <a:pt x="42" y="71"/>
                    <a:pt x="22" y="69"/>
                    <a:pt x="11" y="56"/>
                  </a:cubicBezTo>
                  <a:cubicBezTo>
                    <a:pt x="0" y="42"/>
                    <a:pt x="1" y="22"/>
                    <a:pt x="15" y="11"/>
                  </a:cubicBezTo>
                  <a:cubicBezTo>
                    <a:pt x="28" y="0"/>
                    <a:pt x="48" y="2"/>
                    <a:pt x="60" y="15"/>
                  </a:cubicBezTo>
                </a:path>
              </a:pathLst>
            </a:custGeom>
            <a:solidFill>
              <a:srgbClr val="CFD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9" name="Freeform 32"/>
            <p:cNvSpPr>
              <a:spLocks/>
            </p:cNvSpPr>
            <p:nvPr/>
          </p:nvSpPr>
          <p:spPr bwMode="auto">
            <a:xfrm>
              <a:off x="527" y="1920"/>
              <a:ext cx="107" cy="107"/>
            </a:xfrm>
            <a:custGeom>
              <a:avLst/>
              <a:gdLst>
                <a:gd name="T0" fmla="*/ 56 w 72"/>
                <a:gd name="T1" fmla="*/ 61 h 72"/>
                <a:gd name="T2" fmla="*/ 11 w 72"/>
                <a:gd name="T3" fmla="*/ 56 h 72"/>
                <a:gd name="T4" fmla="*/ 15 w 72"/>
                <a:gd name="T5" fmla="*/ 11 h 72"/>
                <a:gd name="T6" fmla="*/ 61 w 72"/>
                <a:gd name="T7" fmla="*/ 15 h 72"/>
                <a:gd name="T8" fmla="*/ 56 w 72"/>
                <a:gd name="T9" fmla="*/ 6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2">
                  <a:moveTo>
                    <a:pt x="56" y="61"/>
                  </a:moveTo>
                  <a:cubicBezTo>
                    <a:pt x="43" y="72"/>
                    <a:pt x="22" y="70"/>
                    <a:pt x="11" y="56"/>
                  </a:cubicBezTo>
                  <a:cubicBezTo>
                    <a:pt x="0" y="43"/>
                    <a:pt x="2" y="22"/>
                    <a:pt x="15" y="11"/>
                  </a:cubicBezTo>
                  <a:cubicBezTo>
                    <a:pt x="29" y="0"/>
                    <a:pt x="49" y="2"/>
                    <a:pt x="61" y="15"/>
                  </a:cubicBezTo>
                  <a:cubicBezTo>
                    <a:pt x="72" y="29"/>
                    <a:pt x="70" y="49"/>
                    <a:pt x="56" y="61"/>
                  </a:cubicBezTo>
                </a:path>
              </a:pathLst>
            </a:custGeom>
            <a:solidFill>
              <a:srgbClr val="CFD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0" name="Freeform 33"/>
            <p:cNvSpPr>
              <a:spLocks/>
            </p:cNvSpPr>
            <p:nvPr/>
          </p:nvSpPr>
          <p:spPr bwMode="auto">
            <a:xfrm>
              <a:off x="720" y="1716"/>
              <a:ext cx="91" cy="91"/>
            </a:xfrm>
            <a:custGeom>
              <a:avLst/>
              <a:gdLst>
                <a:gd name="T0" fmla="*/ 48 w 61"/>
                <a:gd name="T1" fmla="*/ 51 h 61"/>
                <a:gd name="T2" fmla="*/ 9 w 61"/>
                <a:gd name="T3" fmla="*/ 48 h 61"/>
                <a:gd name="T4" fmla="*/ 13 w 61"/>
                <a:gd name="T5" fmla="*/ 9 h 61"/>
                <a:gd name="T6" fmla="*/ 52 w 61"/>
                <a:gd name="T7" fmla="*/ 13 h 61"/>
                <a:gd name="T8" fmla="*/ 48 w 61"/>
                <a:gd name="T9" fmla="*/ 5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1">
                  <a:moveTo>
                    <a:pt x="48" y="51"/>
                  </a:moveTo>
                  <a:cubicBezTo>
                    <a:pt x="36" y="61"/>
                    <a:pt x="19" y="59"/>
                    <a:pt x="9" y="48"/>
                  </a:cubicBezTo>
                  <a:cubicBezTo>
                    <a:pt x="0" y="36"/>
                    <a:pt x="1" y="19"/>
                    <a:pt x="13" y="9"/>
                  </a:cubicBezTo>
                  <a:cubicBezTo>
                    <a:pt x="25" y="0"/>
                    <a:pt x="42" y="1"/>
                    <a:pt x="52" y="13"/>
                  </a:cubicBezTo>
                  <a:cubicBezTo>
                    <a:pt x="61" y="24"/>
                    <a:pt x="60" y="42"/>
                    <a:pt x="48" y="51"/>
                  </a:cubicBezTo>
                </a:path>
              </a:pathLst>
            </a:custGeom>
            <a:solidFill>
              <a:srgbClr val="CFD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1" name="Freeform 34"/>
            <p:cNvSpPr>
              <a:spLocks/>
            </p:cNvSpPr>
            <p:nvPr/>
          </p:nvSpPr>
          <p:spPr bwMode="auto">
            <a:xfrm>
              <a:off x="867" y="1518"/>
              <a:ext cx="123" cy="126"/>
            </a:xfrm>
            <a:custGeom>
              <a:avLst/>
              <a:gdLst>
                <a:gd name="T0" fmla="*/ 56 w 123"/>
                <a:gd name="T1" fmla="*/ 126 h 126"/>
                <a:gd name="T2" fmla="*/ 0 w 123"/>
                <a:gd name="T3" fmla="*/ 63 h 126"/>
                <a:gd name="T4" fmla="*/ 12 w 123"/>
                <a:gd name="T5" fmla="*/ 0 h 126"/>
                <a:gd name="T6" fmla="*/ 123 w 123"/>
                <a:gd name="T7" fmla="*/ 124 h 126"/>
                <a:gd name="T8" fmla="*/ 56 w 123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6">
                  <a:moveTo>
                    <a:pt x="56" y="126"/>
                  </a:moveTo>
                  <a:lnTo>
                    <a:pt x="0" y="63"/>
                  </a:lnTo>
                  <a:lnTo>
                    <a:pt x="12" y="0"/>
                  </a:lnTo>
                  <a:lnTo>
                    <a:pt x="123" y="124"/>
                  </a:lnTo>
                  <a:lnTo>
                    <a:pt x="56" y="126"/>
                  </a:lnTo>
                  <a:close/>
                </a:path>
              </a:pathLst>
            </a:custGeom>
            <a:solidFill>
              <a:srgbClr val="3F97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2" name="Freeform 35"/>
            <p:cNvSpPr>
              <a:spLocks/>
            </p:cNvSpPr>
            <p:nvPr/>
          </p:nvSpPr>
          <p:spPr bwMode="auto">
            <a:xfrm>
              <a:off x="868" y="1521"/>
              <a:ext cx="119" cy="130"/>
            </a:xfrm>
            <a:custGeom>
              <a:avLst/>
              <a:gdLst>
                <a:gd name="T0" fmla="*/ 66 w 80"/>
                <a:gd name="T1" fmla="*/ 85 h 88"/>
                <a:gd name="T2" fmla="*/ 3 w 80"/>
                <a:gd name="T3" fmla="*/ 13 h 88"/>
                <a:gd name="T4" fmla="*/ 3 w 80"/>
                <a:gd name="T5" fmla="*/ 3 h 88"/>
                <a:gd name="T6" fmla="*/ 14 w 80"/>
                <a:gd name="T7" fmla="*/ 3 h 88"/>
                <a:gd name="T8" fmla="*/ 77 w 80"/>
                <a:gd name="T9" fmla="*/ 75 h 88"/>
                <a:gd name="T10" fmla="*/ 77 w 80"/>
                <a:gd name="T11" fmla="*/ 85 h 88"/>
                <a:gd name="T12" fmla="*/ 66 w 80"/>
                <a:gd name="T13" fmla="*/ 8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88">
                  <a:moveTo>
                    <a:pt x="66" y="85"/>
                  </a:moveTo>
                  <a:cubicBezTo>
                    <a:pt x="3" y="13"/>
                    <a:pt x="3" y="13"/>
                    <a:pt x="3" y="13"/>
                  </a:cubicBezTo>
                  <a:cubicBezTo>
                    <a:pt x="0" y="10"/>
                    <a:pt x="0" y="5"/>
                    <a:pt x="3" y="3"/>
                  </a:cubicBezTo>
                  <a:cubicBezTo>
                    <a:pt x="6" y="0"/>
                    <a:pt x="11" y="0"/>
                    <a:pt x="14" y="3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80" y="78"/>
                    <a:pt x="80" y="83"/>
                    <a:pt x="77" y="85"/>
                  </a:cubicBezTo>
                  <a:cubicBezTo>
                    <a:pt x="74" y="88"/>
                    <a:pt x="69" y="88"/>
                    <a:pt x="66" y="85"/>
                  </a:cubicBezTo>
                </a:path>
              </a:pathLst>
            </a:custGeom>
            <a:solidFill>
              <a:srgbClr val="1D6C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3" name="Freeform 36"/>
            <p:cNvSpPr>
              <a:spLocks/>
            </p:cNvSpPr>
            <p:nvPr/>
          </p:nvSpPr>
          <p:spPr bwMode="auto">
            <a:xfrm>
              <a:off x="1161" y="2676"/>
              <a:ext cx="80" cy="82"/>
            </a:xfrm>
            <a:custGeom>
              <a:avLst/>
              <a:gdLst>
                <a:gd name="T0" fmla="*/ 10 w 54"/>
                <a:gd name="T1" fmla="*/ 10 h 55"/>
                <a:gd name="T2" fmla="*/ 9 w 54"/>
                <a:gd name="T3" fmla="*/ 45 h 55"/>
                <a:gd name="T4" fmla="*/ 44 w 54"/>
                <a:gd name="T5" fmla="*/ 45 h 55"/>
                <a:gd name="T6" fmla="*/ 45 w 54"/>
                <a:gd name="T7" fmla="*/ 10 h 55"/>
                <a:gd name="T8" fmla="*/ 10 w 54"/>
                <a:gd name="T9" fmla="*/ 1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5">
                  <a:moveTo>
                    <a:pt x="10" y="10"/>
                  </a:moveTo>
                  <a:cubicBezTo>
                    <a:pt x="0" y="19"/>
                    <a:pt x="0" y="35"/>
                    <a:pt x="9" y="45"/>
                  </a:cubicBezTo>
                  <a:cubicBezTo>
                    <a:pt x="19" y="54"/>
                    <a:pt x="34" y="55"/>
                    <a:pt x="44" y="45"/>
                  </a:cubicBezTo>
                  <a:cubicBezTo>
                    <a:pt x="54" y="36"/>
                    <a:pt x="54" y="20"/>
                    <a:pt x="45" y="10"/>
                  </a:cubicBezTo>
                  <a:cubicBezTo>
                    <a:pt x="35" y="1"/>
                    <a:pt x="20" y="0"/>
                    <a:pt x="10" y="10"/>
                  </a:cubicBezTo>
                </a:path>
              </a:pathLst>
            </a:custGeom>
            <a:solidFill>
              <a:srgbClr val="CFD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4" name="Freeform 37"/>
            <p:cNvSpPr>
              <a:spLocks/>
            </p:cNvSpPr>
            <p:nvPr/>
          </p:nvSpPr>
          <p:spPr bwMode="auto">
            <a:xfrm>
              <a:off x="1457" y="2298"/>
              <a:ext cx="77" cy="73"/>
            </a:xfrm>
            <a:custGeom>
              <a:avLst/>
              <a:gdLst>
                <a:gd name="T0" fmla="*/ 3 w 52"/>
                <a:gd name="T1" fmla="*/ 46 h 49"/>
                <a:gd name="T2" fmla="*/ 3 w 52"/>
                <a:gd name="T3" fmla="*/ 46 h 49"/>
                <a:gd name="T4" fmla="*/ 14 w 52"/>
                <a:gd name="T5" fmla="*/ 46 h 49"/>
                <a:gd name="T6" fmla="*/ 48 w 52"/>
                <a:gd name="T7" fmla="*/ 14 h 49"/>
                <a:gd name="T8" fmla="*/ 49 w 52"/>
                <a:gd name="T9" fmla="*/ 3 h 49"/>
                <a:gd name="T10" fmla="*/ 38 w 52"/>
                <a:gd name="T11" fmla="*/ 3 h 49"/>
                <a:gd name="T12" fmla="*/ 4 w 52"/>
                <a:gd name="T13" fmla="*/ 35 h 49"/>
                <a:gd name="T14" fmla="*/ 3 w 52"/>
                <a:gd name="T15" fmla="*/ 4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49">
                  <a:moveTo>
                    <a:pt x="3" y="46"/>
                  </a:moveTo>
                  <a:cubicBezTo>
                    <a:pt x="3" y="46"/>
                    <a:pt x="3" y="46"/>
                    <a:pt x="3" y="46"/>
                  </a:cubicBezTo>
                  <a:cubicBezTo>
                    <a:pt x="6" y="49"/>
                    <a:pt x="11" y="49"/>
                    <a:pt x="14" y="4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51" y="11"/>
                    <a:pt x="52" y="6"/>
                    <a:pt x="49" y="3"/>
                  </a:cubicBezTo>
                  <a:cubicBezTo>
                    <a:pt x="46" y="0"/>
                    <a:pt x="41" y="0"/>
                    <a:pt x="38" y="3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1" y="38"/>
                    <a:pt x="0" y="43"/>
                    <a:pt x="3" y="46"/>
                  </a:cubicBezTo>
                </a:path>
              </a:pathLst>
            </a:custGeom>
            <a:solidFill>
              <a:srgbClr val="AAAB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5" name="Freeform 38"/>
            <p:cNvSpPr>
              <a:spLocks/>
            </p:cNvSpPr>
            <p:nvPr/>
          </p:nvSpPr>
          <p:spPr bwMode="auto">
            <a:xfrm>
              <a:off x="1407" y="2319"/>
              <a:ext cx="90" cy="87"/>
            </a:xfrm>
            <a:custGeom>
              <a:avLst/>
              <a:gdLst>
                <a:gd name="T0" fmla="*/ 4 w 61"/>
                <a:gd name="T1" fmla="*/ 55 h 59"/>
                <a:gd name="T2" fmla="*/ 4 w 61"/>
                <a:gd name="T3" fmla="*/ 55 h 59"/>
                <a:gd name="T4" fmla="*/ 17 w 61"/>
                <a:gd name="T5" fmla="*/ 56 h 59"/>
                <a:gd name="T6" fmla="*/ 57 w 61"/>
                <a:gd name="T7" fmla="*/ 17 h 59"/>
                <a:gd name="T8" fmla="*/ 58 w 61"/>
                <a:gd name="T9" fmla="*/ 4 h 59"/>
                <a:gd name="T10" fmla="*/ 44 w 61"/>
                <a:gd name="T11" fmla="*/ 3 h 59"/>
                <a:gd name="T12" fmla="*/ 4 w 61"/>
                <a:gd name="T13" fmla="*/ 42 h 59"/>
                <a:gd name="T14" fmla="*/ 4 w 61"/>
                <a:gd name="T15" fmla="*/ 5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59">
                  <a:moveTo>
                    <a:pt x="4" y="55"/>
                  </a:moveTo>
                  <a:cubicBezTo>
                    <a:pt x="4" y="55"/>
                    <a:pt x="4" y="55"/>
                    <a:pt x="4" y="55"/>
                  </a:cubicBezTo>
                  <a:cubicBezTo>
                    <a:pt x="7" y="59"/>
                    <a:pt x="13" y="59"/>
                    <a:pt x="17" y="56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61" y="13"/>
                    <a:pt x="61" y="7"/>
                    <a:pt x="58" y="4"/>
                  </a:cubicBezTo>
                  <a:cubicBezTo>
                    <a:pt x="54" y="0"/>
                    <a:pt x="48" y="0"/>
                    <a:pt x="44" y="3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46"/>
                    <a:pt x="0" y="52"/>
                    <a:pt x="4" y="55"/>
                  </a:cubicBezTo>
                </a:path>
              </a:pathLst>
            </a:custGeom>
            <a:solidFill>
              <a:srgbClr val="AAAB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6" name="Freeform 39"/>
            <p:cNvSpPr>
              <a:spLocks/>
            </p:cNvSpPr>
            <p:nvPr/>
          </p:nvSpPr>
          <p:spPr bwMode="auto">
            <a:xfrm>
              <a:off x="1435" y="2279"/>
              <a:ext cx="87" cy="84"/>
            </a:xfrm>
            <a:custGeom>
              <a:avLst/>
              <a:gdLst>
                <a:gd name="T0" fmla="*/ 3 w 59"/>
                <a:gd name="T1" fmla="*/ 54 h 57"/>
                <a:gd name="T2" fmla="*/ 3 w 59"/>
                <a:gd name="T3" fmla="*/ 54 h 57"/>
                <a:gd name="T4" fmla="*/ 16 w 59"/>
                <a:gd name="T5" fmla="*/ 54 h 57"/>
                <a:gd name="T6" fmla="*/ 55 w 59"/>
                <a:gd name="T7" fmla="*/ 16 h 57"/>
                <a:gd name="T8" fmla="*/ 56 w 59"/>
                <a:gd name="T9" fmla="*/ 3 h 57"/>
                <a:gd name="T10" fmla="*/ 43 w 59"/>
                <a:gd name="T11" fmla="*/ 3 h 57"/>
                <a:gd name="T12" fmla="*/ 3 w 59"/>
                <a:gd name="T13" fmla="*/ 41 h 57"/>
                <a:gd name="T14" fmla="*/ 3 w 59"/>
                <a:gd name="T15" fmla="*/ 5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57">
                  <a:moveTo>
                    <a:pt x="3" y="54"/>
                  </a:moveTo>
                  <a:cubicBezTo>
                    <a:pt x="3" y="54"/>
                    <a:pt x="3" y="54"/>
                    <a:pt x="3" y="54"/>
                  </a:cubicBezTo>
                  <a:cubicBezTo>
                    <a:pt x="7" y="57"/>
                    <a:pt x="12" y="57"/>
                    <a:pt x="16" y="54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9" y="13"/>
                    <a:pt x="59" y="7"/>
                    <a:pt x="56" y="3"/>
                  </a:cubicBezTo>
                  <a:cubicBezTo>
                    <a:pt x="52" y="0"/>
                    <a:pt x="46" y="0"/>
                    <a:pt x="43" y="3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0" y="44"/>
                    <a:pt x="0" y="50"/>
                    <a:pt x="3" y="54"/>
                  </a:cubicBezTo>
                </a:path>
              </a:pathLst>
            </a:custGeom>
            <a:solidFill>
              <a:srgbClr val="BBBC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7" name="Freeform 40"/>
            <p:cNvSpPr>
              <a:spLocks/>
            </p:cNvSpPr>
            <p:nvPr/>
          </p:nvSpPr>
          <p:spPr bwMode="auto">
            <a:xfrm>
              <a:off x="1381" y="2331"/>
              <a:ext cx="76" cy="74"/>
            </a:xfrm>
            <a:custGeom>
              <a:avLst/>
              <a:gdLst>
                <a:gd name="T0" fmla="*/ 3 w 51"/>
                <a:gd name="T1" fmla="*/ 46 h 50"/>
                <a:gd name="T2" fmla="*/ 3 w 51"/>
                <a:gd name="T3" fmla="*/ 46 h 50"/>
                <a:gd name="T4" fmla="*/ 14 w 51"/>
                <a:gd name="T5" fmla="*/ 47 h 50"/>
                <a:gd name="T6" fmla="*/ 48 w 51"/>
                <a:gd name="T7" fmla="*/ 14 h 50"/>
                <a:gd name="T8" fmla="*/ 48 w 51"/>
                <a:gd name="T9" fmla="*/ 3 h 50"/>
                <a:gd name="T10" fmla="*/ 37 w 51"/>
                <a:gd name="T11" fmla="*/ 3 h 50"/>
                <a:gd name="T12" fmla="*/ 3 w 51"/>
                <a:gd name="T13" fmla="*/ 35 h 50"/>
                <a:gd name="T14" fmla="*/ 3 w 51"/>
                <a:gd name="T15" fmla="*/ 4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50">
                  <a:moveTo>
                    <a:pt x="3" y="46"/>
                  </a:moveTo>
                  <a:cubicBezTo>
                    <a:pt x="3" y="46"/>
                    <a:pt x="3" y="46"/>
                    <a:pt x="3" y="46"/>
                  </a:cubicBezTo>
                  <a:cubicBezTo>
                    <a:pt x="6" y="50"/>
                    <a:pt x="11" y="50"/>
                    <a:pt x="14" y="47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51" y="11"/>
                    <a:pt x="51" y="6"/>
                    <a:pt x="48" y="3"/>
                  </a:cubicBezTo>
                  <a:cubicBezTo>
                    <a:pt x="45" y="0"/>
                    <a:pt x="40" y="0"/>
                    <a:pt x="37" y="3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0" y="38"/>
                    <a:pt x="0" y="43"/>
                    <a:pt x="3" y="46"/>
                  </a:cubicBezTo>
                </a:path>
              </a:pathLst>
            </a:custGeom>
            <a:solidFill>
              <a:srgbClr val="E2E4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8" name="Freeform 41"/>
            <p:cNvSpPr>
              <a:spLocks/>
            </p:cNvSpPr>
            <p:nvPr/>
          </p:nvSpPr>
          <p:spPr bwMode="auto">
            <a:xfrm>
              <a:off x="1433" y="2265"/>
              <a:ext cx="76" cy="75"/>
            </a:xfrm>
            <a:custGeom>
              <a:avLst/>
              <a:gdLst>
                <a:gd name="T0" fmla="*/ 3 w 51"/>
                <a:gd name="T1" fmla="*/ 46 h 50"/>
                <a:gd name="T2" fmla="*/ 3 w 51"/>
                <a:gd name="T3" fmla="*/ 46 h 50"/>
                <a:gd name="T4" fmla="*/ 14 w 51"/>
                <a:gd name="T5" fmla="*/ 47 h 50"/>
                <a:gd name="T6" fmla="*/ 48 w 51"/>
                <a:gd name="T7" fmla="*/ 14 h 50"/>
                <a:gd name="T8" fmla="*/ 48 w 51"/>
                <a:gd name="T9" fmla="*/ 3 h 50"/>
                <a:gd name="T10" fmla="*/ 37 w 51"/>
                <a:gd name="T11" fmla="*/ 3 h 50"/>
                <a:gd name="T12" fmla="*/ 3 w 51"/>
                <a:gd name="T13" fmla="*/ 35 h 50"/>
                <a:gd name="T14" fmla="*/ 3 w 51"/>
                <a:gd name="T15" fmla="*/ 4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50">
                  <a:moveTo>
                    <a:pt x="3" y="46"/>
                  </a:moveTo>
                  <a:cubicBezTo>
                    <a:pt x="3" y="46"/>
                    <a:pt x="3" y="46"/>
                    <a:pt x="3" y="46"/>
                  </a:cubicBezTo>
                  <a:cubicBezTo>
                    <a:pt x="6" y="49"/>
                    <a:pt x="11" y="50"/>
                    <a:pt x="14" y="47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51" y="11"/>
                    <a:pt x="51" y="6"/>
                    <a:pt x="48" y="3"/>
                  </a:cubicBezTo>
                  <a:cubicBezTo>
                    <a:pt x="45" y="0"/>
                    <a:pt x="40" y="0"/>
                    <a:pt x="37" y="3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0" y="38"/>
                    <a:pt x="0" y="43"/>
                    <a:pt x="3" y="46"/>
                  </a:cubicBezTo>
                </a:path>
              </a:pathLst>
            </a:custGeom>
            <a:solidFill>
              <a:srgbClr val="AAAB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9" name="Freeform 42"/>
            <p:cNvSpPr>
              <a:spLocks/>
            </p:cNvSpPr>
            <p:nvPr/>
          </p:nvSpPr>
          <p:spPr bwMode="auto">
            <a:xfrm>
              <a:off x="1367" y="2313"/>
              <a:ext cx="75" cy="73"/>
            </a:xfrm>
            <a:custGeom>
              <a:avLst/>
              <a:gdLst>
                <a:gd name="T0" fmla="*/ 3 w 51"/>
                <a:gd name="T1" fmla="*/ 46 h 49"/>
                <a:gd name="T2" fmla="*/ 3 w 51"/>
                <a:gd name="T3" fmla="*/ 46 h 49"/>
                <a:gd name="T4" fmla="*/ 14 w 51"/>
                <a:gd name="T5" fmla="*/ 46 h 49"/>
                <a:gd name="T6" fmla="*/ 48 w 51"/>
                <a:gd name="T7" fmla="*/ 14 h 49"/>
                <a:gd name="T8" fmla="*/ 48 w 51"/>
                <a:gd name="T9" fmla="*/ 3 h 49"/>
                <a:gd name="T10" fmla="*/ 37 w 51"/>
                <a:gd name="T11" fmla="*/ 3 h 49"/>
                <a:gd name="T12" fmla="*/ 3 w 51"/>
                <a:gd name="T13" fmla="*/ 35 h 49"/>
                <a:gd name="T14" fmla="*/ 3 w 51"/>
                <a:gd name="T15" fmla="*/ 4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49">
                  <a:moveTo>
                    <a:pt x="3" y="46"/>
                  </a:moveTo>
                  <a:cubicBezTo>
                    <a:pt x="3" y="46"/>
                    <a:pt x="3" y="46"/>
                    <a:pt x="3" y="46"/>
                  </a:cubicBezTo>
                  <a:cubicBezTo>
                    <a:pt x="6" y="49"/>
                    <a:pt x="11" y="49"/>
                    <a:pt x="14" y="4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51" y="11"/>
                    <a:pt x="51" y="6"/>
                    <a:pt x="48" y="3"/>
                  </a:cubicBezTo>
                  <a:cubicBezTo>
                    <a:pt x="45" y="0"/>
                    <a:pt x="40" y="0"/>
                    <a:pt x="37" y="3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0" y="38"/>
                    <a:pt x="0" y="43"/>
                    <a:pt x="3" y="46"/>
                  </a:cubicBezTo>
                </a:path>
              </a:pathLst>
            </a:custGeom>
            <a:solidFill>
              <a:srgbClr val="AAAB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0" name="Freeform 43"/>
            <p:cNvSpPr>
              <a:spLocks/>
            </p:cNvSpPr>
            <p:nvPr/>
          </p:nvSpPr>
          <p:spPr bwMode="auto">
            <a:xfrm>
              <a:off x="1419" y="2251"/>
              <a:ext cx="75" cy="72"/>
            </a:xfrm>
            <a:custGeom>
              <a:avLst/>
              <a:gdLst>
                <a:gd name="T0" fmla="*/ 3 w 51"/>
                <a:gd name="T1" fmla="*/ 46 h 49"/>
                <a:gd name="T2" fmla="*/ 3 w 51"/>
                <a:gd name="T3" fmla="*/ 46 h 49"/>
                <a:gd name="T4" fmla="*/ 14 w 51"/>
                <a:gd name="T5" fmla="*/ 46 h 49"/>
                <a:gd name="T6" fmla="*/ 48 w 51"/>
                <a:gd name="T7" fmla="*/ 14 h 49"/>
                <a:gd name="T8" fmla="*/ 48 w 51"/>
                <a:gd name="T9" fmla="*/ 3 h 49"/>
                <a:gd name="T10" fmla="*/ 37 w 51"/>
                <a:gd name="T11" fmla="*/ 3 h 49"/>
                <a:gd name="T12" fmla="*/ 3 w 51"/>
                <a:gd name="T13" fmla="*/ 35 h 49"/>
                <a:gd name="T14" fmla="*/ 3 w 51"/>
                <a:gd name="T15" fmla="*/ 4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49">
                  <a:moveTo>
                    <a:pt x="3" y="46"/>
                  </a:moveTo>
                  <a:cubicBezTo>
                    <a:pt x="3" y="46"/>
                    <a:pt x="3" y="46"/>
                    <a:pt x="3" y="46"/>
                  </a:cubicBezTo>
                  <a:cubicBezTo>
                    <a:pt x="6" y="49"/>
                    <a:pt x="11" y="49"/>
                    <a:pt x="14" y="4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51" y="11"/>
                    <a:pt x="51" y="6"/>
                    <a:pt x="48" y="3"/>
                  </a:cubicBezTo>
                  <a:cubicBezTo>
                    <a:pt x="45" y="0"/>
                    <a:pt x="40" y="0"/>
                    <a:pt x="37" y="3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0" y="38"/>
                    <a:pt x="0" y="43"/>
                    <a:pt x="3" y="46"/>
                  </a:cubicBezTo>
                </a:path>
              </a:pathLst>
            </a:custGeom>
            <a:solidFill>
              <a:srgbClr val="BBBC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1" name="Freeform 44"/>
            <p:cNvSpPr>
              <a:spLocks/>
            </p:cNvSpPr>
            <p:nvPr/>
          </p:nvSpPr>
          <p:spPr bwMode="auto">
            <a:xfrm>
              <a:off x="1362" y="2297"/>
              <a:ext cx="76" cy="74"/>
            </a:xfrm>
            <a:custGeom>
              <a:avLst/>
              <a:gdLst>
                <a:gd name="T0" fmla="*/ 3 w 51"/>
                <a:gd name="T1" fmla="*/ 46 h 50"/>
                <a:gd name="T2" fmla="*/ 3 w 51"/>
                <a:gd name="T3" fmla="*/ 46 h 50"/>
                <a:gd name="T4" fmla="*/ 14 w 51"/>
                <a:gd name="T5" fmla="*/ 47 h 50"/>
                <a:gd name="T6" fmla="*/ 48 w 51"/>
                <a:gd name="T7" fmla="*/ 14 h 50"/>
                <a:gd name="T8" fmla="*/ 48 w 51"/>
                <a:gd name="T9" fmla="*/ 3 h 50"/>
                <a:gd name="T10" fmla="*/ 37 w 51"/>
                <a:gd name="T11" fmla="*/ 3 h 50"/>
                <a:gd name="T12" fmla="*/ 3 w 51"/>
                <a:gd name="T13" fmla="*/ 35 h 50"/>
                <a:gd name="T14" fmla="*/ 3 w 51"/>
                <a:gd name="T15" fmla="*/ 4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50">
                  <a:moveTo>
                    <a:pt x="3" y="46"/>
                  </a:moveTo>
                  <a:cubicBezTo>
                    <a:pt x="3" y="46"/>
                    <a:pt x="3" y="46"/>
                    <a:pt x="3" y="46"/>
                  </a:cubicBezTo>
                  <a:cubicBezTo>
                    <a:pt x="6" y="50"/>
                    <a:pt x="11" y="50"/>
                    <a:pt x="14" y="47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51" y="11"/>
                    <a:pt x="51" y="6"/>
                    <a:pt x="48" y="3"/>
                  </a:cubicBezTo>
                  <a:cubicBezTo>
                    <a:pt x="45" y="0"/>
                    <a:pt x="40" y="0"/>
                    <a:pt x="37" y="3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0" y="38"/>
                    <a:pt x="0" y="43"/>
                    <a:pt x="3" y="46"/>
                  </a:cubicBezTo>
                </a:path>
              </a:pathLst>
            </a:custGeom>
            <a:solidFill>
              <a:srgbClr val="E2E4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2" name="Freeform 45"/>
            <p:cNvSpPr>
              <a:spLocks/>
            </p:cNvSpPr>
            <p:nvPr/>
          </p:nvSpPr>
          <p:spPr bwMode="auto">
            <a:xfrm>
              <a:off x="1429" y="2319"/>
              <a:ext cx="76" cy="74"/>
            </a:xfrm>
            <a:custGeom>
              <a:avLst/>
              <a:gdLst>
                <a:gd name="T0" fmla="*/ 3 w 51"/>
                <a:gd name="T1" fmla="*/ 46 h 50"/>
                <a:gd name="T2" fmla="*/ 3 w 51"/>
                <a:gd name="T3" fmla="*/ 46 h 50"/>
                <a:gd name="T4" fmla="*/ 14 w 51"/>
                <a:gd name="T5" fmla="*/ 47 h 50"/>
                <a:gd name="T6" fmla="*/ 48 w 51"/>
                <a:gd name="T7" fmla="*/ 14 h 50"/>
                <a:gd name="T8" fmla="*/ 48 w 51"/>
                <a:gd name="T9" fmla="*/ 3 h 50"/>
                <a:gd name="T10" fmla="*/ 37 w 51"/>
                <a:gd name="T11" fmla="*/ 3 h 50"/>
                <a:gd name="T12" fmla="*/ 3 w 51"/>
                <a:gd name="T13" fmla="*/ 35 h 50"/>
                <a:gd name="T14" fmla="*/ 3 w 51"/>
                <a:gd name="T15" fmla="*/ 4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50">
                  <a:moveTo>
                    <a:pt x="3" y="46"/>
                  </a:moveTo>
                  <a:cubicBezTo>
                    <a:pt x="3" y="46"/>
                    <a:pt x="3" y="46"/>
                    <a:pt x="3" y="46"/>
                  </a:cubicBezTo>
                  <a:cubicBezTo>
                    <a:pt x="6" y="50"/>
                    <a:pt x="11" y="50"/>
                    <a:pt x="14" y="47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51" y="11"/>
                    <a:pt x="51" y="6"/>
                    <a:pt x="48" y="3"/>
                  </a:cubicBezTo>
                  <a:cubicBezTo>
                    <a:pt x="45" y="0"/>
                    <a:pt x="40" y="0"/>
                    <a:pt x="37" y="3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0" y="38"/>
                    <a:pt x="0" y="43"/>
                    <a:pt x="3" y="46"/>
                  </a:cubicBezTo>
                </a:path>
              </a:pathLst>
            </a:custGeom>
            <a:solidFill>
              <a:srgbClr val="E2E4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3" name="Freeform 46"/>
            <p:cNvSpPr>
              <a:spLocks/>
            </p:cNvSpPr>
            <p:nvPr/>
          </p:nvSpPr>
          <p:spPr bwMode="auto">
            <a:xfrm>
              <a:off x="1482" y="2302"/>
              <a:ext cx="60" cy="58"/>
            </a:xfrm>
            <a:custGeom>
              <a:avLst/>
              <a:gdLst>
                <a:gd name="T0" fmla="*/ 2 w 40"/>
                <a:gd name="T1" fmla="*/ 36 h 39"/>
                <a:gd name="T2" fmla="*/ 2 w 40"/>
                <a:gd name="T3" fmla="*/ 36 h 39"/>
                <a:gd name="T4" fmla="*/ 11 w 40"/>
                <a:gd name="T5" fmla="*/ 36 h 39"/>
                <a:gd name="T6" fmla="*/ 38 w 40"/>
                <a:gd name="T7" fmla="*/ 11 h 39"/>
                <a:gd name="T8" fmla="*/ 38 w 40"/>
                <a:gd name="T9" fmla="*/ 2 h 39"/>
                <a:gd name="T10" fmla="*/ 29 w 40"/>
                <a:gd name="T11" fmla="*/ 2 h 39"/>
                <a:gd name="T12" fmla="*/ 3 w 40"/>
                <a:gd name="T13" fmla="*/ 27 h 39"/>
                <a:gd name="T14" fmla="*/ 2 w 40"/>
                <a:gd name="T15" fmla="*/ 3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39">
                  <a:moveTo>
                    <a:pt x="2" y="36"/>
                  </a:moveTo>
                  <a:cubicBezTo>
                    <a:pt x="2" y="36"/>
                    <a:pt x="2" y="36"/>
                    <a:pt x="2" y="36"/>
                  </a:cubicBezTo>
                  <a:cubicBezTo>
                    <a:pt x="5" y="39"/>
                    <a:pt x="9" y="39"/>
                    <a:pt x="11" y="36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40" y="9"/>
                    <a:pt x="40" y="5"/>
                    <a:pt x="38" y="2"/>
                  </a:cubicBezTo>
                  <a:cubicBezTo>
                    <a:pt x="36" y="0"/>
                    <a:pt x="32" y="0"/>
                    <a:pt x="29" y="2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30"/>
                    <a:pt x="0" y="34"/>
                    <a:pt x="2" y="36"/>
                  </a:cubicBezTo>
                </a:path>
              </a:pathLst>
            </a:custGeom>
            <a:solidFill>
              <a:srgbClr val="AAAB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4" name="Freeform 47"/>
            <p:cNvSpPr>
              <a:spLocks/>
            </p:cNvSpPr>
            <p:nvPr/>
          </p:nvSpPr>
          <p:spPr bwMode="auto">
            <a:xfrm>
              <a:off x="1432" y="2297"/>
              <a:ext cx="41" cy="40"/>
            </a:xfrm>
            <a:custGeom>
              <a:avLst/>
              <a:gdLst>
                <a:gd name="T0" fmla="*/ 1 w 28"/>
                <a:gd name="T1" fmla="*/ 25 h 27"/>
                <a:gd name="T2" fmla="*/ 1 w 28"/>
                <a:gd name="T3" fmla="*/ 25 h 27"/>
                <a:gd name="T4" fmla="*/ 7 w 28"/>
                <a:gd name="T5" fmla="*/ 25 h 27"/>
                <a:gd name="T6" fmla="*/ 26 w 28"/>
                <a:gd name="T7" fmla="*/ 8 h 27"/>
                <a:gd name="T8" fmla="*/ 26 w 28"/>
                <a:gd name="T9" fmla="*/ 1 h 27"/>
                <a:gd name="T10" fmla="*/ 20 w 28"/>
                <a:gd name="T11" fmla="*/ 1 h 27"/>
                <a:gd name="T12" fmla="*/ 1 w 28"/>
                <a:gd name="T13" fmla="*/ 19 h 27"/>
                <a:gd name="T14" fmla="*/ 1 w 28"/>
                <a:gd name="T15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7">
                  <a:moveTo>
                    <a:pt x="1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3" y="27"/>
                    <a:pt x="6" y="27"/>
                    <a:pt x="7" y="25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8" y="6"/>
                    <a:pt x="28" y="3"/>
                    <a:pt x="26" y="1"/>
                  </a:cubicBezTo>
                  <a:cubicBezTo>
                    <a:pt x="25" y="0"/>
                    <a:pt x="22" y="0"/>
                    <a:pt x="20" y="1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21"/>
                    <a:pt x="0" y="24"/>
                    <a:pt x="1" y="25"/>
                  </a:cubicBezTo>
                </a:path>
              </a:pathLst>
            </a:custGeom>
            <a:solidFill>
              <a:srgbClr val="AAAB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5" name="Freeform 48"/>
            <p:cNvSpPr>
              <a:spLocks/>
            </p:cNvSpPr>
            <p:nvPr/>
          </p:nvSpPr>
          <p:spPr bwMode="auto">
            <a:xfrm>
              <a:off x="1422" y="2359"/>
              <a:ext cx="41" cy="40"/>
            </a:xfrm>
            <a:custGeom>
              <a:avLst/>
              <a:gdLst>
                <a:gd name="T0" fmla="*/ 2 w 28"/>
                <a:gd name="T1" fmla="*/ 25 h 27"/>
                <a:gd name="T2" fmla="*/ 2 w 28"/>
                <a:gd name="T3" fmla="*/ 25 h 27"/>
                <a:gd name="T4" fmla="*/ 8 w 28"/>
                <a:gd name="T5" fmla="*/ 25 h 27"/>
                <a:gd name="T6" fmla="*/ 27 w 28"/>
                <a:gd name="T7" fmla="*/ 8 h 27"/>
                <a:gd name="T8" fmla="*/ 27 w 28"/>
                <a:gd name="T9" fmla="*/ 1 h 27"/>
                <a:gd name="T10" fmla="*/ 21 w 28"/>
                <a:gd name="T11" fmla="*/ 1 h 27"/>
                <a:gd name="T12" fmla="*/ 2 w 28"/>
                <a:gd name="T13" fmla="*/ 19 h 27"/>
                <a:gd name="T14" fmla="*/ 2 w 28"/>
                <a:gd name="T15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7">
                  <a:moveTo>
                    <a:pt x="2" y="25"/>
                  </a:moveTo>
                  <a:cubicBezTo>
                    <a:pt x="2" y="25"/>
                    <a:pt x="2" y="25"/>
                    <a:pt x="2" y="25"/>
                  </a:cubicBezTo>
                  <a:cubicBezTo>
                    <a:pt x="4" y="27"/>
                    <a:pt x="6" y="27"/>
                    <a:pt x="8" y="25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8" y="6"/>
                    <a:pt x="28" y="3"/>
                    <a:pt x="27" y="1"/>
                  </a:cubicBezTo>
                  <a:cubicBezTo>
                    <a:pt x="25" y="0"/>
                    <a:pt x="22" y="0"/>
                    <a:pt x="21" y="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0" y="21"/>
                    <a:pt x="0" y="24"/>
                    <a:pt x="2" y="25"/>
                  </a:cubicBezTo>
                </a:path>
              </a:pathLst>
            </a:custGeom>
            <a:solidFill>
              <a:srgbClr val="BBBC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6" name="Freeform 49"/>
            <p:cNvSpPr>
              <a:spLocks/>
            </p:cNvSpPr>
            <p:nvPr/>
          </p:nvSpPr>
          <p:spPr bwMode="auto">
            <a:xfrm>
              <a:off x="1407" y="2280"/>
              <a:ext cx="43" cy="42"/>
            </a:xfrm>
            <a:custGeom>
              <a:avLst/>
              <a:gdLst>
                <a:gd name="T0" fmla="*/ 2 w 29"/>
                <a:gd name="T1" fmla="*/ 26 h 28"/>
                <a:gd name="T2" fmla="*/ 2 w 29"/>
                <a:gd name="T3" fmla="*/ 26 h 28"/>
                <a:gd name="T4" fmla="*/ 8 w 29"/>
                <a:gd name="T5" fmla="*/ 26 h 28"/>
                <a:gd name="T6" fmla="*/ 27 w 29"/>
                <a:gd name="T7" fmla="*/ 8 h 28"/>
                <a:gd name="T8" fmla="*/ 27 w 29"/>
                <a:gd name="T9" fmla="*/ 2 h 28"/>
                <a:gd name="T10" fmla="*/ 21 w 29"/>
                <a:gd name="T11" fmla="*/ 2 h 28"/>
                <a:gd name="T12" fmla="*/ 2 w 29"/>
                <a:gd name="T13" fmla="*/ 20 h 28"/>
                <a:gd name="T14" fmla="*/ 2 w 29"/>
                <a:gd name="T15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8">
                  <a:moveTo>
                    <a:pt x="2" y="26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4" y="28"/>
                    <a:pt x="6" y="28"/>
                    <a:pt x="8" y="26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8" y="7"/>
                    <a:pt x="29" y="4"/>
                    <a:pt x="27" y="2"/>
                  </a:cubicBezTo>
                  <a:cubicBezTo>
                    <a:pt x="25" y="1"/>
                    <a:pt x="23" y="0"/>
                    <a:pt x="21" y="2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22"/>
                    <a:pt x="0" y="24"/>
                    <a:pt x="2" y="26"/>
                  </a:cubicBezTo>
                </a:path>
              </a:pathLst>
            </a:custGeom>
            <a:solidFill>
              <a:srgbClr val="AAAB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7" name="Freeform 50"/>
            <p:cNvSpPr>
              <a:spLocks/>
            </p:cNvSpPr>
            <p:nvPr/>
          </p:nvSpPr>
          <p:spPr bwMode="auto">
            <a:xfrm>
              <a:off x="1344" y="2322"/>
              <a:ext cx="89" cy="89"/>
            </a:xfrm>
            <a:custGeom>
              <a:avLst/>
              <a:gdLst>
                <a:gd name="T0" fmla="*/ 12 w 60"/>
                <a:gd name="T1" fmla="*/ 10 h 60"/>
                <a:gd name="T2" fmla="*/ 11 w 60"/>
                <a:gd name="T3" fmla="*/ 49 h 60"/>
                <a:gd name="T4" fmla="*/ 49 w 60"/>
                <a:gd name="T5" fmla="*/ 50 h 60"/>
                <a:gd name="T6" fmla="*/ 50 w 60"/>
                <a:gd name="T7" fmla="*/ 11 h 60"/>
                <a:gd name="T8" fmla="*/ 12 w 60"/>
                <a:gd name="T9" fmla="*/ 1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60">
                  <a:moveTo>
                    <a:pt x="12" y="10"/>
                  </a:moveTo>
                  <a:cubicBezTo>
                    <a:pt x="1" y="21"/>
                    <a:pt x="0" y="38"/>
                    <a:pt x="11" y="49"/>
                  </a:cubicBezTo>
                  <a:cubicBezTo>
                    <a:pt x="21" y="60"/>
                    <a:pt x="38" y="60"/>
                    <a:pt x="49" y="50"/>
                  </a:cubicBezTo>
                  <a:cubicBezTo>
                    <a:pt x="60" y="39"/>
                    <a:pt x="60" y="22"/>
                    <a:pt x="50" y="11"/>
                  </a:cubicBezTo>
                  <a:cubicBezTo>
                    <a:pt x="40" y="0"/>
                    <a:pt x="22" y="0"/>
                    <a:pt x="12" y="10"/>
                  </a:cubicBezTo>
                </a:path>
              </a:pathLst>
            </a:custGeom>
            <a:solidFill>
              <a:srgbClr val="CFD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8" name="Freeform 51"/>
            <p:cNvSpPr>
              <a:spLocks/>
            </p:cNvSpPr>
            <p:nvPr/>
          </p:nvSpPr>
          <p:spPr bwMode="auto">
            <a:xfrm>
              <a:off x="1355" y="2387"/>
              <a:ext cx="83" cy="82"/>
            </a:xfrm>
            <a:custGeom>
              <a:avLst/>
              <a:gdLst>
                <a:gd name="T0" fmla="*/ 11 w 56"/>
                <a:gd name="T1" fmla="*/ 9 h 55"/>
                <a:gd name="T2" fmla="*/ 10 w 56"/>
                <a:gd name="T3" fmla="*/ 45 h 55"/>
                <a:gd name="T4" fmla="*/ 46 w 56"/>
                <a:gd name="T5" fmla="*/ 46 h 55"/>
                <a:gd name="T6" fmla="*/ 46 w 56"/>
                <a:gd name="T7" fmla="*/ 10 h 55"/>
                <a:gd name="T8" fmla="*/ 11 w 56"/>
                <a:gd name="T9" fmla="*/ 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5">
                  <a:moveTo>
                    <a:pt x="11" y="9"/>
                  </a:moveTo>
                  <a:cubicBezTo>
                    <a:pt x="1" y="19"/>
                    <a:pt x="0" y="35"/>
                    <a:pt x="10" y="45"/>
                  </a:cubicBezTo>
                  <a:cubicBezTo>
                    <a:pt x="20" y="55"/>
                    <a:pt x="36" y="55"/>
                    <a:pt x="46" y="46"/>
                  </a:cubicBezTo>
                  <a:cubicBezTo>
                    <a:pt x="56" y="36"/>
                    <a:pt x="56" y="20"/>
                    <a:pt x="46" y="10"/>
                  </a:cubicBezTo>
                  <a:cubicBezTo>
                    <a:pt x="37" y="0"/>
                    <a:pt x="21" y="0"/>
                    <a:pt x="11" y="9"/>
                  </a:cubicBezTo>
                </a:path>
              </a:pathLst>
            </a:custGeom>
            <a:solidFill>
              <a:srgbClr val="CFD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9" name="Freeform 52"/>
            <p:cNvSpPr>
              <a:spLocks/>
            </p:cNvSpPr>
            <p:nvPr/>
          </p:nvSpPr>
          <p:spPr bwMode="auto">
            <a:xfrm>
              <a:off x="1230" y="2344"/>
              <a:ext cx="134" cy="135"/>
            </a:xfrm>
            <a:custGeom>
              <a:avLst/>
              <a:gdLst>
                <a:gd name="T0" fmla="*/ 16 w 90"/>
                <a:gd name="T1" fmla="*/ 16 h 91"/>
                <a:gd name="T2" fmla="*/ 15 w 90"/>
                <a:gd name="T3" fmla="*/ 74 h 91"/>
                <a:gd name="T4" fmla="*/ 73 w 90"/>
                <a:gd name="T5" fmla="*/ 75 h 91"/>
                <a:gd name="T6" fmla="*/ 74 w 90"/>
                <a:gd name="T7" fmla="*/ 17 h 91"/>
                <a:gd name="T8" fmla="*/ 16 w 90"/>
                <a:gd name="T9" fmla="*/ 1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16" y="16"/>
                  </a:moveTo>
                  <a:cubicBezTo>
                    <a:pt x="0" y="31"/>
                    <a:pt x="0" y="57"/>
                    <a:pt x="15" y="74"/>
                  </a:cubicBezTo>
                  <a:cubicBezTo>
                    <a:pt x="31" y="90"/>
                    <a:pt x="57" y="91"/>
                    <a:pt x="73" y="75"/>
                  </a:cubicBezTo>
                  <a:cubicBezTo>
                    <a:pt x="90" y="59"/>
                    <a:pt x="90" y="33"/>
                    <a:pt x="74" y="17"/>
                  </a:cubicBezTo>
                  <a:cubicBezTo>
                    <a:pt x="59" y="1"/>
                    <a:pt x="33" y="0"/>
                    <a:pt x="16" y="16"/>
                  </a:cubicBezTo>
                </a:path>
              </a:pathLst>
            </a:custGeom>
            <a:solidFill>
              <a:srgbClr val="CFD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0" name="Freeform 53"/>
            <p:cNvSpPr>
              <a:spLocks/>
            </p:cNvSpPr>
            <p:nvPr/>
          </p:nvSpPr>
          <p:spPr bwMode="auto">
            <a:xfrm>
              <a:off x="1247" y="2412"/>
              <a:ext cx="139" cy="140"/>
            </a:xfrm>
            <a:custGeom>
              <a:avLst/>
              <a:gdLst>
                <a:gd name="T0" fmla="*/ 17 w 94"/>
                <a:gd name="T1" fmla="*/ 16 h 94"/>
                <a:gd name="T2" fmla="*/ 16 w 94"/>
                <a:gd name="T3" fmla="*/ 76 h 94"/>
                <a:gd name="T4" fmla="*/ 76 w 94"/>
                <a:gd name="T5" fmla="*/ 78 h 94"/>
                <a:gd name="T6" fmla="*/ 78 w 94"/>
                <a:gd name="T7" fmla="*/ 17 h 94"/>
                <a:gd name="T8" fmla="*/ 17 w 94"/>
                <a:gd name="T9" fmla="*/ 1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94">
                  <a:moveTo>
                    <a:pt x="17" y="16"/>
                  </a:moveTo>
                  <a:cubicBezTo>
                    <a:pt x="0" y="32"/>
                    <a:pt x="0" y="59"/>
                    <a:pt x="16" y="76"/>
                  </a:cubicBezTo>
                  <a:cubicBezTo>
                    <a:pt x="32" y="93"/>
                    <a:pt x="59" y="94"/>
                    <a:pt x="76" y="78"/>
                  </a:cubicBezTo>
                  <a:cubicBezTo>
                    <a:pt x="93" y="61"/>
                    <a:pt x="94" y="34"/>
                    <a:pt x="78" y="17"/>
                  </a:cubicBezTo>
                  <a:cubicBezTo>
                    <a:pt x="61" y="0"/>
                    <a:pt x="34" y="0"/>
                    <a:pt x="17" y="16"/>
                  </a:cubicBezTo>
                </a:path>
              </a:pathLst>
            </a:custGeom>
            <a:solidFill>
              <a:srgbClr val="CFD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1" name="Freeform 54"/>
            <p:cNvSpPr>
              <a:spLocks/>
            </p:cNvSpPr>
            <p:nvPr/>
          </p:nvSpPr>
          <p:spPr bwMode="auto">
            <a:xfrm>
              <a:off x="1123" y="2429"/>
              <a:ext cx="164" cy="163"/>
            </a:xfrm>
            <a:custGeom>
              <a:avLst/>
              <a:gdLst>
                <a:gd name="T0" fmla="*/ 20 w 110"/>
                <a:gd name="T1" fmla="*/ 19 h 110"/>
                <a:gd name="T2" fmla="*/ 19 w 110"/>
                <a:gd name="T3" fmla="*/ 89 h 110"/>
                <a:gd name="T4" fmla="*/ 89 w 110"/>
                <a:gd name="T5" fmla="*/ 91 h 110"/>
                <a:gd name="T6" fmla="*/ 91 w 110"/>
                <a:gd name="T7" fmla="*/ 20 h 110"/>
                <a:gd name="T8" fmla="*/ 20 w 110"/>
                <a:gd name="T9" fmla="*/ 1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110">
                  <a:moveTo>
                    <a:pt x="20" y="19"/>
                  </a:moveTo>
                  <a:cubicBezTo>
                    <a:pt x="1" y="38"/>
                    <a:pt x="0" y="69"/>
                    <a:pt x="19" y="89"/>
                  </a:cubicBezTo>
                  <a:cubicBezTo>
                    <a:pt x="38" y="109"/>
                    <a:pt x="69" y="110"/>
                    <a:pt x="89" y="91"/>
                  </a:cubicBezTo>
                  <a:cubicBezTo>
                    <a:pt x="109" y="72"/>
                    <a:pt x="110" y="40"/>
                    <a:pt x="91" y="20"/>
                  </a:cubicBezTo>
                  <a:cubicBezTo>
                    <a:pt x="72" y="0"/>
                    <a:pt x="40" y="0"/>
                    <a:pt x="20" y="19"/>
                  </a:cubicBezTo>
                </a:path>
              </a:pathLst>
            </a:custGeom>
            <a:solidFill>
              <a:srgbClr val="CFD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2" name="Freeform 55"/>
            <p:cNvSpPr>
              <a:spLocks/>
            </p:cNvSpPr>
            <p:nvPr/>
          </p:nvSpPr>
          <p:spPr bwMode="auto">
            <a:xfrm>
              <a:off x="1172" y="2498"/>
              <a:ext cx="132" cy="134"/>
            </a:xfrm>
            <a:custGeom>
              <a:avLst/>
              <a:gdLst>
                <a:gd name="T0" fmla="*/ 17 w 89"/>
                <a:gd name="T1" fmla="*/ 16 h 90"/>
                <a:gd name="T2" fmla="*/ 15 w 89"/>
                <a:gd name="T3" fmla="*/ 73 h 90"/>
                <a:gd name="T4" fmla="*/ 73 w 89"/>
                <a:gd name="T5" fmla="*/ 74 h 90"/>
                <a:gd name="T6" fmla="*/ 74 w 89"/>
                <a:gd name="T7" fmla="*/ 17 h 90"/>
                <a:gd name="T8" fmla="*/ 17 w 89"/>
                <a:gd name="T9" fmla="*/ 1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0">
                  <a:moveTo>
                    <a:pt x="17" y="16"/>
                  </a:moveTo>
                  <a:cubicBezTo>
                    <a:pt x="1" y="31"/>
                    <a:pt x="0" y="57"/>
                    <a:pt x="15" y="73"/>
                  </a:cubicBezTo>
                  <a:cubicBezTo>
                    <a:pt x="31" y="89"/>
                    <a:pt x="57" y="90"/>
                    <a:pt x="73" y="74"/>
                  </a:cubicBezTo>
                  <a:cubicBezTo>
                    <a:pt x="89" y="59"/>
                    <a:pt x="89" y="33"/>
                    <a:pt x="74" y="17"/>
                  </a:cubicBezTo>
                  <a:cubicBezTo>
                    <a:pt x="58" y="1"/>
                    <a:pt x="33" y="0"/>
                    <a:pt x="17" y="16"/>
                  </a:cubicBezTo>
                </a:path>
              </a:pathLst>
            </a:custGeom>
            <a:solidFill>
              <a:srgbClr val="CFD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3" name="Freeform 56"/>
            <p:cNvSpPr>
              <a:spLocks/>
            </p:cNvSpPr>
            <p:nvPr/>
          </p:nvSpPr>
          <p:spPr bwMode="auto">
            <a:xfrm>
              <a:off x="1052" y="2512"/>
              <a:ext cx="238" cy="237"/>
            </a:xfrm>
            <a:custGeom>
              <a:avLst/>
              <a:gdLst>
                <a:gd name="T0" fmla="*/ 30 w 160"/>
                <a:gd name="T1" fmla="*/ 28 h 160"/>
                <a:gd name="T2" fmla="*/ 28 w 160"/>
                <a:gd name="T3" fmla="*/ 130 h 160"/>
                <a:gd name="T4" fmla="*/ 131 w 160"/>
                <a:gd name="T5" fmla="*/ 133 h 160"/>
                <a:gd name="T6" fmla="*/ 133 w 160"/>
                <a:gd name="T7" fmla="*/ 30 h 160"/>
                <a:gd name="T8" fmla="*/ 30 w 160"/>
                <a:gd name="T9" fmla="*/ 28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60">
                  <a:moveTo>
                    <a:pt x="30" y="28"/>
                  </a:moveTo>
                  <a:cubicBezTo>
                    <a:pt x="1" y="56"/>
                    <a:pt x="0" y="102"/>
                    <a:pt x="28" y="130"/>
                  </a:cubicBezTo>
                  <a:cubicBezTo>
                    <a:pt x="56" y="159"/>
                    <a:pt x="102" y="160"/>
                    <a:pt x="131" y="133"/>
                  </a:cubicBezTo>
                  <a:cubicBezTo>
                    <a:pt x="159" y="105"/>
                    <a:pt x="160" y="59"/>
                    <a:pt x="133" y="30"/>
                  </a:cubicBezTo>
                  <a:cubicBezTo>
                    <a:pt x="105" y="1"/>
                    <a:pt x="59" y="0"/>
                    <a:pt x="30" y="28"/>
                  </a:cubicBezTo>
                </a:path>
              </a:pathLst>
            </a:custGeom>
            <a:solidFill>
              <a:srgbClr val="CFD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4" name="Freeform 57"/>
            <p:cNvSpPr>
              <a:spLocks/>
            </p:cNvSpPr>
            <p:nvPr/>
          </p:nvSpPr>
          <p:spPr bwMode="auto">
            <a:xfrm>
              <a:off x="966" y="2624"/>
              <a:ext cx="178" cy="178"/>
            </a:xfrm>
            <a:custGeom>
              <a:avLst/>
              <a:gdLst>
                <a:gd name="T0" fmla="*/ 22 w 120"/>
                <a:gd name="T1" fmla="*/ 20 h 120"/>
                <a:gd name="T2" fmla="*/ 20 w 120"/>
                <a:gd name="T3" fmla="*/ 97 h 120"/>
                <a:gd name="T4" fmla="*/ 97 w 120"/>
                <a:gd name="T5" fmla="*/ 99 h 120"/>
                <a:gd name="T6" fmla="*/ 99 w 120"/>
                <a:gd name="T7" fmla="*/ 22 h 120"/>
                <a:gd name="T8" fmla="*/ 22 w 120"/>
                <a:gd name="T9" fmla="*/ 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20">
                  <a:moveTo>
                    <a:pt x="22" y="20"/>
                  </a:moveTo>
                  <a:cubicBezTo>
                    <a:pt x="0" y="41"/>
                    <a:pt x="0" y="76"/>
                    <a:pt x="20" y="97"/>
                  </a:cubicBezTo>
                  <a:cubicBezTo>
                    <a:pt x="41" y="119"/>
                    <a:pt x="76" y="120"/>
                    <a:pt x="97" y="99"/>
                  </a:cubicBezTo>
                  <a:cubicBezTo>
                    <a:pt x="119" y="78"/>
                    <a:pt x="120" y="44"/>
                    <a:pt x="99" y="22"/>
                  </a:cubicBezTo>
                  <a:cubicBezTo>
                    <a:pt x="78" y="0"/>
                    <a:pt x="44" y="0"/>
                    <a:pt x="22" y="20"/>
                  </a:cubicBezTo>
                </a:path>
              </a:pathLst>
            </a:custGeom>
            <a:solidFill>
              <a:srgbClr val="CFD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5" name="Freeform 58"/>
            <p:cNvSpPr>
              <a:spLocks/>
            </p:cNvSpPr>
            <p:nvPr/>
          </p:nvSpPr>
          <p:spPr bwMode="auto">
            <a:xfrm>
              <a:off x="1003" y="2553"/>
              <a:ext cx="91" cy="91"/>
            </a:xfrm>
            <a:custGeom>
              <a:avLst/>
              <a:gdLst>
                <a:gd name="T0" fmla="*/ 11 w 61"/>
                <a:gd name="T1" fmla="*/ 11 h 61"/>
                <a:gd name="T2" fmla="*/ 11 w 61"/>
                <a:gd name="T3" fmla="*/ 50 h 61"/>
                <a:gd name="T4" fmla="*/ 50 w 61"/>
                <a:gd name="T5" fmla="*/ 51 h 61"/>
                <a:gd name="T6" fmla="*/ 51 w 61"/>
                <a:gd name="T7" fmla="*/ 11 h 61"/>
                <a:gd name="T8" fmla="*/ 11 w 61"/>
                <a:gd name="T9" fmla="*/ 1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1">
                  <a:moveTo>
                    <a:pt x="11" y="11"/>
                  </a:moveTo>
                  <a:cubicBezTo>
                    <a:pt x="0" y="21"/>
                    <a:pt x="0" y="39"/>
                    <a:pt x="11" y="50"/>
                  </a:cubicBezTo>
                  <a:cubicBezTo>
                    <a:pt x="21" y="61"/>
                    <a:pt x="39" y="61"/>
                    <a:pt x="50" y="51"/>
                  </a:cubicBezTo>
                  <a:cubicBezTo>
                    <a:pt x="61" y="40"/>
                    <a:pt x="61" y="23"/>
                    <a:pt x="51" y="11"/>
                  </a:cubicBezTo>
                  <a:cubicBezTo>
                    <a:pt x="40" y="0"/>
                    <a:pt x="22" y="0"/>
                    <a:pt x="11" y="11"/>
                  </a:cubicBezTo>
                </a:path>
              </a:pathLst>
            </a:custGeom>
            <a:solidFill>
              <a:srgbClr val="CFD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6" name="Freeform 59"/>
            <p:cNvSpPr>
              <a:spLocks/>
            </p:cNvSpPr>
            <p:nvPr/>
          </p:nvSpPr>
          <p:spPr bwMode="auto">
            <a:xfrm>
              <a:off x="1051" y="2439"/>
              <a:ext cx="104" cy="104"/>
            </a:xfrm>
            <a:custGeom>
              <a:avLst/>
              <a:gdLst>
                <a:gd name="T0" fmla="*/ 57 w 70"/>
                <a:gd name="T1" fmla="*/ 13 h 70"/>
                <a:gd name="T2" fmla="*/ 13 w 70"/>
                <a:gd name="T3" fmla="*/ 12 h 70"/>
                <a:gd name="T4" fmla="*/ 12 w 70"/>
                <a:gd name="T5" fmla="*/ 57 h 70"/>
                <a:gd name="T6" fmla="*/ 57 w 70"/>
                <a:gd name="T7" fmla="*/ 58 h 70"/>
                <a:gd name="T8" fmla="*/ 57 w 70"/>
                <a:gd name="T9" fmla="*/ 1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70">
                  <a:moveTo>
                    <a:pt x="57" y="13"/>
                  </a:moveTo>
                  <a:cubicBezTo>
                    <a:pt x="45" y="0"/>
                    <a:pt x="25" y="0"/>
                    <a:pt x="13" y="12"/>
                  </a:cubicBezTo>
                  <a:cubicBezTo>
                    <a:pt x="0" y="24"/>
                    <a:pt x="0" y="44"/>
                    <a:pt x="12" y="57"/>
                  </a:cubicBezTo>
                  <a:cubicBezTo>
                    <a:pt x="24" y="69"/>
                    <a:pt x="44" y="70"/>
                    <a:pt x="57" y="58"/>
                  </a:cubicBezTo>
                  <a:cubicBezTo>
                    <a:pt x="69" y="46"/>
                    <a:pt x="70" y="25"/>
                    <a:pt x="57" y="13"/>
                  </a:cubicBezTo>
                </a:path>
              </a:pathLst>
            </a:custGeom>
            <a:solidFill>
              <a:srgbClr val="CFD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7" name="Freeform 60"/>
            <p:cNvSpPr>
              <a:spLocks/>
            </p:cNvSpPr>
            <p:nvPr/>
          </p:nvSpPr>
          <p:spPr bwMode="auto">
            <a:xfrm>
              <a:off x="1051" y="2509"/>
              <a:ext cx="105" cy="105"/>
            </a:xfrm>
            <a:custGeom>
              <a:avLst/>
              <a:gdLst>
                <a:gd name="T0" fmla="*/ 13 w 71"/>
                <a:gd name="T1" fmla="*/ 12 h 71"/>
                <a:gd name="T2" fmla="*/ 12 w 71"/>
                <a:gd name="T3" fmla="*/ 58 h 71"/>
                <a:gd name="T4" fmla="*/ 58 w 71"/>
                <a:gd name="T5" fmla="*/ 59 h 71"/>
                <a:gd name="T6" fmla="*/ 59 w 71"/>
                <a:gd name="T7" fmla="*/ 13 h 71"/>
                <a:gd name="T8" fmla="*/ 13 w 71"/>
                <a:gd name="T9" fmla="*/ 1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1">
                  <a:moveTo>
                    <a:pt x="13" y="12"/>
                  </a:moveTo>
                  <a:cubicBezTo>
                    <a:pt x="1" y="24"/>
                    <a:pt x="0" y="45"/>
                    <a:pt x="12" y="58"/>
                  </a:cubicBezTo>
                  <a:cubicBezTo>
                    <a:pt x="25" y="71"/>
                    <a:pt x="45" y="71"/>
                    <a:pt x="58" y="59"/>
                  </a:cubicBezTo>
                  <a:cubicBezTo>
                    <a:pt x="71" y="46"/>
                    <a:pt x="71" y="26"/>
                    <a:pt x="59" y="13"/>
                  </a:cubicBezTo>
                  <a:cubicBezTo>
                    <a:pt x="47" y="0"/>
                    <a:pt x="26" y="0"/>
                    <a:pt x="13" y="12"/>
                  </a:cubicBezTo>
                </a:path>
              </a:pathLst>
            </a:custGeom>
            <a:solidFill>
              <a:srgbClr val="CFD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8" name="Freeform 61"/>
            <p:cNvSpPr>
              <a:spLocks/>
            </p:cNvSpPr>
            <p:nvPr/>
          </p:nvSpPr>
          <p:spPr bwMode="auto">
            <a:xfrm>
              <a:off x="1291" y="2357"/>
              <a:ext cx="89" cy="89"/>
            </a:xfrm>
            <a:custGeom>
              <a:avLst/>
              <a:gdLst>
                <a:gd name="T0" fmla="*/ 11 w 60"/>
                <a:gd name="T1" fmla="*/ 10 h 60"/>
                <a:gd name="T2" fmla="*/ 10 w 60"/>
                <a:gd name="T3" fmla="*/ 49 h 60"/>
                <a:gd name="T4" fmla="*/ 49 w 60"/>
                <a:gd name="T5" fmla="*/ 50 h 60"/>
                <a:gd name="T6" fmla="*/ 50 w 60"/>
                <a:gd name="T7" fmla="*/ 11 h 60"/>
                <a:gd name="T8" fmla="*/ 11 w 60"/>
                <a:gd name="T9" fmla="*/ 1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60">
                  <a:moveTo>
                    <a:pt x="11" y="10"/>
                  </a:moveTo>
                  <a:cubicBezTo>
                    <a:pt x="0" y="21"/>
                    <a:pt x="0" y="38"/>
                    <a:pt x="10" y="49"/>
                  </a:cubicBezTo>
                  <a:cubicBezTo>
                    <a:pt x="21" y="60"/>
                    <a:pt x="38" y="60"/>
                    <a:pt x="49" y="50"/>
                  </a:cubicBezTo>
                  <a:cubicBezTo>
                    <a:pt x="60" y="40"/>
                    <a:pt x="60" y="22"/>
                    <a:pt x="50" y="11"/>
                  </a:cubicBezTo>
                  <a:cubicBezTo>
                    <a:pt x="39" y="0"/>
                    <a:pt x="22" y="0"/>
                    <a:pt x="11" y="10"/>
                  </a:cubicBezTo>
                </a:path>
              </a:pathLst>
            </a:custGeom>
            <a:solidFill>
              <a:srgbClr val="CFD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9" name="Freeform 62"/>
            <p:cNvSpPr>
              <a:spLocks/>
            </p:cNvSpPr>
            <p:nvPr/>
          </p:nvSpPr>
          <p:spPr bwMode="auto">
            <a:xfrm>
              <a:off x="1467" y="2194"/>
              <a:ext cx="124" cy="126"/>
            </a:xfrm>
            <a:custGeom>
              <a:avLst/>
              <a:gdLst>
                <a:gd name="T0" fmla="*/ 57 w 124"/>
                <a:gd name="T1" fmla="*/ 126 h 126"/>
                <a:gd name="T2" fmla="*/ 0 w 124"/>
                <a:gd name="T3" fmla="*/ 62 h 126"/>
                <a:gd name="T4" fmla="*/ 12 w 124"/>
                <a:gd name="T5" fmla="*/ 0 h 126"/>
                <a:gd name="T6" fmla="*/ 124 w 124"/>
                <a:gd name="T7" fmla="*/ 123 h 126"/>
                <a:gd name="T8" fmla="*/ 57 w 124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6">
                  <a:moveTo>
                    <a:pt x="57" y="126"/>
                  </a:moveTo>
                  <a:lnTo>
                    <a:pt x="0" y="62"/>
                  </a:lnTo>
                  <a:lnTo>
                    <a:pt x="12" y="0"/>
                  </a:lnTo>
                  <a:lnTo>
                    <a:pt x="124" y="123"/>
                  </a:lnTo>
                  <a:lnTo>
                    <a:pt x="57" y="126"/>
                  </a:lnTo>
                  <a:close/>
                </a:path>
              </a:pathLst>
            </a:custGeom>
            <a:solidFill>
              <a:srgbClr val="3F97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0" name="Freeform 63"/>
            <p:cNvSpPr>
              <a:spLocks/>
            </p:cNvSpPr>
            <p:nvPr/>
          </p:nvSpPr>
          <p:spPr bwMode="auto">
            <a:xfrm>
              <a:off x="977" y="1896"/>
              <a:ext cx="169" cy="157"/>
            </a:xfrm>
            <a:custGeom>
              <a:avLst/>
              <a:gdLst>
                <a:gd name="T0" fmla="*/ 6 w 114"/>
                <a:gd name="T1" fmla="*/ 98 h 106"/>
                <a:gd name="T2" fmla="*/ 6 w 114"/>
                <a:gd name="T3" fmla="*/ 98 h 106"/>
                <a:gd name="T4" fmla="*/ 8 w 114"/>
                <a:gd name="T5" fmla="*/ 74 h 106"/>
                <a:gd name="T6" fmla="*/ 84 w 114"/>
                <a:gd name="T7" fmla="*/ 6 h 106"/>
                <a:gd name="T8" fmla="*/ 108 w 114"/>
                <a:gd name="T9" fmla="*/ 8 h 106"/>
                <a:gd name="T10" fmla="*/ 107 w 114"/>
                <a:gd name="T11" fmla="*/ 32 h 106"/>
                <a:gd name="T12" fmla="*/ 30 w 114"/>
                <a:gd name="T13" fmla="*/ 99 h 106"/>
                <a:gd name="T14" fmla="*/ 6 w 114"/>
                <a:gd name="T15" fmla="*/ 9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06">
                  <a:moveTo>
                    <a:pt x="6" y="98"/>
                  </a:moveTo>
                  <a:cubicBezTo>
                    <a:pt x="6" y="98"/>
                    <a:pt x="6" y="98"/>
                    <a:pt x="6" y="98"/>
                  </a:cubicBezTo>
                  <a:cubicBezTo>
                    <a:pt x="0" y="91"/>
                    <a:pt x="1" y="80"/>
                    <a:pt x="8" y="74"/>
                  </a:cubicBezTo>
                  <a:cubicBezTo>
                    <a:pt x="84" y="6"/>
                    <a:pt x="84" y="6"/>
                    <a:pt x="84" y="6"/>
                  </a:cubicBezTo>
                  <a:cubicBezTo>
                    <a:pt x="91" y="0"/>
                    <a:pt x="102" y="1"/>
                    <a:pt x="108" y="8"/>
                  </a:cubicBezTo>
                  <a:cubicBezTo>
                    <a:pt x="114" y="15"/>
                    <a:pt x="114" y="25"/>
                    <a:pt x="107" y="32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23" y="106"/>
                    <a:pt x="13" y="105"/>
                    <a:pt x="6" y="98"/>
                  </a:cubicBezTo>
                </a:path>
              </a:pathLst>
            </a:custGeom>
            <a:solidFill>
              <a:srgbClr val="AAAB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1" name="Freeform 64"/>
            <p:cNvSpPr>
              <a:spLocks/>
            </p:cNvSpPr>
            <p:nvPr/>
          </p:nvSpPr>
          <p:spPr bwMode="auto">
            <a:xfrm>
              <a:off x="892" y="1970"/>
              <a:ext cx="202" cy="187"/>
            </a:xfrm>
            <a:custGeom>
              <a:avLst/>
              <a:gdLst>
                <a:gd name="T0" fmla="*/ 7 w 136"/>
                <a:gd name="T1" fmla="*/ 117 h 126"/>
                <a:gd name="T2" fmla="*/ 7 w 136"/>
                <a:gd name="T3" fmla="*/ 117 h 126"/>
                <a:gd name="T4" fmla="*/ 9 w 136"/>
                <a:gd name="T5" fmla="*/ 88 h 126"/>
                <a:gd name="T6" fmla="*/ 100 w 136"/>
                <a:gd name="T7" fmla="*/ 7 h 126"/>
                <a:gd name="T8" fmla="*/ 128 w 136"/>
                <a:gd name="T9" fmla="*/ 9 h 126"/>
                <a:gd name="T10" fmla="*/ 127 w 136"/>
                <a:gd name="T11" fmla="*/ 38 h 126"/>
                <a:gd name="T12" fmla="*/ 36 w 136"/>
                <a:gd name="T13" fmla="*/ 119 h 126"/>
                <a:gd name="T14" fmla="*/ 7 w 136"/>
                <a:gd name="T15" fmla="*/ 1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6" h="126">
                  <a:moveTo>
                    <a:pt x="7" y="117"/>
                  </a:moveTo>
                  <a:cubicBezTo>
                    <a:pt x="7" y="117"/>
                    <a:pt x="7" y="117"/>
                    <a:pt x="7" y="117"/>
                  </a:cubicBezTo>
                  <a:cubicBezTo>
                    <a:pt x="0" y="109"/>
                    <a:pt x="0" y="96"/>
                    <a:pt x="9" y="88"/>
                  </a:cubicBezTo>
                  <a:cubicBezTo>
                    <a:pt x="100" y="7"/>
                    <a:pt x="100" y="7"/>
                    <a:pt x="100" y="7"/>
                  </a:cubicBezTo>
                  <a:cubicBezTo>
                    <a:pt x="108" y="0"/>
                    <a:pt x="121" y="1"/>
                    <a:pt x="128" y="9"/>
                  </a:cubicBezTo>
                  <a:cubicBezTo>
                    <a:pt x="136" y="17"/>
                    <a:pt x="135" y="30"/>
                    <a:pt x="127" y="38"/>
                  </a:cubicBezTo>
                  <a:cubicBezTo>
                    <a:pt x="36" y="119"/>
                    <a:pt x="36" y="119"/>
                    <a:pt x="36" y="119"/>
                  </a:cubicBezTo>
                  <a:cubicBezTo>
                    <a:pt x="27" y="126"/>
                    <a:pt x="14" y="125"/>
                    <a:pt x="7" y="117"/>
                  </a:cubicBezTo>
                </a:path>
              </a:pathLst>
            </a:custGeom>
            <a:solidFill>
              <a:srgbClr val="AAAB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2" name="Freeform 65"/>
            <p:cNvSpPr>
              <a:spLocks/>
            </p:cNvSpPr>
            <p:nvPr/>
          </p:nvSpPr>
          <p:spPr bwMode="auto">
            <a:xfrm>
              <a:off x="989" y="1923"/>
              <a:ext cx="197" cy="182"/>
            </a:xfrm>
            <a:custGeom>
              <a:avLst/>
              <a:gdLst>
                <a:gd name="T0" fmla="*/ 7 w 133"/>
                <a:gd name="T1" fmla="*/ 114 h 123"/>
                <a:gd name="T2" fmla="*/ 7 w 133"/>
                <a:gd name="T3" fmla="*/ 114 h 123"/>
                <a:gd name="T4" fmla="*/ 9 w 133"/>
                <a:gd name="T5" fmla="*/ 86 h 123"/>
                <a:gd name="T6" fmla="*/ 98 w 133"/>
                <a:gd name="T7" fmla="*/ 7 h 123"/>
                <a:gd name="T8" fmla="*/ 126 w 133"/>
                <a:gd name="T9" fmla="*/ 9 h 123"/>
                <a:gd name="T10" fmla="*/ 124 w 133"/>
                <a:gd name="T11" fmla="*/ 37 h 123"/>
                <a:gd name="T12" fmla="*/ 35 w 133"/>
                <a:gd name="T13" fmla="*/ 116 h 123"/>
                <a:gd name="T14" fmla="*/ 7 w 133"/>
                <a:gd name="T15" fmla="*/ 114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" h="123">
                  <a:moveTo>
                    <a:pt x="7" y="114"/>
                  </a:moveTo>
                  <a:cubicBezTo>
                    <a:pt x="7" y="114"/>
                    <a:pt x="7" y="114"/>
                    <a:pt x="7" y="114"/>
                  </a:cubicBezTo>
                  <a:cubicBezTo>
                    <a:pt x="0" y="106"/>
                    <a:pt x="1" y="94"/>
                    <a:pt x="9" y="86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106" y="0"/>
                    <a:pt x="118" y="1"/>
                    <a:pt x="126" y="9"/>
                  </a:cubicBezTo>
                  <a:cubicBezTo>
                    <a:pt x="133" y="17"/>
                    <a:pt x="132" y="30"/>
                    <a:pt x="124" y="37"/>
                  </a:cubicBezTo>
                  <a:cubicBezTo>
                    <a:pt x="35" y="116"/>
                    <a:pt x="35" y="116"/>
                    <a:pt x="35" y="116"/>
                  </a:cubicBezTo>
                  <a:cubicBezTo>
                    <a:pt x="27" y="123"/>
                    <a:pt x="15" y="122"/>
                    <a:pt x="7" y="114"/>
                  </a:cubicBezTo>
                </a:path>
              </a:pathLst>
            </a:custGeom>
            <a:solidFill>
              <a:srgbClr val="BBBC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3" name="Freeform 66"/>
            <p:cNvSpPr>
              <a:spLocks/>
            </p:cNvSpPr>
            <p:nvPr/>
          </p:nvSpPr>
          <p:spPr bwMode="auto">
            <a:xfrm>
              <a:off x="891" y="2056"/>
              <a:ext cx="169" cy="157"/>
            </a:xfrm>
            <a:custGeom>
              <a:avLst/>
              <a:gdLst>
                <a:gd name="T0" fmla="*/ 7 w 114"/>
                <a:gd name="T1" fmla="*/ 98 h 106"/>
                <a:gd name="T2" fmla="*/ 7 w 114"/>
                <a:gd name="T3" fmla="*/ 98 h 106"/>
                <a:gd name="T4" fmla="*/ 8 w 114"/>
                <a:gd name="T5" fmla="*/ 74 h 106"/>
                <a:gd name="T6" fmla="*/ 84 w 114"/>
                <a:gd name="T7" fmla="*/ 6 h 106"/>
                <a:gd name="T8" fmla="*/ 108 w 114"/>
                <a:gd name="T9" fmla="*/ 8 h 106"/>
                <a:gd name="T10" fmla="*/ 107 w 114"/>
                <a:gd name="T11" fmla="*/ 32 h 106"/>
                <a:gd name="T12" fmla="*/ 31 w 114"/>
                <a:gd name="T13" fmla="*/ 99 h 106"/>
                <a:gd name="T14" fmla="*/ 7 w 114"/>
                <a:gd name="T15" fmla="*/ 9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06">
                  <a:moveTo>
                    <a:pt x="7" y="98"/>
                  </a:moveTo>
                  <a:cubicBezTo>
                    <a:pt x="7" y="98"/>
                    <a:pt x="7" y="98"/>
                    <a:pt x="7" y="98"/>
                  </a:cubicBezTo>
                  <a:cubicBezTo>
                    <a:pt x="0" y="91"/>
                    <a:pt x="1" y="80"/>
                    <a:pt x="8" y="74"/>
                  </a:cubicBezTo>
                  <a:cubicBezTo>
                    <a:pt x="84" y="6"/>
                    <a:pt x="84" y="6"/>
                    <a:pt x="84" y="6"/>
                  </a:cubicBezTo>
                  <a:cubicBezTo>
                    <a:pt x="91" y="0"/>
                    <a:pt x="102" y="1"/>
                    <a:pt x="108" y="8"/>
                  </a:cubicBezTo>
                  <a:cubicBezTo>
                    <a:pt x="114" y="15"/>
                    <a:pt x="114" y="25"/>
                    <a:pt x="107" y="32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24" y="106"/>
                    <a:pt x="13" y="105"/>
                    <a:pt x="7" y="98"/>
                  </a:cubicBezTo>
                </a:path>
              </a:pathLst>
            </a:custGeom>
            <a:solidFill>
              <a:srgbClr val="E2E4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4" name="Freeform 67"/>
            <p:cNvSpPr>
              <a:spLocks/>
            </p:cNvSpPr>
            <p:nvPr/>
          </p:nvSpPr>
          <p:spPr bwMode="auto">
            <a:xfrm>
              <a:off x="1042" y="1955"/>
              <a:ext cx="169" cy="158"/>
            </a:xfrm>
            <a:custGeom>
              <a:avLst/>
              <a:gdLst>
                <a:gd name="T0" fmla="*/ 7 w 114"/>
                <a:gd name="T1" fmla="*/ 98 h 106"/>
                <a:gd name="T2" fmla="*/ 7 w 114"/>
                <a:gd name="T3" fmla="*/ 98 h 106"/>
                <a:gd name="T4" fmla="*/ 8 w 114"/>
                <a:gd name="T5" fmla="*/ 74 h 106"/>
                <a:gd name="T6" fmla="*/ 84 w 114"/>
                <a:gd name="T7" fmla="*/ 6 h 106"/>
                <a:gd name="T8" fmla="*/ 108 w 114"/>
                <a:gd name="T9" fmla="*/ 8 h 106"/>
                <a:gd name="T10" fmla="*/ 107 w 114"/>
                <a:gd name="T11" fmla="*/ 32 h 106"/>
                <a:gd name="T12" fmla="*/ 31 w 114"/>
                <a:gd name="T13" fmla="*/ 100 h 106"/>
                <a:gd name="T14" fmla="*/ 7 w 114"/>
                <a:gd name="T15" fmla="*/ 9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06">
                  <a:moveTo>
                    <a:pt x="7" y="98"/>
                  </a:moveTo>
                  <a:cubicBezTo>
                    <a:pt x="7" y="98"/>
                    <a:pt x="7" y="98"/>
                    <a:pt x="7" y="98"/>
                  </a:cubicBezTo>
                  <a:cubicBezTo>
                    <a:pt x="0" y="91"/>
                    <a:pt x="1" y="80"/>
                    <a:pt x="8" y="74"/>
                  </a:cubicBezTo>
                  <a:cubicBezTo>
                    <a:pt x="84" y="6"/>
                    <a:pt x="84" y="6"/>
                    <a:pt x="84" y="6"/>
                  </a:cubicBezTo>
                  <a:cubicBezTo>
                    <a:pt x="91" y="0"/>
                    <a:pt x="102" y="1"/>
                    <a:pt x="108" y="8"/>
                  </a:cubicBezTo>
                  <a:cubicBezTo>
                    <a:pt x="114" y="15"/>
                    <a:pt x="114" y="26"/>
                    <a:pt x="107" y="32"/>
                  </a:cubicBezTo>
                  <a:cubicBezTo>
                    <a:pt x="31" y="100"/>
                    <a:pt x="31" y="100"/>
                    <a:pt x="31" y="100"/>
                  </a:cubicBezTo>
                  <a:cubicBezTo>
                    <a:pt x="24" y="106"/>
                    <a:pt x="13" y="105"/>
                    <a:pt x="7" y="98"/>
                  </a:cubicBezTo>
                </a:path>
              </a:pathLst>
            </a:custGeom>
            <a:solidFill>
              <a:srgbClr val="AAAB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5" name="Freeform 68"/>
            <p:cNvSpPr>
              <a:spLocks/>
            </p:cNvSpPr>
            <p:nvPr/>
          </p:nvSpPr>
          <p:spPr bwMode="auto">
            <a:xfrm>
              <a:off x="929" y="2090"/>
              <a:ext cx="169" cy="158"/>
            </a:xfrm>
            <a:custGeom>
              <a:avLst/>
              <a:gdLst>
                <a:gd name="T0" fmla="*/ 6 w 114"/>
                <a:gd name="T1" fmla="*/ 98 h 106"/>
                <a:gd name="T2" fmla="*/ 6 w 114"/>
                <a:gd name="T3" fmla="*/ 98 h 106"/>
                <a:gd name="T4" fmla="*/ 7 w 114"/>
                <a:gd name="T5" fmla="*/ 74 h 106"/>
                <a:gd name="T6" fmla="*/ 83 w 114"/>
                <a:gd name="T7" fmla="*/ 6 h 106"/>
                <a:gd name="T8" fmla="*/ 107 w 114"/>
                <a:gd name="T9" fmla="*/ 8 h 106"/>
                <a:gd name="T10" fmla="*/ 106 w 114"/>
                <a:gd name="T11" fmla="*/ 32 h 106"/>
                <a:gd name="T12" fmla="*/ 30 w 114"/>
                <a:gd name="T13" fmla="*/ 100 h 106"/>
                <a:gd name="T14" fmla="*/ 6 w 114"/>
                <a:gd name="T15" fmla="*/ 9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06">
                  <a:moveTo>
                    <a:pt x="6" y="98"/>
                  </a:moveTo>
                  <a:cubicBezTo>
                    <a:pt x="6" y="98"/>
                    <a:pt x="6" y="98"/>
                    <a:pt x="6" y="98"/>
                  </a:cubicBezTo>
                  <a:cubicBezTo>
                    <a:pt x="0" y="91"/>
                    <a:pt x="0" y="80"/>
                    <a:pt x="7" y="74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90" y="0"/>
                    <a:pt x="101" y="1"/>
                    <a:pt x="107" y="8"/>
                  </a:cubicBezTo>
                  <a:cubicBezTo>
                    <a:pt x="114" y="15"/>
                    <a:pt x="113" y="26"/>
                    <a:pt x="106" y="32"/>
                  </a:cubicBezTo>
                  <a:cubicBezTo>
                    <a:pt x="30" y="100"/>
                    <a:pt x="30" y="100"/>
                    <a:pt x="30" y="100"/>
                  </a:cubicBezTo>
                  <a:cubicBezTo>
                    <a:pt x="23" y="106"/>
                    <a:pt x="12" y="105"/>
                    <a:pt x="6" y="98"/>
                  </a:cubicBezTo>
                </a:path>
              </a:pathLst>
            </a:custGeom>
            <a:solidFill>
              <a:srgbClr val="AAAB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6" name="Freeform 69"/>
            <p:cNvSpPr>
              <a:spLocks/>
            </p:cNvSpPr>
            <p:nvPr/>
          </p:nvSpPr>
          <p:spPr bwMode="auto">
            <a:xfrm>
              <a:off x="1073" y="1989"/>
              <a:ext cx="169" cy="158"/>
            </a:xfrm>
            <a:custGeom>
              <a:avLst/>
              <a:gdLst>
                <a:gd name="T0" fmla="*/ 6 w 114"/>
                <a:gd name="T1" fmla="*/ 98 h 106"/>
                <a:gd name="T2" fmla="*/ 6 w 114"/>
                <a:gd name="T3" fmla="*/ 98 h 106"/>
                <a:gd name="T4" fmla="*/ 7 w 114"/>
                <a:gd name="T5" fmla="*/ 74 h 106"/>
                <a:gd name="T6" fmla="*/ 84 w 114"/>
                <a:gd name="T7" fmla="*/ 6 h 106"/>
                <a:gd name="T8" fmla="*/ 108 w 114"/>
                <a:gd name="T9" fmla="*/ 8 h 106"/>
                <a:gd name="T10" fmla="*/ 106 w 114"/>
                <a:gd name="T11" fmla="*/ 32 h 106"/>
                <a:gd name="T12" fmla="*/ 30 w 114"/>
                <a:gd name="T13" fmla="*/ 99 h 106"/>
                <a:gd name="T14" fmla="*/ 6 w 114"/>
                <a:gd name="T15" fmla="*/ 9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06">
                  <a:moveTo>
                    <a:pt x="6" y="98"/>
                  </a:moveTo>
                  <a:cubicBezTo>
                    <a:pt x="6" y="98"/>
                    <a:pt x="6" y="98"/>
                    <a:pt x="6" y="98"/>
                  </a:cubicBezTo>
                  <a:cubicBezTo>
                    <a:pt x="0" y="91"/>
                    <a:pt x="0" y="80"/>
                    <a:pt x="7" y="74"/>
                  </a:cubicBezTo>
                  <a:cubicBezTo>
                    <a:pt x="84" y="6"/>
                    <a:pt x="84" y="6"/>
                    <a:pt x="84" y="6"/>
                  </a:cubicBezTo>
                  <a:cubicBezTo>
                    <a:pt x="90" y="0"/>
                    <a:pt x="101" y="1"/>
                    <a:pt x="108" y="8"/>
                  </a:cubicBezTo>
                  <a:cubicBezTo>
                    <a:pt x="114" y="15"/>
                    <a:pt x="113" y="25"/>
                    <a:pt x="106" y="32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23" y="106"/>
                    <a:pt x="12" y="105"/>
                    <a:pt x="6" y="98"/>
                  </a:cubicBezTo>
                </a:path>
              </a:pathLst>
            </a:custGeom>
            <a:solidFill>
              <a:srgbClr val="BBBC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7" name="Freeform 70"/>
            <p:cNvSpPr>
              <a:spLocks/>
            </p:cNvSpPr>
            <p:nvPr/>
          </p:nvSpPr>
          <p:spPr bwMode="auto">
            <a:xfrm>
              <a:off x="962" y="2104"/>
              <a:ext cx="169" cy="157"/>
            </a:xfrm>
            <a:custGeom>
              <a:avLst/>
              <a:gdLst>
                <a:gd name="T0" fmla="*/ 7 w 114"/>
                <a:gd name="T1" fmla="*/ 98 h 106"/>
                <a:gd name="T2" fmla="*/ 7 w 114"/>
                <a:gd name="T3" fmla="*/ 98 h 106"/>
                <a:gd name="T4" fmla="*/ 8 w 114"/>
                <a:gd name="T5" fmla="*/ 74 h 106"/>
                <a:gd name="T6" fmla="*/ 84 w 114"/>
                <a:gd name="T7" fmla="*/ 6 h 106"/>
                <a:gd name="T8" fmla="*/ 108 w 114"/>
                <a:gd name="T9" fmla="*/ 8 h 106"/>
                <a:gd name="T10" fmla="*/ 107 w 114"/>
                <a:gd name="T11" fmla="*/ 32 h 106"/>
                <a:gd name="T12" fmla="*/ 31 w 114"/>
                <a:gd name="T13" fmla="*/ 100 h 106"/>
                <a:gd name="T14" fmla="*/ 7 w 114"/>
                <a:gd name="T15" fmla="*/ 9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06">
                  <a:moveTo>
                    <a:pt x="7" y="98"/>
                  </a:moveTo>
                  <a:cubicBezTo>
                    <a:pt x="7" y="98"/>
                    <a:pt x="7" y="98"/>
                    <a:pt x="7" y="98"/>
                  </a:cubicBezTo>
                  <a:cubicBezTo>
                    <a:pt x="0" y="91"/>
                    <a:pt x="1" y="80"/>
                    <a:pt x="8" y="74"/>
                  </a:cubicBezTo>
                  <a:cubicBezTo>
                    <a:pt x="84" y="6"/>
                    <a:pt x="84" y="6"/>
                    <a:pt x="84" y="6"/>
                  </a:cubicBezTo>
                  <a:cubicBezTo>
                    <a:pt x="91" y="0"/>
                    <a:pt x="102" y="1"/>
                    <a:pt x="108" y="8"/>
                  </a:cubicBezTo>
                  <a:cubicBezTo>
                    <a:pt x="114" y="15"/>
                    <a:pt x="114" y="25"/>
                    <a:pt x="107" y="32"/>
                  </a:cubicBezTo>
                  <a:cubicBezTo>
                    <a:pt x="31" y="100"/>
                    <a:pt x="31" y="100"/>
                    <a:pt x="31" y="100"/>
                  </a:cubicBezTo>
                  <a:cubicBezTo>
                    <a:pt x="24" y="106"/>
                    <a:pt x="13" y="105"/>
                    <a:pt x="7" y="98"/>
                  </a:cubicBezTo>
                </a:path>
              </a:pathLst>
            </a:custGeom>
            <a:solidFill>
              <a:srgbClr val="E2E4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8" name="Freeform 71"/>
            <p:cNvSpPr>
              <a:spLocks/>
            </p:cNvSpPr>
            <p:nvPr/>
          </p:nvSpPr>
          <p:spPr bwMode="auto">
            <a:xfrm>
              <a:off x="926" y="1955"/>
              <a:ext cx="169" cy="156"/>
            </a:xfrm>
            <a:custGeom>
              <a:avLst/>
              <a:gdLst>
                <a:gd name="T0" fmla="*/ 6 w 114"/>
                <a:gd name="T1" fmla="*/ 98 h 105"/>
                <a:gd name="T2" fmla="*/ 6 w 114"/>
                <a:gd name="T3" fmla="*/ 98 h 105"/>
                <a:gd name="T4" fmla="*/ 7 w 114"/>
                <a:gd name="T5" fmla="*/ 74 h 105"/>
                <a:gd name="T6" fmla="*/ 83 w 114"/>
                <a:gd name="T7" fmla="*/ 6 h 105"/>
                <a:gd name="T8" fmla="*/ 107 w 114"/>
                <a:gd name="T9" fmla="*/ 7 h 105"/>
                <a:gd name="T10" fmla="*/ 106 w 114"/>
                <a:gd name="T11" fmla="*/ 31 h 105"/>
                <a:gd name="T12" fmla="*/ 30 w 114"/>
                <a:gd name="T13" fmla="*/ 99 h 105"/>
                <a:gd name="T14" fmla="*/ 6 w 114"/>
                <a:gd name="T15" fmla="*/ 9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05">
                  <a:moveTo>
                    <a:pt x="6" y="98"/>
                  </a:moveTo>
                  <a:cubicBezTo>
                    <a:pt x="6" y="98"/>
                    <a:pt x="6" y="98"/>
                    <a:pt x="6" y="98"/>
                  </a:cubicBezTo>
                  <a:cubicBezTo>
                    <a:pt x="0" y="91"/>
                    <a:pt x="0" y="80"/>
                    <a:pt x="7" y="74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90" y="0"/>
                    <a:pt x="101" y="0"/>
                    <a:pt x="107" y="7"/>
                  </a:cubicBezTo>
                  <a:cubicBezTo>
                    <a:pt x="114" y="14"/>
                    <a:pt x="113" y="25"/>
                    <a:pt x="106" y="31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23" y="105"/>
                    <a:pt x="12" y="105"/>
                    <a:pt x="6" y="98"/>
                  </a:cubicBezTo>
                </a:path>
              </a:pathLst>
            </a:custGeom>
            <a:solidFill>
              <a:srgbClr val="E2E4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9" name="Freeform 72"/>
            <p:cNvSpPr>
              <a:spLocks/>
            </p:cNvSpPr>
            <p:nvPr/>
          </p:nvSpPr>
          <p:spPr bwMode="auto">
            <a:xfrm>
              <a:off x="1046" y="2028"/>
              <a:ext cx="94" cy="88"/>
            </a:xfrm>
            <a:custGeom>
              <a:avLst/>
              <a:gdLst>
                <a:gd name="T0" fmla="*/ 3 w 63"/>
                <a:gd name="T1" fmla="*/ 54 h 59"/>
                <a:gd name="T2" fmla="*/ 3 w 63"/>
                <a:gd name="T3" fmla="*/ 54 h 59"/>
                <a:gd name="T4" fmla="*/ 4 w 63"/>
                <a:gd name="T5" fmla="*/ 41 h 59"/>
                <a:gd name="T6" fmla="*/ 46 w 63"/>
                <a:gd name="T7" fmla="*/ 4 h 59"/>
                <a:gd name="T8" fmla="*/ 59 w 63"/>
                <a:gd name="T9" fmla="*/ 5 h 59"/>
                <a:gd name="T10" fmla="*/ 59 w 63"/>
                <a:gd name="T11" fmla="*/ 18 h 59"/>
                <a:gd name="T12" fmla="*/ 17 w 63"/>
                <a:gd name="T13" fmla="*/ 55 h 59"/>
                <a:gd name="T14" fmla="*/ 3 w 63"/>
                <a:gd name="T15" fmla="*/ 5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" h="59">
                  <a:moveTo>
                    <a:pt x="3" y="54"/>
                  </a:moveTo>
                  <a:cubicBezTo>
                    <a:pt x="3" y="54"/>
                    <a:pt x="3" y="54"/>
                    <a:pt x="3" y="54"/>
                  </a:cubicBezTo>
                  <a:cubicBezTo>
                    <a:pt x="0" y="51"/>
                    <a:pt x="0" y="45"/>
                    <a:pt x="4" y="41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50" y="0"/>
                    <a:pt x="56" y="1"/>
                    <a:pt x="59" y="5"/>
                  </a:cubicBezTo>
                  <a:cubicBezTo>
                    <a:pt x="63" y="8"/>
                    <a:pt x="62" y="14"/>
                    <a:pt x="59" y="18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3" y="59"/>
                    <a:pt x="7" y="58"/>
                    <a:pt x="3" y="54"/>
                  </a:cubicBezTo>
                </a:path>
              </a:pathLst>
            </a:custGeom>
            <a:solidFill>
              <a:srgbClr val="AAAB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0" name="Freeform 73"/>
            <p:cNvSpPr>
              <a:spLocks/>
            </p:cNvSpPr>
            <p:nvPr/>
          </p:nvSpPr>
          <p:spPr bwMode="auto">
            <a:xfrm>
              <a:off x="908" y="2038"/>
              <a:ext cx="94" cy="86"/>
            </a:xfrm>
            <a:custGeom>
              <a:avLst/>
              <a:gdLst>
                <a:gd name="T0" fmla="*/ 4 w 63"/>
                <a:gd name="T1" fmla="*/ 54 h 58"/>
                <a:gd name="T2" fmla="*/ 4 w 63"/>
                <a:gd name="T3" fmla="*/ 54 h 58"/>
                <a:gd name="T4" fmla="*/ 5 w 63"/>
                <a:gd name="T5" fmla="*/ 41 h 58"/>
                <a:gd name="T6" fmla="*/ 47 w 63"/>
                <a:gd name="T7" fmla="*/ 3 h 58"/>
                <a:gd name="T8" fmla="*/ 60 w 63"/>
                <a:gd name="T9" fmla="*/ 4 h 58"/>
                <a:gd name="T10" fmla="*/ 59 w 63"/>
                <a:gd name="T11" fmla="*/ 17 h 58"/>
                <a:gd name="T12" fmla="*/ 17 w 63"/>
                <a:gd name="T13" fmla="*/ 55 h 58"/>
                <a:gd name="T14" fmla="*/ 4 w 63"/>
                <a:gd name="T15" fmla="*/ 5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" h="58">
                  <a:moveTo>
                    <a:pt x="4" y="54"/>
                  </a:moveTo>
                  <a:cubicBezTo>
                    <a:pt x="4" y="54"/>
                    <a:pt x="4" y="54"/>
                    <a:pt x="4" y="54"/>
                  </a:cubicBezTo>
                  <a:cubicBezTo>
                    <a:pt x="0" y="50"/>
                    <a:pt x="1" y="44"/>
                    <a:pt x="5" y="4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51" y="0"/>
                    <a:pt x="56" y="0"/>
                    <a:pt x="60" y="4"/>
                  </a:cubicBezTo>
                  <a:cubicBezTo>
                    <a:pt x="63" y="8"/>
                    <a:pt x="63" y="14"/>
                    <a:pt x="59" y="17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3" y="58"/>
                    <a:pt x="7" y="58"/>
                    <a:pt x="4" y="54"/>
                  </a:cubicBezTo>
                </a:path>
              </a:pathLst>
            </a:custGeom>
            <a:solidFill>
              <a:srgbClr val="BBBC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1" name="Freeform 74"/>
            <p:cNvSpPr>
              <a:spLocks/>
            </p:cNvSpPr>
            <p:nvPr/>
          </p:nvSpPr>
          <p:spPr bwMode="auto">
            <a:xfrm>
              <a:off x="1075" y="2083"/>
              <a:ext cx="93" cy="87"/>
            </a:xfrm>
            <a:custGeom>
              <a:avLst/>
              <a:gdLst>
                <a:gd name="T0" fmla="*/ 4 w 63"/>
                <a:gd name="T1" fmla="*/ 54 h 59"/>
                <a:gd name="T2" fmla="*/ 4 w 63"/>
                <a:gd name="T3" fmla="*/ 54 h 59"/>
                <a:gd name="T4" fmla="*/ 4 w 63"/>
                <a:gd name="T5" fmla="*/ 41 h 59"/>
                <a:gd name="T6" fmla="*/ 46 w 63"/>
                <a:gd name="T7" fmla="*/ 4 h 59"/>
                <a:gd name="T8" fmla="*/ 60 w 63"/>
                <a:gd name="T9" fmla="*/ 5 h 59"/>
                <a:gd name="T10" fmla="*/ 59 w 63"/>
                <a:gd name="T11" fmla="*/ 18 h 59"/>
                <a:gd name="T12" fmla="*/ 17 w 63"/>
                <a:gd name="T13" fmla="*/ 55 h 59"/>
                <a:gd name="T14" fmla="*/ 4 w 63"/>
                <a:gd name="T15" fmla="*/ 5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" h="59">
                  <a:moveTo>
                    <a:pt x="4" y="54"/>
                  </a:moveTo>
                  <a:cubicBezTo>
                    <a:pt x="4" y="54"/>
                    <a:pt x="4" y="54"/>
                    <a:pt x="4" y="54"/>
                  </a:cubicBezTo>
                  <a:cubicBezTo>
                    <a:pt x="0" y="51"/>
                    <a:pt x="0" y="45"/>
                    <a:pt x="4" y="41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50" y="0"/>
                    <a:pt x="56" y="1"/>
                    <a:pt x="60" y="5"/>
                  </a:cubicBezTo>
                  <a:cubicBezTo>
                    <a:pt x="63" y="8"/>
                    <a:pt x="63" y="14"/>
                    <a:pt x="59" y="18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3" y="59"/>
                    <a:pt x="7" y="58"/>
                    <a:pt x="4" y="54"/>
                  </a:cubicBezTo>
                </a:path>
              </a:pathLst>
            </a:custGeom>
            <a:solidFill>
              <a:srgbClr val="AAAB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2" name="Freeform 75"/>
            <p:cNvSpPr>
              <a:spLocks/>
            </p:cNvSpPr>
            <p:nvPr/>
          </p:nvSpPr>
          <p:spPr bwMode="auto">
            <a:xfrm>
              <a:off x="876" y="2101"/>
              <a:ext cx="196" cy="197"/>
            </a:xfrm>
            <a:custGeom>
              <a:avLst/>
              <a:gdLst>
                <a:gd name="T0" fmla="*/ 105 w 132"/>
                <a:gd name="T1" fmla="*/ 111 h 133"/>
                <a:gd name="T2" fmla="*/ 22 w 132"/>
                <a:gd name="T3" fmla="*/ 106 h 133"/>
                <a:gd name="T4" fmla="*/ 27 w 132"/>
                <a:gd name="T5" fmla="*/ 22 h 133"/>
                <a:gd name="T6" fmla="*/ 110 w 132"/>
                <a:gd name="T7" fmla="*/ 27 h 133"/>
                <a:gd name="T8" fmla="*/ 105 w 132"/>
                <a:gd name="T9" fmla="*/ 11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3">
                  <a:moveTo>
                    <a:pt x="105" y="111"/>
                  </a:moveTo>
                  <a:cubicBezTo>
                    <a:pt x="81" y="133"/>
                    <a:pt x="44" y="130"/>
                    <a:pt x="22" y="106"/>
                  </a:cubicBezTo>
                  <a:cubicBezTo>
                    <a:pt x="0" y="82"/>
                    <a:pt x="2" y="44"/>
                    <a:pt x="27" y="22"/>
                  </a:cubicBezTo>
                  <a:cubicBezTo>
                    <a:pt x="51" y="0"/>
                    <a:pt x="89" y="3"/>
                    <a:pt x="110" y="27"/>
                  </a:cubicBezTo>
                  <a:cubicBezTo>
                    <a:pt x="132" y="52"/>
                    <a:pt x="130" y="89"/>
                    <a:pt x="105" y="111"/>
                  </a:cubicBezTo>
                </a:path>
              </a:pathLst>
            </a:custGeom>
            <a:solidFill>
              <a:srgbClr val="CFD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3" name="Freeform 76"/>
            <p:cNvSpPr>
              <a:spLocks/>
            </p:cNvSpPr>
            <p:nvPr/>
          </p:nvSpPr>
          <p:spPr bwMode="auto">
            <a:xfrm>
              <a:off x="750" y="2083"/>
              <a:ext cx="182" cy="181"/>
            </a:xfrm>
            <a:custGeom>
              <a:avLst/>
              <a:gdLst>
                <a:gd name="T0" fmla="*/ 98 w 123"/>
                <a:gd name="T1" fmla="*/ 102 h 122"/>
                <a:gd name="T2" fmla="*/ 21 w 123"/>
                <a:gd name="T3" fmla="*/ 97 h 122"/>
                <a:gd name="T4" fmla="*/ 25 w 123"/>
                <a:gd name="T5" fmla="*/ 20 h 122"/>
                <a:gd name="T6" fmla="*/ 103 w 123"/>
                <a:gd name="T7" fmla="*/ 24 h 122"/>
                <a:gd name="T8" fmla="*/ 98 w 123"/>
                <a:gd name="T9" fmla="*/ 10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2">
                  <a:moveTo>
                    <a:pt x="98" y="102"/>
                  </a:moveTo>
                  <a:cubicBezTo>
                    <a:pt x="76" y="122"/>
                    <a:pt x="41" y="120"/>
                    <a:pt x="21" y="97"/>
                  </a:cubicBezTo>
                  <a:cubicBezTo>
                    <a:pt x="0" y="75"/>
                    <a:pt x="2" y="40"/>
                    <a:pt x="25" y="20"/>
                  </a:cubicBezTo>
                  <a:cubicBezTo>
                    <a:pt x="48" y="0"/>
                    <a:pt x="83" y="2"/>
                    <a:pt x="103" y="24"/>
                  </a:cubicBezTo>
                  <a:cubicBezTo>
                    <a:pt x="123" y="47"/>
                    <a:pt x="121" y="82"/>
                    <a:pt x="98" y="102"/>
                  </a:cubicBezTo>
                </a:path>
              </a:pathLst>
            </a:custGeom>
            <a:solidFill>
              <a:srgbClr val="CFD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4" name="Freeform 77"/>
            <p:cNvSpPr>
              <a:spLocks/>
            </p:cNvSpPr>
            <p:nvPr/>
          </p:nvSpPr>
          <p:spPr bwMode="auto">
            <a:xfrm>
              <a:off x="713" y="2251"/>
              <a:ext cx="295" cy="295"/>
            </a:xfrm>
            <a:custGeom>
              <a:avLst/>
              <a:gdLst>
                <a:gd name="T0" fmla="*/ 158 w 199"/>
                <a:gd name="T1" fmla="*/ 167 h 199"/>
                <a:gd name="T2" fmla="*/ 32 w 199"/>
                <a:gd name="T3" fmla="*/ 159 h 199"/>
                <a:gd name="T4" fmla="*/ 40 w 199"/>
                <a:gd name="T5" fmla="*/ 33 h 199"/>
                <a:gd name="T6" fmla="*/ 166 w 199"/>
                <a:gd name="T7" fmla="*/ 41 h 199"/>
                <a:gd name="T8" fmla="*/ 158 w 199"/>
                <a:gd name="T9" fmla="*/ 167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199">
                  <a:moveTo>
                    <a:pt x="158" y="167"/>
                  </a:moveTo>
                  <a:cubicBezTo>
                    <a:pt x="122" y="199"/>
                    <a:pt x="65" y="196"/>
                    <a:pt x="32" y="159"/>
                  </a:cubicBezTo>
                  <a:cubicBezTo>
                    <a:pt x="0" y="122"/>
                    <a:pt x="3" y="66"/>
                    <a:pt x="40" y="33"/>
                  </a:cubicBezTo>
                  <a:cubicBezTo>
                    <a:pt x="77" y="0"/>
                    <a:pt x="133" y="4"/>
                    <a:pt x="166" y="41"/>
                  </a:cubicBezTo>
                  <a:cubicBezTo>
                    <a:pt x="199" y="77"/>
                    <a:pt x="195" y="134"/>
                    <a:pt x="158" y="167"/>
                  </a:cubicBezTo>
                </a:path>
              </a:pathLst>
            </a:custGeom>
            <a:solidFill>
              <a:srgbClr val="CFD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5" name="Freeform 78"/>
            <p:cNvSpPr>
              <a:spLocks/>
            </p:cNvSpPr>
            <p:nvPr/>
          </p:nvSpPr>
          <p:spPr bwMode="auto">
            <a:xfrm>
              <a:off x="557" y="2191"/>
              <a:ext cx="307" cy="307"/>
            </a:xfrm>
            <a:custGeom>
              <a:avLst/>
              <a:gdLst>
                <a:gd name="T0" fmla="*/ 165 w 207"/>
                <a:gd name="T1" fmla="*/ 173 h 207"/>
                <a:gd name="T2" fmla="*/ 34 w 207"/>
                <a:gd name="T3" fmla="*/ 165 h 207"/>
                <a:gd name="T4" fmla="*/ 42 w 207"/>
                <a:gd name="T5" fmla="*/ 34 h 207"/>
                <a:gd name="T6" fmla="*/ 173 w 207"/>
                <a:gd name="T7" fmla="*/ 42 h 207"/>
                <a:gd name="T8" fmla="*/ 165 w 207"/>
                <a:gd name="T9" fmla="*/ 17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7">
                  <a:moveTo>
                    <a:pt x="165" y="173"/>
                  </a:moveTo>
                  <a:cubicBezTo>
                    <a:pt x="127" y="207"/>
                    <a:pt x="68" y="204"/>
                    <a:pt x="34" y="165"/>
                  </a:cubicBezTo>
                  <a:cubicBezTo>
                    <a:pt x="0" y="127"/>
                    <a:pt x="3" y="68"/>
                    <a:pt x="42" y="34"/>
                  </a:cubicBezTo>
                  <a:cubicBezTo>
                    <a:pt x="80" y="0"/>
                    <a:pt x="139" y="3"/>
                    <a:pt x="173" y="42"/>
                  </a:cubicBezTo>
                  <a:cubicBezTo>
                    <a:pt x="207" y="80"/>
                    <a:pt x="204" y="139"/>
                    <a:pt x="165" y="173"/>
                  </a:cubicBezTo>
                </a:path>
              </a:pathLst>
            </a:custGeom>
            <a:solidFill>
              <a:srgbClr val="CFD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6" name="Freeform 79"/>
            <p:cNvSpPr>
              <a:spLocks/>
            </p:cNvSpPr>
            <p:nvPr/>
          </p:nvSpPr>
          <p:spPr bwMode="auto">
            <a:xfrm>
              <a:off x="452" y="2397"/>
              <a:ext cx="357" cy="358"/>
            </a:xfrm>
            <a:custGeom>
              <a:avLst/>
              <a:gdLst>
                <a:gd name="T0" fmla="*/ 192 w 241"/>
                <a:gd name="T1" fmla="*/ 201 h 241"/>
                <a:gd name="T2" fmla="*/ 39 w 241"/>
                <a:gd name="T3" fmla="*/ 192 h 241"/>
                <a:gd name="T4" fmla="*/ 48 w 241"/>
                <a:gd name="T5" fmla="*/ 39 h 241"/>
                <a:gd name="T6" fmla="*/ 201 w 241"/>
                <a:gd name="T7" fmla="*/ 48 h 241"/>
                <a:gd name="T8" fmla="*/ 192 w 241"/>
                <a:gd name="T9" fmla="*/ 20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241">
                  <a:moveTo>
                    <a:pt x="192" y="201"/>
                  </a:moveTo>
                  <a:cubicBezTo>
                    <a:pt x="148" y="241"/>
                    <a:pt x="79" y="237"/>
                    <a:pt x="39" y="192"/>
                  </a:cubicBezTo>
                  <a:cubicBezTo>
                    <a:pt x="0" y="148"/>
                    <a:pt x="4" y="79"/>
                    <a:pt x="48" y="39"/>
                  </a:cubicBezTo>
                  <a:cubicBezTo>
                    <a:pt x="93" y="0"/>
                    <a:pt x="162" y="4"/>
                    <a:pt x="201" y="48"/>
                  </a:cubicBezTo>
                  <a:cubicBezTo>
                    <a:pt x="241" y="93"/>
                    <a:pt x="237" y="162"/>
                    <a:pt x="192" y="201"/>
                  </a:cubicBezTo>
                </a:path>
              </a:pathLst>
            </a:custGeom>
            <a:solidFill>
              <a:srgbClr val="CFD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7" name="Freeform 80"/>
            <p:cNvSpPr>
              <a:spLocks/>
            </p:cNvSpPr>
            <p:nvPr/>
          </p:nvSpPr>
          <p:spPr bwMode="auto">
            <a:xfrm>
              <a:off x="787" y="2212"/>
              <a:ext cx="197" cy="197"/>
            </a:xfrm>
            <a:custGeom>
              <a:avLst/>
              <a:gdLst>
                <a:gd name="T0" fmla="*/ 107 w 133"/>
                <a:gd name="T1" fmla="*/ 111 h 133"/>
                <a:gd name="T2" fmla="*/ 22 w 133"/>
                <a:gd name="T3" fmla="*/ 106 h 133"/>
                <a:gd name="T4" fmla="*/ 27 w 133"/>
                <a:gd name="T5" fmla="*/ 22 h 133"/>
                <a:gd name="T6" fmla="*/ 112 w 133"/>
                <a:gd name="T7" fmla="*/ 27 h 133"/>
                <a:gd name="T8" fmla="*/ 107 w 133"/>
                <a:gd name="T9" fmla="*/ 11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33">
                  <a:moveTo>
                    <a:pt x="107" y="111"/>
                  </a:moveTo>
                  <a:cubicBezTo>
                    <a:pt x="82" y="133"/>
                    <a:pt x="44" y="131"/>
                    <a:pt x="22" y="106"/>
                  </a:cubicBezTo>
                  <a:cubicBezTo>
                    <a:pt x="0" y="82"/>
                    <a:pt x="3" y="44"/>
                    <a:pt x="27" y="22"/>
                  </a:cubicBezTo>
                  <a:cubicBezTo>
                    <a:pt x="52" y="0"/>
                    <a:pt x="90" y="2"/>
                    <a:pt x="112" y="27"/>
                  </a:cubicBezTo>
                  <a:cubicBezTo>
                    <a:pt x="133" y="52"/>
                    <a:pt x="131" y="89"/>
                    <a:pt x="107" y="111"/>
                  </a:cubicBezTo>
                </a:path>
              </a:pathLst>
            </a:custGeom>
            <a:solidFill>
              <a:srgbClr val="CFD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8" name="Freeform 81"/>
            <p:cNvSpPr>
              <a:spLocks/>
            </p:cNvSpPr>
            <p:nvPr/>
          </p:nvSpPr>
          <p:spPr bwMode="auto">
            <a:xfrm>
              <a:off x="1089" y="1788"/>
              <a:ext cx="138" cy="198"/>
            </a:xfrm>
            <a:custGeom>
              <a:avLst/>
              <a:gdLst>
                <a:gd name="T0" fmla="*/ 26 w 138"/>
                <a:gd name="T1" fmla="*/ 0 h 198"/>
                <a:gd name="T2" fmla="*/ 0 w 138"/>
                <a:gd name="T3" fmla="*/ 132 h 198"/>
                <a:gd name="T4" fmla="*/ 60 w 138"/>
                <a:gd name="T5" fmla="*/ 198 h 198"/>
                <a:gd name="T6" fmla="*/ 138 w 138"/>
                <a:gd name="T7" fmla="*/ 127 h 198"/>
                <a:gd name="T8" fmla="*/ 26 w 138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198">
                  <a:moveTo>
                    <a:pt x="26" y="0"/>
                  </a:moveTo>
                  <a:lnTo>
                    <a:pt x="0" y="132"/>
                  </a:lnTo>
                  <a:lnTo>
                    <a:pt x="60" y="198"/>
                  </a:lnTo>
                  <a:lnTo>
                    <a:pt x="138" y="12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F97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9" name="Freeform 82"/>
            <p:cNvSpPr>
              <a:spLocks/>
            </p:cNvSpPr>
            <p:nvPr/>
          </p:nvSpPr>
          <p:spPr bwMode="auto">
            <a:xfrm>
              <a:off x="1149" y="1915"/>
              <a:ext cx="197" cy="137"/>
            </a:xfrm>
            <a:custGeom>
              <a:avLst/>
              <a:gdLst>
                <a:gd name="T0" fmla="*/ 197 w 197"/>
                <a:gd name="T1" fmla="*/ 134 h 137"/>
                <a:gd name="T2" fmla="*/ 78 w 197"/>
                <a:gd name="T3" fmla="*/ 0 h 137"/>
                <a:gd name="T4" fmla="*/ 0 w 197"/>
                <a:gd name="T5" fmla="*/ 71 h 137"/>
                <a:gd name="T6" fmla="*/ 58 w 197"/>
                <a:gd name="T7" fmla="*/ 137 h 137"/>
                <a:gd name="T8" fmla="*/ 197 w 197"/>
                <a:gd name="T9" fmla="*/ 13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37">
                  <a:moveTo>
                    <a:pt x="197" y="134"/>
                  </a:moveTo>
                  <a:lnTo>
                    <a:pt x="78" y="0"/>
                  </a:lnTo>
                  <a:lnTo>
                    <a:pt x="0" y="71"/>
                  </a:lnTo>
                  <a:lnTo>
                    <a:pt x="58" y="137"/>
                  </a:lnTo>
                  <a:lnTo>
                    <a:pt x="197" y="134"/>
                  </a:lnTo>
                  <a:close/>
                </a:path>
              </a:pathLst>
            </a:custGeom>
            <a:solidFill>
              <a:srgbClr val="1D6C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0" name="Freeform 83"/>
            <p:cNvSpPr>
              <a:spLocks/>
            </p:cNvSpPr>
            <p:nvPr/>
          </p:nvSpPr>
          <p:spPr bwMode="auto">
            <a:xfrm>
              <a:off x="1092" y="1794"/>
              <a:ext cx="249" cy="273"/>
            </a:xfrm>
            <a:custGeom>
              <a:avLst/>
              <a:gdLst>
                <a:gd name="T0" fmla="*/ 139 w 168"/>
                <a:gd name="T1" fmla="*/ 177 h 184"/>
                <a:gd name="T2" fmla="*/ 6 w 168"/>
                <a:gd name="T3" fmla="*/ 28 h 184"/>
                <a:gd name="T4" fmla="*/ 7 w 168"/>
                <a:gd name="T5" fmla="*/ 5 h 184"/>
                <a:gd name="T6" fmla="*/ 30 w 168"/>
                <a:gd name="T7" fmla="*/ 7 h 184"/>
                <a:gd name="T8" fmla="*/ 163 w 168"/>
                <a:gd name="T9" fmla="*/ 156 h 184"/>
                <a:gd name="T10" fmla="*/ 161 w 168"/>
                <a:gd name="T11" fmla="*/ 178 h 184"/>
                <a:gd name="T12" fmla="*/ 139 w 168"/>
                <a:gd name="T13" fmla="*/ 177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84">
                  <a:moveTo>
                    <a:pt x="139" y="177"/>
                  </a:moveTo>
                  <a:cubicBezTo>
                    <a:pt x="6" y="28"/>
                    <a:pt x="6" y="28"/>
                    <a:pt x="6" y="28"/>
                  </a:cubicBezTo>
                  <a:cubicBezTo>
                    <a:pt x="0" y="21"/>
                    <a:pt x="1" y="11"/>
                    <a:pt x="7" y="5"/>
                  </a:cubicBezTo>
                  <a:cubicBezTo>
                    <a:pt x="14" y="0"/>
                    <a:pt x="24" y="0"/>
                    <a:pt x="30" y="7"/>
                  </a:cubicBezTo>
                  <a:cubicBezTo>
                    <a:pt x="163" y="156"/>
                    <a:pt x="163" y="156"/>
                    <a:pt x="163" y="156"/>
                  </a:cubicBezTo>
                  <a:cubicBezTo>
                    <a:pt x="168" y="163"/>
                    <a:pt x="168" y="173"/>
                    <a:pt x="161" y="178"/>
                  </a:cubicBezTo>
                  <a:cubicBezTo>
                    <a:pt x="155" y="184"/>
                    <a:pt x="145" y="183"/>
                    <a:pt x="139" y="177"/>
                  </a:cubicBezTo>
                </a:path>
              </a:pathLst>
            </a:custGeom>
            <a:solidFill>
              <a:srgbClr val="3F97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1" name="Freeform 84"/>
            <p:cNvSpPr>
              <a:spLocks/>
            </p:cNvSpPr>
            <p:nvPr/>
          </p:nvSpPr>
          <p:spPr bwMode="auto">
            <a:xfrm>
              <a:off x="1927" y="863"/>
              <a:ext cx="484" cy="282"/>
            </a:xfrm>
            <a:custGeom>
              <a:avLst/>
              <a:gdLst>
                <a:gd name="T0" fmla="*/ 0 w 326"/>
                <a:gd name="T1" fmla="*/ 66 h 190"/>
                <a:gd name="T2" fmla="*/ 111 w 326"/>
                <a:gd name="T3" fmla="*/ 190 h 190"/>
                <a:gd name="T4" fmla="*/ 326 w 326"/>
                <a:gd name="T5" fmla="*/ 0 h 190"/>
                <a:gd name="T6" fmla="*/ 0 w 326"/>
                <a:gd name="T7" fmla="*/ 6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6" h="190">
                  <a:moveTo>
                    <a:pt x="0" y="66"/>
                  </a:moveTo>
                  <a:cubicBezTo>
                    <a:pt x="111" y="190"/>
                    <a:pt x="111" y="190"/>
                    <a:pt x="111" y="190"/>
                  </a:cubicBezTo>
                  <a:cubicBezTo>
                    <a:pt x="326" y="0"/>
                    <a:pt x="326" y="0"/>
                    <a:pt x="326" y="0"/>
                  </a:cubicBezTo>
                  <a:cubicBezTo>
                    <a:pt x="300" y="0"/>
                    <a:pt x="158" y="7"/>
                    <a:pt x="0" y="66"/>
                  </a:cubicBezTo>
                </a:path>
              </a:pathLst>
            </a:custGeom>
            <a:solidFill>
              <a:srgbClr val="3F97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2" name="Freeform 85"/>
            <p:cNvSpPr>
              <a:spLocks/>
            </p:cNvSpPr>
            <p:nvPr/>
          </p:nvSpPr>
          <p:spPr bwMode="auto">
            <a:xfrm>
              <a:off x="2092" y="862"/>
              <a:ext cx="324" cy="475"/>
            </a:xfrm>
            <a:custGeom>
              <a:avLst/>
              <a:gdLst>
                <a:gd name="T0" fmla="*/ 219 w 219"/>
                <a:gd name="T1" fmla="*/ 0 h 320"/>
                <a:gd name="T2" fmla="*/ 215 w 219"/>
                <a:gd name="T3" fmla="*/ 1 h 320"/>
                <a:gd name="T4" fmla="*/ 0 w 219"/>
                <a:gd name="T5" fmla="*/ 191 h 320"/>
                <a:gd name="T6" fmla="*/ 115 w 219"/>
                <a:gd name="T7" fmla="*/ 320 h 320"/>
                <a:gd name="T8" fmla="*/ 219 w 219"/>
                <a:gd name="T9" fmla="*/ 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" h="320">
                  <a:moveTo>
                    <a:pt x="219" y="0"/>
                  </a:moveTo>
                  <a:cubicBezTo>
                    <a:pt x="219" y="0"/>
                    <a:pt x="217" y="0"/>
                    <a:pt x="215" y="1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15" y="320"/>
                    <a:pt x="115" y="320"/>
                    <a:pt x="115" y="320"/>
                  </a:cubicBezTo>
                  <a:cubicBezTo>
                    <a:pt x="200" y="154"/>
                    <a:pt x="219" y="0"/>
                    <a:pt x="219" y="0"/>
                  </a:cubicBezTo>
                </a:path>
              </a:pathLst>
            </a:custGeom>
            <a:solidFill>
              <a:srgbClr val="1D6C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3" name="Freeform 86"/>
            <p:cNvSpPr>
              <a:spLocks/>
            </p:cNvSpPr>
            <p:nvPr/>
          </p:nvSpPr>
          <p:spPr bwMode="auto">
            <a:xfrm>
              <a:off x="1115" y="961"/>
              <a:ext cx="977" cy="950"/>
            </a:xfrm>
            <a:custGeom>
              <a:avLst/>
              <a:gdLst>
                <a:gd name="T0" fmla="*/ 548 w 659"/>
                <a:gd name="T1" fmla="*/ 0 h 640"/>
                <a:gd name="T2" fmla="*/ 294 w 659"/>
                <a:gd name="T3" fmla="*/ 149 h 640"/>
                <a:gd name="T4" fmla="*/ 0 w 659"/>
                <a:gd name="T5" fmla="*/ 549 h 640"/>
                <a:gd name="T6" fmla="*/ 80 w 659"/>
                <a:gd name="T7" fmla="*/ 640 h 640"/>
                <a:gd name="T8" fmla="*/ 659 w 659"/>
                <a:gd name="T9" fmla="*/ 124 h 640"/>
                <a:gd name="T10" fmla="*/ 548 w 659"/>
                <a:gd name="T11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9" h="640">
                  <a:moveTo>
                    <a:pt x="548" y="0"/>
                  </a:moveTo>
                  <a:cubicBezTo>
                    <a:pt x="463" y="31"/>
                    <a:pt x="373" y="79"/>
                    <a:pt x="294" y="149"/>
                  </a:cubicBezTo>
                  <a:cubicBezTo>
                    <a:pt x="142" y="284"/>
                    <a:pt x="35" y="434"/>
                    <a:pt x="0" y="549"/>
                  </a:cubicBezTo>
                  <a:cubicBezTo>
                    <a:pt x="80" y="640"/>
                    <a:pt x="80" y="640"/>
                    <a:pt x="80" y="640"/>
                  </a:cubicBezTo>
                  <a:cubicBezTo>
                    <a:pt x="659" y="124"/>
                    <a:pt x="659" y="124"/>
                    <a:pt x="659" y="124"/>
                  </a:cubicBezTo>
                  <a:lnTo>
                    <a:pt x="5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4" name="Freeform 87"/>
            <p:cNvSpPr>
              <a:spLocks/>
            </p:cNvSpPr>
            <p:nvPr/>
          </p:nvSpPr>
          <p:spPr bwMode="auto">
            <a:xfrm>
              <a:off x="1233" y="1145"/>
              <a:ext cx="1029" cy="905"/>
            </a:xfrm>
            <a:custGeom>
              <a:avLst/>
              <a:gdLst>
                <a:gd name="T0" fmla="*/ 516 w 694"/>
                <a:gd name="T1" fmla="*/ 364 h 610"/>
                <a:gd name="T2" fmla="*/ 694 w 694"/>
                <a:gd name="T3" fmla="*/ 129 h 610"/>
                <a:gd name="T4" fmla="*/ 579 w 694"/>
                <a:gd name="T5" fmla="*/ 0 h 610"/>
                <a:gd name="T6" fmla="*/ 0 w 694"/>
                <a:gd name="T7" fmla="*/ 516 h 610"/>
                <a:gd name="T8" fmla="*/ 84 w 694"/>
                <a:gd name="T9" fmla="*/ 610 h 610"/>
                <a:gd name="T10" fmla="*/ 516 w 694"/>
                <a:gd name="T11" fmla="*/ 364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4" h="610">
                  <a:moveTo>
                    <a:pt x="516" y="364"/>
                  </a:moveTo>
                  <a:cubicBezTo>
                    <a:pt x="595" y="294"/>
                    <a:pt x="652" y="210"/>
                    <a:pt x="694" y="129"/>
                  </a:cubicBezTo>
                  <a:cubicBezTo>
                    <a:pt x="579" y="0"/>
                    <a:pt x="579" y="0"/>
                    <a:pt x="579" y="0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84" y="610"/>
                    <a:pt x="84" y="610"/>
                    <a:pt x="84" y="610"/>
                  </a:cubicBezTo>
                  <a:cubicBezTo>
                    <a:pt x="203" y="588"/>
                    <a:pt x="364" y="500"/>
                    <a:pt x="516" y="364"/>
                  </a:cubicBezTo>
                </a:path>
              </a:pathLst>
            </a:custGeom>
            <a:solidFill>
              <a:srgbClr val="E3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5" name="Freeform 88"/>
            <p:cNvSpPr>
              <a:spLocks/>
            </p:cNvSpPr>
            <p:nvPr/>
          </p:nvSpPr>
          <p:spPr bwMode="auto">
            <a:xfrm>
              <a:off x="1095" y="1758"/>
              <a:ext cx="284" cy="310"/>
            </a:xfrm>
            <a:custGeom>
              <a:avLst/>
              <a:gdLst>
                <a:gd name="T0" fmla="*/ 158 w 191"/>
                <a:gd name="T1" fmla="*/ 201 h 209"/>
                <a:gd name="T2" fmla="*/ 7 w 191"/>
                <a:gd name="T3" fmla="*/ 31 h 209"/>
                <a:gd name="T4" fmla="*/ 8 w 191"/>
                <a:gd name="T5" fmla="*/ 6 h 209"/>
                <a:gd name="T6" fmla="*/ 33 w 191"/>
                <a:gd name="T7" fmla="*/ 8 h 209"/>
                <a:gd name="T8" fmla="*/ 184 w 191"/>
                <a:gd name="T9" fmla="*/ 177 h 209"/>
                <a:gd name="T10" fmla="*/ 183 w 191"/>
                <a:gd name="T11" fmla="*/ 202 h 209"/>
                <a:gd name="T12" fmla="*/ 158 w 191"/>
                <a:gd name="T13" fmla="*/ 201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209">
                  <a:moveTo>
                    <a:pt x="158" y="201"/>
                  </a:moveTo>
                  <a:cubicBezTo>
                    <a:pt x="7" y="31"/>
                    <a:pt x="7" y="31"/>
                    <a:pt x="7" y="31"/>
                  </a:cubicBezTo>
                  <a:cubicBezTo>
                    <a:pt x="0" y="24"/>
                    <a:pt x="1" y="13"/>
                    <a:pt x="8" y="6"/>
                  </a:cubicBezTo>
                  <a:cubicBezTo>
                    <a:pt x="16" y="0"/>
                    <a:pt x="27" y="0"/>
                    <a:pt x="33" y="8"/>
                  </a:cubicBezTo>
                  <a:cubicBezTo>
                    <a:pt x="184" y="177"/>
                    <a:pt x="184" y="177"/>
                    <a:pt x="184" y="177"/>
                  </a:cubicBezTo>
                  <a:cubicBezTo>
                    <a:pt x="191" y="184"/>
                    <a:pt x="190" y="196"/>
                    <a:pt x="183" y="202"/>
                  </a:cubicBezTo>
                  <a:cubicBezTo>
                    <a:pt x="175" y="209"/>
                    <a:pt x="164" y="208"/>
                    <a:pt x="158" y="201"/>
                  </a:cubicBezTo>
                </a:path>
              </a:pathLst>
            </a:custGeom>
            <a:solidFill>
              <a:srgbClr val="3F97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6" name="Freeform 89"/>
            <p:cNvSpPr>
              <a:spLocks/>
            </p:cNvSpPr>
            <p:nvPr/>
          </p:nvSpPr>
          <p:spPr bwMode="auto">
            <a:xfrm>
              <a:off x="1214" y="1892"/>
              <a:ext cx="165" cy="176"/>
            </a:xfrm>
            <a:custGeom>
              <a:avLst/>
              <a:gdLst>
                <a:gd name="T0" fmla="*/ 27 w 111"/>
                <a:gd name="T1" fmla="*/ 0 h 119"/>
                <a:gd name="T2" fmla="*/ 104 w 111"/>
                <a:gd name="T3" fmla="*/ 87 h 119"/>
                <a:gd name="T4" fmla="*/ 103 w 111"/>
                <a:gd name="T5" fmla="*/ 112 h 119"/>
                <a:gd name="T6" fmla="*/ 78 w 111"/>
                <a:gd name="T7" fmla="*/ 111 h 119"/>
                <a:gd name="T8" fmla="*/ 0 w 111"/>
                <a:gd name="T9" fmla="*/ 24 h 119"/>
                <a:gd name="T10" fmla="*/ 27 w 111"/>
                <a:gd name="T11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119">
                  <a:moveTo>
                    <a:pt x="27" y="0"/>
                  </a:moveTo>
                  <a:cubicBezTo>
                    <a:pt x="104" y="87"/>
                    <a:pt x="104" y="87"/>
                    <a:pt x="104" y="87"/>
                  </a:cubicBezTo>
                  <a:cubicBezTo>
                    <a:pt x="111" y="94"/>
                    <a:pt x="110" y="106"/>
                    <a:pt x="103" y="112"/>
                  </a:cubicBezTo>
                  <a:cubicBezTo>
                    <a:pt x="95" y="119"/>
                    <a:pt x="84" y="118"/>
                    <a:pt x="78" y="111"/>
                  </a:cubicBezTo>
                  <a:cubicBezTo>
                    <a:pt x="0" y="24"/>
                    <a:pt x="0" y="24"/>
                    <a:pt x="0" y="24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1D6C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7" name="Freeform 90"/>
            <p:cNvSpPr>
              <a:spLocks/>
            </p:cNvSpPr>
            <p:nvPr/>
          </p:nvSpPr>
          <p:spPr bwMode="auto">
            <a:xfrm>
              <a:off x="1469" y="2196"/>
              <a:ext cx="119" cy="130"/>
            </a:xfrm>
            <a:custGeom>
              <a:avLst/>
              <a:gdLst>
                <a:gd name="T0" fmla="*/ 66 w 80"/>
                <a:gd name="T1" fmla="*/ 85 h 88"/>
                <a:gd name="T2" fmla="*/ 3 w 80"/>
                <a:gd name="T3" fmla="*/ 14 h 88"/>
                <a:gd name="T4" fmla="*/ 3 w 80"/>
                <a:gd name="T5" fmla="*/ 3 h 88"/>
                <a:gd name="T6" fmla="*/ 14 w 80"/>
                <a:gd name="T7" fmla="*/ 4 h 88"/>
                <a:gd name="T8" fmla="*/ 77 w 80"/>
                <a:gd name="T9" fmla="*/ 75 h 88"/>
                <a:gd name="T10" fmla="*/ 77 w 80"/>
                <a:gd name="T11" fmla="*/ 86 h 88"/>
                <a:gd name="T12" fmla="*/ 66 w 80"/>
                <a:gd name="T13" fmla="*/ 8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88">
                  <a:moveTo>
                    <a:pt x="66" y="85"/>
                  </a:moveTo>
                  <a:cubicBezTo>
                    <a:pt x="3" y="14"/>
                    <a:pt x="3" y="14"/>
                    <a:pt x="3" y="14"/>
                  </a:cubicBezTo>
                  <a:cubicBezTo>
                    <a:pt x="0" y="10"/>
                    <a:pt x="0" y="6"/>
                    <a:pt x="3" y="3"/>
                  </a:cubicBezTo>
                  <a:cubicBezTo>
                    <a:pt x="6" y="0"/>
                    <a:pt x="11" y="0"/>
                    <a:pt x="14" y="4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80" y="78"/>
                    <a:pt x="80" y="83"/>
                    <a:pt x="77" y="86"/>
                  </a:cubicBezTo>
                  <a:cubicBezTo>
                    <a:pt x="74" y="88"/>
                    <a:pt x="69" y="88"/>
                    <a:pt x="66" y="85"/>
                  </a:cubicBezTo>
                </a:path>
              </a:pathLst>
            </a:custGeom>
            <a:solidFill>
              <a:srgbClr val="1D6C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8" name="Freeform 91"/>
            <p:cNvSpPr>
              <a:spLocks/>
            </p:cNvSpPr>
            <p:nvPr/>
          </p:nvSpPr>
          <p:spPr bwMode="auto">
            <a:xfrm>
              <a:off x="1481" y="1929"/>
              <a:ext cx="421" cy="387"/>
            </a:xfrm>
            <a:custGeom>
              <a:avLst/>
              <a:gdLst>
                <a:gd name="T0" fmla="*/ 76 w 284"/>
                <a:gd name="T1" fmla="*/ 261 h 261"/>
                <a:gd name="T2" fmla="*/ 188 w 284"/>
                <a:gd name="T3" fmla="*/ 188 h 261"/>
                <a:gd name="T4" fmla="*/ 284 w 284"/>
                <a:gd name="T5" fmla="*/ 0 h 261"/>
                <a:gd name="T6" fmla="*/ 86 w 284"/>
                <a:gd name="T7" fmla="*/ 73 h 261"/>
                <a:gd name="T8" fmla="*/ 0 w 284"/>
                <a:gd name="T9" fmla="*/ 176 h 261"/>
                <a:gd name="T10" fmla="*/ 76 w 284"/>
                <a:gd name="T11" fmla="*/ 26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4" h="261">
                  <a:moveTo>
                    <a:pt x="76" y="261"/>
                  </a:moveTo>
                  <a:cubicBezTo>
                    <a:pt x="111" y="247"/>
                    <a:pt x="150" y="222"/>
                    <a:pt x="188" y="188"/>
                  </a:cubicBezTo>
                  <a:cubicBezTo>
                    <a:pt x="270" y="116"/>
                    <a:pt x="284" y="0"/>
                    <a:pt x="284" y="0"/>
                  </a:cubicBezTo>
                  <a:cubicBezTo>
                    <a:pt x="284" y="0"/>
                    <a:pt x="167" y="1"/>
                    <a:pt x="86" y="73"/>
                  </a:cubicBezTo>
                  <a:cubicBezTo>
                    <a:pt x="48" y="107"/>
                    <a:pt x="18" y="143"/>
                    <a:pt x="0" y="176"/>
                  </a:cubicBezTo>
                  <a:lnTo>
                    <a:pt x="76" y="261"/>
                  </a:lnTo>
                  <a:close/>
                </a:path>
              </a:pathLst>
            </a:custGeom>
            <a:solidFill>
              <a:srgbClr val="1D6C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9" name="Freeform 92"/>
            <p:cNvSpPr>
              <a:spLocks/>
            </p:cNvSpPr>
            <p:nvPr/>
          </p:nvSpPr>
          <p:spPr bwMode="auto">
            <a:xfrm>
              <a:off x="880" y="1254"/>
              <a:ext cx="421" cy="387"/>
            </a:xfrm>
            <a:custGeom>
              <a:avLst/>
              <a:gdLst>
                <a:gd name="T0" fmla="*/ 76 w 284"/>
                <a:gd name="T1" fmla="*/ 261 h 261"/>
                <a:gd name="T2" fmla="*/ 188 w 284"/>
                <a:gd name="T3" fmla="*/ 188 h 261"/>
                <a:gd name="T4" fmla="*/ 284 w 284"/>
                <a:gd name="T5" fmla="*/ 0 h 261"/>
                <a:gd name="T6" fmla="*/ 86 w 284"/>
                <a:gd name="T7" fmla="*/ 73 h 261"/>
                <a:gd name="T8" fmla="*/ 0 w 284"/>
                <a:gd name="T9" fmla="*/ 176 h 261"/>
                <a:gd name="T10" fmla="*/ 76 w 284"/>
                <a:gd name="T11" fmla="*/ 26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4" h="261">
                  <a:moveTo>
                    <a:pt x="76" y="261"/>
                  </a:moveTo>
                  <a:cubicBezTo>
                    <a:pt x="111" y="247"/>
                    <a:pt x="150" y="222"/>
                    <a:pt x="188" y="188"/>
                  </a:cubicBezTo>
                  <a:cubicBezTo>
                    <a:pt x="270" y="116"/>
                    <a:pt x="284" y="0"/>
                    <a:pt x="284" y="0"/>
                  </a:cubicBezTo>
                  <a:cubicBezTo>
                    <a:pt x="284" y="0"/>
                    <a:pt x="167" y="1"/>
                    <a:pt x="86" y="73"/>
                  </a:cubicBezTo>
                  <a:cubicBezTo>
                    <a:pt x="48" y="107"/>
                    <a:pt x="18" y="143"/>
                    <a:pt x="0" y="176"/>
                  </a:cubicBezTo>
                  <a:lnTo>
                    <a:pt x="76" y="261"/>
                  </a:lnTo>
                  <a:close/>
                </a:path>
              </a:pathLst>
            </a:custGeom>
            <a:solidFill>
              <a:srgbClr val="1D6C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0" name="Freeform 93"/>
            <p:cNvSpPr>
              <a:spLocks/>
            </p:cNvSpPr>
            <p:nvPr/>
          </p:nvSpPr>
          <p:spPr bwMode="auto">
            <a:xfrm>
              <a:off x="1470" y="2179"/>
              <a:ext cx="135" cy="149"/>
            </a:xfrm>
            <a:custGeom>
              <a:avLst/>
              <a:gdLst>
                <a:gd name="T0" fmla="*/ 75 w 91"/>
                <a:gd name="T1" fmla="*/ 96 h 100"/>
                <a:gd name="T2" fmla="*/ 3 w 91"/>
                <a:gd name="T3" fmla="*/ 15 h 100"/>
                <a:gd name="T4" fmla="*/ 4 w 91"/>
                <a:gd name="T5" fmla="*/ 3 h 100"/>
                <a:gd name="T6" fmla="*/ 16 w 91"/>
                <a:gd name="T7" fmla="*/ 3 h 100"/>
                <a:gd name="T8" fmla="*/ 88 w 91"/>
                <a:gd name="T9" fmla="*/ 84 h 100"/>
                <a:gd name="T10" fmla="*/ 87 w 91"/>
                <a:gd name="T11" fmla="*/ 96 h 100"/>
                <a:gd name="T12" fmla="*/ 75 w 91"/>
                <a:gd name="T13" fmla="*/ 9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100">
                  <a:moveTo>
                    <a:pt x="75" y="96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0" y="11"/>
                    <a:pt x="0" y="6"/>
                    <a:pt x="4" y="3"/>
                  </a:cubicBezTo>
                  <a:cubicBezTo>
                    <a:pt x="7" y="0"/>
                    <a:pt x="13" y="0"/>
                    <a:pt x="16" y="3"/>
                  </a:cubicBezTo>
                  <a:cubicBezTo>
                    <a:pt x="88" y="84"/>
                    <a:pt x="88" y="84"/>
                    <a:pt x="88" y="84"/>
                  </a:cubicBezTo>
                  <a:cubicBezTo>
                    <a:pt x="91" y="88"/>
                    <a:pt x="91" y="93"/>
                    <a:pt x="87" y="96"/>
                  </a:cubicBezTo>
                  <a:cubicBezTo>
                    <a:pt x="84" y="100"/>
                    <a:pt x="78" y="99"/>
                    <a:pt x="75" y="96"/>
                  </a:cubicBezTo>
                </a:path>
              </a:pathLst>
            </a:custGeom>
            <a:solidFill>
              <a:srgbClr val="3F97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1" name="Freeform 94"/>
            <p:cNvSpPr>
              <a:spLocks/>
            </p:cNvSpPr>
            <p:nvPr/>
          </p:nvSpPr>
          <p:spPr bwMode="auto">
            <a:xfrm>
              <a:off x="870" y="1503"/>
              <a:ext cx="135" cy="148"/>
            </a:xfrm>
            <a:custGeom>
              <a:avLst/>
              <a:gdLst>
                <a:gd name="T0" fmla="*/ 75 w 91"/>
                <a:gd name="T1" fmla="*/ 97 h 100"/>
                <a:gd name="T2" fmla="*/ 3 w 91"/>
                <a:gd name="T3" fmla="*/ 16 h 100"/>
                <a:gd name="T4" fmla="*/ 4 w 91"/>
                <a:gd name="T5" fmla="*/ 4 h 100"/>
                <a:gd name="T6" fmla="*/ 16 w 91"/>
                <a:gd name="T7" fmla="*/ 4 h 100"/>
                <a:gd name="T8" fmla="*/ 88 w 91"/>
                <a:gd name="T9" fmla="*/ 85 h 100"/>
                <a:gd name="T10" fmla="*/ 87 w 91"/>
                <a:gd name="T11" fmla="*/ 97 h 100"/>
                <a:gd name="T12" fmla="*/ 75 w 91"/>
                <a:gd name="T13" fmla="*/ 9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100">
                  <a:moveTo>
                    <a:pt x="75" y="97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0" y="12"/>
                    <a:pt x="0" y="7"/>
                    <a:pt x="4" y="4"/>
                  </a:cubicBezTo>
                  <a:cubicBezTo>
                    <a:pt x="7" y="0"/>
                    <a:pt x="13" y="1"/>
                    <a:pt x="16" y="4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91" y="89"/>
                    <a:pt x="91" y="94"/>
                    <a:pt x="87" y="97"/>
                  </a:cubicBezTo>
                  <a:cubicBezTo>
                    <a:pt x="84" y="100"/>
                    <a:pt x="78" y="100"/>
                    <a:pt x="75" y="97"/>
                  </a:cubicBezTo>
                </a:path>
              </a:pathLst>
            </a:custGeom>
            <a:solidFill>
              <a:srgbClr val="3F97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2" name="Freeform 95"/>
            <p:cNvSpPr>
              <a:spLocks/>
            </p:cNvSpPr>
            <p:nvPr/>
          </p:nvSpPr>
          <p:spPr bwMode="auto">
            <a:xfrm>
              <a:off x="1754" y="1171"/>
              <a:ext cx="292" cy="292"/>
            </a:xfrm>
            <a:custGeom>
              <a:avLst/>
              <a:gdLst>
                <a:gd name="T0" fmla="*/ 157 w 197"/>
                <a:gd name="T1" fmla="*/ 164 h 197"/>
                <a:gd name="T2" fmla="*/ 33 w 197"/>
                <a:gd name="T3" fmla="*/ 157 h 197"/>
                <a:gd name="T4" fmla="*/ 40 w 197"/>
                <a:gd name="T5" fmla="*/ 33 h 197"/>
                <a:gd name="T6" fmla="*/ 164 w 197"/>
                <a:gd name="T7" fmla="*/ 40 h 197"/>
                <a:gd name="T8" fmla="*/ 157 w 197"/>
                <a:gd name="T9" fmla="*/ 16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97">
                  <a:moveTo>
                    <a:pt x="157" y="164"/>
                  </a:moveTo>
                  <a:cubicBezTo>
                    <a:pt x="121" y="197"/>
                    <a:pt x="65" y="193"/>
                    <a:pt x="33" y="157"/>
                  </a:cubicBezTo>
                  <a:cubicBezTo>
                    <a:pt x="0" y="121"/>
                    <a:pt x="4" y="65"/>
                    <a:pt x="40" y="33"/>
                  </a:cubicBezTo>
                  <a:cubicBezTo>
                    <a:pt x="76" y="0"/>
                    <a:pt x="132" y="3"/>
                    <a:pt x="164" y="40"/>
                  </a:cubicBezTo>
                  <a:cubicBezTo>
                    <a:pt x="197" y="76"/>
                    <a:pt x="194" y="132"/>
                    <a:pt x="157" y="164"/>
                  </a:cubicBezTo>
                </a:path>
              </a:pathLst>
            </a:custGeom>
            <a:solidFill>
              <a:srgbClr val="4FA9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3" name="Freeform 96"/>
            <p:cNvSpPr>
              <a:spLocks/>
            </p:cNvSpPr>
            <p:nvPr/>
          </p:nvSpPr>
          <p:spPr bwMode="auto">
            <a:xfrm>
              <a:off x="1803" y="1230"/>
              <a:ext cx="243" cy="233"/>
            </a:xfrm>
            <a:custGeom>
              <a:avLst/>
              <a:gdLst>
                <a:gd name="T0" fmla="*/ 131 w 164"/>
                <a:gd name="T1" fmla="*/ 0 h 157"/>
                <a:gd name="T2" fmla="*/ 124 w 164"/>
                <a:gd name="T3" fmla="*/ 124 h 157"/>
                <a:gd name="T4" fmla="*/ 0 w 164"/>
                <a:gd name="T5" fmla="*/ 117 h 157"/>
                <a:gd name="T6" fmla="*/ 131 w 164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4" h="157">
                  <a:moveTo>
                    <a:pt x="131" y="0"/>
                  </a:moveTo>
                  <a:cubicBezTo>
                    <a:pt x="164" y="36"/>
                    <a:pt x="161" y="92"/>
                    <a:pt x="124" y="124"/>
                  </a:cubicBezTo>
                  <a:cubicBezTo>
                    <a:pt x="88" y="157"/>
                    <a:pt x="32" y="153"/>
                    <a:pt x="0" y="117"/>
                  </a:cubicBezTo>
                  <a:lnTo>
                    <a:pt x="131" y="0"/>
                  </a:lnTo>
                  <a:close/>
                </a:path>
              </a:pathLst>
            </a:custGeom>
            <a:solidFill>
              <a:srgbClr val="3F97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4" name="Freeform 97"/>
            <p:cNvSpPr>
              <a:spLocks/>
            </p:cNvSpPr>
            <p:nvPr/>
          </p:nvSpPr>
          <p:spPr bwMode="auto">
            <a:xfrm>
              <a:off x="1798" y="1303"/>
              <a:ext cx="16" cy="16"/>
            </a:xfrm>
            <a:custGeom>
              <a:avLst/>
              <a:gdLst>
                <a:gd name="T0" fmla="*/ 6 w 11"/>
                <a:gd name="T1" fmla="*/ 1 h 11"/>
                <a:gd name="T2" fmla="*/ 11 w 11"/>
                <a:gd name="T3" fmla="*/ 6 h 11"/>
                <a:gd name="T4" fmla="*/ 6 w 11"/>
                <a:gd name="T5" fmla="*/ 11 h 11"/>
                <a:gd name="T6" fmla="*/ 0 w 11"/>
                <a:gd name="T7" fmla="*/ 6 h 11"/>
                <a:gd name="T8" fmla="*/ 6 w 11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6" y="1"/>
                  </a:moveTo>
                  <a:cubicBezTo>
                    <a:pt x="9" y="1"/>
                    <a:pt x="11" y="3"/>
                    <a:pt x="11" y="6"/>
                  </a:cubicBezTo>
                  <a:cubicBezTo>
                    <a:pt x="11" y="9"/>
                    <a:pt x="9" y="11"/>
                    <a:pt x="6" y="11"/>
                  </a:cubicBezTo>
                  <a:cubicBezTo>
                    <a:pt x="3" y="11"/>
                    <a:pt x="0" y="9"/>
                    <a:pt x="0" y="6"/>
                  </a:cubicBezTo>
                  <a:cubicBezTo>
                    <a:pt x="0" y="3"/>
                    <a:pt x="3" y="0"/>
                    <a:pt x="6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5" name="Freeform 98"/>
            <p:cNvSpPr>
              <a:spLocks/>
            </p:cNvSpPr>
            <p:nvPr/>
          </p:nvSpPr>
          <p:spPr bwMode="auto">
            <a:xfrm>
              <a:off x="1809" y="1208"/>
              <a:ext cx="124" cy="81"/>
            </a:xfrm>
            <a:custGeom>
              <a:avLst/>
              <a:gdLst>
                <a:gd name="T0" fmla="*/ 84 w 84"/>
                <a:gd name="T1" fmla="*/ 12 h 55"/>
                <a:gd name="T2" fmla="*/ 84 w 84"/>
                <a:gd name="T3" fmla="*/ 13 h 55"/>
                <a:gd name="T4" fmla="*/ 79 w 84"/>
                <a:gd name="T5" fmla="*/ 16 h 55"/>
                <a:gd name="T6" fmla="*/ 8 w 84"/>
                <a:gd name="T7" fmla="*/ 51 h 55"/>
                <a:gd name="T8" fmla="*/ 3 w 84"/>
                <a:gd name="T9" fmla="*/ 54 h 55"/>
                <a:gd name="T10" fmla="*/ 1 w 84"/>
                <a:gd name="T11" fmla="*/ 49 h 55"/>
                <a:gd name="T12" fmla="*/ 80 w 84"/>
                <a:gd name="T13" fmla="*/ 8 h 55"/>
                <a:gd name="T14" fmla="*/ 84 w 84"/>
                <a:gd name="T15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55">
                  <a:moveTo>
                    <a:pt x="84" y="12"/>
                  </a:moveTo>
                  <a:cubicBezTo>
                    <a:pt x="84" y="12"/>
                    <a:pt x="84" y="12"/>
                    <a:pt x="84" y="13"/>
                  </a:cubicBezTo>
                  <a:cubicBezTo>
                    <a:pt x="83" y="15"/>
                    <a:pt x="81" y="16"/>
                    <a:pt x="79" y="16"/>
                  </a:cubicBezTo>
                  <a:cubicBezTo>
                    <a:pt x="24" y="8"/>
                    <a:pt x="9" y="51"/>
                    <a:pt x="8" y="51"/>
                  </a:cubicBezTo>
                  <a:cubicBezTo>
                    <a:pt x="8" y="54"/>
                    <a:pt x="5" y="55"/>
                    <a:pt x="3" y="54"/>
                  </a:cubicBezTo>
                  <a:cubicBezTo>
                    <a:pt x="1" y="53"/>
                    <a:pt x="0" y="51"/>
                    <a:pt x="1" y="49"/>
                  </a:cubicBezTo>
                  <a:cubicBezTo>
                    <a:pt x="1" y="48"/>
                    <a:pt x="19" y="0"/>
                    <a:pt x="80" y="8"/>
                  </a:cubicBezTo>
                  <a:cubicBezTo>
                    <a:pt x="82" y="8"/>
                    <a:pt x="84" y="10"/>
                    <a:pt x="84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6" name="Freeform 99"/>
            <p:cNvSpPr>
              <a:spLocks/>
            </p:cNvSpPr>
            <p:nvPr/>
          </p:nvSpPr>
          <p:spPr bwMode="auto">
            <a:xfrm>
              <a:off x="1319" y="1148"/>
              <a:ext cx="269" cy="643"/>
            </a:xfrm>
            <a:custGeom>
              <a:avLst/>
              <a:gdLst>
                <a:gd name="T0" fmla="*/ 72 w 181"/>
                <a:gd name="T1" fmla="*/ 21 h 433"/>
                <a:gd name="T2" fmla="*/ 82 w 181"/>
                <a:gd name="T3" fmla="*/ 35 h 433"/>
                <a:gd name="T4" fmla="*/ 107 w 181"/>
                <a:gd name="T5" fmla="*/ 73 h 433"/>
                <a:gd name="T6" fmla="*/ 142 w 181"/>
                <a:gd name="T7" fmla="*/ 128 h 433"/>
                <a:gd name="T8" fmla="*/ 161 w 181"/>
                <a:gd name="T9" fmla="*/ 161 h 433"/>
                <a:gd name="T10" fmla="*/ 171 w 181"/>
                <a:gd name="T11" fmla="*/ 179 h 433"/>
                <a:gd name="T12" fmla="*/ 173 w 181"/>
                <a:gd name="T13" fmla="*/ 184 h 433"/>
                <a:gd name="T14" fmla="*/ 175 w 181"/>
                <a:gd name="T15" fmla="*/ 189 h 433"/>
                <a:gd name="T16" fmla="*/ 180 w 181"/>
                <a:gd name="T17" fmla="*/ 204 h 433"/>
                <a:gd name="T18" fmla="*/ 181 w 181"/>
                <a:gd name="T19" fmla="*/ 207 h 433"/>
                <a:gd name="T20" fmla="*/ 181 w 181"/>
                <a:gd name="T21" fmla="*/ 208 h 433"/>
                <a:gd name="T22" fmla="*/ 181 w 181"/>
                <a:gd name="T23" fmla="*/ 210 h 433"/>
                <a:gd name="T24" fmla="*/ 181 w 181"/>
                <a:gd name="T25" fmla="*/ 210 h 433"/>
                <a:gd name="T26" fmla="*/ 181 w 181"/>
                <a:gd name="T27" fmla="*/ 211 h 433"/>
                <a:gd name="T28" fmla="*/ 181 w 181"/>
                <a:gd name="T29" fmla="*/ 213 h 433"/>
                <a:gd name="T30" fmla="*/ 181 w 181"/>
                <a:gd name="T31" fmla="*/ 216 h 433"/>
                <a:gd name="T32" fmla="*/ 181 w 181"/>
                <a:gd name="T33" fmla="*/ 217 h 433"/>
                <a:gd name="T34" fmla="*/ 181 w 181"/>
                <a:gd name="T35" fmla="*/ 219 h 433"/>
                <a:gd name="T36" fmla="*/ 180 w 181"/>
                <a:gd name="T37" fmla="*/ 225 h 433"/>
                <a:gd name="T38" fmla="*/ 180 w 181"/>
                <a:gd name="T39" fmla="*/ 228 h 433"/>
                <a:gd name="T40" fmla="*/ 180 w 181"/>
                <a:gd name="T41" fmla="*/ 230 h 433"/>
                <a:gd name="T42" fmla="*/ 180 w 181"/>
                <a:gd name="T43" fmla="*/ 231 h 433"/>
                <a:gd name="T44" fmla="*/ 177 w 181"/>
                <a:gd name="T45" fmla="*/ 251 h 433"/>
                <a:gd name="T46" fmla="*/ 170 w 181"/>
                <a:gd name="T47" fmla="*/ 287 h 433"/>
                <a:gd name="T48" fmla="*/ 157 w 181"/>
                <a:gd name="T49" fmla="*/ 351 h 433"/>
                <a:gd name="T50" fmla="*/ 148 w 181"/>
                <a:gd name="T51" fmla="*/ 395 h 433"/>
                <a:gd name="T52" fmla="*/ 144 w 181"/>
                <a:gd name="T53" fmla="*/ 412 h 433"/>
                <a:gd name="T54" fmla="*/ 116 w 181"/>
                <a:gd name="T55" fmla="*/ 430 h 433"/>
                <a:gd name="T56" fmla="*/ 98 w 181"/>
                <a:gd name="T57" fmla="*/ 404 h 433"/>
                <a:gd name="T58" fmla="*/ 98 w 181"/>
                <a:gd name="T59" fmla="*/ 403 h 433"/>
                <a:gd name="T60" fmla="*/ 101 w 181"/>
                <a:gd name="T61" fmla="*/ 387 h 433"/>
                <a:gd name="T62" fmla="*/ 108 w 181"/>
                <a:gd name="T63" fmla="*/ 342 h 433"/>
                <a:gd name="T64" fmla="*/ 116 w 181"/>
                <a:gd name="T65" fmla="*/ 279 h 433"/>
                <a:gd name="T66" fmla="*/ 120 w 181"/>
                <a:gd name="T67" fmla="*/ 244 h 433"/>
                <a:gd name="T68" fmla="*/ 122 w 181"/>
                <a:gd name="T69" fmla="*/ 226 h 433"/>
                <a:gd name="T70" fmla="*/ 122 w 181"/>
                <a:gd name="T71" fmla="*/ 225 h 433"/>
                <a:gd name="T72" fmla="*/ 122 w 181"/>
                <a:gd name="T73" fmla="*/ 225 h 433"/>
                <a:gd name="T74" fmla="*/ 122 w 181"/>
                <a:gd name="T75" fmla="*/ 223 h 433"/>
                <a:gd name="T76" fmla="*/ 122 w 181"/>
                <a:gd name="T77" fmla="*/ 220 h 433"/>
                <a:gd name="T78" fmla="*/ 122 w 181"/>
                <a:gd name="T79" fmla="*/ 220 h 433"/>
                <a:gd name="T80" fmla="*/ 122 w 181"/>
                <a:gd name="T81" fmla="*/ 219 h 433"/>
                <a:gd name="T82" fmla="*/ 122 w 181"/>
                <a:gd name="T83" fmla="*/ 216 h 433"/>
                <a:gd name="T84" fmla="*/ 122 w 181"/>
                <a:gd name="T85" fmla="*/ 214 h 433"/>
                <a:gd name="T86" fmla="*/ 121 w 181"/>
                <a:gd name="T87" fmla="*/ 213 h 433"/>
                <a:gd name="T88" fmla="*/ 121 w 181"/>
                <a:gd name="T89" fmla="*/ 213 h 433"/>
                <a:gd name="T90" fmla="*/ 122 w 181"/>
                <a:gd name="T91" fmla="*/ 215 h 433"/>
                <a:gd name="T92" fmla="*/ 122 w 181"/>
                <a:gd name="T93" fmla="*/ 215 h 433"/>
                <a:gd name="T94" fmla="*/ 122 w 181"/>
                <a:gd name="T95" fmla="*/ 216 h 433"/>
                <a:gd name="T96" fmla="*/ 121 w 181"/>
                <a:gd name="T97" fmla="*/ 216 h 433"/>
                <a:gd name="T98" fmla="*/ 120 w 181"/>
                <a:gd name="T99" fmla="*/ 214 h 433"/>
                <a:gd name="T100" fmla="*/ 119 w 181"/>
                <a:gd name="T101" fmla="*/ 210 h 433"/>
                <a:gd name="T102" fmla="*/ 117 w 181"/>
                <a:gd name="T103" fmla="*/ 207 h 433"/>
                <a:gd name="T104" fmla="*/ 108 w 181"/>
                <a:gd name="T105" fmla="*/ 193 h 433"/>
                <a:gd name="T106" fmla="*/ 88 w 181"/>
                <a:gd name="T107" fmla="*/ 164 h 433"/>
                <a:gd name="T108" fmla="*/ 51 w 181"/>
                <a:gd name="T109" fmla="*/ 113 h 433"/>
                <a:gd name="T110" fmla="*/ 24 w 181"/>
                <a:gd name="T111" fmla="*/ 77 h 433"/>
                <a:gd name="T112" fmla="*/ 13 w 181"/>
                <a:gd name="T113" fmla="*/ 64 h 433"/>
                <a:gd name="T114" fmla="*/ 13 w 181"/>
                <a:gd name="T115" fmla="*/ 64 h 433"/>
                <a:gd name="T116" fmla="*/ 19 w 181"/>
                <a:gd name="T117" fmla="*/ 13 h 433"/>
                <a:gd name="T118" fmla="*/ 70 w 181"/>
                <a:gd name="T119" fmla="*/ 19 h 433"/>
                <a:gd name="T120" fmla="*/ 72 w 181"/>
                <a:gd name="T121" fmla="*/ 21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1" h="433">
                  <a:moveTo>
                    <a:pt x="72" y="21"/>
                  </a:moveTo>
                  <a:cubicBezTo>
                    <a:pt x="72" y="21"/>
                    <a:pt x="75" y="26"/>
                    <a:pt x="82" y="35"/>
                  </a:cubicBezTo>
                  <a:cubicBezTo>
                    <a:pt x="88" y="44"/>
                    <a:pt x="97" y="57"/>
                    <a:pt x="107" y="73"/>
                  </a:cubicBezTo>
                  <a:cubicBezTo>
                    <a:pt x="117" y="89"/>
                    <a:pt x="130" y="108"/>
                    <a:pt x="142" y="128"/>
                  </a:cubicBezTo>
                  <a:cubicBezTo>
                    <a:pt x="148" y="139"/>
                    <a:pt x="155" y="149"/>
                    <a:pt x="161" y="161"/>
                  </a:cubicBezTo>
                  <a:cubicBezTo>
                    <a:pt x="164" y="167"/>
                    <a:pt x="167" y="172"/>
                    <a:pt x="171" y="179"/>
                  </a:cubicBezTo>
                  <a:cubicBezTo>
                    <a:pt x="173" y="184"/>
                    <a:pt x="173" y="184"/>
                    <a:pt x="173" y="184"/>
                  </a:cubicBezTo>
                  <a:cubicBezTo>
                    <a:pt x="175" y="189"/>
                    <a:pt x="175" y="189"/>
                    <a:pt x="175" y="189"/>
                  </a:cubicBezTo>
                  <a:cubicBezTo>
                    <a:pt x="177" y="193"/>
                    <a:pt x="178" y="196"/>
                    <a:pt x="180" y="204"/>
                  </a:cubicBezTo>
                  <a:cubicBezTo>
                    <a:pt x="181" y="207"/>
                    <a:pt x="181" y="207"/>
                    <a:pt x="181" y="207"/>
                  </a:cubicBezTo>
                  <a:cubicBezTo>
                    <a:pt x="181" y="208"/>
                    <a:pt x="181" y="208"/>
                    <a:pt x="181" y="208"/>
                  </a:cubicBezTo>
                  <a:cubicBezTo>
                    <a:pt x="180" y="206"/>
                    <a:pt x="181" y="211"/>
                    <a:pt x="181" y="210"/>
                  </a:cubicBezTo>
                  <a:cubicBezTo>
                    <a:pt x="181" y="210"/>
                    <a:pt x="181" y="210"/>
                    <a:pt x="181" y="210"/>
                  </a:cubicBezTo>
                  <a:cubicBezTo>
                    <a:pt x="181" y="211"/>
                    <a:pt x="181" y="211"/>
                    <a:pt x="181" y="211"/>
                  </a:cubicBezTo>
                  <a:cubicBezTo>
                    <a:pt x="181" y="213"/>
                    <a:pt x="181" y="213"/>
                    <a:pt x="181" y="213"/>
                  </a:cubicBezTo>
                  <a:cubicBezTo>
                    <a:pt x="181" y="216"/>
                    <a:pt x="181" y="216"/>
                    <a:pt x="181" y="216"/>
                  </a:cubicBezTo>
                  <a:cubicBezTo>
                    <a:pt x="181" y="217"/>
                    <a:pt x="181" y="217"/>
                    <a:pt x="181" y="217"/>
                  </a:cubicBezTo>
                  <a:cubicBezTo>
                    <a:pt x="181" y="219"/>
                    <a:pt x="181" y="219"/>
                    <a:pt x="181" y="219"/>
                  </a:cubicBezTo>
                  <a:cubicBezTo>
                    <a:pt x="180" y="225"/>
                    <a:pt x="180" y="225"/>
                    <a:pt x="180" y="225"/>
                  </a:cubicBezTo>
                  <a:cubicBezTo>
                    <a:pt x="180" y="228"/>
                    <a:pt x="180" y="228"/>
                    <a:pt x="180" y="228"/>
                  </a:cubicBezTo>
                  <a:cubicBezTo>
                    <a:pt x="180" y="230"/>
                    <a:pt x="180" y="230"/>
                    <a:pt x="180" y="230"/>
                  </a:cubicBezTo>
                  <a:cubicBezTo>
                    <a:pt x="180" y="231"/>
                    <a:pt x="180" y="231"/>
                    <a:pt x="180" y="231"/>
                  </a:cubicBezTo>
                  <a:cubicBezTo>
                    <a:pt x="179" y="238"/>
                    <a:pt x="178" y="245"/>
                    <a:pt x="177" y="251"/>
                  </a:cubicBezTo>
                  <a:cubicBezTo>
                    <a:pt x="175" y="264"/>
                    <a:pt x="173" y="276"/>
                    <a:pt x="170" y="287"/>
                  </a:cubicBezTo>
                  <a:cubicBezTo>
                    <a:pt x="166" y="311"/>
                    <a:pt x="161" y="332"/>
                    <a:pt x="157" y="351"/>
                  </a:cubicBezTo>
                  <a:cubicBezTo>
                    <a:pt x="153" y="369"/>
                    <a:pt x="150" y="385"/>
                    <a:pt x="148" y="395"/>
                  </a:cubicBezTo>
                  <a:cubicBezTo>
                    <a:pt x="145" y="406"/>
                    <a:pt x="144" y="412"/>
                    <a:pt x="144" y="412"/>
                  </a:cubicBezTo>
                  <a:cubicBezTo>
                    <a:pt x="141" y="425"/>
                    <a:pt x="129" y="433"/>
                    <a:pt x="116" y="430"/>
                  </a:cubicBezTo>
                  <a:cubicBezTo>
                    <a:pt x="104" y="427"/>
                    <a:pt x="96" y="416"/>
                    <a:pt x="98" y="404"/>
                  </a:cubicBezTo>
                  <a:cubicBezTo>
                    <a:pt x="98" y="403"/>
                    <a:pt x="98" y="403"/>
                    <a:pt x="98" y="403"/>
                  </a:cubicBezTo>
                  <a:cubicBezTo>
                    <a:pt x="98" y="403"/>
                    <a:pt x="99" y="397"/>
                    <a:pt x="101" y="387"/>
                  </a:cubicBezTo>
                  <a:cubicBezTo>
                    <a:pt x="103" y="376"/>
                    <a:pt x="105" y="360"/>
                    <a:pt x="108" y="342"/>
                  </a:cubicBezTo>
                  <a:cubicBezTo>
                    <a:pt x="111" y="323"/>
                    <a:pt x="114" y="302"/>
                    <a:pt x="116" y="279"/>
                  </a:cubicBezTo>
                  <a:cubicBezTo>
                    <a:pt x="118" y="267"/>
                    <a:pt x="119" y="256"/>
                    <a:pt x="120" y="244"/>
                  </a:cubicBezTo>
                  <a:cubicBezTo>
                    <a:pt x="121" y="238"/>
                    <a:pt x="121" y="232"/>
                    <a:pt x="122" y="226"/>
                  </a:cubicBezTo>
                  <a:cubicBezTo>
                    <a:pt x="122" y="225"/>
                    <a:pt x="122" y="225"/>
                    <a:pt x="122" y="225"/>
                  </a:cubicBezTo>
                  <a:cubicBezTo>
                    <a:pt x="122" y="225"/>
                    <a:pt x="122" y="225"/>
                    <a:pt x="122" y="225"/>
                  </a:cubicBezTo>
                  <a:cubicBezTo>
                    <a:pt x="122" y="223"/>
                    <a:pt x="122" y="223"/>
                    <a:pt x="122" y="223"/>
                  </a:cubicBezTo>
                  <a:cubicBezTo>
                    <a:pt x="122" y="220"/>
                    <a:pt x="122" y="220"/>
                    <a:pt x="122" y="220"/>
                  </a:cubicBezTo>
                  <a:cubicBezTo>
                    <a:pt x="122" y="220"/>
                    <a:pt x="122" y="220"/>
                    <a:pt x="122" y="220"/>
                  </a:cubicBezTo>
                  <a:cubicBezTo>
                    <a:pt x="122" y="219"/>
                    <a:pt x="122" y="219"/>
                    <a:pt x="122" y="219"/>
                  </a:cubicBezTo>
                  <a:cubicBezTo>
                    <a:pt x="122" y="216"/>
                    <a:pt x="122" y="216"/>
                    <a:pt x="122" y="216"/>
                  </a:cubicBezTo>
                  <a:cubicBezTo>
                    <a:pt x="122" y="214"/>
                    <a:pt x="122" y="214"/>
                    <a:pt x="122" y="214"/>
                  </a:cubicBezTo>
                  <a:cubicBezTo>
                    <a:pt x="121" y="213"/>
                    <a:pt x="121" y="213"/>
                    <a:pt x="121" y="213"/>
                  </a:cubicBezTo>
                  <a:cubicBezTo>
                    <a:pt x="121" y="213"/>
                    <a:pt x="121" y="213"/>
                    <a:pt x="121" y="213"/>
                  </a:cubicBezTo>
                  <a:cubicBezTo>
                    <a:pt x="121" y="212"/>
                    <a:pt x="122" y="217"/>
                    <a:pt x="122" y="215"/>
                  </a:cubicBezTo>
                  <a:cubicBezTo>
                    <a:pt x="122" y="215"/>
                    <a:pt x="122" y="215"/>
                    <a:pt x="122" y="215"/>
                  </a:cubicBezTo>
                  <a:cubicBezTo>
                    <a:pt x="122" y="216"/>
                    <a:pt x="122" y="216"/>
                    <a:pt x="122" y="216"/>
                  </a:cubicBezTo>
                  <a:cubicBezTo>
                    <a:pt x="122" y="217"/>
                    <a:pt x="122" y="216"/>
                    <a:pt x="121" y="216"/>
                  </a:cubicBezTo>
                  <a:cubicBezTo>
                    <a:pt x="120" y="214"/>
                    <a:pt x="120" y="214"/>
                    <a:pt x="120" y="214"/>
                  </a:cubicBezTo>
                  <a:cubicBezTo>
                    <a:pt x="119" y="210"/>
                    <a:pt x="119" y="210"/>
                    <a:pt x="119" y="210"/>
                  </a:cubicBezTo>
                  <a:cubicBezTo>
                    <a:pt x="117" y="207"/>
                    <a:pt x="117" y="207"/>
                    <a:pt x="117" y="207"/>
                  </a:cubicBezTo>
                  <a:cubicBezTo>
                    <a:pt x="114" y="202"/>
                    <a:pt x="111" y="197"/>
                    <a:pt x="108" y="193"/>
                  </a:cubicBezTo>
                  <a:cubicBezTo>
                    <a:pt x="102" y="183"/>
                    <a:pt x="95" y="173"/>
                    <a:pt x="88" y="164"/>
                  </a:cubicBezTo>
                  <a:cubicBezTo>
                    <a:pt x="75" y="145"/>
                    <a:pt x="62" y="128"/>
                    <a:pt x="51" y="113"/>
                  </a:cubicBezTo>
                  <a:cubicBezTo>
                    <a:pt x="40" y="98"/>
                    <a:pt x="30" y="86"/>
                    <a:pt x="24" y="77"/>
                  </a:cubicBezTo>
                  <a:cubicBezTo>
                    <a:pt x="17" y="69"/>
                    <a:pt x="13" y="64"/>
                    <a:pt x="13" y="64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0" y="48"/>
                    <a:pt x="3" y="25"/>
                    <a:pt x="19" y="13"/>
                  </a:cubicBezTo>
                  <a:cubicBezTo>
                    <a:pt x="35" y="0"/>
                    <a:pt x="58" y="3"/>
                    <a:pt x="70" y="19"/>
                  </a:cubicBezTo>
                  <a:cubicBezTo>
                    <a:pt x="71" y="19"/>
                    <a:pt x="71" y="20"/>
                    <a:pt x="72" y="21"/>
                  </a:cubicBezTo>
                </a:path>
              </a:pathLst>
            </a:custGeom>
            <a:solidFill>
              <a:srgbClr val="272D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7" name="Freeform 100"/>
            <p:cNvSpPr>
              <a:spLocks/>
            </p:cNvSpPr>
            <p:nvPr/>
          </p:nvSpPr>
          <p:spPr bwMode="auto">
            <a:xfrm>
              <a:off x="1198" y="859"/>
              <a:ext cx="268" cy="506"/>
            </a:xfrm>
            <a:custGeom>
              <a:avLst/>
              <a:gdLst>
                <a:gd name="T0" fmla="*/ 106 w 181"/>
                <a:gd name="T1" fmla="*/ 0 h 341"/>
                <a:gd name="T2" fmla="*/ 103 w 181"/>
                <a:gd name="T3" fmla="*/ 265 h 341"/>
                <a:gd name="T4" fmla="*/ 106 w 181"/>
                <a:gd name="T5" fmla="*/ 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" h="341">
                  <a:moveTo>
                    <a:pt x="106" y="0"/>
                  </a:moveTo>
                  <a:cubicBezTo>
                    <a:pt x="106" y="0"/>
                    <a:pt x="0" y="163"/>
                    <a:pt x="103" y="265"/>
                  </a:cubicBezTo>
                  <a:cubicBezTo>
                    <a:pt x="181" y="341"/>
                    <a:pt x="106" y="0"/>
                    <a:pt x="106" y="0"/>
                  </a:cubicBezTo>
                </a:path>
              </a:pathLst>
            </a:custGeom>
            <a:solidFill>
              <a:srgbClr val="1318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8" name="Freeform 101"/>
            <p:cNvSpPr>
              <a:spLocks/>
            </p:cNvSpPr>
            <p:nvPr/>
          </p:nvSpPr>
          <p:spPr bwMode="auto">
            <a:xfrm>
              <a:off x="1503" y="650"/>
              <a:ext cx="288" cy="285"/>
            </a:xfrm>
            <a:custGeom>
              <a:avLst/>
              <a:gdLst>
                <a:gd name="T0" fmla="*/ 177 w 194"/>
                <a:gd name="T1" fmla="*/ 11 h 192"/>
                <a:gd name="T2" fmla="*/ 178 w 194"/>
                <a:gd name="T3" fmla="*/ 12 h 192"/>
                <a:gd name="T4" fmla="*/ 179 w 194"/>
                <a:gd name="T5" fmla="*/ 14 h 192"/>
                <a:gd name="T6" fmla="*/ 183 w 194"/>
                <a:gd name="T7" fmla="*/ 23 h 192"/>
                <a:gd name="T8" fmla="*/ 188 w 194"/>
                <a:gd name="T9" fmla="*/ 37 h 192"/>
                <a:gd name="T10" fmla="*/ 192 w 194"/>
                <a:gd name="T11" fmla="*/ 56 h 192"/>
                <a:gd name="T12" fmla="*/ 190 w 194"/>
                <a:gd name="T13" fmla="*/ 103 h 192"/>
                <a:gd name="T14" fmla="*/ 182 w 194"/>
                <a:gd name="T15" fmla="*/ 128 h 192"/>
                <a:gd name="T16" fmla="*/ 181 w 194"/>
                <a:gd name="T17" fmla="*/ 130 h 192"/>
                <a:gd name="T18" fmla="*/ 180 w 194"/>
                <a:gd name="T19" fmla="*/ 131 h 192"/>
                <a:gd name="T20" fmla="*/ 180 w 194"/>
                <a:gd name="T21" fmla="*/ 133 h 192"/>
                <a:gd name="T22" fmla="*/ 179 w 194"/>
                <a:gd name="T23" fmla="*/ 135 h 192"/>
                <a:gd name="T24" fmla="*/ 177 w 194"/>
                <a:gd name="T25" fmla="*/ 138 h 192"/>
                <a:gd name="T26" fmla="*/ 174 w 194"/>
                <a:gd name="T27" fmla="*/ 141 h 192"/>
                <a:gd name="T28" fmla="*/ 164 w 194"/>
                <a:gd name="T29" fmla="*/ 153 h 192"/>
                <a:gd name="T30" fmla="*/ 140 w 194"/>
                <a:gd name="T31" fmla="*/ 170 h 192"/>
                <a:gd name="T32" fmla="*/ 115 w 194"/>
                <a:gd name="T33" fmla="*/ 180 h 192"/>
                <a:gd name="T34" fmla="*/ 92 w 194"/>
                <a:gd name="T35" fmla="*/ 186 h 192"/>
                <a:gd name="T36" fmla="*/ 71 w 194"/>
                <a:gd name="T37" fmla="*/ 190 h 192"/>
                <a:gd name="T38" fmla="*/ 39 w 194"/>
                <a:gd name="T39" fmla="*/ 192 h 192"/>
                <a:gd name="T40" fmla="*/ 29 w 194"/>
                <a:gd name="T41" fmla="*/ 192 h 192"/>
                <a:gd name="T42" fmla="*/ 26 w 194"/>
                <a:gd name="T43" fmla="*/ 192 h 192"/>
                <a:gd name="T44" fmla="*/ 2 w 194"/>
                <a:gd name="T45" fmla="*/ 161 h 192"/>
                <a:gd name="T46" fmla="*/ 33 w 194"/>
                <a:gd name="T47" fmla="*/ 137 h 192"/>
                <a:gd name="T48" fmla="*/ 69 w 194"/>
                <a:gd name="T49" fmla="*/ 142 h 192"/>
                <a:gd name="T50" fmla="*/ 105 w 194"/>
                <a:gd name="T51" fmla="*/ 140 h 192"/>
                <a:gd name="T52" fmla="*/ 124 w 194"/>
                <a:gd name="T53" fmla="*/ 135 h 192"/>
                <a:gd name="T54" fmla="*/ 140 w 194"/>
                <a:gd name="T55" fmla="*/ 126 h 192"/>
                <a:gd name="T56" fmla="*/ 146 w 194"/>
                <a:gd name="T57" fmla="*/ 121 h 192"/>
                <a:gd name="T58" fmla="*/ 149 w 194"/>
                <a:gd name="T59" fmla="*/ 117 h 192"/>
                <a:gd name="T60" fmla="*/ 149 w 194"/>
                <a:gd name="T61" fmla="*/ 117 h 192"/>
                <a:gd name="T62" fmla="*/ 150 w 194"/>
                <a:gd name="T63" fmla="*/ 115 h 192"/>
                <a:gd name="T64" fmla="*/ 151 w 194"/>
                <a:gd name="T65" fmla="*/ 115 h 192"/>
                <a:gd name="T66" fmla="*/ 151 w 194"/>
                <a:gd name="T67" fmla="*/ 114 h 192"/>
                <a:gd name="T68" fmla="*/ 151 w 194"/>
                <a:gd name="T69" fmla="*/ 114 h 192"/>
                <a:gd name="T70" fmla="*/ 151 w 194"/>
                <a:gd name="T71" fmla="*/ 115 h 192"/>
                <a:gd name="T72" fmla="*/ 151 w 194"/>
                <a:gd name="T73" fmla="*/ 114 h 192"/>
                <a:gd name="T74" fmla="*/ 151 w 194"/>
                <a:gd name="T75" fmla="*/ 113 h 192"/>
                <a:gd name="T76" fmla="*/ 159 w 194"/>
                <a:gd name="T77" fmla="*/ 95 h 192"/>
                <a:gd name="T78" fmla="*/ 162 w 194"/>
                <a:gd name="T79" fmla="*/ 77 h 192"/>
                <a:gd name="T80" fmla="*/ 161 w 194"/>
                <a:gd name="T81" fmla="*/ 60 h 192"/>
                <a:gd name="T82" fmla="*/ 158 w 194"/>
                <a:gd name="T83" fmla="*/ 47 h 192"/>
                <a:gd name="T84" fmla="*/ 153 w 194"/>
                <a:gd name="T85" fmla="*/ 37 h 192"/>
                <a:gd name="T86" fmla="*/ 150 w 194"/>
                <a:gd name="T87" fmla="*/ 31 h 192"/>
                <a:gd name="T88" fmla="*/ 149 w 194"/>
                <a:gd name="T89" fmla="*/ 30 h 192"/>
                <a:gd name="T90" fmla="*/ 149 w 194"/>
                <a:gd name="T91" fmla="*/ 30 h 192"/>
                <a:gd name="T92" fmla="*/ 149 w 194"/>
                <a:gd name="T93" fmla="*/ 30 h 192"/>
                <a:gd name="T94" fmla="*/ 152 w 194"/>
                <a:gd name="T95" fmla="*/ 6 h 192"/>
                <a:gd name="T96" fmla="*/ 176 w 194"/>
                <a:gd name="T97" fmla="*/ 9 h 192"/>
                <a:gd name="T98" fmla="*/ 177 w 194"/>
                <a:gd name="T99" fmla="*/ 11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94" h="192">
                  <a:moveTo>
                    <a:pt x="177" y="11"/>
                  </a:moveTo>
                  <a:cubicBezTo>
                    <a:pt x="177" y="11"/>
                    <a:pt x="177" y="11"/>
                    <a:pt x="178" y="12"/>
                  </a:cubicBezTo>
                  <a:cubicBezTo>
                    <a:pt x="178" y="13"/>
                    <a:pt x="179" y="13"/>
                    <a:pt x="179" y="14"/>
                  </a:cubicBezTo>
                  <a:cubicBezTo>
                    <a:pt x="180" y="17"/>
                    <a:pt x="182" y="20"/>
                    <a:pt x="183" y="23"/>
                  </a:cubicBezTo>
                  <a:cubicBezTo>
                    <a:pt x="185" y="27"/>
                    <a:pt x="186" y="32"/>
                    <a:pt x="188" y="37"/>
                  </a:cubicBezTo>
                  <a:cubicBezTo>
                    <a:pt x="189" y="43"/>
                    <a:pt x="191" y="49"/>
                    <a:pt x="192" y="56"/>
                  </a:cubicBezTo>
                  <a:cubicBezTo>
                    <a:pt x="194" y="69"/>
                    <a:pt x="194" y="86"/>
                    <a:pt x="190" y="103"/>
                  </a:cubicBezTo>
                  <a:cubicBezTo>
                    <a:pt x="188" y="111"/>
                    <a:pt x="185" y="120"/>
                    <a:pt x="182" y="128"/>
                  </a:cubicBezTo>
                  <a:cubicBezTo>
                    <a:pt x="181" y="130"/>
                    <a:pt x="181" y="130"/>
                    <a:pt x="181" y="130"/>
                  </a:cubicBezTo>
                  <a:cubicBezTo>
                    <a:pt x="180" y="131"/>
                    <a:pt x="180" y="131"/>
                    <a:pt x="180" y="131"/>
                  </a:cubicBezTo>
                  <a:cubicBezTo>
                    <a:pt x="180" y="133"/>
                    <a:pt x="180" y="133"/>
                    <a:pt x="180" y="133"/>
                  </a:cubicBezTo>
                  <a:cubicBezTo>
                    <a:pt x="179" y="135"/>
                    <a:pt x="179" y="135"/>
                    <a:pt x="179" y="135"/>
                  </a:cubicBezTo>
                  <a:cubicBezTo>
                    <a:pt x="178" y="136"/>
                    <a:pt x="177" y="137"/>
                    <a:pt x="177" y="138"/>
                  </a:cubicBezTo>
                  <a:cubicBezTo>
                    <a:pt x="176" y="139"/>
                    <a:pt x="175" y="140"/>
                    <a:pt x="174" y="141"/>
                  </a:cubicBezTo>
                  <a:cubicBezTo>
                    <a:pt x="171" y="146"/>
                    <a:pt x="168" y="150"/>
                    <a:pt x="164" y="153"/>
                  </a:cubicBezTo>
                  <a:cubicBezTo>
                    <a:pt x="157" y="160"/>
                    <a:pt x="149" y="166"/>
                    <a:pt x="140" y="170"/>
                  </a:cubicBezTo>
                  <a:cubicBezTo>
                    <a:pt x="132" y="175"/>
                    <a:pt x="123" y="178"/>
                    <a:pt x="115" y="180"/>
                  </a:cubicBezTo>
                  <a:cubicBezTo>
                    <a:pt x="107" y="183"/>
                    <a:pt x="99" y="185"/>
                    <a:pt x="92" y="186"/>
                  </a:cubicBezTo>
                  <a:cubicBezTo>
                    <a:pt x="84" y="188"/>
                    <a:pt x="77" y="189"/>
                    <a:pt x="71" y="190"/>
                  </a:cubicBezTo>
                  <a:cubicBezTo>
                    <a:pt x="57" y="191"/>
                    <a:pt x="46" y="192"/>
                    <a:pt x="39" y="192"/>
                  </a:cubicBezTo>
                  <a:cubicBezTo>
                    <a:pt x="35" y="192"/>
                    <a:pt x="32" y="192"/>
                    <a:pt x="29" y="192"/>
                  </a:cubicBezTo>
                  <a:cubicBezTo>
                    <a:pt x="27" y="192"/>
                    <a:pt x="26" y="192"/>
                    <a:pt x="26" y="192"/>
                  </a:cubicBezTo>
                  <a:cubicBezTo>
                    <a:pt x="10" y="190"/>
                    <a:pt x="0" y="176"/>
                    <a:pt x="2" y="161"/>
                  </a:cubicBezTo>
                  <a:cubicBezTo>
                    <a:pt x="4" y="146"/>
                    <a:pt x="18" y="135"/>
                    <a:pt x="33" y="137"/>
                  </a:cubicBezTo>
                  <a:cubicBezTo>
                    <a:pt x="32" y="137"/>
                    <a:pt x="46" y="141"/>
                    <a:pt x="69" y="142"/>
                  </a:cubicBezTo>
                  <a:cubicBezTo>
                    <a:pt x="80" y="143"/>
                    <a:pt x="92" y="143"/>
                    <a:pt x="105" y="140"/>
                  </a:cubicBezTo>
                  <a:cubicBezTo>
                    <a:pt x="112" y="139"/>
                    <a:pt x="118" y="138"/>
                    <a:pt x="124" y="135"/>
                  </a:cubicBezTo>
                  <a:cubicBezTo>
                    <a:pt x="130" y="133"/>
                    <a:pt x="136" y="130"/>
                    <a:pt x="140" y="126"/>
                  </a:cubicBezTo>
                  <a:cubicBezTo>
                    <a:pt x="143" y="125"/>
                    <a:pt x="145" y="123"/>
                    <a:pt x="146" y="121"/>
                  </a:cubicBezTo>
                  <a:cubicBezTo>
                    <a:pt x="147" y="120"/>
                    <a:pt x="148" y="118"/>
                    <a:pt x="149" y="117"/>
                  </a:cubicBezTo>
                  <a:cubicBezTo>
                    <a:pt x="149" y="117"/>
                    <a:pt x="149" y="117"/>
                    <a:pt x="149" y="117"/>
                  </a:cubicBezTo>
                  <a:cubicBezTo>
                    <a:pt x="150" y="115"/>
                    <a:pt x="150" y="115"/>
                    <a:pt x="150" y="115"/>
                  </a:cubicBezTo>
                  <a:cubicBezTo>
                    <a:pt x="151" y="115"/>
                    <a:pt x="151" y="115"/>
                    <a:pt x="151" y="115"/>
                  </a:cubicBezTo>
                  <a:cubicBezTo>
                    <a:pt x="151" y="114"/>
                    <a:pt x="151" y="114"/>
                    <a:pt x="151" y="114"/>
                  </a:cubicBezTo>
                  <a:cubicBezTo>
                    <a:pt x="151" y="114"/>
                    <a:pt x="151" y="114"/>
                    <a:pt x="151" y="114"/>
                  </a:cubicBezTo>
                  <a:cubicBezTo>
                    <a:pt x="150" y="115"/>
                    <a:pt x="151" y="114"/>
                    <a:pt x="151" y="115"/>
                  </a:cubicBezTo>
                  <a:cubicBezTo>
                    <a:pt x="151" y="114"/>
                    <a:pt x="151" y="114"/>
                    <a:pt x="151" y="114"/>
                  </a:cubicBezTo>
                  <a:cubicBezTo>
                    <a:pt x="151" y="113"/>
                    <a:pt x="151" y="113"/>
                    <a:pt x="151" y="113"/>
                  </a:cubicBezTo>
                  <a:cubicBezTo>
                    <a:pt x="155" y="107"/>
                    <a:pt x="157" y="101"/>
                    <a:pt x="159" y="95"/>
                  </a:cubicBezTo>
                  <a:cubicBezTo>
                    <a:pt x="161" y="89"/>
                    <a:pt x="162" y="83"/>
                    <a:pt x="162" y="77"/>
                  </a:cubicBezTo>
                  <a:cubicBezTo>
                    <a:pt x="162" y="71"/>
                    <a:pt x="162" y="65"/>
                    <a:pt x="161" y="60"/>
                  </a:cubicBezTo>
                  <a:cubicBezTo>
                    <a:pt x="160" y="55"/>
                    <a:pt x="159" y="51"/>
                    <a:pt x="158" y="47"/>
                  </a:cubicBezTo>
                  <a:cubicBezTo>
                    <a:pt x="156" y="43"/>
                    <a:pt x="155" y="40"/>
                    <a:pt x="153" y="37"/>
                  </a:cubicBezTo>
                  <a:cubicBezTo>
                    <a:pt x="152" y="34"/>
                    <a:pt x="151" y="33"/>
                    <a:pt x="150" y="31"/>
                  </a:cubicBezTo>
                  <a:cubicBezTo>
                    <a:pt x="150" y="31"/>
                    <a:pt x="149" y="30"/>
                    <a:pt x="149" y="30"/>
                  </a:cubicBezTo>
                  <a:cubicBezTo>
                    <a:pt x="149" y="30"/>
                    <a:pt x="149" y="30"/>
                    <a:pt x="149" y="30"/>
                  </a:cubicBezTo>
                  <a:cubicBezTo>
                    <a:pt x="149" y="30"/>
                    <a:pt x="149" y="30"/>
                    <a:pt x="149" y="30"/>
                  </a:cubicBezTo>
                  <a:cubicBezTo>
                    <a:pt x="143" y="23"/>
                    <a:pt x="144" y="12"/>
                    <a:pt x="152" y="6"/>
                  </a:cubicBezTo>
                  <a:cubicBezTo>
                    <a:pt x="159" y="0"/>
                    <a:pt x="170" y="1"/>
                    <a:pt x="176" y="9"/>
                  </a:cubicBezTo>
                  <a:cubicBezTo>
                    <a:pt x="176" y="9"/>
                    <a:pt x="177" y="10"/>
                    <a:pt x="177" y="11"/>
                  </a:cubicBezTo>
                  <a:close/>
                </a:path>
              </a:pathLst>
            </a:custGeom>
            <a:solidFill>
              <a:srgbClr val="1318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9" name="Freeform 102"/>
            <p:cNvSpPr>
              <a:spLocks/>
            </p:cNvSpPr>
            <p:nvPr/>
          </p:nvSpPr>
          <p:spPr bwMode="auto">
            <a:xfrm>
              <a:off x="1411" y="828"/>
              <a:ext cx="119" cy="167"/>
            </a:xfrm>
            <a:custGeom>
              <a:avLst/>
              <a:gdLst>
                <a:gd name="T0" fmla="*/ 3 w 80"/>
                <a:gd name="T1" fmla="*/ 10 h 113"/>
                <a:gd name="T2" fmla="*/ 30 w 80"/>
                <a:gd name="T3" fmla="*/ 113 h 113"/>
                <a:gd name="T4" fmla="*/ 75 w 80"/>
                <a:gd name="T5" fmla="*/ 17 h 113"/>
                <a:gd name="T6" fmla="*/ 80 w 80"/>
                <a:gd name="T7" fmla="*/ 10 h 113"/>
                <a:gd name="T8" fmla="*/ 67 w 80"/>
                <a:gd name="T9" fmla="*/ 5 h 113"/>
                <a:gd name="T10" fmla="*/ 66 w 80"/>
                <a:gd name="T11" fmla="*/ 5 h 113"/>
                <a:gd name="T12" fmla="*/ 14 w 80"/>
                <a:gd name="T13" fmla="*/ 0 h 113"/>
                <a:gd name="T14" fmla="*/ 13 w 80"/>
                <a:gd name="T15" fmla="*/ 0 h 113"/>
                <a:gd name="T16" fmla="*/ 0 w 80"/>
                <a:gd name="T17" fmla="*/ 3 h 113"/>
                <a:gd name="T18" fmla="*/ 3 w 80"/>
                <a:gd name="T19" fmla="*/ 1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113">
                  <a:moveTo>
                    <a:pt x="3" y="10"/>
                  </a:moveTo>
                  <a:cubicBezTo>
                    <a:pt x="30" y="113"/>
                    <a:pt x="30" y="113"/>
                    <a:pt x="30" y="113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6" y="14"/>
                    <a:pt x="78" y="12"/>
                    <a:pt x="80" y="10"/>
                  </a:cubicBezTo>
                  <a:cubicBezTo>
                    <a:pt x="76" y="7"/>
                    <a:pt x="72" y="6"/>
                    <a:pt x="67" y="5"/>
                  </a:cubicBezTo>
                  <a:cubicBezTo>
                    <a:pt x="67" y="5"/>
                    <a:pt x="67" y="5"/>
                    <a:pt x="66" y="5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3" y="0"/>
                  </a:cubicBezTo>
                  <a:cubicBezTo>
                    <a:pt x="8" y="0"/>
                    <a:pt x="4" y="1"/>
                    <a:pt x="0" y="3"/>
                  </a:cubicBezTo>
                  <a:cubicBezTo>
                    <a:pt x="1" y="5"/>
                    <a:pt x="3" y="8"/>
                    <a:pt x="3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0" name="Freeform 103"/>
            <p:cNvSpPr>
              <a:spLocks/>
            </p:cNvSpPr>
            <p:nvPr/>
          </p:nvSpPr>
          <p:spPr bwMode="auto">
            <a:xfrm>
              <a:off x="1433" y="863"/>
              <a:ext cx="49" cy="263"/>
            </a:xfrm>
            <a:custGeom>
              <a:avLst/>
              <a:gdLst>
                <a:gd name="T0" fmla="*/ 9 w 33"/>
                <a:gd name="T1" fmla="*/ 176 h 177"/>
                <a:gd name="T2" fmla="*/ 9 w 33"/>
                <a:gd name="T3" fmla="*/ 176 h 177"/>
                <a:gd name="T4" fmla="*/ 1 w 33"/>
                <a:gd name="T5" fmla="*/ 167 h 177"/>
                <a:gd name="T6" fmla="*/ 14 w 33"/>
                <a:gd name="T7" fmla="*/ 9 h 177"/>
                <a:gd name="T8" fmla="*/ 24 w 33"/>
                <a:gd name="T9" fmla="*/ 1 h 177"/>
                <a:gd name="T10" fmla="*/ 32 w 33"/>
                <a:gd name="T11" fmla="*/ 10 h 177"/>
                <a:gd name="T12" fmla="*/ 18 w 33"/>
                <a:gd name="T13" fmla="*/ 168 h 177"/>
                <a:gd name="T14" fmla="*/ 9 w 33"/>
                <a:gd name="T15" fmla="*/ 176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177">
                  <a:moveTo>
                    <a:pt x="9" y="176"/>
                  </a:moveTo>
                  <a:cubicBezTo>
                    <a:pt x="9" y="176"/>
                    <a:pt x="9" y="176"/>
                    <a:pt x="9" y="176"/>
                  </a:cubicBezTo>
                  <a:cubicBezTo>
                    <a:pt x="4" y="176"/>
                    <a:pt x="0" y="171"/>
                    <a:pt x="1" y="167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4"/>
                    <a:pt x="19" y="0"/>
                    <a:pt x="24" y="1"/>
                  </a:cubicBezTo>
                  <a:cubicBezTo>
                    <a:pt x="29" y="1"/>
                    <a:pt x="33" y="5"/>
                    <a:pt x="32" y="10"/>
                  </a:cubicBezTo>
                  <a:cubicBezTo>
                    <a:pt x="18" y="168"/>
                    <a:pt x="18" y="168"/>
                    <a:pt x="18" y="168"/>
                  </a:cubicBezTo>
                  <a:cubicBezTo>
                    <a:pt x="18" y="173"/>
                    <a:pt x="14" y="177"/>
                    <a:pt x="9" y="176"/>
                  </a:cubicBezTo>
                </a:path>
              </a:pathLst>
            </a:custGeom>
            <a:solidFill>
              <a:srgbClr val="ED4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1" name="Freeform 104"/>
            <p:cNvSpPr>
              <a:spLocks/>
            </p:cNvSpPr>
            <p:nvPr/>
          </p:nvSpPr>
          <p:spPr bwMode="auto">
            <a:xfrm>
              <a:off x="1441" y="739"/>
              <a:ext cx="65" cy="117"/>
            </a:xfrm>
            <a:custGeom>
              <a:avLst/>
              <a:gdLst>
                <a:gd name="T0" fmla="*/ 19 w 44"/>
                <a:gd name="T1" fmla="*/ 78 h 79"/>
                <a:gd name="T2" fmla="*/ 19 w 44"/>
                <a:gd name="T3" fmla="*/ 78 h 79"/>
                <a:gd name="T4" fmla="*/ 1 w 44"/>
                <a:gd name="T5" fmla="*/ 57 h 79"/>
                <a:gd name="T6" fmla="*/ 4 w 44"/>
                <a:gd name="T7" fmla="*/ 19 h 79"/>
                <a:gd name="T8" fmla="*/ 26 w 44"/>
                <a:gd name="T9" fmla="*/ 1 h 79"/>
                <a:gd name="T10" fmla="*/ 43 w 44"/>
                <a:gd name="T11" fmla="*/ 22 h 79"/>
                <a:gd name="T12" fmla="*/ 40 w 44"/>
                <a:gd name="T13" fmla="*/ 61 h 79"/>
                <a:gd name="T14" fmla="*/ 19 w 44"/>
                <a:gd name="T15" fmla="*/ 7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79">
                  <a:moveTo>
                    <a:pt x="19" y="78"/>
                  </a:moveTo>
                  <a:cubicBezTo>
                    <a:pt x="19" y="78"/>
                    <a:pt x="19" y="78"/>
                    <a:pt x="19" y="78"/>
                  </a:cubicBezTo>
                  <a:cubicBezTo>
                    <a:pt x="8" y="77"/>
                    <a:pt x="0" y="68"/>
                    <a:pt x="1" y="57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8"/>
                    <a:pt x="15" y="0"/>
                    <a:pt x="26" y="1"/>
                  </a:cubicBezTo>
                  <a:cubicBezTo>
                    <a:pt x="36" y="2"/>
                    <a:pt x="44" y="11"/>
                    <a:pt x="43" y="22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39" y="71"/>
                    <a:pt x="29" y="79"/>
                    <a:pt x="19" y="78"/>
                  </a:cubicBezTo>
                </a:path>
              </a:pathLst>
            </a:custGeom>
            <a:solidFill>
              <a:srgbClr val="ED9E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2" name="Freeform 105"/>
            <p:cNvSpPr>
              <a:spLocks/>
            </p:cNvSpPr>
            <p:nvPr/>
          </p:nvSpPr>
          <p:spPr bwMode="auto">
            <a:xfrm>
              <a:off x="1445" y="754"/>
              <a:ext cx="61" cy="57"/>
            </a:xfrm>
            <a:custGeom>
              <a:avLst/>
              <a:gdLst>
                <a:gd name="T0" fmla="*/ 22 w 41"/>
                <a:gd name="T1" fmla="*/ 1 h 39"/>
                <a:gd name="T2" fmla="*/ 1 w 41"/>
                <a:gd name="T3" fmla="*/ 14 h 39"/>
                <a:gd name="T4" fmla="*/ 0 w 41"/>
                <a:gd name="T5" fmla="*/ 22 h 39"/>
                <a:gd name="T6" fmla="*/ 18 w 41"/>
                <a:gd name="T7" fmla="*/ 38 h 39"/>
                <a:gd name="T8" fmla="*/ 39 w 41"/>
                <a:gd name="T9" fmla="*/ 26 h 39"/>
                <a:gd name="T10" fmla="*/ 40 w 41"/>
                <a:gd name="T11" fmla="*/ 17 h 39"/>
                <a:gd name="T12" fmla="*/ 22 w 41"/>
                <a:gd name="T13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9">
                  <a:moveTo>
                    <a:pt x="22" y="1"/>
                  </a:moveTo>
                  <a:cubicBezTo>
                    <a:pt x="11" y="0"/>
                    <a:pt x="2" y="6"/>
                    <a:pt x="1" y="14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30"/>
                    <a:pt x="8" y="38"/>
                    <a:pt x="18" y="38"/>
                  </a:cubicBezTo>
                  <a:cubicBezTo>
                    <a:pt x="29" y="39"/>
                    <a:pt x="38" y="34"/>
                    <a:pt x="39" y="26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1" y="9"/>
                    <a:pt x="32" y="2"/>
                    <a:pt x="22" y="1"/>
                  </a:cubicBezTo>
                </a:path>
              </a:pathLst>
            </a:custGeom>
            <a:solidFill>
              <a:srgbClr val="D184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3" name="Freeform 106"/>
            <p:cNvSpPr>
              <a:spLocks/>
            </p:cNvSpPr>
            <p:nvPr/>
          </p:nvSpPr>
          <p:spPr bwMode="auto">
            <a:xfrm>
              <a:off x="1433" y="1724"/>
              <a:ext cx="206" cy="153"/>
            </a:xfrm>
            <a:custGeom>
              <a:avLst/>
              <a:gdLst>
                <a:gd name="T0" fmla="*/ 128 w 139"/>
                <a:gd name="T1" fmla="*/ 103 h 103"/>
                <a:gd name="T2" fmla="*/ 0 w 139"/>
                <a:gd name="T3" fmla="*/ 43 h 103"/>
                <a:gd name="T4" fmla="*/ 15 w 139"/>
                <a:gd name="T5" fmla="*/ 10 h 103"/>
                <a:gd name="T6" fmla="*/ 34 w 139"/>
                <a:gd name="T7" fmla="*/ 3 h 103"/>
                <a:gd name="T8" fmla="*/ 103 w 139"/>
                <a:gd name="T9" fmla="*/ 36 h 103"/>
                <a:gd name="T10" fmla="*/ 128 w 139"/>
                <a:gd name="T1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9" h="103">
                  <a:moveTo>
                    <a:pt x="128" y="10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8" y="3"/>
                    <a:pt x="27" y="0"/>
                    <a:pt x="34" y="3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28" y="47"/>
                    <a:pt x="139" y="77"/>
                    <a:pt x="128" y="103"/>
                  </a:cubicBezTo>
                </a:path>
              </a:pathLst>
            </a:custGeom>
            <a:solidFill>
              <a:srgbClr val="423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4" name="Freeform 107"/>
            <p:cNvSpPr>
              <a:spLocks/>
            </p:cNvSpPr>
            <p:nvPr/>
          </p:nvSpPr>
          <p:spPr bwMode="auto">
            <a:xfrm>
              <a:off x="1429" y="1788"/>
              <a:ext cx="194" cy="96"/>
            </a:xfrm>
            <a:custGeom>
              <a:avLst/>
              <a:gdLst>
                <a:gd name="T0" fmla="*/ 190 w 194"/>
                <a:gd name="T1" fmla="*/ 96 h 96"/>
                <a:gd name="T2" fmla="*/ 0 w 194"/>
                <a:gd name="T3" fmla="*/ 7 h 96"/>
                <a:gd name="T4" fmla="*/ 4 w 194"/>
                <a:gd name="T5" fmla="*/ 0 h 96"/>
                <a:gd name="T6" fmla="*/ 194 w 194"/>
                <a:gd name="T7" fmla="*/ 89 h 96"/>
                <a:gd name="T8" fmla="*/ 190 w 194"/>
                <a:gd name="T9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" h="96">
                  <a:moveTo>
                    <a:pt x="190" y="96"/>
                  </a:moveTo>
                  <a:lnTo>
                    <a:pt x="0" y="7"/>
                  </a:lnTo>
                  <a:lnTo>
                    <a:pt x="4" y="0"/>
                  </a:lnTo>
                  <a:lnTo>
                    <a:pt x="194" y="89"/>
                  </a:lnTo>
                  <a:lnTo>
                    <a:pt x="190" y="96"/>
                  </a:lnTo>
                  <a:close/>
                </a:path>
              </a:pathLst>
            </a:custGeom>
            <a:solidFill>
              <a:srgbClr val="1C1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5" name="Freeform 108"/>
            <p:cNvSpPr>
              <a:spLocks/>
            </p:cNvSpPr>
            <p:nvPr/>
          </p:nvSpPr>
          <p:spPr bwMode="auto">
            <a:xfrm>
              <a:off x="1453" y="853"/>
              <a:ext cx="32" cy="33"/>
            </a:xfrm>
            <a:custGeom>
              <a:avLst/>
              <a:gdLst>
                <a:gd name="T0" fmla="*/ 21 w 22"/>
                <a:gd name="T1" fmla="*/ 12 h 22"/>
                <a:gd name="T2" fmla="*/ 10 w 22"/>
                <a:gd name="T3" fmla="*/ 21 h 22"/>
                <a:gd name="T4" fmla="*/ 0 w 22"/>
                <a:gd name="T5" fmla="*/ 10 h 22"/>
                <a:gd name="T6" fmla="*/ 12 w 22"/>
                <a:gd name="T7" fmla="*/ 0 h 22"/>
                <a:gd name="T8" fmla="*/ 21 w 22"/>
                <a:gd name="T9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21" y="12"/>
                  </a:moveTo>
                  <a:cubicBezTo>
                    <a:pt x="21" y="18"/>
                    <a:pt x="16" y="22"/>
                    <a:pt x="10" y="21"/>
                  </a:cubicBezTo>
                  <a:cubicBezTo>
                    <a:pt x="4" y="21"/>
                    <a:pt x="0" y="16"/>
                    <a:pt x="0" y="10"/>
                  </a:cubicBezTo>
                  <a:cubicBezTo>
                    <a:pt x="1" y="4"/>
                    <a:pt x="6" y="0"/>
                    <a:pt x="12" y="0"/>
                  </a:cubicBezTo>
                  <a:cubicBezTo>
                    <a:pt x="17" y="1"/>
                    <a:pt x="22" y="6"/>
                    <a:pt x="21" y="12"/>
                  </a:cubicBezTo>
                </a:path>
              </a:pathLst>
            </a:custGeom>
            <a:solidFill>
              <a:srgbClr val="C43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6" name="Freeform 109"/>
            <p:cNvSpPr>
              <a:spLocks/>
            </p:cNvSpPr>
            <p:nvPr/>
          </p:nvSpPr>
          <p:spPr bwMode="auto">
            <a:xfrm>
              <a:off x="1510" y="835"/>
              <a:ext cx="24" cy="8"/>
            </a:xfrm>
            <a:custGeom>
              <a:avLst/>
              <a:gdLst>
                <a:gd name="T0" fmla="*/ 16 w 16"/>
                <a:gd name="T1" fmla="*/ 3 h 5"/>
                <a:gd name="T2" fmla="*/ 7 w 16"/>
                <a:gd name="T3" fmla="*/ 1 h 5"/>
                <a:gd name="T4" fmla="*/ 0 w 16"/>
                <a:gd name="T5" fmla="*/ 0 h 5"/>
                <a:gd name="T6" fmla="*/ 13 w 16"/>
                <a:gd name="T7" fmla="*/ 5 h 5"/>
                <a:gd name="T8" fmla="*/ 16 w 16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6" y="3"/>
                  </a:moveTo>
                  <a:cubicBezTo>
                    <a:pt x="13" y="2"/>
                    <a:pt x="10" y="1"/>
                    <a:pt x="7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1"/>
                    <a:pt x="9" y="2"/>
                    <a:pt x="13" y="5"/>
                  </a:cubicBezTo>
                  <a:cubicBezTo>
                    <a:pt x="14" y="4"/>
                    <a:pt x="15" y="3"/>
                    <a:pt x="16" y="3"/>
                  </a:cubicBezTo>
                </a:path>
              </a:pathLst>
            </a:custGeom>
            <a:solidFill>
              <a:srgbClr val="1318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7" name="Freeform 110"/>
            <p:cNvSpPr>
              <a:spLocks/>
            </p:cNvSpPr>
            <p:nvPr/>
          </p:nvSpPr>
          <p:spPr bwMode="auto">
            <a:xfrm>
              <a:off x="1404" y="826"/>
              <a:ext cx="26" cy="6"/>
            </a:xfrm>
            <a:custGeom>
              <a:avLst/>
              <a:gdLst>
                <a:gd name="T0" fmla="*/ 5 w 18"/>
                <a:gd name="T1" fmla="*/ 4 h 4"/>
                <a:gd name="T2" fmla="*/ 18 w 18"/>
                <a:gd name="T3" fmla="*/ 1 h 4"/>
                <a:gd name="T4" fmla="*/ 8 w 18"/>
                <a:gd name="T5" fmla="*/ 0 h 4"/>
                <a:gd name="T6" fmla="*/ 0 w 18"/>
                <a:gd name="T7" fmla="*/ 0 h 4"/>
                <a:gd name="T8" fmla="*/ 5 w 18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">
                  <a:moveTo>
                    <a:pt x="5" y="4"/>
                  </a:moveTo>
                  <a:cubicBezTo>
                    <a:pt x="9" y="2"/>
                    <a:pt x="13" y="1"/>
                    <a:pt x="1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3" y="0"/>
                    <a:pt x="0" y="0"/>
                  </a:cubicBezTo>
                  <a:cubicBezTo>
                    <a:pt x="2" y="1"/>
                    <a:pt x="3" y="3"/>
                    <a:pt x="5" y="4"/>
                  </a:cubicBezTo>
                </a:path>
              </a:pathLst>
            </a:custGeom>
            <a:solidFill>
              <a:srgbClr val="1318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8" name="Freeform 111"/>
            <p:cNvSpPr>
              <a:spLocks/>
            </p:cNvSpPr>
            <p:nvPr/>
          </p:nvSpPr>
          <p:spPr bwMode="auto">
            <a:xfrm>
              <a:off x="1546" y="874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9" name="Freeform 112"/>
            <p:cNvSpPr>
              <a:spLocks/>
            </p:cNvSpPr>
            <p:nvPr/>
          </p:nvSpPr>
          <p:spPr bwMode="auto">
            <a:xfrm>
              <a:off x="1344" y="831"/>
              <a:ext cx="236" cy="378"/>
            </a:xfrm>
            <a:custGeom>
              <a:avLst/>
              <a:gdLst>
                <a:gd name="T0" fmla="*/ 140 w 159"/>
                <a:gd name="T1" fmla="*/ 12 h 255"/>
                <a:gd name="T2" fmla="*/ 139 w 159"/>
                <a:gd name="T3" fmla="*/ 25 h 255"/>
                <a:gd name="T4" fmla="*/ 136 w 159"/>
                <a:gd name="T5" fmla="*/ 29 h 255"/>
                <a:gd name="T6" fmla="*/ 77 w 159"/>
                <a:gd name="T7" fmla="*/ 133 h 255"/>
                <a:gd name="T8" fmla="*/ 74 w 159"/>
                <a:gd name="T9" fmla="*/ 139 h 255"/>
                <a:gd name="T10" fmla="*/ 73 w 159"/>
                <a:gd name="T11" fmla="*/ 140 h 255"/>
                <a:gd name="T12" fmla="*/ 73 w 159"/>
                <a:gd name="T13" fmla="*/ 140 h 255"/>
                <a:gd name="T14" fmla="*/ 72 w 159"/>
                <a:gd name="T15" fmla="*/ 140 h 255"/>
                <a:gd name="T16" fmla="*/ 72 w 159"/>
                <a:gd name="T17" fmla="*/ 139 h 255"/>
                <a:gd name="T18" fmla="*/ 70 w 159"/>
                <a:gd name="T19" fmla="*/ 133 h 255"/>
                <a:gd name="T20" fmla="*/ 30 w 159"/>
                <a:gd name="T21" fmla="*/ 21 h 255"/>
                <a:gd name="T22" fmla="*/ 28 w 159"/>
                <a:gd name="T23" fmla="*/ 15 h 255"/>
                <a:gd name="T24" fmla="*/ 30 w 159"/>
                <a:gd name="T25" fmla="*/ 0 h 255"/>
                <a:gd name="T26" fmla="*/ 2 w 159"/>
                <a:gd name="T27" fmla="*/ 36 h 255"/>
                <a:gd name="T28" fmla="*/ 18 w 159"/>
                <a:gd name="T29" fmla="*/ 160 h 255"/>
                <a:gd name="T30" fmla="*/ 13 w 159"/>
                <a:gd name="T31" fmla="*/ 219 h 255"/>
                <a:gd name="T32" fmla="*/ 37 w 159"/>
                <a:gd name="T33" fmla="*/ 249 h 255"/>
                <a:gd name="T34" fmla="*/ 90 w 159"/>
                <a:gd name="T35" fmla="*/ 253 h 255"/>
                <a:gd name="T36" fmla="*/ 119 w 159"/>
                <a:gd name="T37" fmla="*/ 229 h 255"/>
                <a:gd name="T38" fmla="*/ 125 w 159"/>
                <a:gd name="T39" fmla="*/ 160 h 255"/>
                <a:gd name="T40" fmla="*/ 157 w 159"/>
                <a:gd name="T41" fmla="*/ 49 h 255"/>
                <a:gd name="T42" fmla="*/ 140 w 159"/>
                <a:gd name="T43" fmla="*/ 12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9" h="255">
                  <a:moveTo>
                    <a:pt x="140" y="12"/>
                  </a:moveTo>
                  <a:cubicBezTo>
                    <a:pt x="141" y="16"/>
                    <a:pt x="141" y="20"/>
                    <a:pt x="139" y="25"/>
                  </a:cubicBezTo>
                  <a:cubicBezTo>
                    <a:pt x="136" y="29"/>
                    <a:pt x="136" y="29"/>
                    <a:pt x="136" y="29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6" y="136"/>
                    <a:pt x="75" y="138"/>
                    <a:pt x="74" y="139"/>
                  </a:cubicBezTo>
                  <a:cubicBezTo>
                    <a:pt x="73" y="140"/>
                    <a:pt x="73" y="140"/>
                    <a:pt x="73" y="140"/>
                  </a:cubicBezTo>
                  <a:cubicBezTo>
                    <a:pt x="73" y="140"/>
                    <a:pt x="73" y="140"/>
                    <a:pt x="73" y="140"/>
                  </a:cubicBezTo>
                  <a:cubicBezTo>
                    <a:pt x="73" y="140"/>
                    <a:pt x="72" y="140"/>
                    <a:pt x="72" y="140"/>
                  </a:cubicBezTo>
                  <a:cubicBezTo>
                    <a:pt x="72" y="139"/>
                    <a:pt x="72" y="139"/>
                    <a:pt x="72" y="139"/>
                  </a:cubicBezTo>
                  <a:cubicBezTo>
                    <a:pt x="71" y="138"/>
                    <a:pt x="70" y="135"/>
                    <a:pt x="70" y="133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6" y="9"/>
                    <a:pt x="27" y="3"/>
                    <a:pt x="30" y="0"/>
                  </a:cubicBezTo>
                  <a:cubicBezTo>
                    <a:pt x="15" y="5"/>
                    <a:pt x="3" y="19"/>
                    <a:pt x="2" y="36"/>
                  </a:cubicBezTo>
                  <a:cubicBezTo>
                    <a:pt x="0" y="53"/>
                    <a:pt x="5" y="125"/>
                    <a:pt x="18" y="160"/>
                  </a:cubicBezTo>
                  <a:cubicBezTo>
                    <a:pt x="13" y="219"/>
                    <a:pt x="13" y="219"/>
                    <a:pt x="13" y="219"/>
                  </a:cubicBezTo>
                  <a:cubicBezTo>
                    <a:pt x="11" y="234"/>
                    <a:pt x="22" y="247"/>
                    <a:pt x="37" y="249"/>
                  </a:cubicBezTo>
                  <a:cubicBezTo>
                    <a:pt x="90" y="253"/>
                    <a:pt x="90" y="253"/>
                    <a:pt x="90" y="253"/>
                  </a:cubicBezTo>
                  <a:cubicBezTo>
                    <a:pt x="105" y="255"/>
                    <a:pt x="118" y="244"/>
                    <a:pt x="119" y="229"/>
                  </a:cubicBezTo>
                  <a:cubicBezTo>
                    <a:pt x="125" y="160"/>
                    <a:pt x="125" y="160"/>
                    <a:pt x="125" y="160"/>
                  </a:cubicBezTo>
                  <a:cubicBezTo>
                    <a:pt x="142" y="125"/>
                    <a:pt x="156" y="66"/>
                    <a:pt x="157" y="49"/>
                  </a:cubicBezTo>
                  <a:cubicBezTo>
                    <a:pt x="159" y="34"/>
                    <a:pt x="152" y="20"/>
                    <a:pt x="140" y="12"/>
                  </a:cubicBezTo>
                </a:path>
              </a:pathLst>
            </a:custGeom>
            <a:solidFill>
              <a:srgbClr val="1318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0" name="Freeform 113"/>
            <p:cNvSpPr>
              <a:spLocks/>
            </p:cNvSpPr>
            <p:nvPr/>
          </p:nvSpPr>
          <p:spPr bwMode="auto">
            <a:xfrm>
              <a:off x="1365" y="850"/>
              <a:ext cx="215" cy="359"/>
            </a:xfrm>
            <a:custGeom>
              <a:avLst/>
              <a:gdLst>
                <a:gd name="T0" fmla="*/ 127 w 145"/>
                <a:gd name="T1" fmla="*/ 0 h 242"/>
                <a:gd name="T2" fmla="*/ 132 w 145"/>
                <a:gd name="T3" fmla="*/ 23 h 242"/>
                <a:gd name="T4" fmla="*/ 100 w 145"/>
                <a:gd name="T5" fmla="*/ 133 h 242"/>
                <a:gd name="T6" fmla="*/ 94 w 145"/>
                <a:gd name="T7" fmla="*/ 202 h 242"/>
                <a:gd name="T8" fmla="*/ 65 w 145"/>
                <a:gd name="T9" fmla="*/ 227 h 242"/>
                <a:gd name="T10" fmla="*/ 12 w 145"/>
                <a:gd name="T11" fmla="*/ 223 h 242"/>
                <a:gd name="T12" fmla="*/ 0 w 145"/>
                <a:gd name="T13" fmla="*/ 219 h 242"/>
                <a:gd name="T14" fmla="*/ 23 w 145"/>
                <a:gd name="T15" fmla="*/ 236 h 242"/>
                <a:gd name="T16" fmla="*/ 76 w 145"/>
                <a:gd name="T17" fmla="*/ 240 h 242"/>
                <a:gd name="T18" fmla="*/ 105 w 145"/>
                <a:gd name="T19" fmla="*/ 216 h 242"/>
                <a:gd name="T20" fmla="*/ 111 w 145"/>
                <a:gd name="T21" fmla="*/ 147 h 242"/>
                <a:gd name="T22" fmla="*/ 143 w 145"/>
                <a:gd name="T23" fmla="*/ 36 h 242"/>
                <a:gd name="T24" fmla="*/ 127 w 145"/>
                <a:gd name="T25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5" h="242">
                  <a:moveTo>
                    <a:pt x="127" y="0"/>
                  </a:moveTo>
                  <a:cubicBezTo>
                    <a:pt x="131" y="7"/>
                    <a:pt x="133" y="15"/>
                    <a:pt x="132" y="23"/>
                  </a:cubicBezTo>
                  <a:cubicBezTo>
                    <a:pt x="131" y="39"/>
                    <a:pt x="117" y="99"/>
                    <a:pt x="100" y="133"/>
                  </a:cubicBezTo>
                  <a:cubicBezTo>
                    <a:pt x="94" y="202"/>
                    <a:pt x="94" y="202"/>
                    <a:pt x="94" y="202"/>
                  </a:cubicBezTo>
                  <a:cubicBezTo>
                    <a:pt x="93" y="217"/>
                    <a:pt x="80" y="229"/>
                    <a:pt x="65" y="227"/>
                  </a:cubicBezTo>
                  <a:cubicBezTo>
                    <a:pt x="12" y="223"/>
                    <a:pt x="12" y="223"/>
                    <a:pt x="12" y="223"/>
                  </a:cubicBezTo>
                  <a:cubicBezTo>
                    <a:pt x="8" y="222"/>
                    <a:pt x="4" y="221"/>
                    <a:pt x="0" y="219"/>
                  </a:cubicBezTo>
                  <a:cubicBezTo>
                    <a:pt x="4" y="228"/>
                    <a:pt x="13" y="235"/>
                    <a:pt x="23" y="236"/>
                  </a:cubicBezTo>
                  <a:cubicBezTo>
                    <a:pt x="76" y="240"/>
                    <a:pt x="76" y="240"/>
                    <a:pt x="76" y="240"/>
                  </a:cubicBezTo>
                  <a:cubicBezTo>
                    <a:pt x="91" y="242"/>
                    <a:pt x="104" y="231"/>
                    <a:pt x="105" y="216"/>
                  </a:cubicBezTo>
                  <a:cubicBezTo>
                    <a:pt x="111" y="147"/>
                    <a:pt x="111" y="147"/>
                    <a:pt x="111" y="147"/>
                  </a:cubicBezTo>
                  <a:cubicBezTo>
                    <a:pt x="128" y="112"/>
                    <a:pt x="142" y="53"/>
                    <a:pt x="143" y="36"/>
                  </a:cubicBezTo>
                  <a:cubicBezTo>
                    <a:pt x="145" y="22"/>
                    <a:pt x="138" y="8"/>
                    <a:pt x="127" y="0"/>
                  </a:cubicBezTo>
                </a:path>
              </a:pathLst>
            </a:custGeom>
            <a:solidFill>
              <a:srgbClr val="0E12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1" name="Freeform 114"/>
            <p:cNvSpPr>
              <a:spLocks/>
            </p:cNvSpPr>
            <p:nvPr/>
          </p:nvSpPr>
          <p:spPr bwMode="auto">
            <a:xfrm>
              <a:off x="1456" y="837"/>
              <a:ext cx="97" cy="191"/>
            </a:xfrm>
            <a:custGeom>
              <a:avLst/>
              <a:gdLst>
                <a:gd name="T0" fmla="*/ 50 w 66"/>
                <a:gd name="T1" fmla="*/ 4 h 129"/>
                <a:gd name="T2" fmla="*/ 45 w 66"/>
                <a:gd name="T3" fmla="*/ 11 h 129"/>
                <a:gd name="T4" fmla="*/ 0 w 66"/>
                <a:gd name="T5" fmla="*/ 107 h 129"/>
                <a:gd name="T6" fmla="*/ 2 w 66"/>
                <a:gd name="T7" fmla="*/ 114 h 129"/>
                <a:gd name="T8" fmla="*/ 2 w 66"/>
                <a:gd name="T9" fmla="*/ 129 h 129"/>
                <a:gd name="T10" fmla="*/ 61 w 66"/>
                <a:gd name="T11" fmla="*/ 25 h 129"/>
                <a:gd name="T12" fmla="*/ 64 w 66"/>
                <a:gd name="T13" fmla="*/ 21 h 129"/>
                <a:gd name="T14" fmla="*/ 65 w 66"/>
                <a:gd name="T15" fmla="*/ 8 h 129"/>
                <a:gd name="T16" fmla="*/ 61 w 66"/>
                <a:gd name="T17" fmla="*/ 2 h 129"/>
                <a:gd name="T18" fmla="*/ 53 w 66"/>
                <a:gd name="T19" fmla="*/ 2 h 129"/>
                <a:gd name="T20" fmla="*/ 50 w 66"/>
                <a:gd name="T21" fmla="*/ 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129">
                  <a:moveTo>
                    <a:pt x="50" y="4"/>
                  </a:moveTo>
                  <a:cubicBezTo>
                    <a:pt x="48" y="6"/>
                    <a:pt x="46" y="8"/>
                    <a:pt x="45" y="11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3" y="118"/>
                    <a:pt x="3" y="125"/>
                    <a:pt x="2" y="129"/>
                  </a:cubicBezTo>
                  <a:cubicBezTo>
                    <a:pt x="61" y="25"/>
                    <a:pt x="61" y="25"/>
                    <a:pt x="61" y="25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6" y="16"/>
                    <a:pt x="66" y="12"/>
                    <a:pt x="65" y="8"/>
                  </a:cubicBezTo>
                  <a:cubicBezTo>
                    <a:pt x="65" y="5"/>
                    <a:pt x="63" y="3"/>
                    <a:pt x="61" y="2"/>
                  </a:cubicBezTo>
                  <a:cubicBezTo>
                    <a:pt x="59" y="0"/>
                    <a:pt x="56" y="1"/>
                    <a:pt x="53" y="2"/>
                  </a:cubicBezTo>
                  <a:cubicBezTo>
                    <a:pt x="52" y="2"/>
                    <a:pt x="51" y="3"/>
                    <a:pt x="50" y="4"/>
                  </a:cubicBezTo>
                </a:path>
              </a:pathLst>
            </a:custGeom>
            <a:solidFill>
              <a:srgbClr val="272D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2" name="Freeform 115"/>
            <p:cNvSpPr>
              <a:spLocks/>
            </p:cNvSpPr>
            <p:nvPr/>
          </p:nvSpPr>
          <p:spPr bwMode="auto">
            <a:xfrm>
              <a:off x="1453" y="1037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</a:path>
              </a:pathLst>
            </a:custGeom>
            <a:solidFill>
              <a:srgbClr val="272D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3" name="Freeform 116"/>
            <p:cNvSpPr>
              <a:spLocks/>
            </p:cNvSpPr>
            <p:nvPr/>
          </p:nvSpPr>
          <p:spPr bwMode="auto">
            <a:xfrm>
              <a:off x="1448" y="1028"/>
              <a:ext cx="3" cy="9"/>
            </a:xfrm>
            <a:custGeom>
              <a:avLst/>
              <a:gdLst>
                <a:gd name="T0" fmla="*/ 2 w 2"/>
                <a:gd name="T1" fmla="*/ 6 h 6"/>
                <a:gd name="T2" fmla="*/ 0 w 2"/>
                <a:gd name="T3" fmla="*/ 0 h 6"/>
                <a:gd name="T4" fmla="*/ 2 w 2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6">
                  <a:moveTo>
                    <a:pt x="2" y="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1" y="5"/>
                    <a:pt x="2" y="6"/>
                  </a:cubicBezTo>
                </a:path>
              </a:pathLst>
            </a:custGeom>
            <a:solidFill>
              <a:srgbClr val="272D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4" name="Freeform 117"/>
            <p:cNvSpPr>
              <a:spLocks/>
            </p:cNvSpPr>
            <p:nvPr/>
          </p:nvSpPr>
          <p:spPr bwMode="auto">
            <a:xfrm>
              <a:off x="1383" y="825"/>
              <a:ext cx="77" cy="213"/>
            </a:xfrm>
            <a:custGeom>
              <a:avLst/>
              <a:gdLst>
                <a:gd name="T0" fmla="*/ 2 w 52"/>
                <a:gd name="T1" fmla="*/ 19 h 144"/>
                <a:gd name="T2" fmla="*/ 4 w 52"/>
                <a:gd name="T3" fmla="*/ 25 h 144"/>
                <a:gd name="T4" fmla="*/ 44 w 52"/>
                <a:gd name="T5" fmla="*/ 137 h 144"/>
                <a:gd name="T6" fmla="*/ 46 w 52"/>
                <a:gd name="T7" fmla="*/ 143 h 144"/>
                <a:gd name="T8" fmla="*/ 46 w 52"/>
                <a:gd name="T9" fmla="*/ 144 h 144"/>
                <a:gd name="T10" fmla="*/ 47 w 52"/>
                <a:gd name="T11" fmla="*/ 144 h 144"/>
                <a:gd name="T12" fmla="*/ 48 w 52"/>
                <a:gd name="T13" fmla="*/ 143 h 144"/>
                <a:gd name="T14" fmla="*/ 51 w 52"/>
                <a:gd name="T15" fmla="*/ 137 h 144"/>
                <a:gd name="T16" fmla="*/ 51 w 52"/>
                <a:gd name="T17" fmla="*/ 122 h 144"/>
                <a:gd name="T18" fmla="*/ 49 w 52"/>
                <a:gd name="T19" fmla="*/ 115 h 144"/>
                <a:gd name="T20" fmla="*/ 22 w 52"/>
                <a:gd name="T21" fmla="*/ 12 h 144"/>
                <a:gd name="T22" fmla="*/ 19 w 52"/>
                <a:gd name="T23" fmla="*/ 5 h 144"/>
                <a:gd name="T24" fmla="*/ 14 w 52"/>
                <a:gd name="T25" fmla="*/ 1 h 144"/>
                <a:gd name="T26" fmla="*/ 8 w 52"/>
                <a:gd name="T27" fmla="*/ 1 h 144"/>
                <a:gd name="T28" fmla="*/ 4 w 52"/>
                <a:gd name="T29" fmla="*/ 4 h 144"/>
                <a:gd name="T30" fmla="*/ 2 w 52"/>
                <a:gd name="T31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144">
                  <a:moveTo>
                    <a:pt x="2" y="19"/>
                  </a:moveTo>
                  <a:cubicBezTo>
                    <a:pt x="4" y="25"/>
                    <a:pt x="4" y="25"/>
                    <a:pt x="4" y="25"/>
                  </a:cubicBezTo>
                  <a:cubicBezTo>
                    <a:pt x="44" y="137"/>
                    <a:pt x="44" y="137"/>
                    <a:pt x="44" y="137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4"/>
                    <a:pt x="46" y="144"/>
                    <a:pt x="46" y="144"/>
                  </a:cubicBezTo>
                  <a:cubicBezTo>
                    <a:pt x="46" y="144"/>
                    <a:pt x="47" y="144"/>
                    <a:pt x="47" y="144"/>
                  </a:cubicBezTo>
                  <a:cubicBezTo>
                    <a:pt x="47" y="144"/>
                    <a:pt x="47" y="144"/>
                    <a:pt x="48" y="143"/>
                  </a:cubicBezTo>
                  <a:cubicBezTo>
                    <a:pt x="49" y="142"/>
                    <a:pt x="50" y="140"/>
                    <a:pt x="51" y="137"/>
                  </a:cubicBezTo>
                  <a:cubicBezTo>
                    <a:pt x="52" y="133"/>
                    <a:pt x="52" y="126"/>
                    <a:pt x="51" y="122"/>
                  </a:cubicBezTo>
                  <a:cubicBezTo>
                    <a:pt x="49" y="115"/>
                    <a:pt x="49" y="115"/>
                    <a:pt x="49" y="115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10"/>
                    <a:pt x="20" y="7"/>
                    <a:pt x="19" y="5"/>
                  </a:cubicBezTo>
                  <a:cubicBezTo>
                    <a:pt x="17" y="4"/>
                    <a:pt x="16" y="2"/>
                    <a:pt x="14" y="1"/>
                  </a:cubicBezTo>
                  <a:cubicBezTo>
                    <a:pt x="12" y="0"/>
                    <a:pt x="10" y="0"/>
                    <a:pt x="8" y="1"/>
                  </a:cubicBezTo>
                  <a:cubicBezTo>
                    <a:pt x="6" y="1"/>
                    <a:pt x="5" y="2"/>
                    <a:pt x="4" y="4"/>
                  </a:cubicBezTo>
                  <a:cubicBezTo>
                    <a:pt x="1" y="7"/>
                    <a:pt x="0" y="13"/>
                    <a:pt x="2" y="19"/>
                  </a:cubicBezTo>
                </a:path>
              </a:pathLst>
            </a:custGeom>
            <a:solidFill>
              <a:srgbClr val="272D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5" name="Freeform 118"/>
            <p:cNvSpPr>
              <a:spLocks/>
            </p:cNvSpPr>
            <p:nvPr/>
          </p:nvSpPr>
          <p:spPr bwMode="auto">
            <a:xfrm>
              <a:off x="1410" y="809"/>
              <a:ext cx="62" cy="65"/>
            </a:xfrm>
            <a:custGeom>
              <a:avLst/>
              <a:gdLst>
                <a:gd name="T0" fmla="*/ 20 w 42"/>
                <a:gd name="T1" fmla="*/ 41 h 44"/>
                <a:gd name="T2" fmla="*/ 2 w 42"/>
                <a:gd name="T3" fmla="*/ 20 h 44"/>
                <a:gd name="T4" fmla="*/ 3 w 42"/>
                <a:gd name="T5" fmla="*/ 9 h 44"/>
                <a:gd name="T6" fmla="*/ 11 w 42"/>
                <a:gd name="T7" fmla="*/ 3 h 44"/>
                <a:gd name="T8" fmla="*/ 21 w 42"/>
                <a:gd name="T9" fmla="*/ 4 h 44"/>
                <a:gd name="T10" fmla="*/ 39 w 42"/>
                <a:gd name="T11" fmla="*/ 25 h 44"/>
                <a:gd name="T12" fmla="*/ 38 w 42"/>
                <a:gd name="T13" fmla="*/ 35 h 44"/>
                <a:gd name="T14" fmla="*/ 30 w 42"/>
                <a:gd name="T15" fmla="*/ 42 h 44"/>
                <a:gd name="T16" fmla="*/ 20 w 42"/>
                <a:gd name="T17" fmla="*/ 4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44">
                  <a:moveTo>
                    <a:pt x="20" y="4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0" y="17"/>
                    <a:pt x="0" y="12"/>
                    <a:pt x="3" y="9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4" y="0"/>
                    <a:pt x="19" y="1"/>
                    <a:pt x="21" y="4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2" y="28"/>
                    <a:pt x="41" y="33"/>
                    <a:pt x="38" y="35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27" y="44"/>
                    <a:pt x="22" y="44"/>
                    <a:pt x="20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6" name="Freeform 119"/>
            <p:cNvSpPr>
              <a:spLocks/>
            </p:cNvSpPr>
            <p:nvPr/>
          </p:nvSpPr>
          <p:spPr bwMode="auto">
            <a:xfrm>
              <a:off x="1469" y="816"/>
              <a:ext cx="65" cy="62"/>
            </a:xfrm>
            <a:custGeom>
              <a:avLst/>
              <a:gdLst>
                <a:gd name="T0" fmla="*/ 40 w 44"/>
                <a:gd name="T1" fmla="*/ 22 h 42"/>
                <a:gd name="T2" fmla="*/ 19 w 44"/>
                <a:gd name="T3" fmla="*/ 39 h 42"/>
                <a:gd name="T4" fmla="*/ 9 w 44"/>
                <a:gd name="T5" fmla="*/ 38 h 42"/>
                <a:gd name="T6" fmla="*/ 2 w 44"/>
                <a:gd name="T7" fmla="*/ 30 h 42"/>
                <a:gd name="T8" fmla="*/ 3 w 44"/>
                <a:gd name="T9" fmla="*/ 20 h 42"/>
                <a:gd name="T10" fmla="*/ 24 w 44"/>
                <a:gd name="T11" fmla="*/ 2 h 42"/>
                <a:gd name="T12" fmla="*/ 35 w 44"/>
                <a:gd name="T13" fmla="*/ 3 h 42"/>
                <a:gd name="T14" fmla="*/ 41 w 44"/>
                <a:gd name="T15" fmla="*/ 11 h 42"/>
                <a:gd name="T16" fmla="*/ 40 w 44"/>
                <a:gd name="T17" fmla="*/ 2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42">
                  <a:moveTo>
                    <a:pt x="40" y="22"/>
                  </a:moveTo>
                  <a:cubicBezTo>
                    <a:pt x="19" y="39"/>
                    <a:pt x="19" y="39"/>
                    <a:pt x="19" y="39"/>
                  </a:cubicBezTo>
                  <a:cubicBezTo>
                    <a:pt x="16" y="42"/>
                    <a:pt x="12" y="41"/>
                    <a:pt x="9" y="38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0" y="27"/>
                    <a:pt x="0" y="23"/>
                    <a:pt x="3" y="2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7" y="0"/>
                    <a:pt x="32" y="0"/>
                    <a:pt x="35" y="3"/>
                  </a:cubicBezTo>
                  <a:cubicBezTo>
                    <a:pt x="41" y="11"/>
                    <a:pt x="41" y="11"/>
                    <a:pt x="41" y="11"/>
                  </a:cubicBezTo>
                  <a:cubicBezTo>
                    <a:pt x="44" y="14"/>
                    <a:pt x="44" y="19"/>
                    <a:pt x="40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7" name="Freeform 120"/>
            <p:cNvSpPr>
              <a:spLocks/>
            </p:cNvSpPr>
            <p:nvPr/>
          </p:nvSpPr>
          <p:spPr bwMode="auto">
            <a:xfrm>
              <a:off x="1439" y="1064"/>
              <a:ext cx="18" cy="17"/>
            </a:xfrm>
            <a:custGeom>
              <a:avLst/>
              <a:gdLst>
                <a:gd name="T0" fmla="*/ 5 w 12"/>
                <a:gd name="T1" fmla="*/ 12 h 12"/>
                <a:gd name="T2" fmla="*/ 5 w 12"/>
                <a:gd name="T3" fmla="*/ 12 h 12"/>
                <a:gd name="T4" fmla="*/ 0 w 12"/>
                <a:gd name="T5" fmla="*/ 6 h 12"/>
                <a:gd name="T6" fmla="*/ 6 w 12"/>
                <a:gd name="T7" fmla="*/ 0 h 12"/>
                <a:gd name="T8" fmla="*/ 12 w 12"/>
                <a:gd name="T9" fmla="*/ 7 h 12"/>
                <a:gd name="T10" fmla="*/ 5 w 12"/>
                <a:gd name="T1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5" y="12"/>
                  </a:moveTo>
                  <a:cubicBezTo>
                    <a:pt x="5" y="12"/>
                    <a:pt x="5" y="12"/>
                    <a:pt x="5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9" y="1"/>
                    <a:pt x="12" y="3"/>
                    <a:pt x="12" y="7"/>
                  </a:cubicBezTo>
                  <a:cubicBezTo>
                    <a:pt x="11" y="10"/>
                    <a:pt x="8" y="12"/>
                    <a:pt x="5" y="12"/>
                  </a:cubicBezTo>
                </a:path>
              </a:pathLst>
            </a:custGeom>
            <a:solidFill>
              <a:srgbClr val="0E12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8" name="Freeform 121"/>
            <p:cNvSpPr>
              <a:spLocks/>
            </p:cNvSpPr>
            <p:nvPr/>
          </p:nvSpPr>
          <p:spPr bwMode="auto">
            <a:xfrm>
              <a:off x="1435" y="1104"/>
              <a:ext cx="18" cy="18"/>
            </a:xfrm>
            <a:custGeom>
              <a:avLst/>
              <a:gdLst>
                <a:gd name="T0" fmla="*/ 6 w 12"/>
                <a:gd name="T1" fmla="*/ 12 h 12"/>
                <a:gd name="T2" fmla="*/ 6 w 12"/>
                <a:gd name="T3" fmla="*/ 12 h 12"/>
                <a:gd name="T4" fmla="*/ 1 w 12"/>
                <a:gd name="T5" fmla="*/ 5 h 12"/>
                <a:gd name="T6" fmla="*/ 7 w 12"/>
                <a:gd name="T7" fmla="*/ 0 h 12"/>
                <a:gd name="T8" fmla="*/ 12 w 12"/>
                <a:gd name="T9" fmla="*/ 6 h 12"/>
                <a:gd name="T10" fmla="*/ 6 w 12"/>
                <a:gd name="T1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6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1"/>
                    <a:pt x="0" y="9"/>
                    <a:pt x="1" y="5"/>
                  </a:cubicBezTo>
                  <a:cubicBezTo>
                    <a:pt x="1" y="2"/>
                    <a:pt x="4" y="0"/>
                    <a:pt x="7" y="0"/>
                  </a:cubicBezTo>
                  <a:cubicBezTo>
                    <a:pt x="10" y="0"/>
                    <a:pt x="12" y="3"/>
                    <a:pt x="12" y="6"/>
                  </a:cubicBezTo>
                  <a:cubicBezTo>
                    <a:pt x="12" y="10"/>
                    <a:pt x="9" y="12"/>
                    <a:pt x="6" y="12"/>
                  </a:cubicBezTo>
                </a:path>
              </a:pathLst>
            </a:custGeom>
            <a:solidFill>
              <a:srgbClr val="0E12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9" name="Freeform 122"/>
            <p:cNvSpPr>
              <a:spLocks/>
            </p:cNvSpPr>
            <p:nvPr/>
          </p:nvSpPr>
          <p:spPr bwMode="auto">
            <a:xfrm>
              <a:off x="1432" y="1144"/>
              <a:ext cx="18" cy="18"/>
            </a:xfrm>
            <a:custGeom>
              <a:avLst/>
              <a:gdLst>
                <a:gd name="T0" fmla="*/ 6 w 12"/>
                <a:gd name="T1" fmla="*/ 11 h 12"/>
                <a:gd name="T2" fmla="*/ 6 w 12"/>
                <a:gd name="T3" fmla="*/ 11 h 12"/>
                <a:gd name="T4" fmla="*/ 0 w 12"/>
                <a:gd name="T5" fmla="*/ 5 h 12"/>
                <a:gd name="T6" fmla="*/ 7 w 12"/>
                <a:gd name="T7" fmla="*/ 0 h 12"/>
                <a:gd name="T8" fmla="*/ 12 w 12"/>
                <a:gd name="T9" fmla="*/ 6 h 12"/>
                <a:gd name="T10" fmla="*/ 6 w 12"/>
                <a:gd name="T11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6" y="11"/>
                  </a:moveTo>
                  <a:cubicBezTo>
                    <a:pt x="6" y="11"/>
                    <a:pt x="6" y="11"/>
                    <a:pt x="6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1" y="2"/>
                    <a:pt x="3" y="0"/>
                    <a:pt x="7" y="0"/>
                  </a:cubicBezTo>
                  <a:cubicBezTo>
                    <a:pt x="10" y="0"/>
                    <a:pt x="12" y="3"/>
                    <a:pt x="12" y="6"/>
                  </a:cubicBezTo>
                  <a:cubicBezTo>
                    <a:pt x="12" y="9"/>
                    <a:pt x="9" y="12"/>
                    <a:pt x="6" y="11"/>
                  </a:cubicBezTo>
                </a:path>
              </a:pathLst>
            </a:custGeom>
            <a:solidFill>
              <a:srgbClr val="0E12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0" name="Freeform 123"/>
            <p:cNvSpPr>
              <a:spLocks/>
            </p:cNvSpPr>
            <p:nvPr/>
          </p:nvSpPr>
          <p:spPr bwMode="auto">
            <a:xfrm>
              <a:off x="1316" y="521"/>
              <a:ext cx="92" cy="71"/>
            </a:xfrm>
            <a:custGeom>
              <a:avLst/>
              <a:gdLst>
                <a:gd name="T0" fmla="*/ 59 w 62"/>
                <a:gd name="T1" fmla="*/ 41 h 48"/>
                <a:gd name="T2" fmla="*/ 59 w 62"/>
                <a:gd name="T3" fmla="*/ 41 h 48"/>
                <a:gd name="T4" fmla="*/ 44 w 62"/>
                <a:gd name="T5" fmla="*/ 45 h 48"/>
                <a:gd name="T6" fmla="*/ 7 w 62"/>
                <a:gd name="T7" fmla="*/ 22 h 48"/>
                <a:gd name="T8" fmla="*/ 3 w 62"/>
                <a:gd name="T9" fmla="*/ 6 h 48"/>
                <a:gd name="T10" fmla="*/ 18 w 62"/>
                <a:gd name="T11" fmla="*/ 3 h 48"/>
                <a:gd name="T12" fmla="*/ 55 w 62"/>
                <a:gd name="T13" fmla="*/ 26 h 48"/>
                <a:gd name="T14" fmla="*/ 59 w 62"/>
                <a:gd name="T15" fmla="*/ 4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48">
                  <a:moveTo>
                    <a:pt x="59" y="41"/>
                  </a:moveTo>
                  <a:cubicBezTo>
                    <a:pt x="59" y="41"/>
                    <a:pt x="59" y="41"/>
                    <a:pt x="59" y="41"/>
                  </a:cubicBezTo>
                  <a:cubicBezTo>
                    <a:pt x="56" y="46"/>
                    <a:pt x="49" y="48"/>
                    <a:pt x="44" y="45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19"/>
                    <a:pt x="0" y="12"/>
                    <a:pt x="3" y="6"/>
                  </a:cubicBezTo>
                  <a:cubicBezTo>
                    <a:pt x="6" y="1"/>
                    <a:pt x="13" y="0"/>
                    <a:pt x="18" y="3"/>
                  </a:cubicBezTo>
                  <a:cubicBezTo>
                    <a:pt x="55" y="26"/>
                    <a:pt x="55" y="26"/>
                    <a:pt x="55" y="26"/>
                  </a:cubicBezTo>
                  <a:cubicBezTo>
                    <a:pt x="61" y="29"/>
                    <a:pt x="62" y="36"/>
                    <a:pt x="59" y="41"/>
                  </a:cubicBezTo>
                </a:path>
              </a:pathLst>
            </a:custGeom>
            <a:solidFill>
              <a:srgbClr val="362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1" name="Freeform 124"/>
            <p:cNvSpPr>
              <a:spLocks/>
            </p:cNvSpPr>
            <p:nvPr/>
          </p:nvSpPr>
          <p:spPr bwMode="auto">
            <a:xfrm>
              <a:off x="1313" y="531"/>
              <a:ext cx="98" cy="51"/>
            </a:xfrm>
            <a:custGeom>
              <a:avLst/>
              <a:gdLst>
                <a:gd name="T0" fmla="*/ 65 w 66"/>
                <a:gd name="T1" fmla="*/ 9 h 34"/>
                <a:gd name="T2" fmla="*/ 65 w 66"/>
                <a:gd name="T3" fmla="*/ 9 h 34"/>
                <a:gd name="T4" fmla="*/ 57 w 66"/>
                <a:gd name="T5" fmla="*/ 23 h 34"/>
                <a:gd name="T6" fmla="*/ 14 w 66"/>
                <a:gd name="T7" fmla="*/ 33 h 34"/>
                <a:gd name="T8" fmla="*/ 1 w 66"/>
                <a:gd name="T9" fmla="*/ 24 h 34"/>
                <a:gd name="T10" fmla="*/ 9 w 66"/>
                <a:gd name="T11" fmla="*/ 11 h 34"/>
                <a:gd name="T12" fmla="*/ 52 w 66"/>
                <a:gd name="T13" fmla="*/ 1 h 34"/>
                <a:gd name="T14" fmla="*/ 65 w 66"/>
                <a:gd name="T15" fmla="*/ 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34">
                  <a:moveTo>
                    <a:pt x="65" y="9"/>
                  </a:moveTo>
                  <a:cubicBezTo>
                    <a:pt x="65" y="9"/>
                    <a:pt x="65" y="9"/>
                    <a:pt x="65" y="9"/>
                  </a:cubicBezTo>
                  <a:cubicBezTo>
                    <a:pt x="66" y="15"/>
                    <a:pt x="63" y="21"/>
                    <a:pt x="57" y="2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8" y="34"/>
                    <a:pt x="2" y="30"/>
                    <a:pt x="1" y="24"/>
                  </a:cubicBezTo>
                  <a:cubicBezTo>
                    <a:pt x="0" y="18"/>
                    <a:pt x="3" y="12"/>
                    <a:pt x="9" y="11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8" y="0"/>
                    <a:pt x="64" y="3"/>
                    <a:pt x="65" y="9"/>
                  </a:cubicBezTo>
                </a:path>
              </a:pathLst>
            </a:custGeom>
            <a:solidFill>
              <a:srgbClr val="362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2" name="Freeform 125"/>
            <p:cNvSpPr>
              <a:spLocks/>
            </p:cNvSpPr>
            <p:nvPr/>
          </p:nvSpPr>
          <p:spPr bwMode="auto">
            <a:xfrm>
              <a:off x="1313" y="451"/>
              <a:ext cx="275" cy="274"/>
            </a:xfrm>
            <a:custGeom>
              <a:avLst/>
              <a:gdLst>
                <a:gd name="T0" fmla="*/ 175 w 185"/>
                <a:gd name="T1" fmla="*/ 73 h 185"/>
                <a:gd name="T2" fmla="*/ 112 w 185"/>
                <a:gd name="T3" fmla="*/ 174 h 185"/>
                <a:gd name="T4" fmla="*/ 11 w 185"/>
                <a:gd name="T5" fmla="*/ 111 h 185"/>
                <a:gd name="T6" fmla="*/ 74 w 185"/>
                <a:gd name="T7" fmla="*/ 10 h 185"/>
                <a:gd name="T8" fmla="*/ 175 w 185"/>
                <a:gd name="T9" fmla="*/ 73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185">
                  <a:moveTo>
                    <a:pt x="175" y="73"/>
                  </a:moveTo>
                  <a:cubicBezTo>
                    <a:pt x="185" y="118"/>
                    <a:pt x="157" y="163"/>
                    <a:pt x="112" y="174"/>
                  </a:cubicBezTo>
                  <a:cubicBezTo>
                    <a:pt x="67" y="185"/>
                    <a:pt x="21" y="156"/>
                    <a:pt x="11" y="111"/>
                  </a:cubicBezTo>
                  <a:cubicBezTo>
                    <a:pt x="0" y="66"/>
                    <a:pt x="28" y="21"/>
                    <a:pt x="74" y="10"/>
                  </a:cubicBezTo>
                  <a:cubicBezTo>
                    <a:pt x="119" y="0"/>
                    <a:pt x="164" y="28"/>
                    <a:pt x="175" y="73"/>
                  </a:cubicBezTo>
                </a:path>
              </a:pathLst>
            </a:custGeom>
            <a:solidFill>
              <a:srgbClr val="362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3" name="Freeform 126"/>
            <p:cNvSpPr>
              <a:spLocks/>
            </p:cNvSpPr>
            <p:nvPr/>
          </p:nvSpPr>
          <p:spPr bwMode="auto">
            <a:xfrm>
              <a:off x="1327" y="647"/>
              <a:ext cx="66" cy="65"/>
            </a:xfrm>
            <a:custGeom>
              <a:avLst/>
              <a:gdLst>
                <a:gd name="T0" fmla="*/ 42 w 45"/>
                <a:gd name="T1" fmla="*/ 17 h 44"/>
                <a:gd name="T2" fmla="*/ 27 w 45"/>
                <a:gd name="T3" fmla="*/ 42 h 44"/>
                <a:gd name="T4" fmla="*/ 3 w 45"/>
                <a:gd name="T5" fmla="*/ 26 h 44"/>
                <a:gd name="T6" fmla="*/ 18 w 45"/>
                <a:gd name="T7" fmla="*/ 2 h 44"/>
                <a:gd name="T8" fmla="*/ 42 w 45"/>
                <a:gd name="T9" fmla="*/ 1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4">
                  <a:moveTo>
                    <a:pt x="42" y="17"/>
                  </a:moveTo>
                  <a:cubicBezTo>
                    <a:pt x="45" y="28"/>
                    <a:pt x="38" y="39"/>
                    <a:pt x="27" y="42"/>
                  </a:cubicBezTo>
                  <a:cubicBezTo>
                    <a:pt x="16" y="44"/>
                    <a:pt x="5" y="37"/>
                    <a:pt x="3" y="26"/>
                  </a:cubicBezTo>
                  <a:cubicBezTo>
                    <a:pt x="0" y="16"/>
                    <a:pt x="7" y="5"/>
                    <a:pt x="18" y="2"/>
                  </a:cubicBezTo>
                  <a:cubicBezTo>
                    <a:pt x="29" y="0"/>
                    <a:pt x="40" y="6"/>
                    <a:pt x="42" y="17"/>
                  </a:cubicBezTo>
                </a:path>
              </a:pathLst>
            </a:custGeom>
            <a:solidFill>
              <a:srgbClr val="F6C6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4" name="Freeform 127"/>
            <p:cNvSpPr>
              <a:spLocks/>
            </p:cNvSpPr>
            <p:nvPr/>
          </p:nvSpPr>
          <p:spPr bwMode="auto">
            <a:xfrm>
              <a:off x="1540" y="596"/>
              <a:ext cx="65" cy="67"/>
            </a:xfrm>
            <a:custGeom>
              <a:avLst/>
              <a:gdLst>
                <a:gd name="T0" fmla="*/ 42 w 44"/>
                <a:gd name="T1" fmla="*/ 18 h 45"/>
                <a:gd name="T2" fmla="*/ 27 w 44"/>
                <a:gd name="T3" fmla="*/ 42 h 45"/>
                <a:gd name="T4" fmla="*/ 2 w 44"/>
                <a:gd name="T5" fmla="*/ 27 h 45"/>
                <a:gd name="T6" fmla="*/ 18 w 44"/>
                <a:gd name="T7" fmla="*/ 3 h 45"/>
                <a:gd name="T8" fmla="*/ 42 w 44"/>
                <a:gd name="T9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5">
                  <a:moveTo>
                    <a:pt x="42" y="18"/>
                  </a:moveTo>
                  <a:cubicBezTo>
                    <a:pt x="44" y="29"/>
                    <a:pt x="38" y="40"/>
                    <a:pt x="27" y="42"/>
                  </a:cubicBezTo>
                  <a:cubicBezTo>
                    <a:pt x="16" y="45"/>
                    <a:pt x="5" y="38"/>
                    <a:pt x="2" y="27"/>
                  </a:cubicBezTo>
                  <a:cubicBezTo>
                    <a:pt x="0" y="16"/>
                    <a:pt x="7" y="5"/>
                    <a:pt x="18" y="3"/>
                  </a:cubicBezTo>
                  <a:cubicBezTo>
                    <a:pt x="28" y="0"/>
                    <a:pt x="39" y="7"/>
                    <a:pt x="42" y="18"/>
                  </a:cubicBezTo>
                </a:path>
              </a:pathLst>
            </a:custGeom>
            <a:solidFill>
              <a:srgbClr val="F6C6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5" name="Freeform 128"/>
            <p:cNvSpPr>
              <a:spLocks/>
            </p:cNvSpPr>
            <p:nvPr/>
          </p:nvSpPr>
          <p:spPr bwMode="auto">
            <a:xfrm>
              <a:off x="1551" y="607"/>
              <a:ext cx="44" cy="46"/>
            </a:xfrm>
            <a:custGeom>
              <a:avLst/>
              <a:gdLst>
                <a:gd name="T0" fmla="*/ 29 w 30"/>
                <a:gd name="T1" fmla="*/ 12 h 31"/>
                <a:gd name="T2" fmla="*/ 18 w 30"/>
                <a:gd name="T3" fmla="*/ 29 h 31"/>
                <a:gd name="T4" fmla="*/ 2 w 30"/>
                <a:gd name="T5" fmla="*/ 19 h 31"/>
                <a:gd name="T6" fmla="*/ 12 w 30"/>
                <a:gd name="T7" fmla="*/ 2 h 31"/>
                <a:gd name="T8" fmla="*/ 29 w 30"/>
                <a:gd name="T9" fmla="*/ 1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1">
                  <a:moveTo>
                    <a:pt x="29" y="12"/>
                  </a:moveTo>
                  <a:cubicBezTo>
                    <a:pt x="30" y="20"/>
                    <a:pt x="26" y="27"/>
                    <a:pt x="18" y="29"/>
                  </a:cubicBezTo>
                  <a:cubicBezTo>
                    <a:pt x="11" y="31"/>
                    <a:pt x="4" y="26"/>
                    <a:pt x="2" y="19"/>
                  </a:cubicBezTo>
                  <a:cubicBezTo>
                    <a:pt x="0" y="11"/>
                    <a:pt x="5" y="4"/>
                    <a:pt x="12" y="2"/>
                  </a:cubicBezTo>
                  <a:cubicBezTo>
                    <a:pt x="19" y="0"/>
                    <a:pt x="27" y="5"/>
                    <a:pt x="29" y="12"/>
                  </a:cubicBezTo>
                </a:path>
              </a:pathLst>
            </a:custGeom>
            <a:solidFill>
              <a:srgbClr val="ED9E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6" name="Freeform 129"/>
            <p:cNvSpPr>
              <a:spLocks/>
            </p:cNvSpPr>
            <p:nvPr/>
          </p:nvSpPr>
          <p:spPr bwMode="auto">
            <a:xfrm>
              <a:off x="1338" y="657"/>
              <a:ext cx="45" cy="45"/>
            </a:xfrm>
            <a:custGeom>
              <a:avLst/>
              <a:gdLst>
                <a:gd name="T0" fmla="*/ 28 w 30"/>
                <a:gd name="T1" fmla="*/ 12 h 30"/>
                <a:gd name="T2" fmla="*/ 18 w 30"/>
                <a:gd name="T3" fmla="*/ 28 h 30"/>
                <a:gd name="T4" fmla="*/ 1 w 30"/>
                <a:gd name="T5" fmla="*/ 18 h 30"/>
                <a:gd name="T6" fmla="*/ 11 w 30"/>
                <a:gd name="T7" fmla="*/ 2 h 30"/>
                <a:gd name="T8" fmla="*/ 28 w 30"/>
                <a:gd name="T9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0">
                  <a:moveTo>
                    <a:pt x="28" y="12"/>
                  </a:moveTo>
                  <a:cubicBezTo>
                    <a:pt x="30" y="19"/>
                    <a:pt x="25" y="27"/>
                    <a:pt x="18" y="28"/>
                  </a:cubicBezTo>
                  <a:cubicBezTo>
                    <a:pt x="10" y="30"/>
                    <a:pt x="3" y="25"/>
                    <a:pt x="1" y="18"/>
                  </a:cubicBezTo>
                  <a:cubicBezTo>
                    <a:pt x="0" y="11"/>
                    <a:pt x="4" y="3"/>
                    <a:pt x="11" y="2"/>
                  </a:cubicBezTo>
                  <a:cubicBezTo>
                    <a:pt x="19" y="0"/>
                    <a:pt x="26" y="4"/>
                    <a:pt x="28" y="12"/>
                  </a:cubicBezTo>
                </a:path>
              </a:pathLst>
            </a:custGeom>
            <a:solidFill>
              <a:srgbClr val="ED9E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7" name="Freeform 130"/>
            <p:cNvSpPr>
              <a:spLocks/>
            </p:cNvSpPr>
            <p:nvPr/>
          </p:nvSpPr>
          <p:spPr bwMode="auto">
            <a:xfrm>
              <a:off x="1330" y="469"/>
              <a:ext cx="264" cy="329"/>
            </a:xfrm>
            <a:custGeom>
              <a:avLst/>
              <a:gdLst>
                <a:gd name="T0" fmla="*/ 120 w 178"/>
                <a:gd name="T1" fmla="*/ 210 h 222"/>
                <a:gd name="T2" fmla="*/ 105 w 178"/>
                <a:gd name="T3" fmla="*/ 214 h 222"/>
                <a:gd name="T4" fmla="*/ 26 w 178"/>
                <a:gd name="T5" fmla="*/ 164 h 222"/>
                <a:gd name="T6" fmla="*/ 9 w 178"/>
                <a:gd name="T7" fmla="*/ 91 h 222"/>
                <a:gd name="T8" fmla="*/ 58 w 178"/>
                <a:gd name="T9" fmla="*/ 12 h 222"/>
                <a:gd name="T10" fmla="*/ 73 w 178"/>
                <a:gd name="T11" fmla="*/ 8 h 222"/>
                <a:gd name="T12" fmla="*/ 152 w 178"/>
                <a:gd name="T13" fmla="*/ 58 h 222"/>
                <a:gd name="T14" fmla="*/ 169 w 178"/>
                <a:gd name="T15" fmla="*/ 131 h 222"/>
                <a:gd name="T16" fmla="*/ 120 w 178"/>
                <a:gd name="T17" fmla="*/ 21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22">
                  <a:moveTo>
                    <a:pt x="120" y="210"/>
                  </a:moveTo>
                  <a:cubicBezTo>
                    <a:pt x="105" y="214"/>
                    <a:pt x="105" y="214"/>
                    <a:pt x="105" y="214"/>
                  </a:cubicBezTo>
                  <a:cubicBezTo>
                    <a:pt x="70" y="222"/>
                    <a:pt x="34" y="200"/>
                    <a:pt x="26" y="164"/>
                  </a:cubicBezTo>
                  <a:cubicBezTo>
                    <a:pt x="9" y="91"/>
                    <a:pt x="9" y="91"/>
                    <a:pt x="9" y="91"/>
                  </a:cubicBezTo>
                  <a:cubicBezTo>
                    <a:pt x="0" y="56"/>
                    <a:pt x="23" y="20"/>
                    <a:pt x="58" y="12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108" y="0"/>
                    <a:pt x="144" y="22"/>
                    <a:pt x="152" y="58"/>
                  </a:cubicBezTo>
                  <a:cubicBezTo>
                    <a:pt x="169" y="131"/>
                    <a:pt x="169" y="131"/>
                    <a:pt x="169" y="131"/>
                  </a:cubicBezTo>
                  <a:cubicBezTo>
                    <a:pt x="178" y="166"/>
                    <a:pt x="155" y="202"/>
                    <a:pt x="120" y="210"/>
                  </a:cubicBezTo>
                </a:path>
              </a:pathLst>
            </a:custGeom>
            <a:solidFill>
              <a:srgbClr val="F6C6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8" name="Freeform 131"/>
            <p:cNvSpPr>
              <a:spLocks/>
            </p:cNvSpPr>
            <p:nvPr/>
          </p:nvSpPr>
          <p:spPr bwMode="auto">
            <a:xfrm>
              <a:off x="1401" y="487"/>
              <a:ext cx="193" cy="307"/>
            </a:xfrm>
            <a:custGeom>
              <a:avLst/>
              <a:gdLst>
                <a:gd name="T0" fmla="*/ 67 w 130"/>
                <a:gd name="T1" fmla="*/ 0 h 207"/>
                <a:gd name="T2" fmla="*/ 90 w 130"/>
                <a:gd name="T3" fmla="*/ 36 h 207"/>
                <a:gd name="T4" fmla="*/ 107 w 130"/>
                <a:gd name="T5" fmla="*/ 109 h 207"/>
                <a:gd name="T6" fmla="*/ 57 w 130"/>
                <a:gd name="T7" fmla="*/ 189 h 207"/>
                <a:gd name="T8" fmla="*/ 42 w 130"/>
                <a:gd name="T9" fmla="*/ 192 h 207"/>
                <a:gd name="T10" fmla="*/ 0 w 130"/>
                <a:gd name="T11" fmla="*/ 188 h 207"/>
                <a:gd name="T12" fmla="*/ 57 w 130"/>
                <a:gd name="T13" fmla="*/ 202 h 207"/>
                <a:gd name="T14" fmla="*/ 72 w 130"/>
                <a:gd name="T15" fmla="*/ 198 h 207"/>
                <a:gd name="T16" fmla="*/ 122 w 130"/>
                <a:gd name="T17" fmla="*/ 119 h 207"/>
                <a:gd name="T18" fmla="*/ 105 w 130"/>
                <a:gd name="T19" fmla="*/ 46 h 207"/>
                <a:gd name="T20" fmla="*/ 67 w 130"/>
                <a:gd name="T21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0" h="207">
                  <a:moveTo>
                    <a:pt x="67" y="0"/>
                  </a:moveTo>
                  <a:cubicBezTo>
                    <a:pt x="78" y="9"/>
                    <a:pt x="86" y="22"/>
                    <a:pt x="90" y="36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15" y="145"/>
                    <a:pt x="93" y="181"/>
                    <a:pt x="57" y="189"/>
                  </a:cubicBezTo>
                  <a:cubicBezTo>
                    <a:pt x="42" y="192"/>
                    <a:pt x="42" y="192"/>
                    <a:pt x="42" y="192"/>
                  </a:cubicBezTo>
                  <a:cubicBezTo>
                    <a:pt x="28" y="196"/>
                    <a:pt x="13" y="194"/>
                    <a:pt x="0" y="188"/>
                  </a:cubicBezTo>
                  <a:cubicBezTo>
                    <a:pt x="16" y="201"/>
                    <a:pt x="37" y="207"/>
                    <a:pt x="57" y="202"/>
                  </a:cubicBezTo>
                  <a:cubicBezTo>
                    <a:pt x="72" y="198"/>
                    <a:pt x="72" y="198"/>
                    <a:pt x="72" y="198"/>
                  </a:cubicBezTo>
                  <a:cubicBezTo>
                    <a:pt x="108" y="190"/>
                    <a:pt x="130" y="154"/>
                    <a:pt x="122" y="119"/>
                  </a:cubicBezTo>
                  <a:cubicBezTo>
                    <a:pt x="105" y="46"/>
                    <a:pt x="105" y="46"/>
                    <a:pt x="105" y="46"/>
                  </a:cubicBezTo>
                  <a:cubicBezTo>
                    <a:pt x="100" y="25"/>
                    <a:pt x="86" y="9"/>
                    <a:pt x="67" y="0"/>
                  </a:cubicBezTo>
                </a:path>
              </a:pathLst>
            </a:custGeom>
            <a:solidFill>
              <a:srgbClr val="E8B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9" name="Freeform 132"/>
            <p:cNvSpPr>
              <a:spLocks/>
            </p:cNvSpPr>
            <p:nvPr/>
          </p:nvSpPr>
          <p:spPr bwMode="auto">
            <a:xfrm>
              <a:off x="1340" y="470"/>
              <a:ext cx="206" cy="106"/>
            </a:xfrm>
            <a:custGeom>
              <a:avLst/>
              <a:gdLst>
                <a:gd name="T0" fmla="*/ 66 w 139"/>
                <a:gd name="T1" fmla="*/ 7 h 71"/>
                <a:gd name="T2" fmla="*/ 51 w 139"/>
                <a:gd name="T3" fmla="*/ 10 h 71"/>
                <a:gd name="T4" fmla="*/ 0 w 139"/>
                <a:gd name="T5" fmla="*/ 71 h 71"/>
                <a:gd name="T6" fmla="*/ 139 w 139"/>
                <a:gd name="T7" fmla="*/ 39 h 71"/>
                <a:gd name="T8" fmla="*/ 66 w 139"/>
                <a:gd name="T9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71">
                  <a:moveTo>
                    <a:pt x="66" y="7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22" y="17"/>
                    <a:pt x="1" y="43"/>
                    <a:pt x="0" y="71"/>
                  </a:cubicBezTo>
                  <a:cubicBezTo>
                    <a:pt x="139" y="39"/>
                    <a:pt x="139" y="39"/>
                    <a:pt x="139" y="39"/>
                  </a:cubicBezTo>
                  <a:cubicBezTo>
                    <a:pt x="124" y="14"/>
                    <a:pt x="95" y="0"/>
                    <a:pt x="66" y="7"/>
                  </a:cubicBezTo>
                </a:path>
              </a:pathLst>
            </a:custGeom>
            <a:solidFill>
              <a:srgbClr val="362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0" name="Freeform 133"/>
            <p:cNvSpPr>
              <a:spLocks/>
            </p:cNvSpPr>
            <p:nvPr/>
          </p:nvSpPr>
          <p:spPr bwMode="auto">
            <a:xfrm>
              <a:off x="1380" y="524"/>
              <a:ext cx="61" cy="80"/>
            </a:xfrm>
            <a:custGeom>
              <a:avLst/>
              <a:gdLst>
                <a:gd name="T0" fmla="*/ 26 w 41"/>
                <a:gd name="T1" fmla="*/ 52 h 54"/>
                <a:gd name="T2" fmla="*/ 26 w 41"/>
                <a:gd name="T3" fmla="*/ 52 h 54"/>
                <a:gd name="T4" fmla="*/ 6 w 41"/>
                <a:gd name="T5" fmla="*/ 39 h 54"/>
                <a:gd name="T6" fmla="*/ 2 w 41"/>
                <a:gd name="T7" fmla="*/ 22 h 54"/>
                <a:gd name="T8" fmla="*/ 15 w 41"/>
                <a:gd name="T9" fmla="*/ 2 h 54"/>
                <a:gd name="T10" fmla="*/ 35 w 41"/>
                <a:gd name="T11" fmla="*/ 15 h 54"/>
                <a:gd name="T12" fmla="*/ 39 w 41"/>
                <a:gd name="T13" fmla="*/ 31 h 54"/>
                <a:gd name="T14" fmla="*/ 26 w 41"/>
                <a:gd name="T15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54">
                  <a:moveTo>
                    <a:pt x="26" y="52"/>
                  </a:moveTo>
                  <a:cubicBezTo>
                    <a:pt x="26" y="52"/>
                    <a:pt x="26" y="52"/>
                    <a:pt x="26" y="52"/>
                  </a:cubicBezTo>
                  <a:cubicBezTo>
                    <a:pt x="17" y="54"/>
                    <a:pt x="8" y="48"/>
                    <a:pt x="6" y="39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13"/>
                    <a:pt x="6" y="4"/>
                    <a:pt x="15" y="2"/>
                  </a:cubicBezTo>
                  <a:cubicBezTo>
                    <a:pt x="24" y="0"/>
                    <a:pt x="33" y="5"/>
                    <a:pt x="35" y="15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1" y="40"/>
                    <a:pt x="36" y="49"/>
                    <a:pt x="26" y="52"/>
                  </a:cubicBezTo>
                </a:path>
              </a:pathLst>
            </a:custGeom>
            <a:solidFill>
              <a:srgbClr val="362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1" name="Freeform 134"/>
            <p:cNvSpPr>
              <a:spLocks/>
            </p:cNvSpPr>
            <p:nvPr/>
          </p:nvSpPr>
          <p:spPr bwMode="auto">
            <a:xfrm>
              <a:off x="1334" y="570"/>
              <a:ext cx="43" cy="114"/>
            </a:xfrm>
            <a:custGeom>
              <a:avLst/>
              <a:gdLst>
                <a:gd name="T0" fmla="*/ 23 w 29"/>
                <a:gd name="T1" fmla="*/ 76 h 77"/>
                <a:gd name="T2" fmla="*/ 23 w 29"/>
                <a:gd name="T3" fmla="*/ 76 h 77"/>
                <a:gd name="T4" fmla="*/ 15 w 29"/>
                <a:gd name="T5" fmla="*/ 71 h 77"/>
                <a:gd name="T6" fmla="*/ 1 w 29"/>
                <a:gd name="T7" fmla="*/ 9 h 77"/>
                <a:gd name="T8" fmla="*/ 6 w 29"/>
                <a:gd name="T9" fmla="*/ 1 h 77"/>
                <a:gd name="T10" fmla="*/ 14 w 29"/>
                <a:gd name="T11" fmla="*/ 6 h 77"/>
                <a:gd name="T12" fmla="*/ 28 w 29"/>
                <a:gd name="T13" fmla="*/ 68 h 77"/>
                <a:gd name="T14" fmla="*/ 23 w 29"/>
                <a:gd name="T15" fmla="*/ 76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77">
                  <a:moveTo>
                    <a:pt x="23" y="76"/>
                  </a:moveTo>
                  <a:cubicBezTo>
                    <a:pt x="23" y="76"/>
                    <a:pt x="23" y="76"/>
                    <a:pt x="23" y="76"/>
                  </a:cubicBezTo>
                  <a:cubicBezTo>
                    <a:pt x="19" y="77"/>
                    <a:pt x="16" y="75"/>
                    <a:pt x="15" y="71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9" y="0"/>
                    <a:pt x="13" y="3"/>
                    <a:pt x="14" y="6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9" y="72"/>
                    <a:pt x="27" y="76"/>
                    <a:pt x="23" y="76"/>
                  </a:cubicBezTo>
                </a:path>
              </a:pathLst>
            </a:custGeom>
            <a:solidFill>
              <a:srgbClr val="362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2" name="Freeform 135"/>
            <p:cNvSpPr>
              <a:spLocks/>
            </p:cNvSpPr>
            <p:nvPr/>
          </p:nvSpPr>
          <p:spPr bwMode="auto">
            <a:xfrm>
              <a:off x="1533" y="524"/>
              <a:ext cx="43" cy="114"/>
            </a:xfrm>
            <a:custGeom>
              <a:avLst/>
              <a:gdLst>
                <a:gd name="T0" fmla="*/ 23 w 29"/>
                <a:gd name="T1" fmla="*/ 76 h 77"/>
                <a:gd name="T2" fmla="*/ 23 w 29"/>
                <a:gd name="T3" fmla="*/ 76 h 77"/>
                <a:gd name="T4" fmla="*/ 15 w 29"/>
                <a:gd name="T5" fmla="*/ 71 h 77"/>
                <a:gd name="T6" fmla="*/ 0 w 29"/>
                <a:gd name="T7" fmla="*/ 9 h 77"/>
                <a:gd name="T8" fmla="*/ 6 w 29"/>
                <a:gd name="T9" fmla="*/ 1 h 77"/>
                <a:gd name="T10" fmla="*/ 14 w 29"/>
                <a:gd name="T11" fmla="*/ 6 h 77"/>
                <a:gd name="T12" fmla="*/ 28 w 29"/>
                <a:gd name="T13" fmla="*/ 68 h 77"/>
                <a:gd name="T14" fmla="*/ 23 w 29"/>
                <a:gd name="T15" fmla="*/ 76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77">
                  <a:moveTo>
                    <a:pt x="23" y="76"/>
                  </a:moveTo>
                  <a:cubicBezTo>
                    <a:pt x="23" y="76"/>
                    <a:pt x="23" y="76"/>
                    <a:pt x="23" y="76"/>
                  </a:cubicBezTo>
                  <a:cubicBezTo>
                    <a:pt x="19" y="77"/>
                    <a:pt x="16" y="75"/>
                    <a:pt x="15" y="7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5"/>
                    <a:pt x="2" y="2"/>
                    <a:pt x="6" y="1"/>
                  </a:cubicBezTo>
                  <a:cubicBezTo>
                    <a:pt x="9" y="0"/>
                    <a:pt x="13" y="2"/>
                    <a:pt x="14" y="6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9" y="72"/>
                    <a:pt x="27" y="75"/>
                    <a:pt x="23" y="76"/>
                  </a:cubicBezTo>
                </a:path>
              </a:pathLst>
            </a:custGeom>
            <a:solidFill>
              <a:srgbClr val="362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3" name="Freeform 136"/>
            <p:cNvSpPr>
              <a:spLocks/>
            </p:cNvSpPr>
            <p:nvPr/>
          </p:nvSpPr>
          <p:spPr bwMode="auto">
            <a:xfrm>
              <a:off x="1340" y="534"/>
              <a:ext cx="47" cy="55"/>
            </a:xfrm>
            <a:custGeom>
              <a:avLst/>
              <a:gdLst>
                <a:gd name="T0" fmla="*/ 20 w 32"/>
                <a:gd name="T1" fmla="*/ 35 h 37"/>
                <a:gd name="T2" fmla="*/ 20 w 32"/>
                <a:gd name="T3" fmla="*/ 35 h 37"/>
                <a:gd name="T4" fmla="*/ 3 w 32"/>
                <a:gd name="T5" fmla="*/ 25 h 37"/>
                <a:gd name="T6" fmla="*/ 2 w 32"/>
                <a:gd name="T7" fmla="*/ 18 h 37"/>
                <a:gd name="T8" fmla="*/ 12 w 32"/>
                <a:gd name="T9" fmla="*/ 2 h 37"/>
                <a:gd name="T10" fmla="*/ 28 w 32"/>
                <a:gd name="T11" fmla="*/ 12 h 37"/>
                <a:gd name="T12" fmla="*/ 30 w 32"/>
                <a:gd name="T13" fmla="*/ 19 h 37"/>
                <a:gd name="T14" fmla="*/ 20 w 32"/>
                <a:gd name="T15" fmla="*/ 3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37">
                  <a:moveTo>
                    <a:pt x="20" y="35"/>
                  </a:moveTo>
                  <a:cubicBezTo>
                    <a:pt x="20" y="35"/>
                    <a:pt x="20" y="35"/>
                    <a:pt x="20" y="35"/>
                  </a:cubicBezTo>
                  <a:cubicBezTo>
                    <a:pt x="12" y="37"/>
                    <a:pt x="5" y="32"/>
                    <a:pt x="3" y="25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0" y="11"/>
                    <a:pt x="5" y="3"/>
                    <a:pt x="12" y="2"/>
                  </a:cubicBezTo>
                  <a:cubicBezTo>
                    <a:pt x="19" y="0"/>
                    <a:pt x="27" y="5"/>
                    <a:pt x="28" y="12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2" y="26"/>
                    <a:pt x="27" y="33"/>
                    <a:pt x="20" y="35"/>
                  </a:cubicBezTo>
                </a:path>
              </a:pathLst>
            </a:custGeom>
            <a:solidFill>
              <a:srgbClr val="362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4" name="Freeform 137"/>
            <p:cNvSpPr>
              <a:spLocks/>
            </p:cNvSpPr>
            <p:nvPr/>
          </p:nvSpPr>
          <p:spPr bwMode="auto">
            <a:xfrm>
              <a:off x="1405" y="497"/>
              <a:ext cx="147" cy="82"/>
            </a:xfrm>
            <a:custGeom>
              <a:avLst/>
              <a:gdLst>
                <a:gd name="T0" fmla="*/ 82 w 99"/>
                <a:gd name="T1" fmla="*/ 40 h 55"/>
                <a:gd name="T2" fmla="*/ 25 w 99"/>
                <a:gd name="T3" fmla="*/ 53 h 55"/>
                <a:gd name="T4" fmla="*/ 2 w 99"/>
                <a:gd name="T5" fmla="*/ 38 h 55"/>
                <a:gd name="T6" fmla="*/ 16 w 99"/>
                <a:gd name="T7" fmla="*/ 15 h 55"/>
                <a:gd name="T8" fmla="*/ 73 w 99"/>
                <a:gd name="T9" fmla="*/ 2 h 55"/>
                <a:gd name="T10" fmla="*/ 96 w 99"/>
                <a:gd name="T11" fmla="*/ 17 h 55"/>
                <a:gd name="T12" fmla="*/ 82 w 99"/>
                <a:gd name="T13" fmla="*/ 4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55">
                  <a:moveTo>
                    <a:pt x="82" y="40"/>
                  </a:moveTo>
                  <a:cubicBezTo>
                    <a:pt x="25" y="53"/>
                    <a:pt x="25" y="53"/>
                    <a:pt x="25" y="53"/>
                  </a:cubicBezTo>
                  <a:cubicBezTo>
                    <a:pt x="15" y="55"/>
                    <a:pt x="5" y="49"/>
                    <a:pt x="2" y="38"/>
                  </a:cubicBezTo>
                  <a:cubicBezTo>
                    <a:pt x="0" y="28"/>
                    <a:pt x="6" y="18"/>
                    <a:pt x="16" y="15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83" y="0"/>
                    <a:pt x="94" y="6"/>
                    <a:pt x="96" y="17"/>
                  </a:cubicBezTo>
                  <a:cubicBezTo>
                    <a:pt x="99" y="27"/>
                    <a:pt x="92" y="37"/>
                    <a:pt x="82" y="40"/>
                  </a:cubicBezTo>
                </a:path>
              </a:pathLst>
            </a:custGeom>
            <a:solidFill>
              <a:srgbClr val="362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5" name="Freeform 138"/>
            <p:cNvSpPr>
              <a:spLocks/>
            </p:cNvSpPr>
            <p:nvPr/>
          </p:nvSpPr>
          <p:spPr bwMode="auto">
            <a:xfrm>
              <a:off x="1487" y="441"/>
              <a:ext cx="95" cy="118"/>
            </a:xfrm>
            <a:custGeom>
              <a:avLst/>
              <a:gdLst>
                <a:gd name="T0" fmla="*/ 60 w 64"/>
                <a:gd name="T1" fmla="*/ 28 h 80"/>
                <a:gd name="T2" fmla="*/ 33 w 64"/>
                <a:gd name="T3" fmla="*/ 70 h 80"/>
                <a:gd name="T4" fmla="*/ 11 w 64"/>
                <a:gd name="T5" fmla="*/ 76 h 80"/>
                <a:gd name="T6" fmla="*/ 5 w 64"/>
                <a:gd name="T7" fmla="*/ 53 h 80"/>
                <a:gd name="T8" fmla="*/ 32 w 64"/>
                <a:gd name="T9" fmla="*/ 10 h 80"/>
                <a:gd name="T10" fmla="*/ 54 w 64"/>
                <a:gd name="T11" fmla="*/ 5 h 80"/>
                <a:gd name="T12" fmla="*/ 60 w 64"/>
                <a:gd name="T13" fmla="*/ 2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80">
                  <a:moveTo>
                    <a:pt x="60" y="28"/>
                  </a:moveTo>
                  <a:cubicBezTo>
                    <a:pt x="33" y="70"/>
                    <a:pt x="33" y="70"/>
                    <a:pt x="33" y="70"/>
                  </a:cubicBezTo>
                  <a:cubicBezTo>
                    <a:pt x="28" y="78"/>
                    <a:pt x="18" y="80"/>
                    <a:pt x="11" y="76"/>
                  </a:cubicBezTo>
                  <a:cubicBezTo>
                    <a:pt x="3" y="71"/>
                    <a:pt x="0" y="61"/>
                    <a:pt x="5" y="53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6" y="3"/>
                    <a:pt x="47" y="0"/>
                    <a:pt x="54" y="5"/>
                  </a:cubicBezTo>
                  <a:cubicBezTo>
                    <a:pt x="62" y="10"/>
                    <a:pt x="64" y="20"/>
                    <a:pt x="60" y="28"/>
                  </a:cubicBezTo>
                </a:path>
              </a:pathLst>
            </a:custGeom>
            <a:solidFill>
              <a:srgbClr val="362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6" name="Freeform 139"/>
            <p:cNvSpPr>
              <a:spLocks/>
            </p:cNvSpPr>
            <p:nvPr/>
          </p:nvSpPr>
          <p:spPr bwMode="auto">
            <a:xfrm>
              <a:off x="1539" y="448"/>
              <a:ext cx="35" cy="31"/>
            </a:xfrm>
            <a:custGeom>
              <a:avLst/>
              <a:gdLst>
                <a:gd name="T0" fmla="*/ 0 w 24"/>
                <a:gd name="T1" fmla="*/ 8 h 21"/>
                <a:gd name="T2" fmla="*/ 17 w 24"/>
                <a:gd name="T3" fmla="*/ 4 h 21"/>
                <a:gd name="T4" fmla="*/ 21 w 24"/>
                <a:gd name="T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1">
                  <a:moveTo>
                    <a:pt x="0" y="8"/>
                  </a:moveTo>
                  <a:cubicBezTo>
                    <a:pt x="4" y="2"/>
                    <a:pt x="11" y="0"/>
                    <a:pt x="17" y="4"/>
                  </a:cubicBezTo>
                  <a:cubicBezTo>
                    <a:pt x="23" y="7"/>
                    <a:pt x="24" y="15"/>
                    <a:pt x="21" y="21"/>
                  </a:cubicBezTo>
                </a:path>
              </a:pathLst>
            </a:custGeom>
            <a:noFill/>
            <a:ln w="6350" cap="rnd">
              <a:solidFill>
                <a:srgbClr val="7F829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7" name="Freeform 140"/>
            <p:cNvSpPr>
              <a:spLocks/>
            </p:cNvSpPr>
            <p:nvPr/>
          </p:nvSpPr>
          <p:spPr bwMode="auto">
            <a:xfrm>
              <a:off x="1445" y="451"/>
              <a:ext cx="95" cy="119"/>
            </a:xfrm>
            <a:custGeom>
              <a:avLst/>
              <a:gdLst>
                <a:gd name="T0" fmla="*/ 59 w 64"/>
                <a:gd name="T1" fmla="*/ 28 h 80"/>
                <a:gd name="T2" fmla="*/ 33 w 64"/>
                <a:gd name="T3" fmla="*/ 70 h 80"/>
                <a:gd name="T4" fmla="*/ 10 w 64"/>
                <a:gd name="T5" fmla="*/ 75 h 80"/>
                <a:gd name="T6" fmla="*/ 5 w 64"/>
                <a:gd name="T7" fmla="*/ 53 h 80"/>
                <a:gd name="T8" fmla="*/ 31 w 64"/>
                <a:gd name="T9" fmla="*/ 10 h 80"/>
                <a:gd name="T10" fmla="*/ 54 w 64"/>
                <a:gd name="T11" fmla="*/ 5 h 80"/>
                <a:gd name="T12" fmla="*/ 59 w 64"/>
                <a:gd name="T13" fmla="*/ 2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80">
                  <a:moveTo>
                    <a:pt x="59" y="28"/>
                  </a:moveTo>
                  <a:cubicBezTo>
                    <a:pt x="33" y="70"/>
                    <a:pt x="33" y="70"/>
                    <a:pt x="33" y="70"/>
                  </a:cubicBezTo>
                  <a:cubicBezTo>
                    <a:pt x="28" y="78"/>
                    <a:pt x="18" y="80"/>
                    <a:pt x="10" y="75"/>
                  </a:cubicBezTo>
                  <a:cubicBezTo>
                    <a:pt x="2" y="70"/>
                    <a:pt x="0" y="60"/>
                    <a:pt x="5" y="53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6" y="2"/>
                    <a:pt x="46" y="0"/>
                    <a:pt x="54" y="5"/>
                  </a:cubicBezTo>
                  <a:cubicBezTo>
                    <a:pt x="62" y="10"/>
                    <a:pt x="64" y="20"/>
                    <a:pt x="59" y="28"/>
                  </a:cubicBezTo>
                </a:path>
              </a:pathLst>
            </a:custGeom>
            <a:solidFill>
              <a:srgbClr val="362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8" name="Freeform 141"/>
            <p:cNvSpPr>
              <a:spLocks/>
            </p:cNvSpPr>
            <p:nvPr/>
          </p:nvSpPr>
          <p:spPr bwMode="auto">
            <a:xfrm>
              <a:off x="1435" y="630"/>
              <a:ext cx="24" cy="24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362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9" name="Freeform 142"/>
            <p:cNvSpPr>
              <a:spLocks/>
            </p:cNvSpPr>
            <p:nvPr/>
          </p:nvSpPr>
          <p:spPr bwMode="auto">
            <a:xfrm>
              <a:off x="1521" y="610"/>
              <a:ext cx="25" cy="23"/>
            </a:xfrm>
            <a:custGeom>
              <a:avLst/>
              <a:gdLst>
                <a:gd name="T0" fmla="*/ 16 w 17"/>
                <a:gd name="T1" fmla="*/ 7 h 16"/>
                <a:gd name="T2" fmla="*/ 10 w 17"/>
                <a:gd name="T3" fmla="*/ 15 h 16"/>
                <a:gd name="T4" fmla="*/ 1 w 17"/>
                <a:gd name="T5" fmla="*/ 10 h 16"/>
                <a:gd name="T6" fmla="*/ 7 w 17"/>
                <a:gd name="T7" fmla="*/ 1 h 16"/>
                <a:gd name="T8" fmla="*/ 16 w 17"/>
                <a:gd name="T9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6" y="7"/>
                  </a:moveTo>
                  <a:cubicBezTo>
                    <a:pt x="17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6"/>
                    <a:pt x="3" y="2"/>
                    <a:pt x="7" y="1"/>
                  </a:cubicBezTo>
                  <a:cubicBezTo>
                    <a:pt x="11" y="0"/>
                    <a:pt x="15" y="3"/>
                    <a:pt x="16" y="7"/>
                  </a:cubicBezTo>
                </a:path>
              </a:pathLst>
            </a:custGeom>
            <a:solidFill>
              <a:srgbClr val="362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0" name="Freeform 143"/>
            <p:cNvSpPr>
              <a:spLocks/>
            </p:cNvSpPr>
            <p:nvPr/>
          </p:nvSpPr>
          <p:spPr bwMode="auto">
            <a:xfrm>
              <a:off x="1497" y="458"/>
              <a:ext cx="36" cy="30"/>
            </a:xfrm>
            <a:custGeom>
              <a:avLst/>
              <a:gdLst>
                <a:gd name="T0" fmla="*/ 0 w 24"/>
                <a:gd name="T1" fmla="*/ 8 h 20"/>
                <a:gd name="T2" fmla="*/ 16 w 24"/>
                <a:gd name="T3" fmla="*/ 4 h 20"/>
                <a:gd name="T4" fmla="*/ 20 w 24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0">
                  <a:moveTo>
                    <a:pt x="0" y="8"/>
                  </a:moveTo>
                  <a:cubicBezTo>
                    <a:pt x="3" y="2"/>
                    <a:pt x="11" y="0"/>
                    <a:pt x="16" y="4"/>
                  </a:cubicBezTo>
                  <a:cubicBezTo>
                    <a:pt x="22" y="7"/>
                    <a:pt x="24" y="15"/>
                    <a:pt x="20" y="20"/>
                  </a:cubicBezTo>
                </a:path>
              </a:pathLst>
            </a:custGeom>
            <a:noFill/>
            <a:ln w="6350" cap="rnd">
              <a:solidFill>
                <a:srgbClr val="7F829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1" name="Freeform 144"/>
            <p:cNvSpPr>
              <a:spLocks/>
            </p:cNvSpPr>
            <p:nvPr/>
          </p:nvSpPr>
          <p:spPr bwMode="auto">
            <a:xfrm>
              <a:off x="1481" y="620"/>
              <a:ext cx="35" cy="59"/>
            </a:xfrm>
            <a:custGeom>
              <a:avLst/>
              <a:gdLst>
                <a:gd name="T0" fmla="*/ 17 w 24"/>
                <a:gd name="T1" fmla="*/ 39 h 40"/>
                <a:gd name="T2" fmla="*/ 17 w 24"/>
                <a:gd name="T3" fmla="*/ 39 h 40"/>
                <a:gd name="T4" fmla="*/ 6 w 24"/>
                <a:gd name="T5" fmla="*/ 33 h 40"/>
                <a:gd name="T6" fmla="*/ 1 w 24"/>
                <a:gd name="T7" fmla="*/ 12 h 40"/>
                <a:gd name="T8" fmla="*/ 8 w 24"/>
                <a:gd name="T9" fmla="*/ 1 h 40"/>
                <a:gd name="T10" fmla="*/ 18 w 24"/>
                <a:gd name="T11" fmla="*/ 8 h 40"/>
                <a:gd name="T12" fmla="*/ 23 w 24"/>
                <a:gd name="T13" fmla="*/ 29 h 40"/>
                <a:gd name="T14" fmla="*/ 17 w 24"/>
                <a:gd name="T15" fmla="*/ 3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40">
                  <a:moveTo>
                    <a:pt x="17" y="39"/>
                  </a:moveTo>
                  <a:cubicBezTo>
                    <a:pt x="17" y="39"/>
                    <a:pt x="17" y="39"/>
                    <a:pt x="17" y="39"/>
                  </a:cubicBezTo>
                  <a:cubicBezTo>
                    <a:pt x="12" y="40"/>
                    <a:pt x="7" y="37"/>
                    <a:pt x="6" y="3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7"/>
                    <a:pt x="3" y="2"/>
                    <a:pt x="8" y="1"/>
                  </a:cubicBezTo>
                  <a:cubicBezTo>
                    <a:pt x="12" y="0"/>
                    <a:pt x="17" y="3"/>
                    <a:pt x="18" y="8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4" y="33"/>
                    <a:pt x="21" y="38"/>
                    <a:pt x="17" y="39"/>
                  </a:cubicBezTo>
                </a:path>
              </a:pathLst>
            </a:custGeom>
            <a:solidFill>
              <a:srgbClr val="ED9E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2" name="Freeform 145"/>
            <p:cNvSpPr>
              <a:spLocks/>
            </p:cNvSpPr>
            <p:nvPr/>
          </p:nvSpPr>
          <p:spPr bwMode="auto">
            <a:xfrm>
              <a:off x="1519" y="573"/>
              <a:ext cx="30" cy="20"/>
            </a:xfrm>
            <a:custGeom>
              <a:avLst/>
              <a:gdLst>
                <a:gd name="T0" fmla="*/ 18 w 20"/>
                <a:gd name="T1" fmla="*/ 14 h 14"/>
                <a:gd name="T2" fmla="*/ 15 w 20"/>
                <a:gd name="T3" fmla="*/ 12 h 14"/>
                <a:gd name="T4" fmla="*/ 3 w 20"/>
                <a:gd name="T5" fmla="*/ 7 h 14"/>
                <a:gd name="T6" fmla="*/ 0 w 20"/>
                <a:gd name="T7" fmla="*/ 5 h 14"/>
                <a:gd name="T8" fmla="*/ 1 w 20"/>
                <a:gd name="T9" fmla="*/ 3 h 14"/>
                <a:gd name="T10" fmla="*/ 19 w 20"/>
                <a:gd name="T11" fmla="*/ 11 h 14"/>
                <a:gd name="T12" fmla="*/ 18 w 20"/>
                <a:gd name="T13" fmla="*/ 13 h 14"/>
                <a:gd name="T14" fmla="*/ 18 w 20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4">
                  <a:moveTo>
                    <a:pt x="18" y="14"/>
                  </a:moveTo>
                  <a:cubicBezTo>
                    <a:pt x="16" y="14"/>
                    <a:pt x="15" y="13"/>
                    <a:pt x="15" y="12"/>
                  </a:cubicBezTo>
                  <a:cubicBezTo>
                    <a:pt x="13" y="7"/>
                    <a:pt x="8" y="5"/>
                    <a:pt x="3" y="7"/>
                  </a:cubicBezTo>
                  <a:cubicBezTo>
                    <a:pt x="2" y="7"/>
                    <a:pt x="0" y="7"/>
                    <a:pt x="0" y="5"/>
                  </a:cubicBezTo>
                  <a:cubicBezTo>
                    <a:pt x="0" y="4"/>
                    <a:pt x="0" y="3"/>
                    <a:pt x="1" y="3"/>
                  </a:cubicBezTo>
                  <a:cubicBezTo>
                    <a:pt x="8" y="0"/>
                    <a:pt x="16" y="3"/>
                    <a:pt x="19" y="11"/>
                  </a:cubicBezTo>
                  <a:cubicBezTo>
                    <a:pt x="20" y="12"/>
                    <a:pt x="19" y="13"/>
                    <a:pt x="18" y="13"/>
                  </a:cubicBezTo>
                  <a:cubicBezTo>
                    <a:pt x="18" y="13"/>
                    <a:pt x="18" y="14"/>
                    <a:pt x="18" y="14"/>
                  </a:cubicBezTo>
                </a:path>
              </a:pathLst>
            </a:custGeom>
            <a:solidFill>
              <a:srgbClr val="362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3" name="Freeform 146"/>
            <p:cNvSpPr>
              <a:spLocks/>
            </p:cNvSpPr>
            <p:nvPr/>
          </p:nvSpPr>
          <p:spPr bwMode="auto">
            <a:xfrm>
              <a:off x="1424" y="596"/>
              <a:ext cx="24" cy="27"/>
            </a:xfrm>
            <a:custGeom>
              <a:avLst/>
              <a:gdLst>
                <a:gd name="T0" fmla="*/ 3 w 16"/>
                <a:gd name="T1" fmla="*/ 18 h 18"/>
                <a:gd name="T2" fmla="*/ 3 w 16"/>
                <a:gd name="T3" fmla="*/ 18 h 18"/>
                <a:gd name="T4" fmla="*/ 1 w 16"/>
                <a:gd name="T5" fmla="*/ 16 h 18"/>
                <a:gd name="T6" fmla="*/ 13 w 16"/>
                <a:gd name="T7" fmla="*/ 1 h 18"/>
                <a:gd name="T8" fmla="*/ 15 w 16"/>
                <a:gd name="T9" fmla="*/ 3 h 18"/>
                <a:gd name="T10" fmla="*/ 13 w 16"/>
                <a:gd name="T11" fmla="*/ 5 h 18"/>
                <a:gd name="T12" fmla="*/ 5 w 16"/>
                <a:gd name="T13" fmla="*/ 15 h 18"/>
                <a:gd name="T14" fmla="*/ 3 w 16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8">
                  <a:moveTo>
                    <a:pt x="3" y="18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2" y="18"/>
                    <a:pt x="1" y="17"/>
                    <a:pt x="1" y="16"/>
                  </a:cubicBezTo>
                  <a:cubicBezTo>
                    <a:pt x="0" y="8"/>
                    <a:pt x="5" y="1"/>
                    <a:pt x="13" y="1"/>
                  </a:cubicBezTo>
                  <a:cubicBezTo>
                    <a:pt x="14" y="0"/>
                    <a:pt x="15" y="1"/>
                    <a:pt x="15" y="3"/>
                  </a:cubicBezTo>
                  <a:cubicBezTo>
                    <a:pt x="16" y="4"/>
                    <a:pt x="15" y="5"/>
                    <a:pt x="13" y="5"/>
                  </a:cubicBezTo>
                  <a:cubicBezTo>
                    <a:pt x="8" y="6"/>
                    <a:pt x="5" y="10"/>
                    <a:pt x="5" y="15"/>
                  </a:cubicBezTo>
                  <a:cubicBezTo>
                    <a:pt x="5" y="16"/>
                    <a:pt x="4" y="17"/>
                    <a:pt x="3" y="18"/>
                  </a:cubicBezTo>
                </a:path>
              </a:pathLst>
            </a:custGeom>
            <a:solidFill>
              <a:srgbClr val="362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4" name="Freeform 147"/>
            <p:cNvSpPr>
              <a:spLocks/>
            </p:cNvSpPr>
            <p:nvPr/>
          </p:nvSpPr>
          <p:spPr bwMode="auto">
            <a:xfrm>
              <a:off x="1344" y="513"/>
              <a:ext cx="21" cy="27"/>
            </a:xfrm>
            <a:custGeom>
              <a:avLst/>
              <a:gdLst>
                <a:gd name="T0" fmla="*/ 13 w 14"/>
                <a:gd name="T1" fmla="*/ 4 h 18"/>
                <a:gd name="T2" fmla="*/ 5 w 14"/>
                <a:gd name="T3" fmla="*/ 17 h 18"/>
                <a:gd name="T4" fmla="*/ 1 w 14"/>
                <a:gd name="T5" fmla="*/ 18 h 18"/>
                <a:gd name="T6" fmla="*/ 1 w 14"/>
                <a:gd name="T7" fmla="*/ 14 h 18"/>
                <a:gd name="T8" fmla="*/ 9 w 14"/>
                <a:gd name="T9" fmla="*/ 1 h 18"/>
                <a:gd name="T10" fmla="*/ 12 w 14"/>
                <a:gd name="T11" fmla="*/ 1 h 18"/>
                <a:gd name="T12" fmla="*/ 13 w 14"/>
                <a:gd name="T13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">
                  <a:moveTo>
                    <a:pt x="13" y="4"/>
                  </a:moveTo>
                  <a:cubicBezTo>
                    <a:pt x="5" y="17"/>
                    <a:pt x="5" y="17"/>
                    <a:pt x="5" y="17"/>
                  </a:cubicBezTo>
                  <a:cubicBezTo>
                    <a:pt x="4" y="18"/>
                    <a:pt x="3" y="18"/>
                    <a:pt x="1" y="18"/>
                  </a:cubicBezTo>
                  <a:cubicBezTo>
                    <a:pt x="0" y="17"/>
                    <a:pt x="0" y="15"/>
                    <a:pt x="1" y="1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11" y="0"/>
                    <a:pt x="12" y="1"/>
                  </a:cubicBezTo>
                  <a:cubicBezTo>
                    <a:pt x="13" y="1"/>
                    <a:pt x="14" y="3"/>
                    <a:pt x="13" y="4"/>
                  </a:cubicBezTo>
                </a:path>
              </a:pathLst>
            </a:custGeom>
            <a:solidFill>
              <a:srgbClr val="7F8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5" name="Freeform 148"/>
            <p:cNvSpPr>
              <a:spLocks/>
            </p:cNvSpPr>
            <p:nvPr/>
          </p:nvSpPr>
          <p:spPr bwMode="auto">
            <a:xfrm>
              <a:off x="1490" y="473"/>
              <a:ext cx="6" cy="6"/>
            </a:xfrm>
            <a:custGeom>
              <a:avLst/>
              <a:gdLst>
                <a:gd name="T0" fmla="*/ 2 w 4"/>
                <a:gd name="T1" fmla="*/ 3 h 4"/>
                <a:gd name="T2" fmla="*/ 2 w 4"/>
                <a:gd name="T3" fmla="*/ 3 h 4"/>
                <a:gd name="T4" fmla="*/ 0 w 4"/>
                <a:gd name="T5" fmla="*/ 2 h 4"/>
                <a:gd name="T6" fmla="*/ 1 w 4"/>
                <a:gd name="T7" fmla="*/ 0 h 4"/>
                <a:gd name="T8" fmla="*/ 3 w 4"/>
                <a:gd name="T9" fmla="*/ 1 h 4"/>
                <a:gd name="T10" fmla="*/ 2 w 4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2"/>
                    <a:pt x="3" y="3"/>
                    <a:pt x="2" y="3"/>
                  </a:cubicBezTo>
                </a:path>
              </a:pathLst>
            </a:custGeom>
            <a:solidFill>
              <a:srgbClr val="7F8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6" name="Freeform 149"/>
            <p:cNvSpPr>
              <a:spLocks/>
            </p:cNvSpPr>
            <p:nvPr/>
          </p:nvSpPr>
          <p:spPr bwMode="auto">
            <a:xfrm>
              <a:off x="1364" y="501"/>
              <a:ext cx="9" cy="9"/>
            </a:xfrm>
            <a:custGeom>
              <a:avLst/>
              <a:gdLst>
                <a:gd name="T0" fmla="*/ 3 w 6"/>
                <a:gd name="T1" fmla="*/ 6 h 6"/>
                <a:gd name="T2" fmla="*/ 3 w 6"/>
                <a:gd name="T3" fmla="*/ 6 h 6"/>
                <a:gd name="T4" fmla="*/ 0 w 6"/>
                <a:gd name="T5" fmla="*/ 4 h 6"/>
                <a:gd name="T6" fmla="*/ 2 w 6"/>
                <a:gd name="T7" fmla="*/ 1 h 6"/>
                <a:gd name="T8" fmla="*/ 5 w 6"/>
                <a:gd name="T9" fmla="*/ 3 h 6"/>
                <a:gd name="T10" fmla="*/ 3 w 6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0" y="5"/>
                    <a:pt x="0" y="4"/>
                  </a:cubicBezTo>
                  <a:cubicBezTo>
                    <a:pt x="0" y="2"/>
                    <a:pt x="0" y="1"/>
                    <a:pt x="2" y="1"/>
                  </a:cubicBezTo>
                  <a:cubicBezTo>
                    <a:pt x="3" y="0"/>
                    <a:pt x="5" y="1"/>
                    <a:pt x="5" y="3"/>
                  </a:cubicBezTo>
                  <a:cubicBezTo>
                    <a:pt x="6" y="4"/>
                    <a:pt x="5" y="6"/>
                    <a:pt x="3" y="6"/>
                  </a:cubicBezTo>
                </a:path>
              </a:pathLst>
            </a:custGeom>
            <a:solidFill>
              <a:srgbClr val="7F8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7" name="Freeform 150"/>
            <p:cNvSpPr>
              <a:spLocks/>
            </p:cNvSpPr>
            <p:nvPr/>
          </p:nvSpPr>
          <p:spPr bwMode="auto">
            <a:xfrm>
              <a:off x="1533" y="463"/>
              <a:ext cx="6" cy="6"/>
            </a:xfrm>
            <a:custGeom>
              <a:avLst/>
              <a:gdLst>
                <a:gd name="T0" fmla="*/ 3 w 4"/>
                <a:gd name="T1" fmla="*/ 3 h 4"/>
                <a:gd name="T2" fmla="*/ 3 w 4"/>
                <a:gd name="T3" fmla="*/ 3 h 4"/>
                <a:gd name="T4" fmla="*/ 1 w 4"/>
                <a:gd name="T5" fmla="*/ 2 h 4"/>
                <a:gd name="T6" fmla="*/ 2 w 4"/>
                <a:gd name="T7" fmla="*/ 0 h 4"/>
                <a:gd name="T8" fmla="*/ 4 w 4"/>
                <a:gd name="T9" fmla="*/ 1 h 4"/>
                <a:gd name="T10" fmla="*/ 3 w 4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1" y="3"/>
                    <a:pt x="1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4" y="2"/>
                    <a:pt x="4" y="3"/>
                    <a:pt x="3" y="3"/>
                  </a:cubicBezTo>
                </a:path>
              </a:pathLst>
            </a:custGeom>
            <a:solidFill>
              <a:srgbClr val="7F8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8" name="Freeform 151"/>
            <p:cNvSpPr>
              <a:spLocks/>
            </p:cNvSpPr>
            <p:nvPr/>
          </p:nvSpPr>
          <p:spPr bwMode="auto">
            <a:xfrm>
              <a:off x="1681" y="599"/>
              <a:ext cx="86" cy="94"/>
            </a:xfrm>
            <a:custGeom>
              <a:avLst/>
              <a:gdLst>
                <a:gd name="T0" fmla="*/ 39 w 58"/>
                <a:gd name="T1" fmla="*/ 59 h 63"/>
                <a:gd name="T2" fmla="*/ 39 w 58"/>
                <a:gd name="T3" fmla="*/ 59 h 63"/>
                <a:gd name="T4" fmla="*/ 9 w 58"/>
                <a:gd name="T5" fmla="*/ 45 h 63"/>
                <a:gd name="T6" fmla="*/ 5 w 58"/>
                <a:gd name="T7" fmla="*/ 36 h 63"/>
                <a:gd name="T8" fmla="*/ 18 w 58"/>
                <a:gd name="T9" fmla="*/ 5 h 63"/>
                <a:gd name="T10" fmla="*/ 49 w 58"/>
                <a:gd name="T11" fmla="*/ 18 h 63"/>
                <a:gd name="T12" fmla="*/ 53 w 58"/>
                <a:gd name="T13" fmla="*/ 28 h 63"/>
                <a:gd name="T14" fmla="*/ 39 w 58"/>
                <a:gd name="T15" fmla="*/ 5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63">
                  <a:moveTo>
                    <a:pt x="39" y="59"/>
                  </a:moveTo>
                  <a:cubicBezTo>
                    <a:pt x="39" y="59"/>
                    <a:pt x="39" y="59"/>
                    <a:pt x="39" y="59"/>
                  </a:cubicBezTo>
                  <a:cubicBezTo>
                    <a:pt x="27" y="63"/>
                    <a:pt x="13" y="57"/>
                    <a:pt x="9" y="45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0" y="24"/>
                    <a:pt x="6" y="10"/>
                    <a:pt x="18" y="5"/>
                  </a:cubicBezTo>
                  <a:cubicBezTo>
                    <a:pt x="30" y="0"/>
                    <a:pt x="44" y="6"/>
                    <a:pt x="49" y="18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58" y="40"/>
                    <a:pt x="52" y="54"/>
                    <a:pt x="39" y="59"/>
                  </a:cubicBezTo>
                </a:path>
              </a:pathLst>
            </a:custGeom>
            <a:solidFill>
              <a:srgbClr val="F6C6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9" name="Freeform 152"/>
            <p:cNvSpPr>
              <a:spLocks/>
            </p:cNvSpPr>
            <p:nvPr/>
          </p:nvSpPr>
          <p:spPr bwMode="auto">
            <a:xfrm>
              <a:off x="1672" y="601"/>
              <a:ext cx="42" cy="74"/>
            </a:xfrm>
            <a:custGeom>
              <a:avLst/>
              <a:gdLst>
                <a:gd name="T0" fmla="*/ 23 w 28"/>
                <a:gd name="T1" fmla="*/ 48 h 50"/>
                <a:gd name="T2" fmla="*/ 23 w 28"/>
                <a:gd name="T3" fmla="*/ 48 h 50"/>
                <a:gd name="T4" fmla="*/ 15 w 28"/>
                <a:gd name="T5" fmla="*/ 45 h 50"/>
                <a:gd name="T6" fmla="*/ 1 w 28"/>
                <a:gd name="T7" fmla="*/ 9 h 50"/>
                <a:gd name="T8" fmla="*/ 4 w 28"/>
                <a:gd name="T9" fmla="*/ 2 h 50"/>
                <a:gd name="T10" fmla="*/ 4 w 28"/>
                <a:gd name="T11" fmla="*/ 2 h 50"/>
                <a:gd name="T12" fmla="*/ 12 w 28"/>
                <a:gd name="T13" fmla="*/ 5 h 50"/>
                <a:gd name="T14" fmla="*/ 26 w 28"/>
                <a:gd name="T15" fmla="*/ 41 h 50"/>
                <a:gd name="T16" fmla="*/ 23 w 28"/>
                <a:gd name="T17" fmla="*/ 4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0">
                  <a:moveTo>
                    <a:pt x="23" y="48"/>
                  </a:moveTo>
                  <a:cubicBezTo>
                    <a:pt x="23" y="48"/>
                    <a:pt x="23" y="48"/>
                    <a:pt x="23" y="48"/>
                  </a:cubicBezTo>
                  <a:cubicBezTo>
                    <a:pt x="20" y="50"/>
                    <a:pt x="16" y="48"/>
                    <a:pt x="15" y="45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6"/>
                    <a:pt x="1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8" y="0"/>
                    <a:pt x="11" y="2"/>
                    <a:pt x="12" y="5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8" y="44"/>
                    <a:pt x="26" y="47"/>
                    <a:pt x="23" y="48"/>
                  </a:cubicBezTo>
                </a:path>
              </a:pathLst>
            </a:custGeom>
            <a:solidFill>
              <a:srgbClr val="F6C6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0" name="Freeform 153"/>
            <p:cNvSpPr>
              <a:spLocks/>
            </p:cNvSpPr>
            <p:nvPr/>
          </p:nvSpPr>
          <p:spPr bwMode="auto">
            <a:xfrm>
              <a:off x="1688" y="595"/>
              <a:ext cx="42" cy="73"/>
            </a:xfrm>
            <a:custGeom>
              <a:avLst/>
              <a:gdLst>
                <a:gd name="T0" fmla="*/ 23 w 28"/>
                <a:gd name="T1" fmla="*/ 48 h 49"/>
                <a:gd name="T2" fmla="*/ 23 w 28"/>
                <a:gd name="T3" fmla="*/ 48 h 49"/>
                <a:gd name="T4" fmla="*/ 15 w 28"/>
                <a:gd name="T5" fmla="*/ 45 h 49"/>
                <a:gd name="T6" fmla="*/ 1 w 28"/>
                <a:gd name="T7" fmla="*/ 9 h 49"/>
                <a:gd name="T8" fmla="*/ 5 w 28"/>
                <a:gd name="T9" fmla="*/ 1 h 49"/>
                <a:gd name="T10" fmla="*/ 5 w 28"/>
                <a:gd name="T11" fmla="*/ 1 h 49"/>
                <a:gd name="T12" fmla="*/ 12 w 28"/>
                <a:gd name="T13" fmla="*/ 5 h 49"/>
                <a:gd name="T14" fmla="*/ 27 w 28"/>
                <a:gd name="T15" fmla="*/ 40 h 49"/>
                <a:gd name="T16" fmla="*/ 23 w 28"/>
                <a:gd name="T1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49">
                  <a:moveTo>
                    <a:pt x="23" y="48"/>
                  </a:moveTo>
                  <a:cubicBezTo>
                    <a:pt x="23" y="48"/>
                    <a:pt x="23" y="48"/>
                    <a:pt x="23" y="48"/>
                  </a:cubicBezTo>
                  <a:cubicBezTo>
                    <a:pt x="20" y="49"/>
                    <a:pt x="17" y="48"/>
                    <a:pt x="15" y="45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6"/>
                    <a:pt x="2" y="3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8" y="0"/>
                    <a:pt x="11" y="2"/>
                    <a:pt x="12" y="5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8" y="43"/>
                    <a:pt x="26" y="47"/>
                    <a:pt x="23" y="48"/>
                  </a:cubicBezTo>
                </a:path>
              </a:pathLst>
            </a:custGeom>
            <a:solidFill>
              <a:srgbClr val="F6C6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1" name="Freeform 154"/>
            <p:cNvSpPr>
              <a:spLocks/>
            </p:cNvSpPr>
            <p:nvPr/>
          </p:nvSpPr>
          <p:spPr bwMode="auto">
            <a:xfrm>
              <a:off x="1705" y="589"/>
              <a:ext cx="38" cy="65"/>
            </a:xfrm>
            <a:custGeom>
              <a:avLst/>
              <a:gdLst>
                <a:gd name="T0" fmla="*/ 21 w 26"/>
                <a:gd name="T1" fmla="*/ 43 h 44"/>
                <a:gd name="T2" fmla="*/ 21 w 26"/>
                <a:gd name="T3" fmla="*/ 43 h 44"/>
                <a:gd name="T4" fmla="*/ 14 w 26"/>
                <a:gd name="T5" fmla="*/ 39 h 44"/>
                <a:gd name="T6" fmla="*/ 2 w 26"/>
                <a:gd name="T7" fmla="*/ 9 h 44"/>
                <a:gd name="T8" fmla="*/ 5 w 26"/>
                <a:gd name="T9" fmla="*/ 1 h 44"/>
                <a:gd name="T10" fmla="*/ 5 w 26"/>
                <a:gd name="T11" fmla="*/ 1 h 44"/>
                <a:gd name="T12" fmla="*/ 13 w 26"/>
                <a:gd name="T13" fmla="*/ 5 h 44"/>
                <a:gd name="T14" fmla="*/ 25 w 26"/>
                <a:gd name="T15" fmla="*/ 35 h 44"/>
                <a:gd name="T16" fmla="*/ 21 w 26"/>
                <a:gd name="T17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44">
                  <a:moveTo>
                    <a:pt x="21" y="43"/>
                  </a:moveTo>
                  <a:cubicBezTo>
                    <a:pt x="21" y="43"/>
                    <a:pt x="21" y="43"/>
                    <a:pt x="21" y="43"/>
                  </a:cubicBezTo>
                  <a:cubicBezTo>
                    <a:pt x="18" y="44"/>
                    <a:pt x="15" y="42"/>
                    <a:pt x="14" y="3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6"/>
                    <a:pt x="2" y="3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8" y="0"/>
                    <a:pt x="12" y="2"/>
                    <a:pt x="13" y="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6" y="38"/>
                    <a:pt x="24" y="41"/>
                    <a:pt x="21" y="43"/>
                  </a:cubicBezTo>
                </a:path>
              </a:pathLst>
            </a:custGeom>
            <a:solidFill>
              <a:srgbClr val="F6C6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2" name="Freeform 155"/>
            <p:cNvSpPr>
              <a:spLocks/>
            </p:cNvSpPr>
            <p:nvPr/>
          </p:nvSpPr>
          <p:spPr bwMode="auto">
            <a:xfrm>
              <a:off x="1720" y="583"/>
              <a:ext cx="37" cy="59"/>
            </a:xfrm>
            <a:custGeom>
              <a:avLst/>
              <a:gdLst>
                <a:gd name="T0" fmla="*/ 20 w 25"/>
                <a:gd name="T1" fmla="*/ 39 h 40"/>
                <a:gd name="T2" fmla="*/ 20 w 25"/>
                <a:gd name="T3" fmla="*/ 39 h 40"/>
                <a:gd name="T4" fmla="*/ 12 w 25"/>
                <a:gd name="T5" fmla="*/ 36 h 40"/>
                <a:gd name="T6" fmla="*/ 2 w 25"/>
                <a:gd name="T7" fmla="*/ 9 h 40"/>
                <a:gd name="T8" fmla="*/ 5 w 25"/>
                <a:gd name="T9" fmla="*/ 1 h 40"/>
                <a:gd name="T10" fmla="*/ 5 w 25"/>
                <a:gd name="T11" fmla="*/ 1 h 40"/>
                <a:gd name="T12" fmla="*/ 13 w 25"/>
                <a:gd name="T13" fmla="*/ 4 h 40"/>
                <a:gd name="T14" fmla="*/ 23 w 25"/>
                <a:gd name="T15" fmla="*/ 31 h 40"/>
                <a:gd name="T16" fmla="*/ 20 w 25"/>
                <a:gd name="T17" fmla="*/ 3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0">
                  <a:moveTo>
                    <a:pt x="20" y="39"/>
                  </a:moveTo>
                  <a:cubicBezTo>
                    <a:pt x="20" y="39"/>
                    <a:pt x="20" y="39"/>
                    <a:pt x="20" y="39"/>
                  </a:cubicBezTo>
                  <a:cubicBezTo>
                    <a:pt x="17" y="40"/>
                    <a:pt x="13" y="39"/>
                    <a:pt x="12" y="36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8" y="0"/>
                    <a:pt x="12" y="1"/>
                    <a:pt x="13" y="4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5" y="34"/>
                    <a:pt x="23" y="38"/>
                    <a:pt x="20" y="39"/>
                  </a:cubicBezTo>
                </a:path>
              </a:pathLst>
            </a:custGeom>
            <a:solidFill>
              <a:srgbClr val="F6C6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3" name="Freeform 156"/>
            <p:cNvSpPr>
              <a:spLocks/>
            </p:cNvSpPr>
            <p:nvPr/>
          </p:nvSpPr>
          <p:spPr bwMode="auto">
            <a:xfrm>
              <a:off x="1675" y="638"/>
              <a:ext cx="42" cy="38"/>
            </a:xfrm>
            <a:custGeom>
              <a:avLst/>
              <a:gdLst>
                <a:gd name="T0" fmla="*/ 14 w 28"/>
                <a:gd name="T1" fmla="*/ 3 h 26"/>
                <a:gd name="T2" fmla="*/ 24 w 28"/>
                <a:gd name="T3" fmla="*/ 10 h 26"/>
                <a:gd name="T4" fmla="*/ 26 w 28"/>
                <a:gd name="T5" fmla="*/ 22 h 26"/>
                <a:gd name="T6" fmla="*/ 14 w 28"/>
                <a:gd name="T7" fmla="*/ 23 h 26"/>
                <a:gd name="T8" fmla="*/ 4 w 28"/>
                <a:gd name="T9" fmla="*/ 16 h 26"/>
                <a:gd name="T10" fmla="*/ 3 w 28"/>
                <a:gd name="T11" fmla="*/ 4 h 26"/>
                <a:gd name="T12" fmla="*/ 14 w 28"/>
                <a:gd name="T13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14" y="3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28" y="13"/>
                    <a:pt x="28" y="18"/>
                    <a:pt x="26" y="22"/>
                  </a:cubicBezTo>
                  <a:cubicBezTo>
                    <a:pt x="23" y="25"/>
                    <a:pt x="18" y="26"/>
                    <a:pt x="14" y="23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1" y="13"/>
                    <a:pt x="0" y="8"/>
                    <a:pt x="3" y="4"/>
                  </a:cubicBezTo>
                  <a:cubicBezTo>
                    <a:pt x="6" y="1"/>
                    <a:pt x="11" y="0"/>
                    <a:pt x="14" y="3"/>
                  </a:cubicBezTo>
                </a:path>
              </a:pathLst>
            </a:custGeom>
            <a:solidFill>
              <a:srgbClr val="F6C6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4" name="Freeform 157"/>
            <p:cNvSpPr>
              <a:spLocks/>
            </p:cNvSpPr>
            <p:nvPr/>
          </p:nvSpPr>
          <p:spPr bwMode="auto">
            <a:xfrm>
              <a:off x="1284" y="834"/>
              <a:ext cx="298" cy="348"/>
            </a:xfrm>
            <a:custGeom>
              <a:avLst/>
              <a:gdLst>
                <a:gd name="T0" fmla="*/ 67 w 201"/>
                <a:gd name="T1" fmla="*/ 28 h 235"/>
                <a:gd name="T2" fmla="*/ 68 w 201"/>
                <a:gd name="T3" fmla="*/ 32 h 235"/>
                <a:gd name="T4" fmla="*/ 67 w 201"/>
                <a:gd name="T5" fmla="*/ 42 h 235"/>
                <a:gd name="T6" fmla="*/ 61 w 201"/>
                <a:gd name="T7" fmla="*/ 55 h 235"/>
                <a:gd name="T8" fmla="*/ 55 w 201"/>
                <a:gd name="T9" fmla="*/ 73 h 235"/>
                <a:gd name="T10" fmla="*/ 46 w 201"/>
                <a:gd name="T11" fmla="*/ 117 h 235"/>
                <a:gd name="T12" fmla="*/ 48 w 201"/>
                <a:gd name="T13" fmla="*/ 140 h 235"/>
                <a:gd name="T14" fmla="*/ 49 w 201"/>
                <a:gd name="T15" fmla="*/ 145 h 235"/>
                <a:gd name="T16" fmla="*/ 51 w 201"/>
                <a:gd name="T17" fmla="*/ 151 h 235"/>
                <a:gd name="T18" fmla="*/ 53 w 201"/>
                <a:gd name="T19" fmla="*/ 156 h 235"/>
                <a:gd name="T20" fmla="*/ 53 w 201"/>
                <a:gd name="T21" fmla="*/ 157 h 235"/>
                <a:gd name="T22" fmla="*/ 53 w 201"/>
                <a:gd name="T23" fmla="*/ 157 h 235"/>
                <a:gd name="T24" fmla="*/ 53 w 201"/>
                <a:gd name="T25" fmla="*/ 157 h 235"/>
                <a:gd name="T26" fmla="*/ 53 w 201"/>
                <a:gd name="T27" fmla="*/ 156 h 235"/>
                <a:gd name="T28" fmla="*/ 53 w 201"/>
                <a:gd name="T29" fmla="*/ 156 h 235"/>
                <a:gd name="T30" fmla="*/ 54 w 201"/>
                <a:gd name="T31" fmla="*/ 158 h 235"/>
                <a:gd name="T32" fmla="*/ 56 w 201"/>
                <a:gd name="T33" fmla="*/ 161 h 235"/>
                <a:gd name="T34" fmla="*/ 56 w 201"/>
                <a:gd name="T35" fmla="*/ 162 h 235"/>
                <a:gd name="T36" fmla="*/ 57 w 201"/>
                <a:gd name="T37" fmla="*/ 163 h 235"/>
                <a:gd name="T38" fmla="*/ 58 w 201"/>
                <a:gd name="T39" fmla="*/ 165 h 235"/>
                <a:gd name="T40" fmla="*/ 61 w 201"/>
                <a:gd name="T41" fmla="*/ 168 h 235"/>
                <a:gd name="T42" fmla="*/ 65 w 201"/>
                <a:gd name="T43" fmla="*/ 172 h 235"/>
                <a:gd name="T44" fmla="*/ 69 w 201"/>
                <a:gd name="T45" fmla="*/ 175 h 235"/>
                <a:gd name="T46" fmla="*/ 90 w 201"/>
                <a:gd name="T47" fmla="*/ 186 h 235"/>
                <a:gd name="T48" fmla="*/ 134 w 201"/>
                <a:gd name="T49" fmla="*/ 195 h 235"/>
                <a:gd name="T50" fmla="*/ 168 w 201"/>
                <a:gd name="T51" fmla="*/ 197 h 235"/>
                <a:gd name="T52" fmla="*/ 181 w 201"/>
                <a:gd name="T53" fmla="*/ 197 h 235"/>
                <a:gd name="T54" fmla="*/ 200 w 201"/>
                <a:gd name="T55" fmla="*/ 211 h 235"/>
                <a:gd name="T56" fmla="*/ 185 w 201"/>
                <a:gd name="T57" fmla="*/ 230 h 235"/>
                <a:gd name="T58" fmla="*/ 181 w 201"/>
                <a:gd name="T59" fmla="*/ 231 h 235"/>
                <a:gd name="T60" fmla="*/ 171 w 201"/>
                <a:gd name="T61" fmla="*/ 232 h 235"/>
                <a:gd name="T62" fmla="*/ 132 w 201"/>
                <a:gd name="T63" fmla="*/ 234 h 235"/>
                <a:gd name="T64" fmla="*/ 76 w 201"/>
                <a:gd name="T65" fmla="*/ 226 h 235"/>
                <a:gd name="T66" fmla="*/ 45 w 201"/>
                <a:gd name="T67" fmla="*/ 212 h 235"/>
                <a:gd name="T68" fmla="*/ 37 w 201"/>
                <a:gd name="T69" fmla="*/ 206 h 235"/>
                <a:gd name="T70" fmla="*/ 30 w 201"/>
                <a:gd name="T71" fmla="*/ 200 h 235"/>
                <a:gd name="T72" fmla="*/ 23 w 201"/>
                <a:gd name="T73" fmla="*/ 192 h 235"/>
                <a:gd name="T74" fmla="*/ 20 w 201"/>
                <a:gd name="T75" fmla="*/ 188 h 235"/>
                <a:gd name="T76" fmla="*/ 18 w 201"/>
                <a:gd name="T77" fmla="*/ 186 h 235"/>
                <a:gd name="T78" fmla="*/ 17 w 201"/>
                <a:gd name="T79" fmla="*/ 184 h 235"/>
                <a:gd name="T80" fmla="*/ 15 w 201"/>
                <a:gd name="T81" fmla="*/ 180 h 235"/>
                <a:gd name="T82" fmla="*/ 14 w 201"/>
                <a:gd name="T83" fmla="*/ 179 h 235"/>
                <a:gd name="T84" fmla="*/ 13 w 201"/>
                <a:gd name="T85" fmla="*/ 177 h 235"/>
                <a:gd name="T86" fmla="*/ 13 w 201"/>
                <a:gd name="T87" fmla="*/ 177 h 235"/>
                <a:gd name="T88" fmla="*/ 12 w 201"/>
                <a:gd name="T89" fmla="*/ 176 h 235"/>
                <a:gd name="T90" fmla="*/ 8 w 201"/>
                <a:gd name="T91" fmla="*/ 167 h 235"/>
                <a:gd name="T92" fmla="*/ 5 w 201"/>
                <a:gd name="T93" fmla="*/ 158 h 235"/>
                <a:gd name="T94" fmla="*/ 3 w 201"/>
                <a:gd name="T95" fmla="*/ 149 h 235"/>
                <a:gd name="T96" fmla="*/ 0 w 201"/>
                <a:gd name="T97" fmla="*/ 115 h 235"/>
                <a:gd name="T98" fmla="*/ 10 w 201"/>
                <a:gd name="T99" fmla="*/ 59 h 235"/>
                <a:gd name="T100" fmla="*/ 18 w 201"/>
                <a:gd name="T101" fmla="*/ 37 h 235"/>
                <a:gd name="T102" fmla="*/ 25 w 201"/>
                <a:gd name="T103" fmla="*/ 22 h 235"/>
                <a:gd name="T104" fmla="*/ 33 w 201"/>
                <a:gd name="T105" fmla="*/ 14 h 235"/>
                <a:gd name="T106" fmla="*/ 37 w 201"/>
                <a:gd name="T107" fmla="*/ 11 h 235"/>
                <a:gd name="T108" fmla="*/ 61 w 201"/>
                <a:gd name="T109" fmla="*/ 5 h 235"/>
                <a:gd name="T110" fmla="*/ 67 w 201"/>
                <a:gd name="T111" fmla="*/ 2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1" h="235">
                  <a:moveTo>
                    <a:pt x="67" y="28"/>
                  </a:moveTo>
                  <a:cubicBezTo>
                    <a:pt x="67" y="28"/>
                    <a:pt x="68" y="30"/>
                    <a:pt x="68" y="32"/>
                  </a:cubicBezTo>
                  <a:cubicBezTo>
                    <a:pt x="68" y="35"/>
                    <a:pt x="68" y="38"/>
                    <a:pt x="67" y="42"/>
                  </a:cubicBezTo>
                  <a:cubicBezTo>
                    <a:pt x="66" y="46"/>
                    <a:pt x="63" y="50"/>
                    <a:pt x="61" y="55"/>
                  </a:cubicBezTo>
                  <a:cubicBezTo>
                    <a:pt x="59" y="61"/>
                    <a:pt x="57" y="66"/>
                    <a:pt x="55" y="73"/>
                  </a:cubicBezTo>
                  <a:cubicBezTo>
                    <a:pt x="51" y="86"/>
                    <a:pt x="47" y="101"/>
                    <a:pt x="46" y="117"/>
                  </a:cubicBezTo>
                  <a:cubicBezTo>
                    <a:pt x="46" y="125"/>
                    <a:pt x="46" y="132"/>
                    <a:pt x="48" y="140"/>
                  </a:cubicBezTo>
                  <a:cubicBezTo>
                    <a:pt x="48" y="142"/>
                    <a:pt x="48" y="144"/>
                    <a:pt x="49" y="145"/>
                  </a:cubicBezTo>
                  <a:cubicBezTo>
                    <a:pt x="50" y="147"/>
                    <a:pt x="50" y="149"/>
                    <a:pt x="51" y="151"/>
                  </a:cubicBezTo>
                  <a:cubicBezTo>
                    <a:pt x="51" y="153"/>
                    <a:pt x="52" y="154"/>
                    <a:pt x="53" y="156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3" y="157"/>
                    <a:pt x="54" y="158"/>
                    <a:pt x="53" y="156"/>
                  </a:cubicBezTo>
                  <a:cubicBezTo>
                    <a:pt x="53" y="156"/>
                    <a:pt x="53" y="156"/>
                    <a:pt x="53" y="156"/>
                  </a:cubicBezTo>
                  <a:cubicBezTo>
                    <a:pt x="54" y="158"/>
                    <a:pt x="54" y="158"/>
                    <a:pt x="54" y="158"/>
                  </a:cubicBezTo>
                  <a:cubicBezTo>
                    <a:pt x="56" y="161"/>
                    <a:pt x="56" y="161"/>
                    <a:pt x="56" y="161"/>
                  </a:cubicBezTo>
                  <a:cubicBezTo>
                    <a:pt x="56" y="162"/>
                    <a:pt x="56" y="162"/>
                    <a:pt x="56" y="162"/>
                  </a:cubicBezTo>
                  <a:cubicBezTo>
                    <a:pt x="57" y="163"/>
                    <a:pt x="57" y="163"/>
                    <a:pt x="57" y="163"/>
                  </a:cubicBezTo>
                  <a:cubicBezTo>
                    <a:pt x="57" y="164"/>
                    <a:pt x="57" y="164"/>
                    <a:pt x="58" y="165"/>
                  </a:cubicBezTo>
                  <a:cubicBezTo>
                    <a:pt x="59" y="166"/>
                    <a:pt x="60" y="167"/>
                    <a:pt x="61" y="168"/>
                  </a:cubicBezTo>
                  <a:cubicBezTo>
                    <a:pt x="62" y="170"/>
                    <a:pt x="63" y="171"/>
                    <a:pt x="65" y="172"/>
                  </a:cubicBezTo>
                  <a:cubicBezTo>
                    <a:pt x="66" y="173"/>
                    <a:pt x="68" y="174"/>
                    <a:pt x="69" y="175"/>
                  </a:cubicBezTo>
                  <a:cubicBezTo>
                    <a:pt x="75" y="180"/>
                    <a:pt x="82" y="183"/>
                    <a:pt x="90" y="186"/>
                  </a:cubicBezTo>
                  <a:cubicBezTo>
                    <a:pt x="105" y="191"/>
                    <a:pt x="121" y="194"/>
                    <a:pt x="134" y="195"/>
                  </a:cubicBezTo>
                  <a:cubicBezTo>
                    <a:pt x="148" y="197"/>
                    <a:pt x="160" y="197"/>
                    <a:pt x="168" y="197"/>
                  </a:cubicBezTo>
                  <a:cubicBezTo>
                    <a:pt x="177" y="197"/>
                    <a:pt x="181" y="196"/>
                    <a:pt x="181" y="197"/>
                  </a:cubicBezTo>
                  <a:cubicBezTo>
                    <a:pt x="190" y="195"/>
                    <a:pt x="199" y="202"/>
                    <a:pt x="200" y="211"/>
                  </a:cubicBezTo>
                  <a:cubicBezTo>
                    <a:pt x="201" y="221"/>
                    <a:pt x="195" y="229"/>
                    <a:pt x="185" y="230"/>
                  </a:cubicBezTo>
                  <a:cubicBezTo>
                    <a:pt x="185" y="230"/>
                    <a:pt x="184" y="231"/>
                    <a:pt x="181" y="231"/>
                  </a:cubicBezTo>
                  <a:cubicBezTo>
                    <a:pt x="179" y="231"/>
                    <a:pt x="175" y="232"/>
                    <a:pt x="171" y="232"/>
                  </a:cubicBezTo>
                  <a:cubicBezTo>
                    <a:pt x="161" y="233"/>
                    <a:pt x="148" y="235"/>
                    <a:pt x="132" y="234"/>
                  </a:cubicBezTo>
                  <a:cubicBezTo>
                    <a:pt x="116" y="234"/>
                    <a:pt x="97" y="232"/>
                    <a:pt x="76" y="226"/>
                  </a:cubicBezTo>
                  <a:cubicBezTo>
                    <a:pt x="66" y="223"/>
                    <a:pt x="55" y="218"/>
                    <a:pt x="45" y="212"/>
                  </a:cubicBezTo>
                  <a:cubicBezTo>
                    <a:pt x="42" y="210"/>
                    <a:pt x="40" y="208"/>
                    <a:pt x="37" y="206"/>
                  </a:cubicBezTo>
                  <a:cubicBezTo>
                    <a:pt x="35" y="204"/>
                    <a:pt x="32" y="202"/>
                    <a:pt x="30" y="200"/>
                  </a:cubicBezTo>
                  <a:cubicBezTo>
                    <a:pt x="27" y="198"/>
                    <a:pt x="25" y="195"/>
                    <a:pt x="23" y="192"/>
                  </a:cubicBezTo>
                  <a:cubicBezTo>
                    <a:pt x="22" y="191"/>
                    <a:pt x="21" y="189"/>
                    <a:pt x="20" y="188"/>
                  </a:cubicBezTo>
                  <a:cubicBezTo>
                    <a:pt x="18" y="186"/>
                    <a:pt x="18" y="186"/>
                    <a:pt x="18" y="186"/>
                  </a:cubicBezTo>
                  <a:cubicBezTo>
                    <a:pt x="17" y="185"/>
                    <a:pt x="17" y="184"/>
                    <a:pt x="17" y="184"/>
                  </a:cubicBezTo>
                  <a:cubicBezTo>
                    <a:pt x="15" y="180"/>
                    <a:pt x="15" y="180"/>
                    <a:pt x="15" y="180"/>
                  </a:cubicBezTo>
                  <a:cubicBezTo>
                    <a:pt x="14" y="179"/>
                    <a:pt x="14" y="179"/>
                    <a:pt x="14" y="179"/>
                  </a:cubicBezTo>
                  <a:cubicBezTo>
                    <a:pt x="13" y="177"/>
                    <a:pt x="13" y="177"/>
                    <a:pt x="13" y="177"/>
                  </a:cubicBezTo>
                  <a:cubicBezTo>
                    <a:pt x="13" y="177"/>
                    <a:pt x="13" y="177"/>
                    <a:pt x="13" y="177"/>
                  </a:cubicBezTo>
                  <a:cubicBezTo>
                    <a:pt x="12" y="176"/>
                    <a:pt x="12" y="176"/>
                    <a:pt x="12" y="176"/>
                  </a:cubicBezTo>
                  <a:cubicBezTo>
                    <a:pt x="11" y="173"/>
                    <a:pt x="9" y="170"/>
                    <a:pt x="8" y="167"/>
                  </a:cubicBezTo>
                  <a:cubicBezTo>
                    <a:pt x="7" y="164"/>
                    <a:pt x="6" y="161"/>
                    <a:pt x="5" y="158"/>
                  </a:cubicBezTo>
                  <a:cubicBezTo>
                    <a:pt x="4" y="155"/>
                    <a:pt x="4" y="152"/>
                    <a:pt x="3" y="149"/>
                  </a:cubicBezTo>
                  <a:cubicBezTo>
                    <a:pt x="0" y="138"/>
                    <a:pt x="0" y="126"/>
                    <a:pt x="0" y="115"/>
                  </a:cubicBezTo>
                  <a:cubicBezTo>
                    <a:pt x="0" y="93"/>
                    <a:pt x="5" y="74"/>
                    <a:pt x="10" y="59"/>
                  </a:cubicBezTo>
                  <a:cubicBezTo>
                    <a:pt x="12" y="51"/>
                    <a:pt x="15" y="44"/>
                    <a:pt x="18" y="37"/>
                  </a:cubicBezTo>
                  <a:cubicBezTo>
                    <a:pt x="20" y="31"/>
                    <a:pt x="22" y="26"/>
                    <a:pt x="25" y="22"/>
                  </a:cubicBezTo>
                  <a:cubicBezTo>
                    <a:pt x="27" y="18"/>
                    <a:pt x="31" y="15"/>
                    <a:pt x="33" y="14"/>
                  </a:cubicBezTo>
                  <a:cubicBezTo>
                    <a:pt x="35" y="12"/>
                    <a:pt x="37" y="11"/>
                    <a:pt x="37" y="11"/>
                  </a:cubicBezTo>
                  <a:cubicBezTo>
                    <a:pt x="42" y="3"/>
                    <a:pt x="53" y="0"/>
                    <a:pt x="61" y="5"/>
                  </a:cubicBezTo>
                  <a:cubicBezTo>
                    <a:pt x="69" y="10"/>
                    <a:pt x="72" y="20"/>
                    <a:pt x="67" y="28"/>
                  </a:cubicBezTo>
                </a:path>
              </a:pathLst>
            </a:custGeom>
            <a:solidFill>
              <a:srgbClr val="0E12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5" name="Freeform 158"/>
            <p:cNvSpPr>
              <a:spLocks/>
            </p:cNvSpPr>
            <p:nvPr/>
          </p:nvSpPr>
          <p:spPr bwMode="auto">
            <a:xfrm>
              <a:off x="1447" y="700"/>
              <a:ext cx="63" cy="21"/>
            </a:xfrm>
            <a:custGeom>
              <a:avLst/>
              <a:gdLst>
                <a:gd name="T0" fmla="*/ 43 w 43"/>
                <a:gd name="T1" fmla="*/ 0 h 14"/>
                <a:gd name="T2" fmla="*/ 0 w 43"/>
                <a:gd name="T3" fmla="*/ 0 h 14"/>
                <a:gd name="T4" fmla="*/ 4 w 43"/>
                <a:gd name="T5" fmla="*/ 10 h 14"/>
                <a:gd name="T6" fmla="*/ 18 w 43"/>
                <a:gd name="T7" fmla="*/ 4 h 14"/>
                <a:gd name="T8" fmla="*/ 35 w 43"/>
                <a:gd name="T9" fmla="*/ 14 h 14"/>
                <a:gd name="T10" fmla="*/ 43 w 43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14">
                  <a:moveTo>
                    <a:pt x="4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2" y="7"/>
                    <a:pt x="4" y="10"/>
                  </a:cubicBezTo>
                  <a:cubicBezTo>
                    <a:pt x="7" y="6"/>
                    <a:pt x="12" y="4"/>
                    <a:pt x="18" y="4"/>
                  </a:cubicBezTo>
                  <a:cubicBezTo>
                    <a:pt x="25" y="4"/>
                    <a:pt x="31" y="8"/>
                    <a:pt x="35" y="14"/>
                  </a:cubicBezTo>
                  <a:cubicBezTo>
                    <a:pt x="39" y="10"/>
                    <a:pt x="42" y="5"/>
                    <a:pt x="43" y="0"/>
                  </a:cubicBezTo>
                </a:path>
              </a:pathLst>
            </a:custGeom>
            <a:solidFill>
              <a:srgbClr val="C43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6" name="Freeform 159"/>
            <p:cNvSpPr>
              <a:spLocks/>
            </p:cNvSpPr>
            <p:nvPr/>
          </p:nvSpPr>
          <p:spPr bwMode="auto">
            <a:xfrm>
              <a:off x="1447" y="691"/>
              <a:ext cx="63" cy="9"/>
            </a:xfrm>
            <a:custGeom>
              <a:avLst/>
              <a:gdLst>
                <a:gd name="T0" fmla="*/ 43 w 43"/>
                <a:gd name="T1" fmla="*/ 3 h 6"/>
                <a:gd name="T2" fmla="*/ 42 w 43"/>
                <a:gd name="T3" fmla="*/ 0 h 6"/>
                <a:gd name="T4" fmla="*/ 0 w 43"/>
                <a:gd name="T5" fmla="*/ 0 h 6"/>
                <a:gd name="T6" fmla="*/ 0 w 43"/>
                <a:gd name="T7" fmla="*/ 3 h 6"/>
                <a:gd name="T8" fmla="*/ 0 w 43"/>
                <a:gd name="T9" fmla="*/ 6 h 6"/>
                <a:gd name="T10" fmla="*/ 43 w 43"/>
                <a:gd name="T11" fmla="*/ 6 h 6"/>
                <a:gd name="T12" fmla="*/ 43 w 43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6">
                  <a:moveTo>
                    <a:pt x="43" y="3"/>
                  </a:moveTo>
                  <a:cubicBezTo>
                    <a:pt x="43" y="2"/>
                    <a:pt x="43" y="1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3" y="5"/>
                    <a:pt x="43" y="4"/>
                    <a:pt x="43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7" name="Freeform 160"/>
            <p:cNvSpPr>
              <a:spLocks/>
            </p:cNvSpPr>
            <p:nvPr/>
          </p:nvSpPr>
          <p:spPr bwMode="auto">
            <a:xfrm>
              <a:off x="1453" y="706"/>
              <a:ext cx="46" cy="22"/>
            </a:xfrm>
            <a:custGeom>
              <a:avLst/>
              <a:gdLst>
                <a:gd name="T0" fmla="*/ 14 w 31"/>
                <a:gd name="T1" fmla="*/ 0 h 15"/>
                <a:gd name="T2" fmla="*/ 0 w 31"/>
                <a:gd name="T3" fmla="*/ 6 h 15"/>
                <a:gd name="T4" fmla="*/ 17 w 31"/>
                <a:gd name="T5" fmla="*/ 15 h 15"/>
                <a:gd name="T6" fmla="*/ 31 w 31"/>
                <a:gd name="T7" fmla="*/ 10 h 15"/>
                <a:gd name="T8" fmla="*/ 14 w 31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5">
                  <a:moveTo>
                    <a:pt x="14" y="0"/>
                  </a:moveTo>
                  <a:cubicBezTo>
                    <a:pt x="8" y="0"/>
                    <a:pt x="3" y="2"/>
                    <a:pt x="0" y="6"/>
                  </a:cubicBezTo>
                  <a:cubicBezTo>
                    <a:pt x="4" y="11"/>
                    <a:pt x="10" y="15"/>
                    <a:pt x="17" y="15"/>
                  </a:cubicBezTo>
                  <a:cubicBezTo>
                    <a:pt x="22" y="15"/>
                    <a:pt x="27" y="13"/>
                    <a:pt x="31" y="10"/>
                  </a:cubicBezTo>
                  <a:cubicBezTo>
                    <a:pt x="27" y="4"/>
                    <a:pt x="21" y="0"/>
                    <a:pt x="14" y="0"/>
                  </a:cubicBezTo>
                </a:path>
              </a:pathLst>
            </a:custGeom>
            <a:solidFill>
              <a:srgbClr val="ED4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8" name="Freeform 161"/>
            <p:cNvSpPr>
              <a:spLocks/>
            </p:cNvSpPr>
            <p:nvPr/>
          </p:nvSpPr>
          <p:spPr bwMode="auto">
            <a:xfrm>
              <a:off x="1524" y="1111"/>
              <a:ext cx="98" cy="83"/>
            </a:xfrm>
            <a:custGeom>
              <a:avLst/>
              <a:gdLst>
                <a:gd name="T0" fmla="*/ 2 w 66"/>
                <a:gd name="T1" fmla="*/ 31 h 56"/>
                <a:gd name="T2" fmla="*/ 2 w 66"/>
                <a:gd name="T3" fmla="*/ 31 h 56"/>
                <a:gd name="T4" fmla="*/ 25 w 66"/>
                <a:gd name="T5" fmla="*/ 2 h 56"/>
                <a:gd name="T6" fmla="*/ 36 w 66"/>
                <a:gd name="T7" fmla="*/ 1 h 56"/>
                <a:gd name="T8" fmla="*/ 65 w 66"/>
                <a:gd name="T9" fmla="*/ 25 h 56"/>
                <a:gd name="T10" fmla="*/ 42 w 66"/>
                <a:gd name="T11" fmla="*/ 53 h 56"/>
                <a:gd name="T12" fmla="*/ 30 w 66"/>
                <a:gd name="T13" fmla="*/ 54 h 56"/>
                <a:gd name="T14" fmla="*/ 2 w 66"/>
                <a:gd name="T15" fmla="*/ 3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56">
                  <a:moveTo>
                    <a:pt x="2" y="31"/>
                  </a:moveTo>
                  <a:cubicBezTo>
                    <a:pt x="2" y="31"/>
                    <a:pt x="2" y="31"/>
                    <a:pt x="2" y="31"/>
                  </a:cubicBezTo>
                  <a:cubicBezTo>
                    <a:pt x="0" y="17"/>
                    <a:pt x="11" y="4"/>
                    <a:pt x="25" y="2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51" y="0"/>
                    <a:pt x="64" y="11"/>
                    <a:pt x="65" y="25"/>
                  </a:cubicBezTo>
                  <a:cubicBezTo>
                    <a:pt x="66" y="39"/>
                    <a:pt x="56" y="52"/>
                    <a:pt x="42" y="53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16" y="56"/>
                    <a:pt x="3" y="45"/>
                    <a:pt x="2" y="31"/>
                  </a:cubicBezTo>
                </a:path>
              </a:pathLst>
            </a:custGeom>
            <a:solidFill>
              <a:srgbClr val="F6C6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9" name="Freeform 162"/>
            <p:cNvSpPr>
              <a:spLocks/>
            </p:cNvSpPr>
            <p:nvPr/>
          </p:nvSpPr>
          <p:spPr bwMode="auto">
            <a:xfrm>
              <a:off x="1588" y="1105"/>
              <a:ext cx="81" cy="27"/>
            </a:xfrm>
            <a:custGeom>
              <a:avLst/>
              <a:gdLst>
                <a:gd name="T0" fmla="*/ 0 w 55"/>
                <a:gd name="T1" fmla="*/ 12 h 18"/>
                <a:gd name="T2" fmla="*/ 0 w 55"/>
                <a:gd name="T3" fmla="*/ 11 h 18"/>
                <a:gd name="T4" fmla="*/ 6 w 55"/>
                <a:gd name="T5" fmla="*/ 4 h 18"/>
                <a:gd name="T6" fmla="*/ 48 w 55"/>
                <a:gd name="T7" fmla="*/ 0 h 18"/>
                <a:gd name="T8" fmla="*/ 55 w 55"/>
                <a:gd name="T9" fmla="*/ 6 h 18"/>
                <a:gd name="T10" fmla="*/ 55 w 55"/>
                <a:gd name="T11" fmla="*/ 6 h 18"/>
                <a:gd name="T12" fmla="*/ 49 w 55"/>
                <a:gd name="T13" fmla="*/ 13 h 18"/>
                <a:gd name="T14" fmla="*/ 7 w 55"/>
                <a:gd name="T15" fmla="*/ 17 h 18"/>
                <a:gd name="T16" fmla="*/ 0 w 55"/>
                <a:gd name="T17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18">
                  <a:moveTo>
                    <a:pt x="0" y="12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2" y="5"/>
                    <a:pt x="6" y="4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1" y="0"/>
                    <a:pt x="55" y="2"/>
                    <a:pt x="55" y="6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5" y="10"/>
                    <a:pt x="53" y="13"/>
                    <a:pt x="49" y="13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3" y="18"/>
                    <a:pt x="0" y="15"/>
                    <a:pt x="0" y="12"/>
                  </a:cubicBezTo>
                </a:path>
              </a:pathLst>
            </a:custGeom>
            <a:solidFill>
              <a:srgbClr val="F6C6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0" name="Freeform 163"/>
            <p:cNvSpPr>
              <a:spLocks/>
            </p:cNvSpPr>
            <p:nvPr/>
          </p:nvSpPr>
          <p:spPr bwMode="auto">
            <a:xfrm>
              <a:off x="1589" y="1125"/>
              <a:ext cx="82" cy="26"/>
            </a:xfrm>
            <a:custGeom>
              <a:avLst/>
              <a:gdLst>
                <a:gd name="T0" fmla="*/ 0 w 55"/>
                <a:gd name="T1" fmla="*/ 12 h 18"/>
                <a:gd name="T2" fmla="*/ 0 w 55"/>
                <a:gd name="T3" fmla="*/ 11 h 18"/>
                <a:gd name="T4" fmla="*/ 6 w 55"/>
                <a:gd name="T5" fmla="*/ 4 h 18"/>
                <a:gd name="T6" fmla="*/ 48 w 55"/>
                <a:gd name="T7" fmla="*/ 0 h 18"/>
                <a:gd name="T8" fmla="*/ 55 w 55"/>
                <a:gd name="T9" fmla="*/ 6 h 18"/>
                <a:gd name="T10" fmla="*/ 55 w 55"/>
                <a:gd name="T11" fmla="*/ 6 h 18"/>
                <a:gd name="T12" fmla="*/ 49 w 55"/>
                <a:gd name="T13" fmla="*/ 13 h 18"/>
                <a:gd name="T14" fmla="*/ 7 w 55"/>
                <a:gd name="T15" fmla="*/ 18 h 18"/>
                <a:gd name="T16" fmla="*/ 0 w 55"/>
                <a:gd name="T17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18">
                  <a:moveTo>
                    <a:pt x="0" y="12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2" y="5"/>
                    <a:pt x="6" y="4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1" y="0"/>
                    <a:pt x="55" y="3"/>
                    <a:pt x="55" y="6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5" y="10"/>
                    <a:pt x="53" y="13"/>
                    <a:pt x="49" y="13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4" y="18"/>
                    <a:pt x="1" y="15"/>
                    <a:pt x="0" y="12"/>
                  </a:cubicBezTo>
                </a:path>
              </a:pathLst>
            </a:custGeom>
            <a:solidFill>
              <a:srgbClr val="F6C6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1" name="Freeform 164"/>
            <p:cNvSpPr>
              <a:spLocks/>
            </p:cNvSpPr>
            <p:nvPr/>
          </p:nvSpPr>
          <p:spPr bwMode="auto">
            <a:xfrm>
              <a:off x="1595" y="1145"/>
              <a:ext cx="74" cy="26"/>
            </a:xfrm>
            <a:custGeom>
              <a:avLst/>
              <a:gdLst>
                <a:gd name="T0" fmla="*/ 1 w 50"/>
                <a:gd name="T1" fmla="*/ 11 h 17"/>
                <a:gd name="T2" fmla="*/ 1 w 50"/>
                <a:gd name="T3" fmla="*/ 11 h 17"/>
                <a:gd name="T4" fmla="*/ 6 w 50"/>
                <a:gd name="T5" fmla="*/ 4 h 17"/>
                <a:gd name="T6" fmla="*/ 42 w 50"/>
                <a:gd name="T7" fmla="*/ 0 h 17"/>
                <a:gd name="T8" fmla="*/ 49 w 50"/>
                <a:gd name="T9" fmla="*/ 6 h 17"/>
                <a:gd name="T10" fmla="*/ 49 w 50"/>
                <a:gd name="T11" fmla="*/ 6 h 17"/>
                <a:gd name="T12" fmla="*/ 43 w 50"/>
                <a:gd name="T13" fmla="*/ 13 h 17"/>
                <a:gd name="T14" fmla="*/ 8 w 50"/>
                <a:gd name="T15" fmla="*/ 17 h 17"/>
                <a:gd name="T16" fmla="*/ 1 w 50"/>
                <a:gd name="T17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7"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0" y="7"/>
                    <a:pt x="3" y="4"/>
                    <a:pt x="6" y="4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6" y="0"/>
                    <a:pt x="49" y="3"/>
                    <a:pt x="49" y="6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50" y="10"/>
                    <a:pt x="47" y="13"/>
                    <a:pt x="43" y="1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4" y="17"/>
                    <a:pt x="1" y="15"/>
                    <a:pt x="1" y="11"/>
                  </a:cubicBezTo>
                </a:path>
              </a:pathLst>
            </a:custGeom>
            <a:solidFill>
              <a:srgbClr val="F6C6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2" name="Freeform 165"/>
            <p:cNvSpPr>
              <a:spLocks/>
            </p:cNvSpPr>
            <p:nvPr/>
          </p:nvSpPr>
          <p:spPr bwMode="auto">
            <a:xfrm>
              <a:off x="1588" y="1165"/>
              <a:ext cx="66" cy="25"/>
            </a:xfrm>
            <a:custGeom>
              <a:avLst/>
              <a:gdLst>
                <a:gd name="T0" fmla="*/ 0 w 45"/>
                <a:gd name="T1" fmla="*/ 11 h 17"/>
                <a:gd name="T2" fmla="*/ 0 w 45"/>
                <a:gd name="T3" fmla="*/ 11 h 17"/>
                <a:gd name="T4" fmla="*/ 6 w 45"/>
                <a:gd name="T5" fmla="*/ 4 h 17"/>
                <a:gd name="T6" fmla="*/ 38 w 45"/>
                <a:gd name="T7" fmla="*/ 0 h 17"/>
                <a:gd name="T8" fmla="*/ 45 w 45"/>
                <a:gd name="T9" fmla="*/ 6 h 17"/>
                <a:gd name="T10" fmla="*/ 45 w 45"/>
                <a:gd name="T11" fmla="*/ 7 h 17"/>
                <a:gd name="T12" fmla="*/ 39 w 45"/>
                <a:gd name="T13" fmla="*/ 14 h 17"/>
                <a:gd name="T14" fmla="*/ 7 w 45"/>
                <a:gd name="T15" fmla="*/ 17 h 17"/>
                <a:gd name="T16" fmla="*/ 0 w 45"/>
                <a:gd name="T17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17"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7"/>
                    <a:pt x="2" y="4"/>
                    <a:pt x="6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41" y="0"/>
                    <a:pt x="44" y="3"/>
                    <a:pt x="45" y="6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10"/>
                    <a:pt x="42" y="13"/>
                    <a:pt x="39" y="14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4" y="17"/>
                    <a:pt x="0" y="14"/>
                    <a:pt x="0" y="11"/>
                  </a:cubicBezTo>
                </a:path>
              </a:pathLst>
            </a:custGeom>
            <a:solidFill>
              <a:srgbClr val="F6C6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3" name="Freeform 166"/>
            <p:cNvSpPr>
              <a:spLocks/>
            </p:cNvSpPr>
            <p:nvPr/>
          </p:nvSpPr>
          <p:spPr bwMode="auto">
            <a:xfrm>
              <a:off x="1561" y="1110"/>
              <a:ext cx="47" cy="29"/>
            </a:xfrm>
            <a:custGeom>
              <a:avLst/>
              <a:gdLst>
                <a:gd name="T0" fmla="*/ 23 w 32"/>
                <a:gd name="T1" fmla="*/ 18 h 20"/>
                <a:gd name="T2" fmla="*/ 10 w 32"/>
                <a:gd name="T3" fmla="*/ 19 h 20"/>
                <a:gd name="T4" fmla="*/ 0 w 32"/>
                <a:gd name="T5" fmla="*/ 11 h 20"/>
                <a:gd name="T6" fmla="*/ 8 w 32"/>
                <a:gd name="T7" fmla="*/ 1 h 20"/>
                <a:gd name="T8" fmla="*/ 22 w 32"/>
                <a:gd name="T9" fmla="*/ 1 h 20"/>
                <a:gd name="T10" fmla="*/ 32 w 32"/>
                <a:gd name="T11" fmla="*/ 9 h 20"/>
                <a:gd name="T12" fmla="*/ 23 w 32"/>
                <a:gd name="T13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23" y="18"/>
                  </a:moveTo>
                  <a:cubicBezTo>
                    <a:pt x="10" y="19"/>
                    <a:pt x="10" y="19"/>
                    <a:pt x="10" y="19"/>
                  </a:cubicBezTo>
                  <a:cubicBezTo>
                    <a:pt x="5" y="20"/>
                    <a:pt x="0" y="16"/>
                    <a:pt x="0" y="11"/>
                  </a:cubicBezTo>
                  <a:cubicBezTo>
                    <a:pt x="0" y="6"/>
                    <a:pt x="3" y="2"/>
                    <a:pt x="8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7" y="0"/>
                    <a:pt x="31" y="4"/>
                    <a:pt x="32" y="9"/>
                  </a:cubicBezTo>
                  <a:cubicBezTo>
                    <a:pt x="32" y="14"/>
                    <a:pt x="28" y="18"/>
                    <a:pt x="23" y="18"/>
                  </a:cubicBezTo>
                </a:path>
              </a:pathLst>
            </a:custGeom>
            <a:solidFill>
              <a:srgbClr val="F6C6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4" name="Freeform 167"/>
            <p:cNvSpPr>
              <a:spLocks noEditPoints="1"/>
            </p:cNvSpPr>
            <p:nvPr/>
          </p:nvSpPr>
          <p:spPr bwMode="auto">
            <a:xfrm>
              <a:off x="1733" y="1165"/>
              <a:ext cx="334" cy="302"/>
            </a:xfrm>
            <a:custGeom>
              <a:avLst/>
              <a:gdLst>
                <a:gd name="T0" fmla="*/ 113 w 225"/>
                <a:gd name="T1" fmla="*/ 204 h 204"/>
                <a:gd name="T2" fmla="*/ 107 w 225"/>
                <a:gd name="T3" fmla="*/ 204 h 204"/>
                <a:gd name="T4" fmla="*/ 37 w 225"/>
                <a:gd name="T5" fmla="*/ 170 h 204"/>
                <a:gd name="T6" fmla="*/ 45 w 225"/>
                <a:gd name="T7" fmla="*/ 27 h 204"/>
                <a:gd name="T8" fmla="*/ 118 w 225"/>
                <a:gd name="T9" fmla="*/ 1 h 204"/>
                <a:gd name="T10" fmla="*/ 188 w 225"/>
                <a:gd name="T11" fmla="*/ 35 h 204"/>
                <a:gd name="T12" fmla="*/ 180 w 225"/>
                <a:gd name="T13" fmla="*/ 178 h 204"/>
                <a:gd name="T14" fmla="*/ 113 w 225"/>
                <a:gd name="T15" fmla="*/ 204 h 204"/>
                <a:gd name="T16" fmla="*/ 112 w 225"/>
                <a:gd name="T17" fmla="*/ 27 h 204"/>
                <a:gd name="T18" fmla="*/ 63 w 225"/>
                <a:gd name="T19" fmla="*/ 46 h 204"/>
                <a:gd name="T20" fmla="*/ 56 w 225"/>
                <a:gd name="T21" fmla="*/ 152 h 204"/>
                <a:gd name="T22" fmla="*/ 108 w 225"/>
                <a:gd name="T23" fmla="*/ 177 h 204"/>
                <a:gd name="T24" fmla="*/ 162 w 225"/>
                <a:gd name="T25" fmla="*/ 159 h 204"/>
                <a:gd name="T26" fmla="*/ 169 w 225"/>
                <a:gd name="T27" fmla="*/ 53 h 204"/>
                <a:gd name="T28" fmla="*/ 117 w 225"/>
                <a:gd name="T29" fmla="*/ 27 h 204"/>
                <a:gd name="T30" fmla="*/ 112 w 225"/>
                <a:gd name="T31" fmla="*/ 27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5" h="204">
                  <a:moveTo>
                    <a:pt x="113" y="204"/>
                  </a:moveTo>
                  <a:cubicBezTo>
                    <a:pt x="111" y="204"/>
                    <a:pt x="109" y="204"/>
                    <a:pt x="107" y="204"/>
                  </a:cubicBezTo>
                  <a:cubicBezTo>
                    <a:pt x="80" y="202"/>
                    <a:pt x="55" y="190"/>
                    <a:pt x="37" y="170"/>
                  </a:cubicBezTo>
                  <a:cubicBezTo>
                    <a:pt x="0" y="128"/>
                    <a:pt x="3" y="64"/>
                    <a:pt x="45" y="27"/>
                  </a:cubicBezTo>
                  <a:cubicBezTo>
                    <a:pt x="65" y="9"/>
                    <a:pt x="91" y="0"/>
                    <a:pt x="118" y="1"/>
                  </a:cubicBezTo>
                  <a:cubicBezTo>
                    <a:pt x="145" y="3"/>
                    <a:pt x="170" y="15"/>
                    <a:pt x="188" y="35"/>
                  </a:cubicBezTo>
                  <a:cubicBezTo>
                    <a:pt x="225" y="77"/>
                    <a:pt x="222" y="141"/>
                    <a:pt x="180" y="178"/>
                  </a:cubicBezTo>
                  <a:cubicBezTo>
                    <a:pt x="161" y="195"/>
                    <a:pt x="138" y="204"/>
                    <a:pt x="113" y="204"/>
                  </a:cubicBezTo>
                  <a:moveTo>
                    <a:pt x="112" y="27"/>
                  </a:moveTo>
                  <a:cubicBezTo>
                    <a:pt x="94" y="27"/>
                    <a:pt x="77" y="34"/>
                    <a:pt x="63" y="46"/>
                  </a:cubicBezTo>
                  <a:cubicBezTo>
                    <a:pt x="32" y="74"/>
                    <a:pt x="29" y="121"/>
                    <a:pt x="56" y="152"/>
                  </a:cubicBezTo>
                  <a:cubicBezTo>
                    <a:pt x="70" y="167"/>
                    <a:pt x="88" y="176"/>
                    <a:pt x="108" y="177"/>
                  </a:cubicBezTo>
                  <a:cubicBezTo>
                    <a:pt x="128" y="179"/>
                    <a:pt x="147" y="172"/>
                    <a:pt x="162" y="159"/>
                  </a:cubicBezTo>
                  <a:cubicBezTo>
                    <a:pt x="193" y="131"/>
                    <a:pt x="196" y="83"/>
                    <a:pt x="169" y="53"/>
                  </a:cubicBezTo>
                  <a:cubicBezTo>
                    <a:pt x="155" y="38"/>
                    <a:pt x="137" y="29"/>
                    <a:pt x="117" y="27"/>
                  </a:cubicBezTo>
                  <a:cubicBezTo>
                    <a:pt x="115" y="27"/>
                    <a:pt x="114" y="27"/>
                    <a:pt x="112" y="27"/>
                  </a:cubicBezTo>
                </a:path>
              </a:pathLst>
            </a:custGeom>
            <a:solidFill>
              <a:srgbClr val="3F97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5" name="Freeform 168"/>
            <p:cNvSpPr>
              <a:spLocks/>
            </p:cNvSpPr>
            <p:nvPr/>
          </p:nvSpPr>
          <p:spPr bwMode="auto">
            <a:xfrm>
              <a:off x="1788" y="1217"/>
              <a:ext cx="279" cy="250"/>
            </a:xfrm>
            <a:custGeom>
              <a:avLst/>
              <a:gdLst>
                <a:gd name="T0" fmla="*/ 151 w 188"/>
                <a:gd name="T1" fmla="*/ 0 h 169"/>
                <a:gd name="T2" fmla="*/ 151 w 188"/>
                <a:gd name="T3" fmla="*/ 0 h 169"/>
                <a:gd name="T4" fmla="*/ 131 w 188"/>
                <a:gd name="T5" fmla="*/ 17 h 169"/>
                <a:gd name="T6" fmla="*/ 132 w 188"/>
                <a:gd name="T7" fmla="*/ 18 h 169"/>
                <a:gd name="T8" fmla="*/ 125 w 188"/>
                <a:gd name="T9" fmla="*/ 124 h 169"/>
                <a:gd name="T10" fmla="*/ 71 w 188"/>
                <a:gd name="T11" fmla="*/ 142 h 169"/>
                <a:gd name="T12" fmla="*/ 20 w 188"/>
                <a:gd name="T13" fmla="*/ 117 h 169"/>
                <a:gd name="T14" fmla="*/ 0 w 188"/>
                <a:gd name="T15" fmla="*/ 135 h 169"/>
                <a:gd name="T16" fmla="*/ 70 w 188"/>
                <a:gd name="T17" fmla="*/ 169 h 169"/>
                <a:gd name="T18" fmla="*/ 76 w 188"/>
                <a:gd name="T19" fmla="*/ 169 h 169"/>
                <a:gd name="T20" fmla="*/ 143 w 188"/>
                <a:gd name="T21" fmla="*/ 143 h 169"/>
                <a:gd name="T22" fmla="*/ 151 w 188"/>
                <a:gd name="T23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8" h="169">
                  <a:moveTo>
                    <a:pt x="151" y="0"/>
                  </a:moveTo>
                  <a:cubicBezTo>
                    <a:pt x="151" y="0"/>
                    <a:pt x="151" y="0"/>
                    <a:pt x="151" y="0"/>
                  </a:cubicBezTo>
                  <a:cubicBezTo>
                    <a:pt x="131" y="17"/>
                    <a:pt x="131" y="17"/>
                    <a:pt x="131" y="17"/>
                  </a:cubicBezTo>
                  <a:cubicBezTo>
                    <a:pt x="132" y="17"/>
                    <a:pt x="132" y="17"/>
                    <a:pt x="132" y="18"/>
                  </a:cubicBezTo>
                  <a:cubicBezTo>
                    <a:pt x="159" y="48"/>
                    <a:pt x="156" y="96"/>
                    <a:pt x="125" y="124"/>
                  </a:cubicBezTo>
                  <a:cubicBezTo>
                    <a:pt x="110" y="137"/>
                    <a:pt x="91" y="144"/>
                    <a:pt x="71" y="142"/>
                  </a:cubicBezTo>
                  <a:cubicBezTo>
                    <a:pt x="51" y="141"/>
                    <a:pt x="33" y="132"/>
                    <a:pt x="20" y="117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18" y="155"/>
                    <a:pt x="43" y="167"/>
                    <a:pt x="70" y="169"/>
                  </a:cubicBezTo>
                  <a:cubicBezTo>
                    <a:pt x="72" y="169"/>
                    <a:pt x="74" y="169"/>
                    <a:pt x="76" y="169"/>
                  </a:cubicBezTo>
                  <a:cubicBezTo>
                    <a:pt x="101" y="169"/>
                    <a:pt x="124" y="160"/>
                    <a:pt x="143" y="143"/>
                  </a:cubicBezTo>
                  <a:cubicBezTo>
                    <a:pt x="185" y="106"/>
                    <a:pt x="188" y="42"/>
                    <a:pt x="151" y="0"/>
                  </a:cubicBezTo>
                </a:path>
              </a:pathLst>
            </a:custGeom>
            <a:solidFill>
              <a:srgbClr val="1D6C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cxnSp>
        <p:nvCxnSpPr>
          <p:cNvPr id="207" name="直接连接符 206"/>
          <p:cNvCxnSpPr/>
          <p:nvPr/>
        </p:nvCxnSpPr>
        <p:spPr>
          <a:xfrm>
            <a:off x="5295262" y="1354103"/>
            <a:ext cx="28083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084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4757 0.00277 L 3.88889E-6 3.58025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8" y="-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2466 0.02129 L 0.2309 0.01883 " pathEditMode="relative" rAng="0" ptsTypes="AA">
                                      <p:cBhvr>
                                        <p:cTn id="8" dur="3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78" y="-1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 rot="5400000">
            <a:off x="4118372" y="-1053174"/>
            <a:ext cx="907256" cy="9144000"/>
          </a:xfrm>
          <a:prstGeom prst="rect">
            <a:avLst/>
          </a:prstGeom>
          <a:solidFill>
            <a:schemeClr val="bg1">
              <a:lumMod val="95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5" name="Group 12"/>
          <p:cNvGrpSpPr/>
          <p:nvPr/>
        </p:nvGrpSpPr>
        <p:grpSpPr>
          <a:xfrm>
            <a:off x="1216981" y="1413299"/>
            <a:ext cx="6653455" cy="1194576"/>
            <a:chOff x="2355850" y="1637680"/>
            <a:chExt cx="7418388" cy="1331913"/>
          </a:xfrm>
        </p:grpSpPr>
        <p:sp>
          <p:nvSpPr>
            <p:cNvPr id="26" name="Rectangle 2"/>
            <p:cNvSpPr/>
            <p:nvPr/>
          </p:nvSpPr>
          <p:spPr>
            <a:xfrm>
              <a:off x="2763838" y="2348880"/>
              <a:ext cx="1614487" cy="465138"/>
            </a:xfrm>
            <a:prstGeom prst="rect">
              <a:avLst/>
            </a:prstGeom>
            <a:pattFill prst="dkDnDiag">
              <a:fgClr>
                <a:schemeClr val="accent1">
                  <a:lumMod val="40000"/>
                  <a:lumOff val="60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Rectangle 3"/>
            <p:cNvSpPr/>
            <p:nvPr/>
          </p:nvSpPr>
          <p:spPr>
            <a:xfrm>
              <a:off x="7732713" y="2348880"/>
              <a:ext cx="1614487" cy="465138"/>
            </a:xfrm>
            <a:prstGeom prst="rect">
              <a:avLst/>
            </a:prstGeom>
            <a:pattFill prst="dkDnDiag">
              <a:fgClr>
                <a:schemeClr val="accent1">
                  <a:lumMod val="40000"/>
                  <a:lumOff val="60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8" name="Rectangle 4"/>
            <p:cNvSpPr/>
            <p:nvPr/>
          </p:nvSpPr>
          <p:spPr>
            <a:xfrm>
              <a:off x="6075363" y="2348880"/>
              <a:ext cx="1614487" cy="465138"/>
            </a:xfrm>
            <a:prstGeom prst="rect">
              <a:avLst/>
            </a:prstGeom>
            <a:pattFill prst="dkDnDiag">
              <a:fgClr>
                <a:schemeClr val="accent1">
                  <a:lumMod val="40000"/>
                  <a:lumOff val="60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Rectangle 5"/>
            <p:cNvSpPr/>
            <p:nvPr/>
          </p:nvSpPr>
          <p:spPr>
            <a:xfrm>
              <a:off x="4419600" y="2348880"/>
              <a:ext cx="1614488" cy="465138"/>
            </a:xfrm>
            <a:prstGeom prst="rect">
              <a:avLst/>
            </a:prstGeom>
            <a:pattFill prst="dkDnDiag">
              <a:fgClr>
                <a:schemeClr val="accent1">
                  <a:lumMod val="40000"/>
                  <a:lumOff val="60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0" name="Oval 7"/>
            <p:cNvSpPr/>
            <p:nvPr/>
          </p:nvSpPr>
          <p:spPr bwMode="auto">
            <a:xfrm>
              <a:off x="2355850" y="2158380"/>
              <a:ext cx="804863" cy="804863"/>
            </a:xfrm>
            <a:prstGeom prst="ellipse">
              <a:avLst/>
            </a:prstGeom>
            <a:solidFill>
              <a:srgbClr val="E119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10"/>
            <p:cNvSpPr/>
            <p:nvPr/>
          </p:nvSpPr>
          <p:spPr bwMode="auto">
            <a:xfrm>
              <a:off x="3956050" y="2158380"/>
              <a:ext cx="804863" cy="804863"/>
            </a:xfrm>
            <a:prstGeom prst="ellipse">
              <a:avLst/>
            </a:prstGeom>
            <a:solidFill>
              <a:srgbClr val="55AD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2" name="Oval 13"/>
            <p:cNvSpPr/>
            <p:nvPr/>
          </p:nvSpPr>
          <p:spPr bwMode="auto">
            <a:xfrm>
              <a:off x="7323138" y="2158380"/>
              <a:ext cx="804862" cy="804863"/>
            </a:xfrm>
            <a:prstGeom prst="ellipse">
              <a:avLst/>
            </a:prstGeom>
            <a:solidFill>
              <a:srgbClr val="55ADB7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3" name="Oval 19"/>
            <p:cNvSpPr/>
            <p:nvPr/>
          </p:nvSpPr>
          <p:spPr bwMode="auto">
            <a:xfrm>
              <a:off x="5626100" y="2164730"/>
              <a:ext cx="804863" cy="804863"/>
            </a:xfrm>
            <a:prstGeom prst="ellipse">
              <a:avLst/>
            </a:prstGeom>
            <a:solidFill>
              <a:srgbClr val="E1193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4" name="Oval 24"/>
            <p:cNvSpPr/>
            <p:nvPr/>
          </p:nvSpPr>
          <p:spPr bwMode="auto">
            <a:xfrm>
              <a:off x="8969375" y="2164730"/>
              <a:ext cx="804863" cy="804863"/>
            </a:xfrm>
            <a:prstGeom prst="ellipse">
              <a:avLst/>
            </a:prstGeom>
            <a:solidFill>
              <a:srgbClr val="E119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5" name="TextBox 26"/>
            <p:cNvSpPr txBox="1">
              <a:spLocks/>
            </p:cNvSpPr>
            <p:nvPr/>
          </p:nvSpPr>
          <p:spPr bwMode="auto">
            <a:xfrm>
              <a:off x="2581804" y="1637680"/>
              <a:ext cx="351472" cy="334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>
              <a:normAutofit fontScale="85000" lnSpcReduction="20000"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01</a:t>
              </a:r>
            </a:p>
          </p:txBody>
        </p:sp>
        <p:sp>
          <p:nvSpPr>
            <p:cNvPr id="36" name="TextBox 27"/>
            <p:cNvSpPr txBox="1">
              <a:spLocks/>
            </p:cNvSpPr>
            <p:nvPr/>
          </p:nvSpPr>
          <p:spPr bwMode="auto">
            <a:xfrm>
              <a:off x="4185942" y="1637680"/>
              <a:ext cx="376940" cy="334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>
              <a:normAutofit fontScale="85000" lnSpcReduction="20000"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02</a:t>
              </a:r>
            </a:p>
          </p:txBody>
        </p:sp>
        <p:sp>
          <p:nvSpPr>
            <p:cNvPr id="37" name="TextBox 28"/>
            <p:cNvSpPr txBox="1">
              <a:spLocks/>
            </p:cNvSpPr>
            <p:nvPr/>
          </p:nvSpPr>
          <p:spPr bwMode="auto">
            <a:xfrm>
              <a:off x="5815547" y="1637680"/>
              <a:ext cx="383644" cy="334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>
              <a:normAutofit fontScale="85000" lnSpcReduction="20000"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03</a:t>
              </a:r>
            </a:p>
          </p:txBody>
        </p:sp>
        <p:sp>
          <p:nvSpPr>
            <p:cNvPr id="38" name="TextBox 29"/>
            <p:cNvSpPr txBox="1">
              <a:spLocks/>
            </p:cNvSpPr>
            <p:nvPr/>
          </p:nvSpPr>
          <p:spPr bwMode="auto">
            <a:xfrm>
              <a:off x="7451855" y="1637680"/>
              <a:ext cx="376940" cy="334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>
              <a:normAutofit fontScale="85000" lnSpcReduction="20000"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04</a:t>
              </a:r>
            </a:p>
          </p:txBody>
        </p:sp>
        <p:sp>
          <p:nvSpPr>
            <p:cNvPr id="39" name="TextBox 30"/>
            <p:cNvSpPr txBox="1">
              <a:spLocks/>
            </p:cNvSpPr>
            <p:nvPr/>
          </p:nvSpPr>
          <p:spPr bwMode="auto">
            <a:xfrm>
              <a:off x="9081459" y="1637680"/>
              <a:ext cx="580693" cy="334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>
              <a:normAutofit fontScale="85000" lnSpcReduction="20000"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GOAL</a:t>
              </a:r>
            </a:p>
          </p:txBody>
        </p:sp>
        <p:sp>
          <p:nvSpPr>
            <p:cNvPr id="40" name="Freeform: Shape 43"/>
            <p:cNvSpPr>
              <a:spLocks/>
            </p:cNvSpPr>
            <p:nvPr/>
          </p:nvSpPr>
          <p:spPr bwMode="auto">
            <a:xfrm>
              <a:off x="7491413" y="2326832"/>
              <a:ext cx="485670" cy="485670"/>
            </a:xfrm>
            <a:custGeom>
              <a:avLst/>
              <a:gdLst>
                <a:gd name="T0" fmla="*/ 118 w 236"/>
                <a:gd name="T1" fmla="*/ 0 h 236"/>
                <a:gd name="T2" fmla="*/ 0 w 236"/>
                <a:gd name="T3" fmla="*/ 118 h 236"/>
                <a:gd name="T4" fmla="*/ 118 w 236"/>
                <a:gd name="T5" fmla="*/ 236 h 236"/>
                <a:gd name="T6" fmla="*/ 236 w 236"/>
                <a:gd name="T7" fmla="*/ 118 h 236"/>
                <a:gd name="T8" fmla="*/ 118 w 236"/>
                <a:gd name="T9" fmla="*/ 0 h 236"/>
                <a:gd name="T10" fmla="*/ 124 w 236"/>
                <a:gd name="T11" fmla="*/ 56 h 236"/>
                <a:gd name="T12" fmla="*/ 144 w 236"/>
                <a:gd name="T13" fmla="*/ 46 h 236"/>
                <a:gd name="T14" fmla="*/ 137 w 236"/>
                <a:gd name="T15" fmla="*/ 67 h 236"/>
                <a:gd name="T16" fmla="*/ 117 w 236"/>
                <a:gd name="T17" fmla="*/ 77 h 236"/>
                <a:gd name="T18" fmla="*/ 124 w 236"/>
                <a:gd name="T19" fmla="*/ 56 h 236"/>
                <a:gd name="T20" fmla="*/ 162 w 236"/>
                <a:gd name="T21" fmla="*/ 164 h 236"/>
                <a:gd name="T22" fmla="*/ 142 w 236"/>
                <a:gd name="T23" fmla="*/ 181 h 236"/>
                <a:gd name="T24" fmla="*/ 119 w 236"/>
                <a:gd name="T25" fmla="*/ 175 h 236"/>
                <a:gd name="T26" fmla="*/ 97 w 236"/>
                <a:gd name="T27" fmla="*/ 181 h 236"/>
                <a:gd name="T28" fmla="*/ 76 w 236"/>
                <a:gd name="T29" fmla="*/ 164 h 236"/>
                <a:gd name="T30" fmla="*/ 67 w 236"/>
                <a:gd name="T31" fmla="*/ 96 h 236"/>
                <a:gd name="T32" fmla="*/ 95 w 236"/>
                <a:gd name="T33" fmla="*/ 79 h 236"/>
                <a:gd name="T34" fmla="*/ 118 w 236"/>
                <a:gd name="T35" fmla="*/ 85 h 236"/>
                <a:gd name="T36" fmla="*/ 143 w 236"/>
                <a:gd name="T37" fmla="*/ 79 h 236"/>
                <a:gd name="T38" fmla="*/ 168 w 236"/>
                <a:gd name="T39" fmla="*/ 92 h 236"/>
                <a:gd name="T40" fmla="*/ 154 w 236"/>
                <a:gd name="T41" fmla="*/ 118 h 236"/>
                <a:gd name="T42" fmla="*/ 172 w 236"/>
                <a:gd name="T43" fmla="*/ 145 h 236"/>
                <a:gd name="T44" fmla="*/ 162 w 236"/>
                <a:gd name="T45" fmla="*/ 16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4" y="56"/>
                  </a:moveTo>
                  <a:cubicBezTo>
                    <a:pt x="129" y="50"/>
                    <a:pt x="137" y="46"/>
                    <a:pt x="144" y="46"/>
                  </a:cubicBezTo>
                  <a:cubicBezTo>
                    <a:pt x="144" y="54"/>
                    <a:pt x="141" y="62"/>
                    <a:pt x="137" y="67"/>
                  </a:cubicBezTo>
                  <a:cubicBezTo>
                    <a:pt x="132" y="73"/>
                    <a:pt x="124" y="78"/>
                    <a:pt x="117" y="77"/>
                  </a:cubicBezTo>
                  <a:cubicBezTo>
                    <a:pt x="115" y="69"/>
                    <a:pt x="119" y="61"/>
                    <a:pt x="124" y="56"/>
                  </a:cubicBezTo>
                  <a:close/>
                  <a:moveTo>
                    <a:pt x="162" y="164"/>
                  </a:moveTo>
                  <a:cubicBezTo>
                    <a:pt x="157" y="172"/>
                    <a:pt x="151" y="180"/>
                    <a:pt x="142" y="181"/>
                  </a:cubicBezTo>
                  <a:cubicBezTo>
                    <a:pt x="133" y="181"/>
                    <a:pt x="130" y="175"/>
                    <a:pt x="119" y="175"/>
                  </a:cubicBezTo>
                  <a:cubicBezTo>
                    <a:pt x="109" y="175"/>
                    <a:pt x="106" y="180"/>
                    <a:pt x="97" y="181"/>
                  </a:cubicBezTo>
                  <a:cubicBezTo>
                    <a:pt x="88" y="181"/>
                    <a:pt x="82" y="172"/>
                    <a:pt x="76" y="164"/>
                  </a:cubicBezTo>
                  <a:cubicBezTo>
                    <a:pt x="64" y="147"/>
                    <a:pt x="55" y="116"/>
                    <a:pt x="67" y="96"/>
                  </a:cubicBezTo>
                  <a:cubicBezTo>
                    <a:pt x="73" y="85"/>
                    <a:pt x="84" y="79"/>
                    <a:pt x="95" y="79"/>
                  </a:cubicBezTo>
                  <a:cubicBezTo>
                    <a:pt x="104" y="79"/>
                    <a:pt x="112" y="85"/>
                    <a:pt x="118" y="85"/>
                  </a:cubicBezTo>
                  <a:cubicBezTo>
                    <a:pt x="123" y="85"/>
                    <a:pt x="133" y="77"/>
                    <a:pt x="143" y="79"/>
                  </a:cubicBezTo>
                  <a:cubicBezTo>
                    <a:pt x="148" y="79"/>
                    <a:pt x="160" y="80"/>
                    <a:pt x="168" y="92"/>
                  </a:cubicBezTo>
                  <a:cubicBezTo>
                    <a:pt x="167" y="92"/>
                    <a:pt x="153" y="100"/>
                    <a:pt x="154" y="118"/>
                  </a:cubicBezTo>
                  <a:cubicBezTo>
                    <a:pt x="154" y="138"/>
                    <a:pt x="171" y="145"/>
                    <a:pt x="172" y="145"/>
                  </a:cubicBezTo>
                  <a:cubicBezTo>
                    <a:pt x="171" y="145"/>
                    <a:pt x="169" y="155"/>
                    <a:pt x="162" y="1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1" name="Freeform: Shape 44"/>
            <p:cNvSpPr>
              <a:spLocks/>
            </p:cNvSpPr>
            <p:nvPr/>
          </p:nvSpPr>
          <p:spPr bwMode="auto">
            <a:xfrm>
              <a:off x="5799190" y="2315701"/>
              <a:ext cx="485670" cy="485670"/>
            </a:xfrm>
            <a:custGeom>
              <a:avLst/>
              <a:gdLst>
                <a:gd name="T0" fmla="*/ 118 w 236"/>
                <a:gd name="T1" fmla="*/ 0 h 236"/>
                <a:gd name="T2" fmla="*/ 0 w 236"/>
                <a:gd name="T3" fmla="*/ 118 h 236"/>
                <a:gd name="T4" fmla="*/ 118 w 236"/>
                <a:gd name="T5" fmla="*/ 236 h 236"/>
                <a:gd name="T6" fmla="*/ 236 w 236"/>
                <a:gd name="T7" fmla="*/ 118 h 236"/>
                <a:gd name="T8" fmla="*/ 118 w 236"/>
                <a:gd name="T9" fmla="*/ 0 h 236"/>
                <a:gd name="T10" fmla="*/ 106 w 236"/>
                <a:gd name="T11" fmla="*/ 171 h 236"/>
                <a:gd name="T12" fmla="*/ 54 w 236"/>
                <a:gd name="T13" fmla="*/ 163 h 236"/>
                <a:gd name="T14" fmla="*/ 54 w 236"/>
                <a:gd name="T15" fmla="*/ 121 h 236"/>
                <a:gd name="T16" fmla="*/ 106 w 236"/>
                <a:gd name="T17" fmla="*/ 121 h 236"/>
                <a:gd name="T18" fmla="*/ 106 w 236"/>
                <a:gd name="T19" fmla="*/ 171 h 236"/>
                <a:gd name="T20" fmla="*/ 106 w 236"/>
                <a:gd name="T21" fmla="*/ 114 h 236"/>
                <a:gd name="T22" fmla="*/ 54 w 236"/>
                <a:gd name="T23" fmla="*/ 114 h 236"/>
                <a:gd name="T24" fmla="*/ 54 w 236"/>
                <a:gd name="T25" fmla="*/ 72 h 236"/>
                <a:gd name="T26" fmla="*/ 106 w 236"/>
                <a:gd name="T27" fmla="*/ 64 h 236"/>
                <a:gd name="T28" fmla="*/ 106 w 236"/>
                <a:gd name="T29" fmla="*/ 114 h 236"/>
                <a:gd name="T30" fmla="*/ 182 w 236"/>
                <a:gd name="T31" fmla="*/ 182 h 236"/>
                <a:gd name="T32" fmla="*/ 113 w 236"/>
                <a:gd name="T33" fmla="*/ 172 h 236"/>
                <a:gd name="T34" fmla="*/ 113 w 236"/>
                <a:gd name="T35" fmla="*/ 121 h 236"/>
                <a:gd name="T36" fmla="*/ 182 w 236"/>
                <a:gd name="T37" fmla="*/ 121 h 236"/>
                <a:gd name="T38" fmla="*/ 182 w 236"/>
                <a:gd name="T39" fmla="*/ 182 h 236"/>
                <a:gd name="T40" fmla="*/ 182 w 236"/>
                <a:gd name="T41" fmla="*/ 114 h 236"/>
                <a:gd name="T42" fmla="*/ 113 w 236"/>
                <a:gd name="T43" fmla="*/ 114 h 236"/>
                <a:gd name="T44" fmla="*/ 113 w 236"/>
                <a:gd name="T45" fmla="*/ 63 h 236"/>
                <a:gd name="T46" fmla="*/ 182 w 236"/>
                <a:gd name="T47" fmla="*/ 53 h 236"/>
                <a:gd name="T48" fmla="*/ 182 w 236"/>
                <a:gd name="T49" fmla="*/ 11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06" y="171"/>
                  </a:moveTo>
                  <a:cubicBezTo>
                    <a:pt x="54" y="163"/>
                    <a:pt x="54" y="163"/>
                    <a:pt x="54" y="163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106" y="121"/>
                    <a:pt x="106" y="121"/>
                    <a:pt x="106" y="121"/>
                  </a:cubicBezTo>
                  <a:lnTo>
                    <a:pt x="106" y="171"/>
                  </a:lnTo>
                  <a:close/>
                  <a:moveTo>
                    <a:pt x="106" y="114"/>
                  </a:moveTo>
                  <a:cubicBezTo>
                    <a:pt x="54" y="114"/>
                    <a:pt x="54" y="114"/>
                    <a:pt x="54" y="114"/>
                  </a:cubicBezTo>
                  <a:cubicBezTo>
                    <a:pt x="54" y="72"/>
                    <a:pt x="54" y="72"/>
                    <a:pt x="54" y="72"/>
                  </a:cubicBezTo>
                  <a:cubicBezTo>
                    <a:pt x="106" y="64"/>
                    <a:pt x="106" y="64"/>
                    <a:pt x="106" y="64"/>
                  </a:cubicBezTo>
                  <a:lnTo>
                    <a:pt x="106" y="114"/>
                  </a:lnTo>
                  <a:close/>
                  <a:moveTo>
                    <a:pt x="182" y="182"/>
                  </a:moveTo>
                  <a:cubicBezTo>
                    <a:pt x="113" y="172"/>
                    <a:pt x="113" y="172"/>
                    <a:pt x="113" y="172"/>
                  </a:cubicBezTo>
                  <a:cubicBezTo>
                    <a:pt x="113" y="121"/>
                    <a:pt x="113" y="121"/>
                    <a:pt x="113" y="121"/>
                  </a:cubicBezTo>
                  <a:cubicBezTo>
                    <a:pt x="182" y="121"/>
                    <a:pt x="182" y="121"/>
                    <a:pt x="182" y="121"/>
                  </a:cubicBezTo>
                  <a:lnTo>
                    <a:pt x="182" y="182"/>
                  </a:lnTo>
                  <a:close/>
                  <a:moveTo>
                    <a:pt x="182" y="114"/>
                  </a:moveTo>
                  <a:cubicBezTo>
                    <a:pt x="113" y="114"/>
                    <a:pt x="113" y="114"/>
                    <a:pt x="113" y="114"/>
                  </a:cubicBezTo>
                  <a:cubicBezTo>
                    <a:pt x="113" y="63"/>
                    <a:pt x="113" y="63"/>
                    <a:pt x="113" y="63"/>
                  </a:cubicBezTo>
                  <a:cubicBezTo>
                    <a:pt x="182" y="53"/>
                    <a:pt x="182" y="53"/>
                    <a:pt x="182" y="53"/>
                  </a:cubicBezTo>
                  <a:lnTo>
                    <a:pt x="182" y="1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2" name="Freeform: Shape 45"/>
            <p:cNvSpPr>
              <a:spLocks/>
            </p:cNvSpPr>
            <p:nvPr/>
          </p:nvSpPr>
          <p:spPr bwMode="auto">
            <a:xfrm>
              <a:off x="2514705" y="2309351"/>
              <a:ext cx="485670" cy="485670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3" name="Freeform: Shape 46"/>
            <p:cNvSpPr>
              <a:spLocks/>
            </p:cNvSpPr>
            <p:nvPr/>
          </p:nvSpPr>
          <p:spPr bwMode="auto">
            <a:xfrm>
              <a:off x="4106174" y="2324326"/>
              <a:ext cx="485670" cy="485670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4" name="Freeform: Shape 48"/>
            <p:cNvSpPr>
              <a:spLocks/>
            </p:cNvSpPr>
            <p:nvPr/>
          </p:nvSpPr>
          <p:spPr bwMode="auto">
            <a:xfrm>
              <a:off x="9111905" y="2291746"/>
              <a:ext cx="556315" cy="556315"/>
            </a:xfrm>
            <a:custGeom>
              <a:avLst/>
              <a:gdLst>
                <a:gd name="T0" fmla="*/ 118 w 236"/>
                <a:gd name="T1" fmla="*/ 142 h 236"/>
                <a:gd name="T2" fmla="*/ 142 w 236"/>
                <a:gd name="T3" fmla="*/ 118 h 236"/>
                <a:gd name="T4" fmla="*/ 137 w 236"/>
                <a:gd name="T5" fmla="*/ 105 h 236"/>
                <a:gd name="T6" fmla="*/ 118 w 236"/>
                <a:gd name="T7" fmla="*/ 95 h 236"/>
                <a:gd name="T8" fmla="*/ 99 w 236"/>
                <a:gd name="T9" fmla="*/ 105 h 236"/>
                <a:gd name="T10" fmla="*/ 94 w 236"/>
                <a:gd name="T11" fmla="*/ 118 h 236"/>
                <a:gd name="T12" fmla="*/ 118 w 236"/>
                <a:gd name="T13" fmla="*/ 142 h 236"/>
                <a:gd name="T14" fmla="*/ 170 w 236"/>
                <a:gd name="T15" fmla="*/ 89 h 236"/>
                <a:gd name="T16" fmla="*/ 170 w 236"/>
                <a:gd name="T17" fmla="*/ 70 h 236"/>
                <a:gd name="T18" fmla="*/ 170 w 236"/>
                <a:gd name="T19" fmla="*/ 67 h 236"/>
                <a:gd name="T20" fmla="*/ 167 w 236"/>
                <a:gd name="T21" fmla="*/ 67 h 236"/>
                <a:gd name="T22" fmla="*/ 147 w 236"/>
                <a:gd name="T23" fmla="*/ 67 h 236"/>
                <a:gd name="T24" fmla="*/ 147 w 236"/>
                <a:gd name="T25" fmla="*/ 90 h 236"/>
                <a:gd name="T26" fmla="*/ 170 w 236"/>
                <a:gd name="T27" fmla="*/ 89 h 236"/>
                <a:gd name="T28" fmla="*/ 118 w 236"/>
                <a:gd name="T29" fmla="*/ 0 h 236"/>
                <a:gd name="T30" fmla="*/ 0 w 236"/>
                <a:gd name="T31" fmla="*/ 118 h 236"/>
                <a:gd name="T32" fmla="*/ 118 w 236"/>
                <a:gd name="T33" fmla="*/ 236 h 236"/>
                <a:gd name="T34" fmla="*/ 236 w 236"/>
                <a:gd name="T35" fmla="*/ 118 h 236"/>
                <a:gd name="T36" fmla="*/ 118 w 236"/>
                <a:gd name="T37" fmla="*/ 0 h 236"/>
                <a:gd name="T38" fmla="*/ 185 w 236"/>
                <a:gd name="T39" fmla="*/ 105 h 236"/>
                <a:gd name="T40" fmla="*/ 185 w 236"/>
                <a:gd name="T41" fmla="*/ 160 h 236"/>
                <a:gd name="T42" fmla="*/ 159 w 236"/>
                <a:gd name="T43" fmla="*/ 186 h 236"/>
                <a:gd name="T44" fmla="*/ 77 w 236"/>
                <a:gd name="T45" fmla="*/ 186 h 236"/>
                <a:gd name="T46" fmla="*/ 51 w 236"/>
                <a:gd name="T47" fmla="*/ 160 h 236"/>
                <a:gd name="T48" fmla="*/ 51 w 236"/>
                <a:gd name="T49" fmla="*/ 105 h 236"/>
                <a:gd name="T50" fmla="*/ 51 w 236"/>
                <a:gd name="T51" fmla="*/ 77 h 236"/>
                <a:gd name="T52" fmla="*/ 77 w 236"/>
                <a:gd name="T53" fmla="*/ 51 h 236"/>
                <a:gd name="T54" fmla="*/ 159 w 236"/>
                <a:gd name="T55" fmla="*/ 51 h 236"/>
                <a:gd name="T56" fmla="*/ 185 w 236"/>
                <a:gd name="T57" fmla="*/ 77 h 236"/>
                <a:gd name="T58" fmla="*/ 185 w 236"/>
                <a:gd name="T59" fmla="*/ 105 h 236"/>
                <a:gd name="T60" fmla="*/ 155 w 236"/>
                <a:gd name="T61" fmla="*/ 118 h 236"/>
                <a:gd name="T62" fmla="*/ 118 w 236"/>
                <a:gd name="T63" fmla="*/ 155 h 236"/>
                <a:gd name="T64" fmla="*/ 81 w 236"/>
                <a:gd name="T65" fmla="*/ 118 h 236"/>
                <a:gd name="T66" fmla="*/ 84 w 236"/>
                <a:gd name="T67" fmla="*/ 105 h 236"/>
                <a:gd name="T68" fmla="*/ 64 w 236"/>
                <a:gd name="T69" fmla="*/ 105 h 236"/>
                <a:gd name="T70" fmla="*/ 64 w 236"/>
                <a:gd name="T71" fmla="*/ 160 h 236"/>
                <a:gd name="T72" fmla="*/ 77 w 236"/>
                <a:gd name="T73" fmla="*/ 172 h 236"/>
                <a:gd name="T74" fmla="*/ 159 w 236"/>
                <a:gd name="T75" fmla="*/ 172 h 236"/>
                <a:gd name="T76" fmla="*/ 172 w 236"/>
                <a:gd name="T77" fmla="*/ 160 h 236"/>
                <a:gd name="T78" fmla="*/ 172 w 236"/>
                <a:gd name="T79" fmla="*/ 105 h 236"/>
                <a:gd name="T80" fmla="*/ 152 w 236"/>
                <a:gd name="T81" fmla="*/ 105 h 236"/>
                <a:gd name="T82" fmla="*/ 155 w 236"/>
                <a:gd name="T83" fmla="*/ 118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6" h="236">
                  <a:moveTo>
                    <a:pt x="118" y="142"/>
                  </a:moveTo>
                  <a:cubicBezTo>
                    <a:pt x="131" y="142"/>
                    <a:pt x="142" y="131"/>
                    <a:pt x="142" y="118"/>
                  </a:cubicBezTo>
                  <a:cubicBezTo>
                    <a:pt x="142" y="113"/>
                    <a:pt x="140" y="108"/>
                    <a:pt x="137" y="105"/>
                  </a:cubicBezTo>
                  <a:cubicBezTo>
                    <a:pt x="133" y="99"/>
                    <a:pt x="126" y="95"/>
                    <a:pt x="118" y="95"/>
                  </a:cubicBezTo>
                  <a:cubicBezTo>
                    <a:pt x="110" y="95"/>
                    <a:pt x="103" y="99"/>
                    <a:pt x="99" y="105"/>
                  </a:cubicBezTo>
                  <a:cubicBezTo>
                    <a:pt x="96" y="108"/>
                    <a:pt x="94" y="113"/>
                    <a:pt x="94" y="118"/>
                  </a:cubicBezTo>
                  <a:cubicBezTo>
                    <a:pt x="94" y="131"/>
                    <a:pt x="105" y="142"/>
                    <a:pt x="118" y="142"/>
                  </a:cubicBezTo>
                  <a:close/>
                  <a:moveTo>
                    <a:pt x="170" y="89"/>
                  </a:moveTo>
                  <a:cubicBezTo>
                    <a:pt x="170" y="70"/>
                    <a:pt x="170" y="70"/>
                    <a:pt x="170" y="70"/>
                  </a:cubicBezTo>
                  <a:cubicBezTo>
                    <a:pt x="170" y="67"/>
                    <a:pt x="170" y="67"/>
                    <a:pt x="170" y="67"/>
                  </a:cubicBezTo>
                  <a:cubicBezTo>
                    <a:pt x="167" y="67"/>
                    <a:pt x="167" y="67"/>
                    <a:pt x="167" y="67"/>
                  </a:cubicBezTo>
                  <a:cubicBezTo>
                    <a:pt x="147" y="67"/>
                    <a:pt x="147" y="67"/>
                    <a:pt x="147" y="67"/>
                  </a:cubicBezTo>
                  <a:cubicBezTo>
                    <a:pt x="147" y="90"/>
                    <a:pt x="147" y="90"/>
                    <a:pt x="147" y="90"/>
                  </a:cubicBezTo>
                  <a:lnTo>
                    <a:pt x="170" y="89"/>
                  </a:ln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85" y="105"/>
                  </a:moveTo>
                  <a:cubicBezTo>
                    <a:pt x="185" y="160"/>
                    <a:pt x="185" y="160"/>
                    <a:pt x="185" y="160"/>
                  </a:cubicBezTo>
                  <a:cubicBezTo>
                    <a:pt x="185" y="174"/>
                    <a:pt x="173" y="186"/>
                    <a:pt x="159" y="186"/>
                  </a:cubicBezTo>
                  <a:cubicBezTo>
                    <a:pt x="77" y="186"/>
                    <a:pt x="77" y="186"/>
                    <a:pt x="77" y="186"/>
                  </a:cubicBezTo>
                  <a:cubicBezTo>
                    <a:pt x="62" y="186"/>
                    <a:pt x="51" y="174"/>
                    <a:pt x="51" y="160"/>
                  </a:cubicBezTo>
                  <a:cubicBezTo>
                    <a:pt x="51" y="105"/>
                    <a:pt x="51" y="105"/>
                    <a:pt x="51" y="105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1" y="63"/>
                    <a:pt x="62" y="51"/>
                    <a:pt x="77" y="51"/>
                  </a:cubicBezTo>
                  <a:cubicBezTo>
                    <a:pt x="159" y="51"/>
                    <a:pt x="159" y="51"/>
                    <a:pt x="159" y="51"/>
                  </a:cubicBezTo>
                  <a:cubicBezTo>
                    <a:pt x="173" y="51"/>
                    <a:pt x="185" y="63"/>
                    <a:pt x="185" y="77"/>
                  </a:cubicBezTo>
                  <a:lnTo>
                    <a:pt x="185" y="105"/>
                  </a:lnTo>
                  <a:close/>
                  <a:moveTo>
                    <a:pt x="155" y="118"/>
                  </a:moveTo>
                  <a:cubicBezTo>
                    <a:pt x="155" y="139"/>
                    <a:pt x="138" y="155"/>
                    <a:pt x="118" y="155"/>
                  </a:cubicBezTo>
                  <a:cubicBezTo>
                    <a:pt x="98" y="155"/>
                    <a:pt x="81" y="139"/>
                    <a:pt x="81" y="118"/>
                  </a:cubicBezTo>
                  <a:cubicBezTo>
                    <a:pt x="81" y="114"/>
                    <a:pt x="82" y="109"/>
                    <a:pt x="84" y="105"/>
                  </a:cubicBezTo>
                  <a:cubicBezTo>
                    <a:pt x="64" y="105"/>
                    <a:pt x="64" y="105"/>
                    <a:pt x="64" y="105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4" y="167"/>
                    <a:pt x="70" y="172"/>
                    <a:pt x="77" y="172"/>
                  </a:cubicBezTo>
                  <a:cubicBezTo>
                    <a:pt x="159" y="172"/>
                    <a:pt x="159" y="172"/>
                    <a:pt x="159" y="172"/>
                  </a:cubicBezTo>
                  <a:cubicBezTo>
                    <a:pt x="166" y="172"/>
                    <a:pt x="172" y="167"/>
                    <a:pt x="172" y="160"/>
                  </a:cubicBezTo>
                  <a:cubicBezTo>
                    <a:pt x="172" y="105"/>
                    <a:pt x="172" y="105"/>
                    <a:pt x="172" y="105"/>
                  </a:cubicBezTo>
                  <a:cubicBezTo>
                    <a:pt x="152" y="105"/>
                    <a:pt x="152" y="105"/>
                    <a:pt x="152" y="105"/>
                  </a:cubicBezTo>
                  <a:cubicBezTo>
                    <a:pt x="154" y="109"/>
                    <a:pt x="155" y="114"/>
                    <a:pt x="155" y="11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6" name="Group 11"/>
          <p:cNvGrpSpPr/>
          <p:nvPr/>
        </p:nvGrpSpPr>
        <p:grpSpPr>
          <a:xfrm>
            <a:off x="763958" y="3226998"/>
            <a:ext cx="2133857" cy="594971"/>
            <a:chOff x="1018610" y="4302665"/>
            <a:chExt cx="2845142" cy="793295"/>
          </a:xfrm>
        </p:grpSpPr>
        <p:sp>
          <p:nvSpPr>
            <p:cNvPr id="22" name="TextBox 31"/>
            <p:cNvSpPr txBox="1">
              <a:spLocks/>
            </p:cNvSpPr>
            <p:nvPr/>
          </p:nvSpPr>
          <p:spPr bwMode="auto">
            <a:xfrm>
              <a:off x="1018610" y="4302665"/>
              <a:ext cx="59824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normAutofit fontScale="85000" lnSpcReduction="20000"/>
            </a:bodyPr>
            <a:lstStyle/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800" b="1">
                  <a:solidFill>
                    <a:schemeClr val="accent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01</a:t>
              </a:r>
            </a:p>
          </p:txBody>
        </p:sp>
        <p:grpSp>
          <p:nvGrpSpPr>
            <p:cNvPr id="23" name="Group 35"/>
            <p:cNvGrpSpPr/>
            <p:nvPr/>
          </p:nvGrpSpPr>
          <p:grpSpPr>
            <a:xfrm>
              <a:off x="1616851" y="4388074"/>
              <a:ext cx="2246901" cy="707886"/>
              <a:chOff x="1523492" y="2821689"/>
              <a:chExt cx="2327662" cy="707886"/>
            </a:xfrm>
          </p:grpSpPr>
          <p:sp>
            <p:nvSpPr>
              <p:cNvPr id="24" name="TextBox 36"/>
              <p:cNvSpPr txBox="1">
                <a:spLocks/>
              </p:cNvSpPr>
              <p:nvPr/>
            </p:nvSpPr>
            <p:spPr bwMode="auto">
              <a:xfrm>
                <a:off x="1523492" y="2821689"/>
                <a:ext cx="1636404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72000" tIns="0" rIns="216000" bIns="0" anchor="ctr" anchorCtr="0">
                <a:normAutofit fontScale="85000" lnSpcReduction="2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/>
                <a:r>
                  <a:rPr lang="zh-CN" altLang="en-US" sz="1600" b="1" dirty="0">
                    <a:solidFill>
                      <a:schemeClr val="accent1">
                        <a:lumMod val="100000"/>
                      </a:schemeClr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标题文本预设 </a:t>
                </a:r>
              </a:p>
            </p:txBody>
          </p:sp>
          <p:sp>
            <p:nvSpPr>
              <p:cNvPr id="25" name="TextBox 38"/>
              <p:cNvSpPr txBox="1">
                <a:spLocks/>
              </p:cNvSpPr>
              <p:nvPr/>
            </p:nvSpPr>
            <p:spPr bwMode="auto">
              <a:xfrm>
                <a:off x="1523492" y="3067910"/>
                <a:ext cx="232766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72000" tIns="0" rIns="216000" bIns="0" anchor="ctr" anchorCtr="0">
                <a:normAutofit fontScale="70000" lnSpcReduction="2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l">
                  <a:lnSpc>
                    <a:spcPct val="120000"/>
                  </a:lnSpc>
                  <a:defRPr/>
                </a:pPr>
                <a:r>
                  <a:rPr lang="zh-CN" altLang="en-US" sz="100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此部分内容作为文字排版占位显示 </a:t>
                </a:r>
                <a:br>
                  <a:rPr lang="zh-CN" altLang="en-US" sz="100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</a:br>
                <a:r>
                  <a:rPr lang="zh-CN" altLang="en-US" sz="100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（建议使用主题字体）</a:t>
                </a:r>
              </a:p>
            </p:txBody>
          </p:sp>
        </p:grpSp>
      </p:grpSp>
      <p:grpSp>
        <p:nvGrpSpPr>
          <p:cNvPr id="7" name="Group 9"/>
          <p:cNvGrpSpPr/>
          <p:nvPr/>
        </p:nvGrpSpPr>
        <p:grpSpPr>
          <a:xfrm>
            <a:off x="2676969" y="3247376"/>
            <a:ext cx="2146253" cy="554215"/>
            <a:chOff x="3569292" y="4302665"/>
            <a:chExt cx="2861671" cy="738953"/>
          </a:xfrm>
        </p:grpSpPr>
        <p:sp>
          <p:nvSpPr>
            <p:cNvPr id="18" name="TextBox 34"/>
            <p:cNvSpPr txBox="1">
              <a:spLocks/>
            </p:cNvSpPr>
            <p:nvPr/>
          </p:nvSpPr>
          <p:spPr bwMode="auto">
            <a:xfrm>
              <a:off x="3569292" y="4302665"/>
              <a:ext cx="59824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normAutofit fontScale="85000" lnSpcReduction="20000"/>
            </a:bodyPr>
            <a:lstStyle/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800" b="1">
                  <a:solidFill>
                    <a:schemeClr val="accent2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02</a:t>
              </a:r>
            </a:p>
          </p:txBody>
        </p:sp>
        <p:grpSp>
          <p:nvGrpSpPr>
            <p:cNvPr id="19" name="Group 39"/>
            <p:cNvGrpSpPr/>
            <p:nvPr/>
          </p:nvGrpSpPr>
          <p:grpSpPr>
            <a:xfrm>
              <a:off x="4167533" y="4333732"/>
              <a:ext cx="2263430" cy="707886"/>
              <a:chOff x="1523492" y="2821689"/>
              <a:chExt cx="2327662" cy="707886"/>
            </a:xfrm>
          </p:grpSpPr>
          <p:sp>
            <p:nvSpPr>
              <p:cNvPr id="20" name="TextBox 41"/>
              <p:cNvSpPr txBox="1">
                <a:spLocks/>
              </p:cNvSpPr>
              <p:nvPr/>
            </p:nvSpPr>
            <p:spPr bwMode="auto">
              <a:xfrm>
                <a:off x="1523492" y="2821689"/>
                <a:ext cx="1624454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72000" tIns="0" rIns="216000" bIns="0" anchor="ctr" anchorCtr="0">
                <a:normAutofit fontScale="85000" lnSpcReduction="2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/>
                <a:r>
                  <a:rPr lang="zh-CN" altLang="en-US" sz="1600" b="1">
                    <a:solidFill>
                      <a:schemeClr val="accent2">
                        <a:lumMod val="100000"/>
                      </a:schemeClr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标题文本预设 </a:t>
                </a:r>
              </a:p>
            </p:txBody>
          </p:sp>
          <p:sp>
            <p:nvSpPr>
              <p:cNvPr id="21" name="TextBox 42"/>
              <p:cNvSpPr txBox="1">
                <a:spLocks/>
              </p:cNvSpPr>
              <p:nvPr/>
            </p:nvSpPr>
            <p:spPr bwMode="auto">
              <a:xfrm>
                <a:off x="1523492" y="3067910"/>
                <a:ext cx="232766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72000" tIns="0" rIns="216000" bIns="0" anchor="ctr" anchorCtr="0">
                <a:normAutofit fontScale="70000" lnSpcReduction="2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l">
                  <a:lnSpc>
                    <a:spcPct val="120000"/>
                  </a:lnSpc>
                  <a:defRPr/>
                </a:pPr>
                <a:r>
                  <a:rPr lang="zh-CN" altLang="en-US" sz="100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此部分内容作为文字排版占位显示 </a:t>
                </a:r>
                <a:br>
                  <a:rPr lang="zh-CN" altLang="en-US" sz="100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</a:br>
                <a:r>
                  <a:rPr lang="zh-CN" altLang="en-US" sz="100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（建议使用主题字体）</a:t>
                </a:r>
              </a:p>
            </p:txBody>
          </p:sp>
        </p:grpSp>
      </p:grpSp>
      <p:grpSp>
        <p:nvGrpSpPr>
          <p:cNvPr id="8" name="Group 8"/>
          <p:cNvGrpSpPr/>
          <p:nvPr/>
        </p:nvGrpSpPr>
        <p:grpSpPr>
          <a:xfrm>
            <a:off x="4632236" y="3248082"/>
            <a:ext cx="2094796" cy="552802"/>
            <a:chOff x="6176314" y="4302665"/>
            <a:chExt cx="2793061" cy="737069"/>
          </a:xfrm>
        </p:grpSpPr>
        <p:sp>
          <p:nvSpPr>
            <p:cNvPr id="14" name="TextBox 37"/>
            <p:cNvSpPr txBox="1">
              <a:spLocks/>
            </p:cNvSpPr>
            <p:nvPr/>
          </p:nvSpPr>
          <p:spPr bwMode="auto">
            <a:xfrm>
              <a:off x="6176314" y="4302665"/>
              <a:ext cx="59824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normAutofit fontScale="85000" lnSpcReduction="20000"/>
            </a:bodyPr>
            <a:lstStyle/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800" b="1">
                  <a:solidFill>
                    <a:schemeClr val="accent3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03</a:t>
              </a:r>
            </a:p>
          </p:txBody>
        </p:sp>
        <p:grpSp>
          <p:nvGrpSpPr>
            <p:cNvPr id="15" name="Group 47"/>
            <p:cNvGrpSpPr/>
            <p:nvPr/>
          </p:nvGrpSpPr>
          <p:grpSpPr>
            <a:xfrm>
              <a:off x="6774555" y="4331848"/>
              <a:ext cx="2194820" cy="707886"/>
              <a:chOff x="1523492" y="2821689"/>
              <a:chExt cx="2327662" cy="707886"/>
            </a:xfrm>
          </p:grpSpPr>
          <p:sp>
            <p:nvSpPr>
              <p:cNvPr id="16" name="TextBox 58"/>
              <p:cNvSpPr txBox="1">
                <a:spLocks/>
              </p:cNvSpPr>
              <p:nvPr/>
            </p:nvSpPr>
            <p:spPr bwMode="auto">
              <a:xfrm>
                <a:off x="1523492" y="2821689"/>
                <a:ext cx="1675234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72000" tIns="0" rIns="216000" bIns="0" anchor="ctr" anchorCtr="0">
                <a:normAutofit fontScale="85000" lnSpcReduction="2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/>
                <a:r>
                  <a:rPr lang="zh-CN" altLang="en-US" sz="1600" b="1">
                    <a:solidFill>
                      <a:schemeClr val="accent3">
                        <a:lumMod val="100000"/>
                      </a:schemeClr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标题文本预设 </a:t>
                </a:r>
              </a:p>
            </p:txBody>
          </p:sp>
          <p:sp>
            <p:nvSpPr>
              <p:cNvPr id="17" name="TextBox 59"/>
              <p:cNvSpPr txBox="1">
                <a:spLocks/>
              </p:cNvSpPr>
              <p:nvPr/>
            </p:nvSpPr>
            <p:spPr bwMode="auto">
              <a:xfrm>
                <a:off x="1523492" y="3067910"/>
                <a:ext cx="232766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72000" tIns="0" rIns="216000" bIns="0" anchor="ctr" anchorCtr="0">
                <a:normAutofit fontScale="70000" lnSpcReduction="2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l">
                  <a:lnSpc>
                    <a:spcPct val="120000"/>
                  </a:lnSpc>
                  <a:defRPr/>
                </a:pPr>
                <a:r>
                  <a:rPr lang="zh-CN" altLang="en-US" sz="100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此部分内容作为文字排版占位显示 </a:t>
                </a:r>
                <a:br>
                  <a:rPr lang="zh-CN" altLang="en-US" sz="100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</a:br>
                <a:r>
                  <a:rPr lang="zh-CN" altLang="en-US" sz="100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（建议使用主题字体）</a:t>
                </a:r>
              </a:p>
            </p:txBody>
          </p:sp>
        </p:grpSp>
      </p:grpSp>
      <p:grpSp>
        <p:nvGrpSpPr>
          <p:cNvPr id="9" name="Group 6"/>
          <p:cNvGrpSpPr/>
          <p:nvPr/>
        </p:nvGrpSpPr>
        <p:grpSpPr>
          <a:xfrm>
            <a:off x="6570714" y="3248082"/>
            <a:ext cx="2094796" cy="552802"/>
            <a:chOff x="8760952" y="4302665"/>
            <a:chExt cx="2793061" cy="737069"/>
          </a:xfrm>
        </p:grpSpPr>
        <p:sp>
          <p:nvSpPr>
            <p:cNvPr id="10" name="TextBox 40"/>
            <p:cNvSpPr txBox="1">
              <a:spLocks/>
            </p:cNvSpPr>
            <p:nvPr/>
          </p:nvSpPr>
          <p:spPr bwMode="auto">
            <a:xfrm>
              <a:off x="8760952" y="4302665"/>
              <a:ext cx="59824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normAutofit fontScale="85000" lnSpcReduction="20000"/>
            </a:bodyPr>
            <a:lstStyle/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800" b="1">
                  <a:solidFill>
                    <a:schemeClr val="accent4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04</a:t>
              </a:r>
            </a:p>
          </p:txBody>
        </p:sp>
        <p:grpSp>
          <p:nvGrpSpPr>
            <p:cNvPr id="11" name="Group 60"/>
            <p:cNvGrpSpPr/>
            <p:nvPr/>
          </p:nvGrpSpPr>
          <p:grpSpPr>
            <a:xfrm>
              <a:off x="9359193" y="4331848"/>
              <a:ext cx="2194820" cy="707886"/>
              <a:chOff x="1523492" y="2821689"/>
              <a:chExt cx="2327662" cy="707886"/>
            </a:xfrm>
          </p:grpSpPr>
          <p:sp>
            <p:nvSpPr>
              <p:cNvPr id="12" name="TextBox 61"/>
              <p:cNvSpPr txBox="1">
                <a:spLocks/>
              </p:cNvSpPr>
              <p:nvPr/>
            </p:nvSpPr>
            <p:spPr bwMode="auto">
              <a:xfrm>
                <a:off x="1523492" y="2821689"/>
                <a:ext cx="1675234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72000" tIns="0" rIns="216000" bIns="0" anchor="ctr" anchorCtr="0">
                <a:normAutofit fontScale="85000" lnSpcReduction="2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/>
                <a:r>
                  <a:rPr lang="zh-CN" altLang="en-US" sz="1600" b="1">
                    <a:solidFill>
                      <a:schemeClr val="accent4">
                        <a:lumMod val="100000"/>
                      </a:schemeClr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标题文本预设 </a:t>
                </a:r>
              </a:p>
            </p:txBody>
          </p:sp>
          <p:sp>
            <p:nvSpPr>
              <p:cNvPr id="13" name="TextBox 62"/>
              <p:cNvSpPr txBox="1">
                <a:spLocks/>
              </p:cNvSpPr>
              <p:nvPr/>
            </p:nvSpPr>
            <p:spPr bwMode="auto">
              <a:xfrm>
                <a:off x="1523492" y="3067910"/>
                <a:ext cx="232766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72000" tIns="0" rIns="216000" bIns="0" anchor="ctr" anchorCtr="0">
                <a:normAutofit fontScale="70000" lnSpcReduction="2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l">
                  <a:lnSpc>
                    <a:spcPct val="120000"/>
                  </a:lnSpc>
                  <a:defRPr/>
                </a:pPr>
                <a:r>
                  <a:rPr lang="zh-CN" altLang="en-US" sz="100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此部分内容作为文字排版占位显示 </a:t>
                </a:r>
                <a:br>
                  <a:rPr lang="zh-CN" altLang="en-US" sz="100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</a:br>
                <a:r>
                  <a:rPr lang="zh-CN" altLang="en-US" sz="100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（建议使用主题字体）</a:t>
                </a:r>
              </a:p>
            </p:txBody>
          </p:sp>
        </p:grpSp>
      </p:grpSp>
      <p:grpSp>
        <p:nvGrpSpPr>
          <p:cNvPr id="46" name="组合 45"/>
          <p:cNvGrpSpPr/>
          <p:nvPr/>
        </p:nvGrpSpPr>
        <p:grpSpPr>
          <a:xfrm rot="1622053">
            <a:off x="-90320" y="3123"/>
            <a:ext cx="1053401" cy="949368"/>
            <a:chOff x="5768771" y="-2536259"/>
            <a:chExt cx="3314711" cy="2987351"/>
          </a:xfrm>
        </p:grpSpPr>
        <p:grpSp>
          <p:nvGrpSpPr>
            <p:cNvPr id="47" name="íŝļïďe"/>
            <p:cNvGrpSpPr/>
            <p:nvPr/>
          </p:nvGrpSpPr>
          <p:grpSpPr>
            <a:xfrm>
              <a:off x="5768771" y="-1627875"/>
              <a:ext cx="3314711" cy="2078967"/>
              <a:chOff x="5870825" y="2615179"/>
              <a:chExt cx="5481759" cy="3421323"/>
            </a:xfrm>
          </p:grpSpPr>
          <p:grpSp>
            <p:nvGrpSpPr>
              <p:cNvPr id="117" name="ïṥlíďê"/>
              <p:cNvGrpSpPr/>
              <p:nvPr/>
            </p:nvGrpSpPr>
            <p:grpSpPr>
              <a:xfrm>
                <a:off x="5870825" y="2615179"/>
                <a:ext cx="5481759" cy="3421323"/>
                <a:chOff x="2814974" y="2799077"/>
                <a:chExt cx="5481759" cy="3421323"/>
              </a:xfrm>
            </p:grpSpPr>
            <p:sp>
              <p:nvSpPr>
                <p:cNvPr id="125" name="î$ḷïďê"/>
                <p:cNvSpPr>
                  <a:spLocks/>
                </p:cNvSpPr>
                <p:nvPr/>
              </p:nvSpPr>
              <p:spPr bwMode="auto">
                <a:xfrm>
                  <a:off x="2814974" y="2799077"/>
                  <a:ext cx="5481759" cy="3332403"/>
                </a:xfrm>
                <a:custGeom>
                  <a:avLst/>
                  <a:gdLst>
                    <a:gd name="T0" fmla="*/ 0 w 7891"/>
                    <a:gd name="T1" fmla="*/ 3956 h 4797"/>
                    <a:gd name="T2" fmla="*/ 2655 w 7891"/>
                    <a:gd name="T3" fmla="*/ 2237 h 4797"/>
                    <a:gd name="T4" fmla="*/ 3513 w 7891"/>
                    <a:gd name="T5" fmla="*/ 2965 h 4797"/>
                    <a:gd name="T6" fmla="*/ 5274 w 7891"/>
                    <a:gd name="T7" fmla="*/ 1265 h 4797"/>
                    <a:gd name="T8" fmla="*/ 5728 w 7891"/>
                    <a:gd name="T9" fmla="*/ 1639 h 4797"/>
                    <a:gd name="T10" fmla="*/ 6751 w 7891"/>
                    <a:gd name="T11" fmla="*/ 759 h 4797"/>
                    <a:gd name="T12" fmla="*/ 6560 w 7891"/>
                    <a:gd name="T13" fmla="*/ 807 h 4797"/>
                    <a:gd name="T14" fmla="*/ 6560 w 7891"/>
                    <a:gd name="T15" fmla="*/ 480 h 4797"/>
                    <a:gd name="T16" fmla="*/ 7891 w 7891"/>
                    <a:gd name="T17" fmla="*/ 0 h 4797"/>
                    <a:gd name="T18" fmla="*/ 7891 w 7891"/>
                    <a:gd name="T19" fmla="*/ 327 h 4797"/>
                    <a:gd name="T20" fmla="*/ 7621 w 7891"/>
                    <a:gd name="T21" fmla="*/ 1497 h 4797"/>
                    <a:gd name="T22" fmla="*/ 7163 w 7891"/>
                    <a:gd name="T23" fmla="*/ 1062 h 4797"/>
                    <a:gd name="T24" fmla="*/ 5728 w 7891"/>
                    <a:gd name="T25" fmla="*/ 2480 h 4797"/>
                    <a:gd name="T26" fmla="*/ 5279 w 7891"/>
                    <a:gd name="T27" fmla="*/ 2045 h 4797"/>
                    <a:gd name="T28" fmla="*/ 3626 w 7891"/>
                    <a:gd name="T29" fmla="*/ 3731 h 4797"/>
                    <a:gd name="T30" fmla="*/ 2692 w 7891"/>
                    <a:gd name="T31" fmla="*/ 3067 h 4797"/>
                    <a:gd name="T32" fmla="*/ 515 w 7891"/>
                    <a:gd name="T33" fmla="*/ 4797 h 4797"/>
                    <a:gd name="T34" fmla="*/ 0 w 7891"/>
                    <a:gd name="T35" fmla="*/ 4282 h 4797"/>
                    <a:gd name="T36" fmla="*/ 0 w 7891"/>
                    <a:gd name="T37" fmla="*/ 3956 h 47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891" h="4797">
                      <a:moveTo>
                        <a:pt x="0" y="3956"/>
                      </a:moveTo>
                      <a:lnTo>
                        <a:pt x="2655" y="2237"/>
                      </a:lnTo>
                      <a:lnTo>
                        <a:pt x="3513" y="2965"/>
                      </a:lnTo>
                      <a:lnTo>
                        <a:pt x="5274" y="1265"/>
                      </a:lnTo>
                      <a:lnTo>
                        <a:pt x="5728" y="1639"/>
                      </a:lnTo>
                      <a:lnTo>
                        <a:pt x="6751" y="759"/>
                      </a:lnTo>
                      <a:lnTo>
                        <a:pt x="6560" y="807"/>
                      </a:lnTo>
                      <a:lnTo>
                        <a:pt x="6560" y="480"/>
                      </a:lnTo>
                      <a:lnTo>
                        <a:pt x="7891" y="0"/>
                      </a:lnTo>
                      <a:lnTo>
                        <a:pt x="7891" y="327"/>
                      </a:lnTo>
                      <a:lnTo>
                        <a:pt x="7621" y="1497"/>
                      </a:lnTo>
                      <a:lnTo>
                        <a:pt x="7163" y="1062"/>
                      </a:lnTo>
                      <a:lnTo>
                        <a:pt x="5728" y="2480"/>
                      </a:lnTo>
                      <a:lnTo>
                        <a:pt x="5279" y="2045"/>
                      </a:lnTo>
                      <a:lnTo>
                        <a:pt x="3626" y="3731"/>
                      </a:lnTo>
                      <a:lnTo>
                        <a:pt x="2692" y="3067"/>
                      </a:lnTo>
                      <a:lnTo>
                        <a:pt x="515" y="4797"/>
                      </a:lnTo>
                      <a:lnTo>
                        <a:pt x="0" y="4282"/>
                      </a:lnTo>
                      <a:lnTo>
                        <a:pt x="0" y="3956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6" name="íŝ1iḓé"/>
                <p:cNvSpPr>
                  <a:spLocks/>
                </p:cNvSpPr>
                <p:nvPr/>
              </p:nvSpPr>
              <p:spPr bwMode="auto">
                <a:xfrm>
                  <a:off x="2814974" y="3026239"/>
                  <a:ext cx="5481759" cy="3194161"/>
                </a:xfrm>
                <a:custGeom>
                  <a:avLst/>
                  <a:gdLst>
                    <a:gd name="T0" fmla="*/ 0 w 7891"/>
                    <a:gd name="T1" fmla="*/ 3955 h 4598"/>
                    <a:gd name="T2" fmla="*/ 2655 w 7891"/>
                    <a:gd name="T3" fmla="*/ 2236 h 4598"/>
                    <a:gd name="T4" fmla="*/ 3513 w 7891"/>
                    <a:gd name="T5" fmla="*/ 2964 h 4598"/>
                    <a:gd name="T6" fmla="*/ 5274 w 7891"/>
                    <a:gd name="T7" fmla="*/ 1264 h 4598"/>
                    <a:gd name="T8" fmla="*/ 5728 w 7891"/>
                    <a:gd name="T9" fmla="*/ 1638 h 4598"/>
                    <a:gd name="T10" fmla="*/ 6829 w 7891"/>
                    <a:gd name="T11" fmla="*/ 692 h 4598"/>
                    <a:gd name="T12" fmla="*/ 6560 w 7891"/>
                    <a:gd name="T13" fmla="*/ 480 h 4598"/>
                    <a:gd name="T14" fmla="*/ 7891 w 7891"/>
                    <a:gd name="T15" fmla="*/ 0 h 4598"/>
                    <a:gd name="T16" fmla="*/ 7621 w 7891"/>
                    <a:gd name="T17" fmla="*/ 1496 h 4598"/>
                    <a:gd name="T18" fmla="*/ 7163 w 7891"/>
                    <a:gd name="T19" fmla="*/ 1061 h 4598"/>
                    <a:gd name="T20" fmla="*/ 5728 w 7891"/>
                    <a:gd name="T21" fmla="*/ 2480 h 4598"/>
                    <a:gd name="T22" fmla="*/ 5279 w 7891"/>
                    <a:gd name="T23" fmla="*/ 2045 h 4598"/>
                    <a:gd name="T24" fmla="*/ 3626 w 7891"/>
                    <a:gd name="T25" fmla="*/ 3730 h 4598"/>
                    <a:gd name="T26" fmla="*/ 2621 w 7891"/>
                    <a:gd name="T27" fmla="*/ 2950 h 4598"/>
                    <a:gd name="T28" fmla="*/ 392 w 7891"/>
                    <a:gd name="T29" fmla="*/ 4598 h 4598"/>
                    <a:gd name="T30" fmla="*/ 0 w 7891"/>
                    <a:gd name="T31" fmla="*/ 3955 h 4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7891" h="4598">
                      <a:moveTo>
                        <a:pt x="0" y="3955"/>
                      </a:moveTo>
                      <a:lnTo>
                        <a:pt x="2655" y="2236"/>
                      </a:lnTo>
                      <a:lnTo>
                        <a:pt x="3513" y="2964"/>
                      </a:lnTo>
                      <a:lnTo>
                        <a:pt x="5274" y="1264"/>
                      </a:lnTo>
                      <a:lnTo>
                        <a:pt x="5728" y="1638"/>
                      </a:lnTo>
                      <a:lnTo>
                        <a:pt x="6829" y="692"/>
                      </a:lnTo>
                      <a:lnTo>
                        <a:pt x="6560" y="480"/>
                      </a:lnTo>
                      <a:lnTo>
                        <a:pt x="7891" y="0"/>
                      </a:lnTo>
                      <a:lnTo>
                        <a:pt x="7621" y="1496"/>
                      </a:lnTo>
                      <a:lnTo>
                        <a:pt x="7163" y="1061"/>
                      </a:lnTo>
                      <a:lnTo>
                        <a:pt x="5728" y="2480"/>
                      </a:lnTo>
                      <a:lnTo>
                        <a:pt x="5279" y="2045"/>
                      </a:lnTo>
                      <a:lnTo>
                        <a:pt x="3626" y="3730"/>
                      </a:lnTo>
                      <a:lnTo>
                        <a:pt x="2621" y="2950"/>
                      </a:lnTo>
                      <a:lnTo>
                        <a:pt x="392" y="4598"/>
                      </a:lnTo>
                      <a:lnTo>
                        <a:pt x="0" y="3955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118" name="î$ḷidè"/>
              <p:cNvGrpSpPr/>
              <p:nvPr/>
            </p:nvGrpSpPr>
            <p:grpSpPr>
              <a:xfrm>
                <a:off x="9227543" y="2881243"/>
                <a:ext cx="1506076" cy="1025356"/>
                <a:chOff x="6171692" y="3065141"/>
                <a:chExt cx="1506076" cy="1025356"/>
              </a:xfrm>
            </p:grpSpPr>
            <p:sp>
              <p:nvSpPr>
                <p:cNvPr id="123" name="iṩlïḓe"/>
                <p:cNvSpPr>
                  <a:spLocks/>
                </p:cNvSpPr>
                <p:nvPr/>
              </p:nvSpPr>
              <p:spPr bwMode="auto">
                <a:xfrm>
                  <a:off x="6171692" y="3408316"/>
                  <a:ext cx="1377560" cy="682181"/>
                </a:xfrm>
                <a:custGeom>
                  <a:avLst/>
                  <a:gdLst>
                    <a:gd name="T0" fmla="*/ 0 w 839"/>
                    <a:gd name="T1" fmla="*/ 394 h 415"/>
                    <a:gd name="T2" fmla="*/ 205 w 839"/>
                    <a:gd name="T3" fmla="*/ 190 h 415"/>
                    <a:gd name="T4" fmla="*/ 379 w 839"/>
                    <a:gd name="T5" fmla="*/ 343 h 415"/>
                    <a:gd name="T6" fmla="*/ 770 w 839"/>
                    <a:gd name="T7" fmla="*/ 0 h 415"/>
                    <a:gd name="T8" fmla="*/ 839 w 839"/>
                    <a:gd name="T9" fmla="*/ 54 h 415"/>
                    <a:gd name="T10" fmla="*/ 379 w 839"/>
                    <a:gd name="T11" fmla="*/ 415 h 415"/>
                    <a:gd name="T12" fmla="*/ 187 w 839"/>
                    <a:gd name="T13" fmla="*/ 275 h 415"/>
                    <a:gd name="T14" fmla="*/ 0 w 839"/>
                    <a:gd name="T15" fmla="*/ 394 h 4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39" h="415">
                      <a:moveTo>
                        <a:pt x="0" y="394"/>
                      </a:moveTo>
                      <a:cubicBezTo>
                        <a:pt x="0" y="394"/>
                        <a:pt x="184" y="184"/>
                        <a:pt x="205" y="190"/>
                      </a:cubicBezTo>
                      <a:cubicBezTo>
                        <a:pt x="225" y="195"/>
                        <a:pt x="353" y="366"/>
                        <a:pt x="379" y="343"/>
                      </a:cubicBezTo>
                      <a:cubicBezTo>
                        <a:pt x="406" y="320"/>
                        <a:pt x="770" y="0"/>
                        <a:pt x="770" y="0"/>
                      </a:cubicBezTo>
                      <a:cubicBezTo>
                        <a:pt x="839" y="54"/>
                        <a:pt x="839" y="54"/>
                        <a:pt x="839" y="54"/>
                      </a:cubicBezTo>
                      <a:cubicBezTo>
                        <a:pt x="839" y="54"/>
                        <a:pt x="429" y="390"/>
                        <a:pt x="379" y="415"/>
                      </a:cubicBezTo>
                      <a:cubicBezTo>
                        <a:pt x="379" y="415"/>
                        <a:pt x="217" y="271"/>
                        <a:pt x="187" y="275"/>
                      </a:cubicBezTo>
                      <a:cubicBezTo>
                        <a:pt x="157" y="279"/>
                        <a:pt x="38" y="407"/>
                        <a:pt x="0" y="394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4" name="íşḷíde"/>
                <p:cNvSpPr>
                  <a:spLocks/>
                </p:cNvSpPr>
                <p:nvPr/>
              </p:nvSpPr>
              <p:spPr bwMode="auto">
                <a:xfrm>
                  <a:off x="7372107" y="3065141"/>
                  <a:ext cx="305661" cy="223689"/>
                </a:xfrm>
                <a:custGeom>
                  <a:avLst/>
                  <a:gdLst>
                    <a:gd name="T0" fmla="*/ 0 w 186"/>
                    <a:gd name="T1" fmla="*/ 136 h 136"/>
                    <a:gd name="T2" fmla="*/ 182 w 186"/>
                    <a:gd name="T3" fmla="*/ 43 h 136"/>
                    <a:gd name="T4" fmla="*/ 0 w 186"/>
                    <a:gd name="T5" fmla="*/ 41 h 136"/>
                    <a:gd name="T6" fmla="*/ 0 w 186"/>
                    <a:gd name="T7" fmla="*/ 136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6" h="136">
                      <a:moveTo>
                        <a:pt x="0" y="136"/>
                      </a:moveTo>
                      <a:cubicBezTo>
                        <a:pt x="0" y="136"/>
                        <a:pt x="186" y="87"/>
                        <a:pt x="182" y="43"/>
                      </a:cubicBezTo>
                      <a:cubicBezTo>
                        <a:pt x="178" y="0"/>
                        <a:pt x="0" y="41"/>
                        <a:pt x="0" y="41"/>
                      </a:cubicBezTo>
                      <a:lnTo>
                        <a:pt x="0" y="136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119" name="íṥḻîďê"/>
              <p:cNvGrpSpPr/>
              <p:nvPr/>
            </p:nvGrpSpPr>
            <p:grpSpPr>
              <a:xfrm>
                <a:off x="6754464" y="3303612"/>
                <a:ext cx="2168806" cy="1235149"/>
                <a:chOff x="6667100" y="3917001"/>
                <a:chExt cx="2168806" cy="1235149"/>
              </a:xfrm>
            </p:grpSpPr>
            <p:sp>
              <p:nvSpPr>
                <p:cNvPr id="120" name="îṩlîḋê"/>
                <p:cNvSpPr>
                  <a:spLocks/>
                </p:cNvSpPr>
                <p:nvPr/>
              </p:nvSpPr>
              <p:spPr bwMode="auto">
                <a:xfrm>
                  <a:off x="8184292" y="4565836"/>
                  <a:ext cx="651614" cy="586314"/>
                </a:xfrm>
                <a:custGeom>
                  <a:avLst/>
                  <a:gdLst>
                    <a:gd name="T0" fmla="*/ 428 w 938"/>
                    <a:gd name="T1" fmla="*/ 844 h 844"/>
                    <a:gd name="T2" fmla="*/ 0 w 938"/>
                    <a:gd name="T3" fmla="*/ 782 h 844"/>
                    <a:gd name="T4" fmla="*/ 324 w 938"/>
                    <a:gd name="T5" fmla="*/ 648 h 844"/>
                    <a:gd name="T6" fmla="*/ 194 w 938"/>
                    <a:gd name="T7" fmla="*/ 203 h 844"/>
                    <a:gd name="T8" fmla="*/ 508 w 938"/>
                    <a:gd name="T9" fmla="*/ 451 h 844"/>
                    <a:gd name="T10" fmla="*/ 551 w 938"/>
                    <a:gd name="T11" fmla="*/ 0 h 844"/>
                    <a:gd name="T12" fmla="*/ 655 w 938"/>
                    <a:gd name="T13" fmla="*/ 340 h 844"/>
                    <a:gd name="T14" fmla="*/ 938 w 938"/>
                    <a:gd name="T15" fmla="*/ 0 h 844"/>
                    <a:gd name="T16" fmla="*/ 794 w 938"/>
                    <a:gd name="T17" fmla="*/ 527 h 844"/>
                    <a:gd name="T18" fmla="*/ 428 w 938"/>
                    <a:gd name="T19" fmla="*/ 844 h 8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38" h="844">
                      <a:moveTo>
                        <a:pt x="428" y="844"/>
                      </a:moveTo>
                      <a:lnTo>
                        <a:pt x="0" y="782"/>
                      </a:lnTo>
                      <a:lnTo>
                        <a:pt x="324" y="648"/>
                      </a:lnTo>
                      <a:lnTo>
                        <a:pt x="194" y="203"/>
                      </a:lnTo>
                      <a:lnTo>
                        <a:pt x="508" y="451"/>
                      </a:lnTo>
                      <a:lnTo>
                        <a:pt x="551" y="0"/>
                      </a:lnTo>
                      <a:lnTo>
                        <a:pt x="655" y="340"/>
                      </a:lnTo>
                      <a:lnTo>
                        <a:pt x="938" y="0"/>
                      </a:lnTo>
                      <a:lnTo>
                        <a:pt x="794" y="527"/>
                      </a:lnTo>
                      <a:lnTo>
                        <a:pt x="428" y="844"/>
                      </a:lnTo>
                      <a:close/>
                    </a:path>
                  </a:pathLst>
                </a:cu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1" name="iśḻîḍè"/>
                <p:cNvSpPr>
                  <a:spLocks/>
                </p:cNvSpPr>
                <p:nvPr/>
              </p:nvSpPr>
              <p:spPr bwMode="auto">
                <a:xfrm>
                  <a:off x="6667100" y="4201127"/>
                  <a:ext cx="1585966" cy="577978"/>
                </a:xfrm>
                <a:custGeom>
                  <a:avLst/>
                  <a:gdLst>
                    <a:gd name="T0" fmla="*/ 0 w 966"/>
                    <a:gd name="T1" fmla="*/ 352 h 352"/>
                    <a:gd name="T2" fmla="*/ 966 w 966"/>
                    <a:gd name="T3" fmla="*/ 276 h 3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966" h="352">
                      <a:moveTo>
                        <a:pt x="0" y="352"/>
                      </a:moveTo>
                      <a:cubicBezTo>
                        <a:pt x="539" y="0"/>
                        <a:pt x="805" y="152"/>
                        <a:pt x="966" y="276"/>
                      </a:cubicBezTo>
                    </a:path>
                  </a:pathLst>
                </a:custGeom>
                <a:noFill/>
                <a:ln w="44450" cap="flat">
                  <a:solidFill>
                    <a:schemeClr val="tx2">
                      <a:lumMod val="40000"/>
                      <a:lumOff val="60000"/>
                    </a:schemeClr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2" name="işļîdê"/>
                <p:cNvSpPr>
                  <a:spLocks/>
                </p:cNvSpPr>
                <p:nvPr/>
              </p:nvSpPr>
              <p:spPr bwMode="auto">
                <a:xfrm>
                  <a:off x="8253066" y="3917001"/>
                  <a:ext cx="322334" cy="671760"/>
                </a:xfrm>
                <a:custGeom>
                  <a:avLst/>
                  <a:gdLst>
                    <a:gd name="T0" fmla="*/ 56 w 196"/>
                    <a:gd name="T1" fmla="*/ 409 h 409"/>
                    <a:gd name="T2" fmla="*/ 196 w 196"/>
                    <a:gd name="T3" fmla="*/ 0 h 4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96" h="409">
                      <a:moveTo>
                        <a:pt x="56" y="409"/>
                      </a:moveTo>
                      <a:cubicBezTo>
                        <a:pt x="0" y="227"/>
                        <a:pt x="131" y="62"/>
                        <a:pt x="196" y="0"/>
                      </a:cubicBezTo>
                    </a:path>
                  </a:pathLst>
                </a:custGeom>
                <a:noFill/>
                <a:ln w="44450" cap="flat">
                  <a:solidFill>
                    <a:schemeClr val="tx2">
                      <a:lumMod val="40000"/>
                      <a:lumOff val="60000"/>
                    </a:schemeClr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</p:grpSp>
        <p:grpSp>
          <p:nvGrpSpPr>
            <p:cNvPr id="48" name="îṩḻïḋé"/>
            <p:cNvGrpSpPr/>
            <p:nvPr/>
          </p:nvGrpSpPr>
          <p:grpSpPr>
            <a:xfrm>
              <a:off x="6227796" y="-2536259"/>
              <a:ext cx="2423755" cy="1735496"/>
              <a:chOff x="7358312" y="1846145"/>
              <a:chExt cx="3231674" cy="2313995"/>
            </a:xfrm>
          </p:grpSpPr>
          <p:grpSp>
            <p:nvGrpSpPr>
              <p:cNvPr id="49" name="iṩḷïḋê"/>
              <p:cNvGrpSpPr/>
              <p:nvPr/>
            </p:nvGrpSpPr>
            <p:grpSpPr>
              <a:xfrm>
                <a:off x="8409370" y="1846145"/>
                <a:ext cx="2180616" cy="2313995"/>
                <a:chOff x="5440883" y="1416654"/>
                <a:chExt cx="2180616" cy="2313995"/>
              </a:xfrm>
            </p:grpSpPr>
            <p:sp>
              <p:nvSpPr>
                <p:cNvPr id="62" name="íšľïďè"/>
                <p:cNvSpPr>
                  <a:spLocks/>
                </p:cNvSpPr>
                <p:nvPr/>
              </p:nvSpPr>
              <p:spPr bwMode="auto">
                <a:xfrm>
                  <a:off x="6590587" y="2225962"/>
                  <a:ext cx="408475" cy="274401"/>
                </a:xfrm>
                <a:custGeom>
                  <a:avLst/>
                  <a:gdLst>
                    <a:gd name="T0" fmla="*/ 0 w 249"/>
                    <a:gd name="T1" fmla="*/ 0 h 167"/>
                    <a:gd name="T2" fmla="*/ 249 w 249"/>
                    <a:gd name="T3" fmla="*/ 109 h 167"/>
                    <a:gd name="T4" fmla="*/ 171 w 249"/>
                    <a:gd name="T5" fmla="*/ 142 h 167"/>
                    <a:gd name="T6" fmla="*/ 0 w 249"/>
                    <a:gd name="T7" fmla="*/ 0 h 1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9" h="167">
                      <a:moveTo>
                        <a:pt x="0" y="0"/>
                      </a:moveTo>
                      <a:cubicBezTo>
                        <a:pt x="0" y="0"/>
                        <a:pt x="187" y="44"/>
                        <a:pt x="249" y="109"/>
                      </a:cubicBezTo>
                      <a:cubicBezTo>
                        <a:pt x="249" y="109"/>
                        <a:pt x="210" y="167"/>
                        <a:pt x="171" y="142"/>
                      </a:cubicBezTo>
                      <a:cubicBezTo>
                        <a:pt x="132" y="117"/>
                        <a:pt x="0" y="28"/>
                        <a:pt x="0" y="0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3" name="ïṧliḍê"/>
                <p:cNvSpPr>
                  <a:spLocks/>
                </p:cNvSpPr>
                <p:nvPr/>
              </p:nvSpPr>
              <p:spPr bwMode="auto">
                <a:xfrm>
                  <a:off x="6444008" y="2007831"/>
                  <a:ext cx="297325" cy="272316"/>
                </a:xfrm>
                <a:custGeom>
                  <a:avLst/>
                  <a:gdLst>
                    <a:gd name="T0" fmla="*/ 0 w 181"/>
                    <a:gd name="T1" fmla="*/ 136 h 166"/>
                    <a:gd name="T2" fmla="*/ 27 w 181"/>
                    <a:gd name="T3" fmla="*/ 53 h 166"/>
                    <a:gd name="T4" fmla="*/ 114 w 181"/>
                    <a:gd name="T5" fmla="*/ 0 h 166"/>
                    <a:gd name="T6" fmla="*/ 181 w 181"/>
                    <a:gd name="T7" fmla="*/ 103 h 166"/>
                    <a:gd name="T8" fmla="*/ 69 w 181"/>
                    <a:gd name="T9" fmla="*/ 162 h 166"/>
                    <a:gd name="T10" fmla="*/ 0 w 181"/>
                    <a:gd name="T11" fmla="*/ 13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1" h="166">
                      <a:moveTo>
                        <a:pt x="0" y="136"/>
                      </a:moveTo>
                      <a:cubicBezTo>
                        <a:pt x="0" y="136"/>
                        <a:pt x="7" y="76"/>
                        <a:pt x="27" y="53"/>
                      </a:cubicBezTo>
                      <a:cubicBezTo>
                        <a:pt x="47" y="30"/>
                        <a:pt x="114" y="0"/>
                        <a:pt x="114" y="0"/>
                      </a:cubicBezTo>
                      <a:cubicBezTo>
                        <a:pt x="114" y="0"/>
                        <a:pt x="167" y="75"/>
                        <a:pt x="181" y="103"/>
                      </a:cubicBezTo>
                      <a:cubicBezTo>
                        <a:pt x="181" y="103"/>
                        <a:pt x="106" y="157"/>
                        <a:pt x="69" y="162"/>
                      </a:cubicBezTo>
                      <a:cubicBezTo>
                        <a:pt x="32" y="166"/>
                        <a:pt x="0" y="136"/>
                        <a:pt x="0" y="136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4" name="î$1ïḋè"/>
                <p:cNvSpPr>
                  <a:spLocks/>
                </p:cNvSpPr>
                <p:nvPr/>
              </p:nvSpPr>
              <p:spPr bwMode="auto">
                <a:xfrm>
                  <a:off x="6482216" y="2025893"/>
                  <a:ext cx="218131" cy="200069"/>
                </a:xfrm>
                <a:custGeom>
                  <a:avLst/>
                  <a:gdLst>
                    <a:gd name="T0" fmla="*/ 0 w 133"/>
                    <a:gd name="T1" fmla="*/ 100 h 122"/>
                    <a:gd name="T2" fmla="*/ 20 w 133"/>
                    <a:gd name="T3" fmla="*/ 39 h 122"/>
                    <a:gd name="T4" fmla="*/ 83 w 133"/>
                    <a:gd name="T5" fmla="*/ 0 h 122"/>
                    <a:gd name="T6" fmla="*/ 133 w 133"/>
                    <a:gd name="T7" fmla="*/ 75 h 122"/>
                    <a:gd name="T8" fmla="*/ 51 w 133"/>
                    <a:gd name="T9" fmla="*/ 119 h 122"/>
                    <a:gd name="T10" fmla="*/ 0 w 133"/>
                    <a:gd name="T11" fmla="*/ 100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3" h="122">
                      <a:moveTo>
                        <a:pt x="0" y="100"/>
                      </a:moveTo>
                      <a:cubicBezTo>
                        <a:pt x="0" y="100"/>
                        <a:pt x="5" y="56"/>
                        <a:pt x="20" y="39"/>
                      </a:cubicBezTo>
                      <a:cubicBezTo>
                        <a:pt x="35" y="22"/>
                        <a:pt x="83" y="0"/>
                        <a:pt x="83" y="0"/>
                      </a:cubicBezTo>
                      <a:cubicBezTo>
                        <a:pt x="83" y="0"/>
                        <a:pt x="122" y="55"/>
                        <a:pt x="133" y="75"/>
                      </a:cubicBezTo>
                      <a:cubicBezTo>
                        <a:pt x="133" y="75"/>
                        <a:pt x="77" y="115"/>
                        <a:pt x="51" y="119"/>
                      </a:cubicBezTo>
                      <a:cubicBezTo>
                        <a:pt x="24" y="122"/>
                        <a:pt x="0" y="100"/>
                        <a:pt x="0" y="10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5" name="îṣľidè"/>
                <p:cNvSpPr>
                  <a:spLocks/>
                </p:cNvSpPr>
                <p:nvPr/>
              </p:nvSpPr>
              <p:spPr bwMode="auto">
                <a:xfrm>
                  <a:off x="6569052" y="2039092"/>
                  <a:ext cx="125043" cy="168808"/>
                </a:xfrm>
                <a:custGeom>
                  <a:avLst/>
                  <a:gdLst>
                    <a:gd name="T0" fmla="*/ 0 w 76"/>
                    <a:gd name="T1" fmla="*/ 0 h 103"/>
                    <a:gd name="T2" fmla="*/ 76 w 76"/>
                    <a:gd name="T3" fmla="*/ 103 h 103"/>
                    <a:gd name="T4" fmla="*/ 0 w 76"/>
                    <a:gd name="T5" fmla="*/ 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6" h="103">
                      <a:moveTo>
                        <a:pt x="0" y="0"/>
                      </a:moveTo>
                      <a:cubicBezTo>
                        <a:pt x="0" y="0"/>
                        <a:pt x="53" y="82"/>
                        <a:pt x="76" y="103"/>
                      </a:cubicBezTo>
                      <a:cubicBezTo>
                        <a:pt x="76" y="103"/>
                        <a:pt x="12" y="50"/>
                        <a:pt x="0" y="0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6" name="îṩ1iḓê"/>
                <p:cNvSpPr>
                  <a:spLocks/>
                </p:cNvSpPr>
                <p:nvPr/>
              </p:nvSpPr>
              <p:spPr bwMode="auto">
                <a:xfrm>
                  <a:off x="5800730" y="3124189"/>
                  <a:ext cx="605765" cy="606460"/>
                </a:xfrm>
                <a:custGeom>
                  <a:avLst/>
                  <a:gdLst>
                    <a:gd name="T0" fmla="*/ 362 w 369"/>
                    <a:gd name="T1" fmla="*/ 198 h 369"/>
                    <a:gd name="T2" fmla="*/ 172 w 369"/>
                    <a:gd name="T3" fmla="*/ 362 h 369"/>
                    <a:gd name="T4" fmla="*/ 8 w 369"/>
                    <a:gd name="T5" fmla="*/ 172 h 369"/>
                    <a:gd name="T6" fmla="*/ 198 w 369"/>
                    <a:gd name="T7" fmla="*/ 8 h 369"/>
                    <a:gd name="T8" fmla="*/ 362 w 369"/>
                    <a:gd name="T9" fmla="*/ 198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9" h="369">
                      <a:moveTo>
                        <a:pt x="362" y="198"/>
                      </a:moveTo>
                      <a:cubicBezTo>
                        <a:pt x="355" y="296"/>
                        <a:pt x="269" y="369"/>
                        <a:pt x="172" y="362"/>
                      </a:cubicBezTo>
                      <a:cubicBezTo>
                        <a:pt x="74" y="355"/>
                        <a:pt x="0" y="270"/>
                        <a:pt x="8" y="172"/>
                      </a:cubicBezTo>
                      <a:cubicBezTo>
                        <a:pt x="15" y="74"/>
                        <a:pt x="100" y="0"/>
                        <a:pt x="198" y="8"/>
                      </a:cubicBezTo>
                      <a:cubicBezTo>
                        <a:pt x="296" y="15"/>
                        <a:pt x="369" y="100"/>
                        <a:pt x="362" y="19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7" name="îṧḻïde"/>
                <p:cNvSpPr>
                  <a:spLocks/>
                </p:cNvSpPr>
                <p:nvPr/>
              </p:nvSpPr>
              <p:spPr bwMode="auto">
                <a:xfrm>
                  <a:off x="5879229" y="3203384"/>
                  <a:ext cx="450156" cy="450156"/>
                </a:xfrm>
                <a:custGeom>
                  <a:avLst/>
                  <a:gdLst>
                    <a:gd name="T0" fmla="*/ 268 w 274"/>
                    <a:gd name="T1" fmla="*/ 147 h 274"/>
                    <a:gd name="T2" fmla="*/ 127 w 274"/>
                    <a:gd name="T3" fmla="*/ 268 h 274"/>
                    <a:gd name="T4" fmla="*/ 5 w 274"/>
                    <a:gd name="T5" fmla="*/ 127 h 274"/>
                    <a:gd name="T6" fmla="*/ 147 w 274"/>
                    <a:gd name="T7" fmla="*/ 5 h 274"/>
                    <a:gd name="T8" fmla="*/ 268 w 274"/>
                    <a:gd name="T9" fmla="*/ 147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4" h="274">
                      <a:moveTo>
                        <a:pt x="268" y="147"/>
                      </a:moveTo>
                      <a:cubicBezTo>
                        <a:pt x="263" y="219"/>
                        <a:pt x="200" y="274"/>
                        <a:pt x="127" y="268"/>
                      </a:cubicBezTo>
                      <a:cubicBezTo>
                        <a:pt x="54" y="263"/>
                        <a:pt x="0" y="200"/>
                        <a:pt x="5" y="127"/>
                      </a:cubicBezTo>
                      <a:cubicBezTo>
                        <a:pt x="11" y="54"/>
                        <a:pt x="74" y="0"/>
                        <a:pt x="147" y="5"/>
                      </a:cubicBezTo>
                      <a:cubicBezTo>
                        <a:pt x="219" y="11"/>
                        <a:pt x="274" y="74"/>
                        <a:pt x="268" y="14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8" name="îṣļïḓè"/>
                <p:cNvSpPr>
                  <a:spLocks/>
                </p:cNvSpPr>
                <p:nvPr/>
              </p:nvSpPr>
              <p:spPr bwMode="auto">
                <a:xfrm>
                  <a:off x="5910490" y="3236034"/>
                  <a:ext cx="385550" cy="384161"/>
                </a:xfrm>
                <a:custGeom>
                  <a:avLst/>
                  <a:gdLst>
                    <a:gd name="T0" fmla="*/ 231 w 235"/>
                    <a:gd name="T1" fmla="*/ 125 h 234"/>
                    <a:gd name="T2" fmla="*/ 109 w 235"/>
                    <a:gd name="T3" fmla="*/ 230 h 234"/>
                    <a:gd name="T4" fmla="*/ 5 w 235"/>
                    <a:gd name="T5" fmla="*/ 108 h 234"/>
                    <a:gd name="T6" fmla="*/ 126 w 235"/>
                    <a:gd name="T7" fmla="*/ 4 h 234"/>
                    <a:gd name="T8" fmla="*/ 231 w 235"/>
                    <a:gd name="T9" fmla="*/ 125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5" h="234">
                      <a:moveTo>
                        <a:pt x="231" y="125"/>
                      </a:moveTo>
                      <a:cubicBezTo>
                        <a:pt x="226" y="188"/>
                        <a:pt x="172" y="234"/>
                        <a:pt x="109" y="230"/>
                      </a:cubicBezTo>
                      <a:cubicBezTo>
                        <a:pt x="47" y="225"/>
                        <a:pt x="0" y="171"/>
                        <a:pt x="5" y="108"/>
                      </a:cubicBezTo>
                      <a:cubicBezTo>
                        <a:pt x="10" y="46"/>
                        <a:pt x="64" y="0"/>
                        <a:pt x="126" y="4"/>
                      </a:cubicBezTo>
                      <a:cubicBezTo>
                        <a:pt x="189" y="9"/>
                        <a:pt x="235" y="63"/>
                        <a:pt x="231" y="125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9" name="ïṧḻïde"/>
                <p:cNvSpPr>
                  <a:spLocks/>
                </p:cNvSpPr>
                <p:nvPr/>
              </p:nvSpPr>
              <p:spPr bwMode="auto">
                <a:xfrm>
                  <a:off x="6032060" y="3356214"/>
                  <a:ext cx="144494" cy="144494"/>
                </a:xfrm>
                <a:custGeom>
                  <a:avLst/>
                  <a:gdLst>
                    <a:gd name="T0" fmla="*/ 86 w 88"/>
                    <a:gd name="T1" fmla="*/ 47 h 88"/>
                    <a:gd name="T2" fmla="*/ 41 w 88"/>
                    <a:gd name="T3" fmla="*/ 86 h 88"/>
                    <a:gd name="T4" fmla="*/ 2 w 88"/>
                    <a:gd name="T5" fmla="*/ 41 h 88"/>
                    <a:gd name="T6" fmla="*/ 47 w 88"/>
                    <a:gd name="T7" fmla="*/ 2 h 88"/>
                    <a:gd name="T8" fmla="*/ 86 w 88"/>
                    <a:gd name="T9" fmla="*/ 47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88">
                      <a:moveTo>
                        <a:pt x="86" y="47"/>
                      </a:moveTo>
                      <a:cubicBezTo>
                        <a:pt x="84" y="70"/>
                        <a:pt x="64" y="88"/>
                        <a:pt x="41" y="86"/>
                      </a:cubicBezTo>
                      <a:cubicBezTo>
                        <a:pt x="17" y="84"/>
                        <a:pt x="0" y="64"/>
                        <a:pt x="2" y="41"/>
                      </a:cubicBezTo>
                      <a:cubicBezTo>
                        <a:pt x="3" y="17"/>
                        <a:pt x="24" y="0"/>
                        <a:pt x="47" y="2"/>
                      </a:cubicBezTo>
                      <a:cubicBezTo>
                        <a:pt x="70" y="3"/>
                        <a:pt x="88" y="24"/>
                        <a:pt x="86" y="47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0" name="iśḷiďè"/>
                <p:cNvSpPr>
                  <a:spLocks/>
                </p:cNvSpPr>
                <p:nvPr/>
              </p:nvSpPr>
              <p:spPr bwMode="auto">
                <a:xfrm>
                  <a:off x="5932025" y="3242981"/>
                  <a:ext cx="204932" cy="209795"/>
                </a:xfrm>
                <a:custGeom>
                  <a:avLst/>
                  <a:gdLst>
                    <a:gd name="T0" fmla="*/ 0 w 295"/>
                    <a:gd name="T1" fmla="*/ 59 h 302"/>
                    <a:gd name="T2" fmla="*/ 231 w 295"/>
                    <a:gd name="T3" fmla="*/ 302 h 302"/>
                    <a:gd name="T4" fmla="*/ 295 w 295"/>
                    <a:gd name="T5" fmla="*/ 248 h 302"/>
                    <a:gd name="T6" fmla="*/ 71 w 295"/>
                    <a:gd name="T7" fmla="*/ 0 h 302"/>
                    <a:gd name="T8" fmla="*/ 0 w 295"/>
                    <a:gd name="T9" fmla="*/ 59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5" h="302">
                      <a:moveTo>
                        <a:pt x="0" y="59"/>
                      </a:moveTo>
                      <a:lnTo>
                        <a:pt x="231" y="302"/>
                      </a:lnTo>
                      <a:lnTo>
                        <a:pt x="295" y="248"/>
                      </a:lnTo>
                      <a:lnTo>
                        <a:pt x="71" y="0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1" name="ísḷïḋè"/>
                <p:cNvSpPr>
                  <a:spLocks/>
                </p:cNvSpPr>
                <p:nvPr/>
              </p:nvSpPr>
              <p:spPr bwMode="auto">
                <a:xfrm>
                  <a:off x="6063321" y="3387475"/>
                  <a:ext cx="81973" cy="81973"/>
                </a:xfrm>
                <a:custGeom>
                  <a:avLst/>
                  <a:gdLst>
                    <a:gd name="T0" fmla="*/ 49 w 50"/>
                    <a:gd name="T1" fmla="*/ 27 h 50"/>
                    <a:gd name="T2" fmla="*/ 23 w 50"/>
                    <a:gd name="T3" fmla="*/ 49 h 50"/>
                    <a:gd name="T4" fmla="*/ 1 w 50"/>
                    <a:gd name="T5" fmla="*/ 23 h 50"/>
                    <a:gd name="T6" fmla="*/ 27 w 50"/>
                    <a:gd name="T7" fmla="*/ 1 h 50"/>
                    <a:gd name="T8" fmla="*/ 49 w 50"/>
                    <a:gd name="T9" fmla="*/ 2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49" y="27"/>
                      </a:moveTo>
                      <a:cubicBezTo>
                        <a:pt x="48" y="40"/>
                        <a:pt x="36" y="50"/>
                        <a:pt x="23" y="49"/>
                      </a:cubicBezTo>
                      <a:cubicBezTo>
                        <a:pt x="10" y="48"/>
                        <a:pt x="0" y="36"/>
                        <a:pt x="1" y="23"/>
                      </a:cubicBezTo>
                      <a:cubicBezTo>
                        <a:pt x="2" y="10"/>
                        <a:pt x="13" y="0"/>
                        <a:pt x="27" y="1"/>
                      </a:cubicBezTo>
                      <a:cubicBezTo>
                        <a:pt x="40" y="2"/>
                        <a:pt x="50" y="13"/>
                        <a:pt x="49" y="2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2" name="íş1íḓé"/>
                <p:cNvSpPr>
                  <a:spLocks/>
                </p:cNvSpPr>
                <p:nvPr/>
              </p:nvSpPr>
              <p:spPr bwMode="auto">
                <a:xfrm>
                  <a:off x="6917089" y="2318355"/>
                  <a:ext cx="604376" cy="605765"/>
                </a:xfrm>
                <a:custGeom>
                  <a:avLst/>
                  <a:gdLst>
                    <a:gd name="T0" fmla="*/ 361 w 368"/>
                    <a:gd name="T1" fmla="*/ 198 h 369"/>
                    <a:gd name="T2" fmla="*/ 171 w 368"/>
                    <a:gd name="T3" fmla="*/ 362 h 369"/>
                    <a:gd name="T4" fmla="*/ 7 w 368"/>
                    <a:gd name="T5" fmla="*/ 171 h 369"/>
                    <a:gd name="T6" fmla="*/ 197 w 368"/>
                    <a:gd name="T7" fmla="*/ 7 h 369"/>
                    <a:gd name="T8" fmla="*/ 361 w 368"/>
                    <a:gd name="T9" fmla="*/ 198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8" h="369">
                      <a:moveTo>
                        <a:pt x="361" y="198"/>
                      </a:moveTo>
                      <a:cubicBezTo>
                        <a:pt x="354" y="295"/>
                        <a:pt x="269" y="369"/>
                        <a:pt x="171" y="362"/>
                      </a:cubicBezTo>
                      <a:cubicBezTo>
                        <a:pt x="73" y="354"/>
                        <a:pt x="0" y="269"/>
                        <a:pt x="7" y="171"/>
                      </a:cubicBezTo>
                      <a:cubicBezTo>
                        <a:pt x="14" y="73"/>
                        <a:pt x="99" y="0"/>
                        <a:pt x="197" y="7"/>
                      </a:cubicBezTo>
                      <a:cubicBezTo>
                        <a:pt x="295" y="15"/>
                        <a:pt x="368" y="100"/>
                        <a:pt x="361" y="19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3" name="iṣ1ïḋé"/>
                <p:cNvSpPr>
                  <a:spLocks/>
                </p:cNvSpPr>
                <p:nvPr/>
              </p:nvSpPr>
              <p:spPr bwMode="auto">
                <a:xfrm>
                  <a:off x="6994199" y="2395465"/>
                  <a:ext cx="450156" cy="450156"/>
                </a:xfrm>
                <a:custGeom>
                  <a:avLst/>
                  <a:gdLst>
                    <a:gd name="T0" fmla="*/ 269 w 274"/>
                    <a:gd name="T1" fmla="*/ 147 h 274"/>
                    <a:gd name="T2" fmla="*/ 127 w 274"/>
                    <a:gd name="T3" fmla="*/ 269 h 274"/>
                    <a:gd name="T4" fmla="*/ 6 w 274"/>
                    <a:gd name="T5" fmla="*/ 128 h 274"/>
                    <a:gd name="T6" fmla="*/ 147 w 274"/>
                    <a:gd name="T7" fmla="*/ 6 h 274"/>
                    <a:gd name="T8" fmla="*/ 269 w 274"/>
                    <a:gd name="T9" fmla="*/ 147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4" h="274">
                      <a:moveTo>
                        <a:pt x="269" y="147"/>
                      </a:moveTo>
                      <a:cubicBezTo>
                        <a:pt x="263" y="220"/>
                        <a:pt x="200" y="274"/>
                        <a:pt x="127" y="269"/>
                      </a:cubicBezTo>
                      <a:cubicBezTo>
                        <a:pt x="55" y="263"/>
                        <a:pt x="0" y="200"/>
                        <a:pt x="6" y="128"/>
                      </a:cubicBezTo>
                      <a:cubicBezTo>
                        <a:pt x="11" y="55"/>
                        <a:pt x="74" y="0"/>
                        <a:pt x="147" y="6"/>
                      </a:cubicBezTo>
                      <a:cubicBezTo>
                        <a:pt x="219" y="11"/>
                        <a:pt x="274" y="75"/>
                        <a:pt x="269" y="14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4" name="ïŝḻiḍè"/>
                <p:cNvSpPr>
                  <a:spLocks/>
                </p:cNvSpPr>
                <p:nvPr/>
              </p:nvSpPr>
              <p:spPr bwMode="auto">
                <a:xfrm>
                  <a:off x="7027544" y="2428115"/>
                  <a:ext cx="384161" cy="386245"/>
                </a:xfrm>
                <a:custGeom>
                  <a:avLst/>
                  <a:gdLst>
                    <a:gd name="T0" fmla="*/ 230 w 234"/>
                    <a:gd name="T1" fmla="*/ 126 h 235"/>
                    <a:gd name="T2" fmla="*/ 109 w 234"/>
                    <a:gd name="T3" fmla="*/ 230 h 235"/>
                    <a:gd name="T4" fmla="*/ 4 w 234"/>
                    <a:gd name="T5" fmla="*/ 109 h 235"/>
                    <a:gd name="T6" fmla="*/ 125 w 234"/>
                    <a:gd name="T7" fmla="*/ 5 h 235"/>
                    <a:gd name="T8" fmla="*/ 230 w 234"/>
                    <a:gd name="T9" fmla="*/ 126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4" h="235">
                      <a:moveTo>
                        <a:pt x="230" y="126"/>
                      </a:moveTo>
                      <a:cubicBezTo>
                        <a:pt x="225" y="188"/>
                        <a:pt x="171" y="235"/>
                        <a:pt x="109" y="230"/>
                      </a:cubicBezTo>
                      <a:cubicBezTo>
                        <a:pt x="46" y="225"/>
                        <a:pt x="0" y="171"/>
                        <a:pt x="4" y="109"/>
                      </a:cubicBezTo>
                      <a:cubicBezTo>
                        <a:pt x="9" y="47"/>
                        <a:pt x="63" y="0"/>
                        <a:pt x="125" y="5"/>
                      </a:cubicBezTo>
                      <a:cubicBezTo>
                        <a:pt x="188" y="9"/>
                        <a:pt x="234" y="64"/>
                        <a:pt x="230" y="12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5" name="îŝľïďè"/>
                <p:cNvSpPr>
                  <a:spLocks/>
                </p:cNvSpPr>
                <p:nvPr/>
              </p:nvSpPr>
              <p:spPr bwMode="auto">
                <a:xfrm>
                  <a:off x="7147029" y="2548296"/>
                  <a:ext cx="144494" cy="144494"/>
                </a:xfrm>
                <a:custGeom>
                  <a:avLst/>
                  <a:gdLst>
                    <a:gd name="T0" fmla="*/ 86 w 88"/>
                    <a:gd name="T1" fmla="*/ 48 h 88"/>
                    <a:gd name="T2" fmla="*/ 41 w 88"/>
                    <a:gd name="T3" fmla="*/ 87 h 88"/>
                    <a:gd name="T4" fmla="*/ 2 w 88"/>
                    <a:gd name="T5" fmla="*/ 41 h 88"/>
                    <a:gd name="T6" fmla="*/ 47 w 88"/>
                    <a:gd name="T7" fmla="*/ 2 h 88"/>
                    <a:gd name="T8" fmla="*/ 86 w 88"/>
                    <a:gd name="T9" fmla="*/ 4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88">
                      <a:moveTo>
                        <a:pt x="86" y="48"/>
                      </a:moveTo>
                      <a:cubicBezTo>
                        <a:pt x="85" y="71"/>
                        <a:pt x="64" y="88"/>
                        <a:pt x="41" y="87"/>
                      </a:cubicBezTo>
                      <a:cubicBezTo>
                        <a:pt x="18" y="85"/>
                        <a:pt x="0" y="65"/>
                        <a:pt x="2" y="41"/>
                      </a:cubicBezTo>
                      <a:cubicBezTo>
                        <a:pt x="3" y="18"/>
                        <a:pt x="24" y="0"/>
                        <a:pt x="47" y="2"/>
                      </a:cubicBezTo>
                      <a:cubicBezTo>
                        <a:pt x="71" y="4"/>
                        <a:pt x="88" y="24"/>
                        <a:pt x="86" y="48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6" name="iṥḻíḍê"/>
                <p:cNvSpPr>
                  <a:spLocks/>
                </p:cNvSpPr>
                <p:nvPr/>
              </p:nvSpPr>
              <p:spPr bwMode="auto">
                <a:xfrm>
                  <a:off x="7048384" y="2436451"/>
                  <a:ext cx="203543" cy="209795"/>
                </a:xfrm>
                <a:custGeom>
                  <a:avLst/>
                  <a:gdLst>
                    <a:gd name="T0" fmla="*/ 0 w 293"/>
                    <a:gd name="T1" fmla="*/ 59 h 302"/>
                    <a:gd name="T2" fmla="*/ 230 w 293"/>
                    <a:gd name="T3" fmla="*/ 302 h 302"/>
                    <a:gd name="T4" fmla="*/ 293 w 293"/>
                    <a:gd name="T5" fmla="*/ 248 h 302"/>
                    <a:gd name="T6" fmla="*/ 71 w 293"/>
                    <a:gd name="T7" fmla="*/ 0 h 302"/>
                    <a:gd name="T8" fmla="*/ 0 w 293"/>
                    <a:gd name="T9" fmla="*/ 59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3" h="302">
                      <a:moveTo>
                        <a:pt x="0" y="59"/>
                      </a:moveTo>
                      <a:lnTo>
                        <a:pt x="230" y="302"/>
                      </a:lnTo>
                      <a:lnTo>
                        <a:pt x="293" y="248"/>
                      </a:lnTo>
                      <a:lnTo>
                        <a:pt x="71" y="0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7" name="íŝľiḑê"/>
                <p:cNvSpPr>
                  <a:spLocks/>
                </p:cNvSpPr>
                <p:nvPr/>
              </p:nvSpPr>
              <p:spPr bwMode="auto">
                <a:xfrm>
                  <a:off x="7178290" y="2579556"/>
                  <a:ext cx="81973" cy="81973"/>
                </a:xfrm>
                <a:custGeom>
                  <a:avLst/>
                  <a:gdLst>
                    <a:gd name="T0" fmla="*/ 49 w 50"/>
                    <a:gd name="T1" fmla="*/ 27 h 50"/>
                    <a:gd name="T2" fmla="*/ 23 w 50"/>
                    <a:gd name="T3" fmla="*/ 49 h 50"/>
                    <a:gd name="T4" fmla="*/ 1 w 50"/>
                    <a:gd name="T5" fmla="*/ 24 h 50"/>
                    <a:gd name="T6" fmla="*/ 27 w 50"/>
                    <a:gd name="T7" fmla="*/ 1 h 50"/>
                    <a:gd name="T8" fmla="*/ 49 w 50"/>
                    <a:gd name="T9" fmla="*/ 2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49" y="27"/>
                      </a:moveTo>
                      <a:cubicBezTo>
                        <a:pt x="48" y="40"/>
                        <a:pt x="37" y="50"/>
                        <a:pt x="23" y="49"/>
                      </a:cubicBezTo>
                      <a:cubicBezTo>
                        <a:pt x="10" y="48"/>
                        <a:pt x="0" y="37"/>
                        <a:pt x="1" y="24"/>
                      </a:cubicBezTo>
                      <a:cubicBezTo>
                        <a:pt x="2" y="10"/>
                        <a:pt x="13" y="0"/>
                        <a:pt x="27" y="1"/>
                      </a:cubicBezTo>
                      <a:cubicBezTo>
                        <a:pt x="40" y="2"/>
                        <a:pt x="50" y="14"/>
                        <a:pt x="49" y="2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8" name="íṩ1iďè"/>
                <p:cNvSpPr>
                  <a:spLocks/>
                </p:cNvSpPr>
                <p:nvPr/>
              </p:nvSpPr>
              <p:spPr bwMode="auto">
                <a:xfrm>
                  <a:off x="5631227" y="2155799"/>
                  <a:ext cx="1344910" cy="1139283"/>
                </a:xfrm>
                <a:custGeom>
                  <a:avLst/>
                  <a:gdLst>
                    <a:gd name="T0" fmla="*/ 255 w 819"/>
                    <a:gd name="T1" fmla="*/ 419 h 694"/>
                    <a:gd name="T2" fmla="*/ 329 w 819"/>
                    <a:gd name="T3" fmla="*/ 449 h 694"/>
                    <a:gd name="T4" fmla="*/ 473 w 819"/>
                    <a:gd name="T5" fmla="*/ 612 h 694"/>
                    <a:gd name="T6" fmla="*/ 713 w 819"/>
                    <a:gd name="T7" fmla="*/ 428 h 694"/>
                    <a:gd name="T8" fmla="*/ 459 w 819"/>
                    <a:gd name="T9" fmla="*/ 62 h 694"/>
                    <a:gd name="T10" fmla="*/ 434 w 819"/>
                    <a:gd name="T11" fmla="*/ 30 h 694"/>
                    <a:gd name="T12" fmla="*/ 479 w 819"/>
                    <a:gd name="T13" fmla="*/ 33 h 694"/>
                    <a:gd name="T14" fmla="*/ 805 w 819"/>
                    <a:gd name="T15" fmla="*/ 197 h 694"/>
                    <a:gd name="T16" fmla="*/ 813 w 819"/>
                    <a:gd name="T17" fmla="*/ 406 h 694"/>
                    <a:gd name="T18" fmla="*/ 446 w 819"/>
                    <a:gd name="T19" fmla="*/ 694 h 694"/>
                    <a:gd name="T20" fmla="*/ 323 w 819"/>
                    <a:gd name="T21" fmla="*/ 651 h 694"/>
                    <a:gd name="T22" fmla="*/ 86 w 819"/>
                    <a:gd name="T23" fmla="*/ 636 h 694"/>
                    <a:gd name="T24" fmla="*/ 32 w 819"/>
                    <a:gd name="T25" fmla="*/ 457 h 694"/>
                    <a:gd name="T26" fmla="*/ 255 w 819"/>
                    <a:gd name="T27" fmla="*/ 419 h 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19" h="694">
                      <a:moveTo>
                        <a:pt x="255" y="419"/>
                      </a:moveTo>
                      <a:cubicBezTo>
                        <a:pt x="255" y="419"/>
                        <a:pt x="305" y="428"/>
                        <a:pt x="329" y="449"/>
                      </a:cubicBezTo>
                      <a:cubicBezTo>
                        <a:pt x="353" y="470"/>
                        <a:pt x="463" y="606"/>
                        <a:pt x="473" y="612"/>
                      </a:cubicBezTo>
                      <a:cubicBezTo>
                        <a:pt x="484" y="617"/>
                        <a:pt x="691" y="463"/>
                        <a:pt x="713" y="428"/>
                      </a:cubicBezTo>
                      <a:cubicBezTo>
                        <a:pt x="735" y="393"/>
                        <a:pt x="724" y="117"/>
                        <a:pt x="459" y="62"/>
                      </a:cubicBezTo>
                      <a:cubicBezTo>
                        <a:pt x="459" y="62"/>
                        <a:pt x="427" y="59"/>
                        <a:pt x="434" y="30"/>
                      </a:cubicBezTo>
                      <a:cubicBezTo>
                        <a:pt x="442" y="0"/>
                        <a:pt x="479" y="33"/>
                        <a:pt x="479" y="33"/>
                      </a:cubicBezTo>
                      <a:cubicBezTo>
                        <a:pt x="479" y="33"/>
                        <a:pt x="676" y="54"/>
                        <a:pt x="805" y="197"/>
                      </a:cubicBezTo>
                      <a:cubicBezTo>
                        <a:pt x="805" y="197"/>
                        <a:pt x="819" y="389"/>
                        <a:pt x="813" y="406"/>
                      </a:cubicBezTo>
                      <a:cubicBezTo>
                        <a:pt x="807" y="422"/>
                        <a:pt x="516" y="648"/>
                        <a:pt x="446" y="694"/>
                      </a:cubicBezTo>
                      <a:cubicBezTo>
                        <a:pt x="446" y="694"/>
                        <a:pt x="387" y="644"/>
                        <a:pt x="323" y="651"/>
                      </a:cubicBezTo>
                      <a:cubicBezTo>
                        <a:pt x="260" y="658"/>
                        <a:pt x="106" y="654"/>
                        <a:pt x="86" y="636"/>
                      </a:cubicBezTo>
                      <a:cubicBezTo>
                        <a:pt x="65" y="617"/>
                        <a:pt x="0" y="513"/>
                        <a:pt x="32" y="457"/>
                      </a:cubicBezTo>
                      <a:cubicBezTo>
                        <a:pt x="64" y="401"/>
                        <a:pt x="255" y="419"/>
                        <a:pt x="255" y="419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9" name="i$1ide"/>
                <p:cNvSpPr>
                  <a:spLocks/>
                </p:cNvSpPr>
                <p:nvPr/>
              </p:nvSpPr>
              <p:spPr bwMode="auto">
                <a:xfrm>
                  <a:off x="5596493" y="2863683"/>
                  <a:ext cx="681486" cy="656477"/>
                </a:xfrm>
                <a:custGeom>
                  <a:avLst/>
                  <a:gdLst>
                    <a:gd name="T0" fmla="*/ 138 w 415"/>
                    <a:gd name="T1" fmla="*/ 76 h 400"/>
                    <a:gd name="T2" fmla="*/ 47 w 415"/>
                    <a:gd name="T3" fmla="*/ 364 h 400"/>
                    <a:gd name="T4" fmla="*/ 106 w 415"/>
                    <a:gd name="T5" fmla="*/ 390 h 400"/>
                    <a:gd name="T6" fmla="*/ 396 w 415"/>
                    <a:gd name="T7" fmla="*/ 192 h 400"/>
                    <a:gd name="T8" fmla="*/ 138 w 415"/>
                    <a:gd name="T9" fmla="*/ 76 h 4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5" h="400">
                      <a:moveTo>
                        <a:pt x="138" y="76"/>
                      </a:moveTo>
                      <a:cubicBezTo>
                        <a:pt x="90" y="93"/>
                        <a:pt x="0" y="252"/>
                        <a:pt x="47" y="364"/>
                      </a:cubicBezTo>
                      <a:cubicBezTo>
                        <a:pt x="47" y="364"/>
                        <a:pt x="77" y="400"/>
                        <a:pt x="106" y="390"/>
                      </a:cubicBezTo>
                      <a:cubicBezTo>
                        <a:pt x="134" y="380"/>
                        <a:pt x="377" y="218"/>
                        <a:pt x="396" y="192"/>
                      </a:cubicBezTo>
                      <a:cubicBezTo>
                        <a:pt x="415" y="167"/>
                        <a:pt x="355" y="0"/>
                        <a:pt x="138" y="76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0" name="îśḷíḋé"/>
                <p:cNvSpPr>
                  <a:spLocks/>
                </p:cNvSpPr>
                <p:nvPr/>
              </p:nvSpPr>
              <p:spPr bwMode="auto">
                <a:xfrm>
                  <a:off x="5496458" y="2789351"/>
                  <a:ext cx="658561" cy="200764"/>
                </a:xfrm>
                <a:custGeom>
                  <a:avLst/>
                  <a:gdLst>
                    <a:gd name="T0" fmla="*/ 384 w 401"/>
                    <a:gd name="T1" fmla="*/ 15 h 122"/>
                    <a:gd name="T2" fmla="*/ 119 w 401"/>
                    <a:gd name="T3" fmla="*/ 17 h 122"/>
                    <a:gd name="T4" fmla="*/ 15 w 401"/>
                    <a:gd name="T5" fmla="*/ 29 h 122"/>
                    <a:gd name="T6" fmla="*/ 111 w 401"/>
                    <a:gd name="T7" fmla="*/ 114 h 122"/>
                    <a:gd name="T8" fmla="*/ 380 w 401"/>
                    <a:gd name="T9" fmla="*/ 72 h 122"/>
                    <a:gd name="T10" fmla="*/ 384 w 401"/>
                    <a:gd name="T11" fmla="*/ 15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01" h="122">
                      <a:moveTo>
                        <a:pt x="384" y="15"/>
                      </a:moveTo>
                      <a:cubicBezTo>
                        <a:pt x="371" y="0"/>
                        <a:pt x="185" y="12"/>
                        <a:pt x="119" y="17"/>
                      </a:cubicBezTo>
                      <a:cubicBezTo>
                        <a:pt x="52" y="22"/>
                        <a:pt x="26" y="5"/>
                        <a:pt x="15" y="29"/>
                      </a:cubicBezTo>
                      <a:cubicBezTo>
                        <a:pt x="0" y="58"/>
                        <a:pt x="55" y="106"/>
                        <a:pt x="111" y="114"/>
                      </a:cubicBezTo>
                      <a:cubicBezTo>
                        <a:pt x="168" y="122"/>
                        <a:pt x="361" y="84"/>
                        <a:pt x="380" y="72"/>
                      </a:cubicBezTo>
                      <a:cubicBezTo>
                        <a:pt x="399" y="60"/>
                        <a:pt x="401" y="35"/>
                        <a:pt x="384" y="15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1" name="iṥ1îḋe"/>
                <p:cNvSpPr>
                  <a:spLocks/>
                </p:cNvSpPr>
                <p:nvPr/>
              </p:nvSpPr>
              <p:spPr bwMode="auto">
                <a:xfrm>
                  <a:off x="6879576" y="2259307"/>
                  <a:ext cx="540465" cy="556443"/>
                </a:xfrm>
                <a:custGeom>
                  <a:avLst/>
                  <a:gdLst>
                    <a:gd name="T0" fmla="*/ 41 w 329"/>
                    <a:gd name="T1" fmla="*/ 339 h 339"/>
                    <a:gd name="T2" fmla="*/ 25 w 329"/>
                    <a:gd name="T3" fmla="*/ 133 h 339"/>
                    <a:gd name="T4" fmla="*/ 187 w 329"/>
                    <a:gd name="T5" fmla="*/ 5 h 339"/>
                    <a:gd name="T6" fmla="*/ 329 w 329"/>
                    <a:gd name="T7" fmla="*/ 63 h 339"/>
                    <a:gd name="T8" fmla="*/ 191 w 329"/>
                    <a:gd name="T9" fmla="*/ 167 h 339"/>
                    <a:gd name="T10" fmla="*/ 94 w 329"/>
                    <a:gd name="T11" fmla="*/ 305 h 339"/>
                    <a:gd name="T12" fmla="*/ 41 w 329"/>
                    <a:gd name="T13" fmla="*/ 339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9" h="339">
                      <a:moveTo>
                        <a:pt x="41" y="339"/>
                      </a:moveTo>
                      <a:cubicBezTo>
                        <a:pt x="41" y="339"/>
                        <a:pt x="0" y="178"/>
                        <a:pt x="25" y="133"/>
                      </a:cubicBezTo>
                      <a:cubicBezTo>
                        <a:pt x="50" y="87"/>
                        <a:pt x="94" y="12"/>
                        <a:pt x="187" y="5"/>
                      </a:cubicBezTo>
                      <a:cubicBezTo>
                        <a:pt x="249" y="0"/>
                        <a:pt x="305" y="29"/>
                        <a:pt x="329" y="63"/>
                      </a:cubicBezTo>
                      <a:cubicBezTo>
                        <a:pt x="329" y="63"/>
                        <a:pt x="239" y="136"/>
                        <a:pt x="191" y="167"/>
                      </a:cubicBezTo>
                      <a:cubicBezTo>
                        <a:pt x="143" y="198"/>
                        <a:pt x="74" y="244"/>
                        <a:pt x="94" y="305"/>
                      </a:cubicBezTo>
                      <a:cubicBezTo>
                        <a:pt x="94" y="305"/>
                        <a:pt x="82" y="325"/>
                        <a:pt x="41" y="339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2" name="ïṧlíḑè"/>
                <p:cNvSpPr>
                  <a:spLocks/>
                </p:cNvSpPr>
                <p:nvPr/>
              </p:nvSpPr>
              <p:spPr bwMode="auto">
                <a:xfrm>
                  <a:off x="6406495" y="3305502"/>
                  <a:ext cx="59048" cy="163946"/>
                </a:xfrm>
                <a:custGeom>
                  <a:avLst/>
                  <a:gdLst>
                    <a:gd name="T0" fmla="*/ 6 w 36"/>
                    <a:gd name="T1" fmla="*/ 16 h 100"/>
                    <a:gd name="T2" fmla="*/ 21 w 36"/>
                    <a:gd name="T3" fmla="*/ 90 h 100"/>
                    <a:gd name="T4" fmla="*/ 36 w 36"/>
                    <a:gd name="T5" fmla="*/ 90 h 100"/>
                    <a:gd name="T6" fmla="*/ 18 w 36"/>
                    <a:gd name="T7" fmla="*/ 8 h 100"/>
                    <a:gd name="T8" fmla="*/ 6 w 36"/>
                    <a:gd name="T9" fmla="*/ 16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00">
                      <a:moveTo>
                        <a:pt x="6" y="16"/>
                      </a:moveTo>
                      <a:cubicBezTo>
                        <a:pt x="20" y="38"/>
                        <a:pt x="20" y="64"/>
                        <a:pt x="21" y="90"/>
                      </a:cubicBezTo>
                      <a:cubicBezTo>
                        <a:pt x="21" y="100"/>
                        <a:pt x="36" y="100"/>
                        <a:pt x="36" y="90"/>
                      </a:cubicBezTo>
                      <a:cubicBezTo>
                        <a:pt x="35" y="61"/>
                        <a:pt x="35" y="33"/>
                        <a:pt x="18" y="8"/>
                      </a:cubicBezTo>
                      <a:cubicBezTo>
                        <a:pt x="13" y="0"/>
                        <a:pt x="0" y="8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3" name="iŝ1iḓê"/>
                <p:cNvSpPr>
                  <a:spLocks/>
                </p:cNvSpPr>
                <p:nvPr/>
              </p:nvSpPr>
              <p:spPr bwMode="auto">
                <a:xfrm>
                  <a:off x="6464154" y="3305502"/>
                  <a:ext cx="47239" cy="124349"/>
                </a:xfrm>
                <a:custGeom>
                  <a:avLst/>
                  <a:gdLst>
                    <a:gd name="T0" fmla="*/ 5 w 29"/>
                    <a:gd name="T1" fmla="*/ 16 h 76"/>
                    <a:gd name="T2" fmla="*/ 14 w 29"/>
                    <a:gd name="T3" fmla="*/ 66 h 76"/>
                    <a:gd name="T4" fmla="*/ 29 w 29"/>
                    <a:gd name="T5" fmla="*/ 66 h 76"/>
                    <a:gd name="T6" fmla="*/ 17 w 29"/>
                    <a:gd name="T7" fmla="*/ 8 h 76"/>
                    <a:gd name="T8" fmla="*/ 5 w 29"/>
                    <a:gd name="T9" fmla="*/ 16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76">
                      <a:moveTo>
                        <a:pt x="5" y="16"/>
                      </a:moveTo>
                      <a:cubicBezTo>
                        <a:pt x="13" y="31"/>
                        <a:pt x="13" y="49"/>
                        <a:pt x="14" y="66"/>
                      </a:cubicBezTo>
                      <a:cubicBezTo>
                        <a:pt x="14" y="76"/>
                        <a:pt x="29" y="76"/>
                        <a:pt x="29" y="66"/>
                      </a:cubicBezTo>
                      <a:cubicBezTo>
                        <a:pt x="28" y="46"/>
                        <a:pt x="28" y="26"/>
                        <a:pt x="17" y="8"/>
                      </a:cubicBezTo>
                      <a:cubicBezTo>
                        <a:pt x="13" y="0"/>
                        <a:pt x="0" y="7"/>
                        <a:pt x="5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4" name="iṡḻïḓé"/>
                <p:cNvSpPr>
                  <a:spLocks/>
                </p:cNvSpPr>
                <p:nvPr/>
              </p:nvSpPr>
              <p:spPr bwMode="auto">
                <a:xfrm>
                  <a:off x="5754186" y="3556283"/>
                  <a:ext cx="125043" cy="136853"/>
                </a:xfrm>
                <a:custGeom>
                  <a:avLst/>
                  <a:gdLst>
                    <a:gd name="T0" fmla="*/ 5 w 76"/>
                    <a:gd name="T1" fmla="*/ 17 h 83"/>
                    <a:gd name="T2" fmla="*/ 58 w 76"/>
                    <a:gd name="T3" fmla="*/ 76 h 83"/>
                    <a:gd name="T4" fmla="*/ 68 w 76"/>
                    <a:gd name="T5" fmla="*/ 66 h 83"/>
                    <a:gd name="T6" fmla="*/ 17 w 76"/>
                    <a:gd name="T7" fmla="*/ 9 h 83"/>
                    <a:gd name="T8" fmla="*/ 5 w 76"/>
                    <a:gd name="T9" fmla="*/ 17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83">
                      <a:moveTo>
                        <a:pt x="5" y="17"/>
                      </a:moveTo>
                      <a:cubicBezTo>
                        <a:pt x="17" y="41"/>
                        <a:pt x="38" y="58"/>
                        <a:pt x="58" y="76"/>
                      </a:cubicBezTo>
                      <a:cubicBezTo>
                        <a:pt x="65" y="83"/>
                        <a:pt x="76" y="72"/>
                        <a:pt x="68" y="66"/>
                      </a:cubicBezTo>
                      <a:cubicBezTo>
                        <a:pt x="49" y="49"/>
                        <a:pt x="30" y="32"/>
                        <a:pt x="17" y="9"/>
                      </a:cubicBezTo>
                      <a:cubicBezTo>
                        <a:pt x="13" y="0"/>
                        <a:pt x="0" y="8"/>
                        <a:pt x="5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5" name="íşľîḓe"/>
                <p:cNvSpPr>
                  <a:spLocks/>
                </p:cNvSpPr>
                <p:nvPr/>
              </p:nvSpPr>
              <p:spPr bwMode="auto">
                <a:xfrm>
                  <a:off x="5720146" y="3604217"/>
                  <a:ext cx="85446" cy="95172"/>
                </a:xfrm>
                <a:custGeom>
                  <a:avLst/>
                  <a:gdLst>
                    <a:gd name="T0" fmla="*/ 6 w 52"/>
                    <a:gd name="T1" fmla="*/ 16 h 58"/>
                    <a:gd name="T2" fmla="*/ 36 w 52"/>
                    <a:gd name="T3" fmla="*/ 52 h 58"/>
                    <a:gd name="T4" fmla="*/ 44 w 52"/>
                    <a:gd name="T5" fmla="*/ 39 h 58"/>
                    <a:gd name="T6" fmla="*/ 18 w 52"/>
                    <a:gd name="T7" fmla="*/ 8 h 58"/>
                    <a:gd name="T8" fmla="*/ 6 w 52"/>
                    <a:gd name="T9" fmla="*/ 16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" h="58">
                      <a:moveTo>
                        <a:pt x="6" y="16"/>
                      </a:moveTo>
                      <a:cubicBezTo>
                        <a:pt x="14" y="29"/>
                        <a:pt x="23" y="43"/>
                        <a:pt x="36" y="52"/>
                      </a:cubicBezTo>
                      <a:cubicBezTo>
                        <a:pt x="44" y="58"/>
                        <a:pt x="52" y="45"/>
                        <a:pt x="44" y="39"/>
                      </a:cubicBezTo>
                      <a:cubicBezTo>
                        <a:pt x="33" y="32"/>
                        <a:pt x="26" y="19"/>
                        <a:pt x="18" y="8"/>
                      </a:cubicBezTo>
                      <a:cubicBezTo>
                        <a:pt x="13" y="0"/>
                        <a:pt x="0" y="8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6" name="išľïde"/>
                <p:cNvSpPr>
                  <a:spLocks/>
                </p:cNvSpPr>
                <p:nvPr/>
              </p:nvSpPr>
              <p:spPr bwMode="auto">
                <a:xfrm>
                  <a:off x="7001146" y="2876187"/>
                  <a:ext cx="109760" cy="67384"/>
                </a:xfrm>
                <a:custGeom>
                  <a:avLst/>
                  <a:gdLst>
                    <a:gd name="T0" fmla="*/ 8 w 67"/>
                    <a:gd name="T1" fmla="*/ 17 h 41"/>
                    <a:gd name="T2" fmla="*/ 54 w 67"/>
                    <a:gd name="T3" fmla="*/ 38 h 41"/>
                    <a:gd name="T4" fmla="*/ 58 w 67"/>
                    <a:gd name="T5" fmla="*/ 24 h 41"/>
                    <a:gd name="T6" fmla="*/ 16 w 67"/>
                    <a:gd name="T7" fmla="*/ 4 h 41"/>
                    <a:gd name="T8" fmla="*/ 8 w 67"/>
                    <a:gd name="T9" fmla="*/ 17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41">
                      <a:moveTo>
                        <a:pt x="8" y="17"/>
                      </a:moveTo>
                      <a:cubicBezTo>
                        <a:pt x="23" y="26"/>
                        <a:pt x="38" y="34"/>
                        <a:pt x="54" y="38"/>
                      </a:cubicBezTo>
                      <a:cubicBezTo>
                        <a:pt x="63" y="41"/>
                        <a:pt x="67" y="26"/>
                        <a:pt x="58" y="24"/>
                      </a:cubicBezTo>
                      <a:cubicBezTo>
                        <a:pt x="43" y="20"/>
                        <a:pt x="29" y="12"/>
                        <a:pt x="16" y="4"/>
                      </a:cubicBezTo>
                      <a:cubicBezTo>
                        <a:pt x="7" y="0"/>
                        <a:pt x="0" y="13"/>
                        <a:pt x="8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7" name="ïšlïḍe"/>
                <p:cNvSpPr>
                  <a:spLocks/>
                </p:cNvSpPr>
                <p:nvPr/>
              </p:nvSpPr>
              <p:spPr bwMode="auto">
                <a:xfrm>
                  <a:off x="6987947" y="2932456"/>
                  <a:ext cx="90309" cy="49323"/>
                </a:xfrm>
                <a:custGeom>
                  <a:avLst/>
                  <a:gdLst>
                    <a:gd name="T0" fmla="*/ 8 w 55"/>
                    <a:gd name="T1" fmla="*/ 17 h 30"/>
                    <a:gd name="T2" fmla="*/ 42 w 55"/>
                    <a:gd name="T3" fmla="*/ 28 h 30"/>
                    <a:gd name="T4" fmla="*/ 46 w 55"/>
                    <a:gd name="T5" fmla="*/ 14 h 30"/>
                    <a:gd name="T6" fmla="*/ 16 w 55"/>
                    <a:gd name="T7" fmla="*/ 4 h 30"/>
                    <a:gd name="T8" fmla="*/ 8 w 55"/>
                    <a:gd name="T9" fmla="*/ 17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30">
                      <a:moveTo>
                        <a:pt x="8" y="17"/>
                      </a:moveTo>
                      <a:cubicBezTo>
                        <a:pt x="19" y="23"/>
                        <a:pt x="30" y="26"/>
                        <a:pt x="42" y="28"/>
                      </a:cubicBezTo>
                      <a:cubicBezTo>
                        <a:pt x="51" y="30"/>
                        <a:pt x="55" y="15"/>
                        <a:pt x="46" y="14"/>
                      </a:cubicBezTo>
                      <a:cubicBezTo>
                        <a:pt x="36" y="12"/>
                        <a:pt x="25" y="10"/>
                        <a:pt x="16" y="4"/>
                      </a:cubicBezTo>
                      <a:cubicBezTo>
                        <a:pt x="7" y="0"/>
                        <a:pt x="0" y="13"/>
                        <a:pt x="8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8" name="íṧļîdè"/>
                <p:cNvSpPr>
                  <a:spLocks/>
                </p:cNvSpPr>
                <p:nvPr/>
              </p:nvSpPr>
              <p:spPr bwMode="auto">
                <a:xfrm>
                  <a:off x="7521465" y="2471186"/>
                  <a:ext cx="47933" cy="118096"/>
                </a:xfrm>
                <a:custGeom>
                  <a:avLst/>
                  <a:gdLst>
                    <a:gd name="T0" fmla="*/ 5 w 29"/>
                    <a:gd name="T1" fmla="*/ 16 h 72"/>
                    <a:gd name="T2" fmla="*/ 14 w 29"/>
                    <a:gd name="T3" fmla="*/ 62 h 72"/>
                    <a:gd name="T4" fmla="*/ 29 w 29"/>
                    <a:gd name="T5" fmla="*/ 62 h 72"/>
                    <a:gd name="T6" fmla="*/ 17 w 29"/>
                    <a:gd name="T7" fmla="*/ 8 h 72"/>
                    <a:gd name="T8" fmla="*/ 5 w 29"/>
                    <a:gd name="T9" fmla="*/ 16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72">
                      <a:moveTo>
                        <a:pt x="5" y="16"/>
                      </a:moveTo>
                      <a:cubicBezTo>
                        <a:pt x="12" y="30"/>
                        <a:pt x="13" y="46"/>
                        <a:pt x="14" y="62"/>
                      </a:cubicBezTo>
                      <a:cubicBezTo>
                        <a:pt x="14" y="72"/>
                        <a:pt x="29" y="72"/>
                        <a:pt x="29" y="62"/>
                      </a:cubicBezTo>
                      <a:cubicBezTo>
                        <a:pt x="28" y="43"/>
                        <a:pt x="26" y="25"/>
                        <a:pt x="17" y="8"/>
                      </a:cubicBezTo>
                      <a:cubicBezTo>
                        <a:pt x="13" y="0"/>
                        <a:pt x="0" y="7"/>
                        <a:pt x="5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9" name="iṥļïḋê"/>
                <p:cNvSpPr>
                  <a:spLocks/>
                </p:cNvSpPr>
                <p:nvPr/>
              </p:nvSpPr>
              <p:spPr bwMode="auto">
                <a:xfrm>
                  <a:off x="7577039" y="2455903"/>
                  <a:ext cx="44460" cy="110455"/>
                </a:xfrm>
                <a:custGeom>
                  <a:avLst/>
                  <a:gdLst>
                    <a:gd name="T0" fmla="*/ 4 w 27"/>
                    <a:gd name="T1" fmla="*/ 13 h 67"/>
                    <a:gd name="T2" fmla="*/ 12 w 27"/>
                    <a:gd name="T3" fmla="*/ 57 h 67"/>
                    <a:gd name="T4" fmla="*/ 27 w 27"/>
                    <a:gd name="T5" fmla="*/ 57 h 67"/>
                    <a:gd name="T6" fmla="*/ 18 w 27"/>
                    <a:gd name="T7" fmla="*/ 9 h 67"/>
                    <a:gd name="T8" fmla="*/ 4 w 27"/>
                    <a:gd name="T9" fmla="*/ 1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67">
                      <a:moveTo>
                        <a:pt x="4" y="13"/>
                      </a:moveTo>
                      <a:cubicBezTo>
                        <a:pt x="9" y="27"/>
                        <a:pt x="11" y="42"/>
                        <a:pt x="12" y="57"/>
                      </a:cubicBezTo>
                      <a:cubicBezTo>
                        <a:pt x="12" y="67"/>
                        <a:pt x="27" y="67"/>
                        <a:pt x="27" y="57"/>
                      </a:cubicBezTo>
                      <a:cubicBezTo>
                        <a:pt x="26" y="40"/>
                        <a:pt x="24" y="24"/>
                        <a:pt x="18" y="9"/>
                      </a:cubicBezTo>
                      <a:cubicBezTo>
                        <a:pt x="15" y="0"/>
                        <a:pt x="0" y="4"/>
                        <a:pt x="4" y="1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0" name="îsḻíḋè"/>
                <p:cNvSpPr>
                  <a:spLocks/>
                </p:cNvSpPr>
                <p:nvPr/>
              </p:nvSpPr>
              <p:spPr bwMode="auto">
                <a:xfrm>
                  <a:off x="6335637" y="2555937"/>
                  <a:ext cx="277874" cy="187565"/>
                </a:xfrm>
                <a:custGeom>
                  <a:avLst/>
                  <a:gdLst>
                    <a:gd name="T0" fmla="*/ 39 w 169"/>
                    <a:gd name="T1" fmla="*/ 48 h 114"/>
                    <a:gd name="T2" fmla="*/ 85 w 169"/>
                    <a:gd name="T3" fmla="*/ 51 h 114"/>
                    <a:gd name="T4" fmla="*/ 135 w 169"/>
                    <a:gd name="T5" fmla="*/ 5 h 114"/>
                    <a:gd name="T6" fmla="*/ 169 w 169"/>
                    <a:gd name="T7" fmla="*/ 32 h 114"/>
                    <a:gd name="T8" fmla="*/ 75 w 169"/>
                    <a:gd name="T9" fmla="*/ 103 h 114"/>
                    <a:gd name="T10" fmla="*/ 57 w 169"/>
                    <a:gd name="T11" fmla="*/ 101 h 114"/>
                    <a:gd name="T12" fmla="*/ 46 w 169"/>
                    <a:gd name="T13" fmla="*/ 108 h 114"/>
                    <a:gd name="T14" fmla="*/ 6 w 169"/>
                    <a:gd name="T15" fmla="*/ 106 h 114"/>
                    <a:gd name="T16" fmla="*/ 9 w 169"/>
                    <a:gd name="T17" fmla="*/ 53 h 114"/>
                    <a:gd name="T18" fmla="*/ 39 w 169"/>
                    <a:gd name="T19" fmla="*/ 48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9" h="114">
                      <a:moveTo>
                        <a:pt x="39" y="48"/>
                      </a:moveTo>
                      <a:cubicBezTo>
                        <a:pt x="39" y="48"/>
                        <a:pt x="73" y="53"/>
                        <a:pt x="85" y="51"/>
                      </a:cubicBezTo>
                      <a:cubicBezTo>
                        <a:pt x="98" y="48"/>
                        <a:pt x="128" y="10"/>
                        <a:pt x="135" y="5"/>
                      </a:cubicBezTo>
                      <a:cubicBezTo>
                        <a:pt x="143" y="0"/>
                        <a:pt x="169" y="32"/>
                        <a:pt x="169" y="32"/>
                      </a:cubicBezTo>
                      <a:cubicBezTo>
                        <a:pt x="169" y="32"/>
                        <a:pt x="91" y="96"/>
                        <a:pt x="75" y="103"/>
                      </a:cubicBezTo>
                      <a:cubicBezTo>
                        <a:pt x="57" y="101"/>
                        <a:pt x="57" y="101"/>
                        <a:pt x="57" y="101"/>
                      </a:cubicBezTo>
                      <a:cubicBezTo>
                        <a:pt x="46" y="108"/>
                        <a:pt x="46" y="108"/>
                        <a:pt x="46" y="108"/>
                      </a:cubicBezTo>
                      <a:cubicBezTo>
                        <a:pt x="46" y="108"/>
                        <a:pt x="12" y="114"/>
                        <a:pt x="6" y="106"/>
                      </a:cubicBezTo>
                      <a:cubicBezTo>
                        <a:pt x="0" y="97"/>
                        <a:pt x="9" y="53"/>
                        <a:pt x="9" y="53"/>
                      </a:cubicBezTo>
                      <a:cubicBezTo>
                        <a:pt x="9" y="53"/>
                        <a:pt x="28" y="47"/>
                        <a:pt x="39" y="4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1" name="ïsḻidé"/>
                <p:cNvSpPr>
                  <a:spLocks/>
                </p:cNvSpPr>
                <p:nvPr/>
              </p:nvSpPr>
              <p:spPr bwMode="auto">
                <a:xfrm>
                  <a:off x="5644426" y="2377403"/>
                  <a:ext cx="771795" cy="288989"/>
                </a:xfrm>
                <a:custGeom>
                  <a:avLst/>
                  <a:gdLst>
                    <a:gd name="T0" fmla="*/ 161 w 470"/>
                    <a:gd name="T1" fmla="*/ 119 h 176"/>
                    <a:gd name="T2" fmla="*/ 362 w 470"/>
                    <a:gd name="T3" fmla="*/ 14 h 176"/>
                    <a:gd name="T4" fmla="*/ 470 w 470"/>
                    <a:gd name="T5" fmla="*/ 157 h 176"/>
                    <a:gd name="T6" fmla="*/ 428 w 470"/>
                    <a:gd name="T7" fmla="*/ 173 h 176"/>
                    <a:gd name="T8" fmla="*/ 360 w 470"/>
                    <a:gd name="T9" fmla="*/ 52 h 176"/>
                    <a:gd name="T10" fmla="*/ 169 w 470"/>
                    <a:gd name="T11" fmla="*/ 157 h 176"/>
                    <a:gd name="T12" fmla="*/ 161 w 470"/>
                    <a:gd name="T13" fmla="*/ 119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0" h="176">
                      <a:moveTo>
                        <a:pt x="161" y="119"/>
                      </a:moveTo>
                      <a:cubicBezTo>
                        <a:pt x="161" y="119"/>
                        <a:pt x="287" y="0"/>
                        <a:pt x="362" y="14"/>
                      </a:cubicBezTo>
                      <a:cubicBezTo>
                        <a:pt x="437" y="27"/>
                        <a:pt x="461" y="111"/>
                        <a:pt x="470" y="157"/>
                      </a:cubicBezTo>
                      <a:cubicBezTo>
                        <a:pt x="470" y="157"/>
                        <a:pt x="442" y="176"/>
                        <a:pt x="428" y="173"/>
                      </a:cubicBezTo>
                      <a:cubicBezTo>
                        <a:pt x="428" y="173"/>
                        <a:pt x="414" y="48"/>
                        <a:pt x="360" y="52"/>
                      </a:cubicBezTo>
                      <a:cubicBezTo>
                        <a:pt x="305" y="57"/>
                        <a:pt x="180" y="151"/>
                        <a:pt x="169" y="157"/>
                      </a:cubicBezTo>
                      <a:cubicBezTo>
                        <a:pt x="158" y="164"/>
                        <a:pt x="0" y="139"/>
                        <a:pt x="161" y="119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2" name="iśļïḋê"/>
                <p:cNvSpPr>
                  <a:spLocks/>
                </p:cNvSpPr>
                <p:nvPr/>
              </p:nvSpPr>
              <p:spPr bwMode="auto">
                <a:xfrm>
                  <a:off x="6437756" y="2689317"/>
                  <a:ext cx="248003" cy="336922"/>
                </a:xfrm>
                <a:custGeom>
                  <a:avLst/>
                  <a:gdLst>
                    <a:gd name="T0" fmla="*/ 43 w 151"/>
                    <a:gd name="T1" fmla="*/ 126 h 205"/>
                    <a:gd name="T2" fmla="*/ 82 w 151"/>
                    <a:gd name="T3" fmla="*/ 103 h 205"/>
                    <a:gd name="T4" fmla="*/ 87 w 151"/>
                    <a:gd name="T5" fmla="*/ 24 h 205"/>
                    <a:gd name="T6" fmla="*/ 143 w 151"/>
                    <a:gd name="T7" fmla="*/ 15 h 205"/>
                    <a:gd name="T8" fmla="*/ 113 w 151"/>
                    <a:gd name="T9" fmla="*/ 156 h 205"/>
                    <a:gd name="T10" fmla="*/ 97 w 151"/>
                    <a:gd name="T11" fmla="*/ 155 h 205"/>
                    <a:gd name="T12" fmla="*/ 95 w 151"/>
                    <a:gd name="T13" fmla="*/ 183 h 205"/>
                    <a:gd name="T14" fmla="*/ 38 w 151"/>
                    <a:gd name="T15" fmla="*/ 205 h 205"/>
                    <a:gd name="T16" fmla="*/ 6 w 151"/>
                    <a:gd name="T17" fmla="*/ 153 h 205"/>
                    <a:gd name="T18" fmla="*/ 43 w 151"/>
                    <a:gd name="T19" fmla="*/ 126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1" h="205">
                      <a:moveTo>
                        <a:pt x="43" y="126"/>
                      </a:moveTo>
                      <a:cubicBezTo>
                        <a:pt x="43" y="126"/>
                        <a:pt x="74" y="117"/>
                        <a:pt x="82" y="103"/>
                      </a:cubicBezTo>
                      <a:cubicBezTo>
                        <a:pt x="90" y="89"/>
                        <a:pt x="97" y="41"/>
                        <a:pt x="87" y="24"/>
                      </a:cubicBezTo>
                      <a:cubicBezTo>
                        <a:pt x="87" y="24"/>
                        <a:pt x="130" y="0"/>
                        <a:pt x="143" y="15"/>
                      </a:cubicBezTo>
                      <a:cubicBezTo>
                        <a:pt x="143" y="15"/>
                        <a:pt x="151" y="126"/>
                        <a:pt x="113" y="156"/>
                      </a:cubicBezTo>
                      <a:cubicBezTo>
                        <a:pt x="97" y="155"/>
                        <a:pt x="97" y="155"/>
                        <a:pt x="97" y="155"/>
                      </a:cubicBezTo>
                      <a:cubicBezTo>
                        <a:pt x="97" y="155"/>
                        <a:pt x="106" y="177"/>
                        <a:pt x="95" y="183"/>
                      </a:cubicBezTo>
                      <a:cubicBezTo>
                        <a:pt x="84" y="190"/>
                        <a:pt x="41" y="205"/>
                        <a:pt x="38" y="205"/>
                      </a:cubicBezTo>
                      <a:cubicBezTo>
                        <a:pt x="38" y="205"/>
                        <a:pt x="13" y="166"/>
                        <a:pt x="6" y="153"/>
                      </a:cubicBezTo>
                      <a:cubicBezTo>
                        <a:pt x="0" y="141"/>
                        <a:pt x="43" y="126"/>
                        <a:pt x="43" y="126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3" name="î$1îḑê"/>
                <p:cNvSpPr>
                  <a:spLocks/>
                </p:cNvSpPr>
                <p:nvPr/>
              </p:nvSpPr>
              <p:spPr bwMode="auto">
                <a:xfrm>
                  <a:off x="5558980" y="2546212"/>
                  <a:ext cx="948940" cy="409169"/>
                </a:xfrm>
                <a:custGeom>
                  <a:avLst/>
                  <a:gdLst>
                    <a:gd name="T0" fmla="*/ 176 w 578"/>
                    <a:gd name="T1" fmla="*/ 40 h 249"/>
                    <a:gd name="T2" fmla="*/ 578 w 578"/>
                    <a:gd name="T3" fmla="*/ 213 h 249"/>
                    <a:gd name="T4" fmla="*/ 545 w 578"/>
                    <a:gd name="T5" fmla="*/ 249 h 249"/>
                    <a:gd name="T6" fmla="*/ 161 w 578"/>
                    <a:gd name="T7" fmla="*/ 88 h 249"/>
                    <a:gd name="T8" fmla="*/ 34 w 578"/>
                    <a:gd name="T9" fmla="*/ 82 h 249"/>
                    <a:gd name="T10" fmla="*/ 176 w 578"/>
                    <a:gd name="T11" fmla="*/ 40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78" h="249">
                      <a:moveTo>
                        <a:pt x="176" y="40"/>
                      </a:moveTo>
                      <a:cubicBezTo>
                        <a:pt x="176" y="40"/>
                        <a:pt x="473" y="12"/>
                        <a:pt x="578" y="213"/>
                      </a:cubicBezTo>
                      <a:cubicBezTo>
                        <a:pt x="578" y="213"/>
                        <a:pt x="551" y="239"/>
                        <a:pt x="545" y="249"/>
                      </a:cubicBezTo>
                      <a:cubicBezTo>
                        <a:pt x="545" y="249"/>
                        <a:pt x="478" y="50"/>
                        <a:pt x="161" y="88"/>
                      </a:cubicBezTo>
                      <a:cubicBezTo>
                        <a:pt x="153" y="86"/>
                        <a:pt x="57" y="139"/>
                        <a:pt x="34" y="82"/>
                      </a:cubicBezTo>
                      <a:cubicBezTo>
                        <a:pt x="0" y="0"/>
                        <a:pt x="176" y="40"/>
                        <a:pt x="176" y="40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4" name="iṣḻïḑe"/>
                <p:cNvSpPr>
                  <a:spLocks/>
                </p:cNvSpPr>
                <p:nvPr/>
              </p:nvSpPr>
              <p:spPr bwMode="auto">
                <a:xfrm>
                  <a:off x="5991074" y="1477092"/>
                  <a:ext cx="390413" cy="607849"/>
                </a:xfrm>
                <a:custGeom>
                  <a:avLst/>
                  <a:gdLst>
                    <a:gd name="T0" fmla="*/ 231 w 238"/>
                    <a:gd name="T1" fmla="*/ 325 h 370"/>
                    <a:gd name="T2" fmla="*/ 222 w 238"/>
                    <a:gd name="T3" fmla="*/ 281 h 370"/>
                    <a:gd name="T4" fmla="*/ 96 w 238"/>
                    <a:gd name="T5" fmla="*/ 258 h 370"/>
                    <a:gd name="T6" fmla="*/ 207 w 238"/>
                    <a:gd name="T7" fmla="*/ 227 h 370"/>
                    <a:gd name="T8" fmla="*/ 203 w 238"/>
                    <a:gd name="T9" fmla="*/ 211 h 370"/>
                    <a:gd name="T10" fmla="*/ 216 w 238"/>
                    <a:gd name="T11" fmla="*/ 184 h 370"/>
                    <a:gd name="T12" fmla="*/ 190 w 238"/>
                    <a:gd name="T13" fmla="*/ 170 h 370"/>
                    <a:gd name="T14" fmla="*/ 189 w 238"/>
                    <a:gd name="T15" fmla="*/ 166 h 370"/>
                    <a:gd name="T16" fmla="*/ 189 w 238"/>
                    <a:gd name="T17" fmla="*/ 166 h 370"/>
                    <a:gd name="T18" fmla="*/ 168 w 238"/>
                    <a:gd name="T19" fmla="*/ 98 h 370"/>
                    <a:gd name="T20" fmla="*/ 7 w 238"/>
                    <a:gd name="T21" fmla="*/ 181 h 370"/>
                    <a:gd name="T22" fmla="*/ 73 w 238"/>
                    <a:gd name="T23" fmla="*/ 339 h 370"/>
                    <a:gd name="T24" fmla="*/ 231 w 238"/>
                    <a:gd name="T25" fmla="*/ 325 h 3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8" h="370">
                      <a:moveTo>
                        <a:pt x="231" y="325"/>
                      </a:moveTo>
                      <a:cubicBezTo>
                        <a:pt x="231" y="316"/>
                        <a:pt x="227" y="300"/>
                        <a:pt x="222" y="281"/>
                      </a:cubicBezTo>
                      <a:cubicBezTo>
                        <a:pt x="140" y="369"/>
                        <a:pt x="96" y="258"/>
                        <a:pt x="96" y="258"/>
                      </a:cubicBezTo>
                      <a:cubicBezTo>
                        <a:pt x="106" y="257"/>
                        <a:pt x="177" y="236"/>
                        <a:pt x="207" y="227"/>
                      </a:cubicBezTo>
                      <a:cubicBezTo>
                        <a:pt x="206" y="221"/>
                        <a:pt x="204" y="216"/>
                        <a:pt x="203" y="211"/>
                      </a:cubicBezTo>
                      <a:cubicBezTo>
                        <a:pt x="231" y="212"/>
                        <a:pt x="238" y="174"/>
                        <a:pt x="216" y="184"/>
                      </a:cubicBezTo>
                      <a:cubicBezTo>
                        <a:pt x="201" y="191"/>
                        <a:pt x="193" y="178"/>
                        <a:pt x="190" y="170"/>
                      </a:cubicBezTo>
                      <a:cubicBezTo>
                        <a:pt x="190" y="169"/>
                        <a:pt x="189" y="167"/>
                        <a:pt x="189" y="166"/>
                      </a:cubicBezTo>
                      <a:cubicBezTo>
                        <a:pt x="189" y="166"/>
                        <a:pt x="189" y="166"/>
                        <a:pt x="189" y="166"/>
                      </a:cubicBezTo>
                      <a:cubicBezTo>
                        <a:pt x="177" y="127"/>
                        <a:pt x="168" y="98"/>
                        <a:pt x="168" y="98"/>
                      </a:cubicBezTo>
                      <a:cubicBezTo>
                        <a:pt x="53" y="0"/>
                        <a:pt x="0" y="162"/>
                        <a:pt x="7" y="181"/>
                      </a:cubicBezTo>
                      <a:cubicBezTo>
                        <a:pt x="13" y="201"/>
                        <a:pt x="43" y="309"/>
                        <a:pt x="73" y="339"/>
                      </a:cubicBezTo>
                      <a:cubicBezTo>
                        <a:pt x="103" y="370"/>
                        <a:pt x="235" y="366"/>
                        <a:pt x="231" y="325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5" name="îṡļîdê"/>
                <p:cNvSpPr>
                  <a:spLocks/>
                </p:cNvSpPr>
                <p:nvPr/>
              </p:nvSpPr>
              <p:spPr bwMode="auto">
                <a:xfrm>
                  <a:off x="5808371" y="1416654"/>
                  <a:ext cx="522403" cy="536991"/>
                </a:xfrm>
                <a:custGeom>
                  <a:avLst/>
                  <a:gdLst>
                    <a:gd name="T0" fmla="*/ 155 w 318"/>
                    <a:gd name="T1" fmla="*/ 293 h 327"/>
                    <a:gd name="T2" fmla="*/ 127 w 318"/>
                    <a:gd name="T3" fmla="*/ 175 h 327"/>
                    <a:gd name="T4" fmla="*/ 231 w 318"/>
                    <a:gd name="T5" fmla="*/ 154 h 327"/>
                    <a:gd name="T6" fmla="*/ 201 w 318"/>
                    <a:gd name="T7" fmla="*/ 142 h 327"/>
                    <a:gd name="T8" fmla="*/ 309 w 318"/>
                    <a:gd name="T9" fmla="*/ 124 h 327"/>
                    <a:gd name="T10" fmla="*/ 290 w 318"/>
                    <a:gd name="T11" fmla="*/ 129 h 327"/>
                    <a:gd name="T12" fmla="*/ 262 w 318"/>
                    <a:gd name="T13" fmla="*/ 11 h 327"/>
                    <a:gd name="T14" fmla="*/ 245 w 318"/>
                    <a:gd name="T15" fmla="*/ 58 h 327"/>
                    <a:gd name="T16" fmla="*/ 168 w 318"/>
                    <a:gd name="T17" fmla="*/ 8 h 327"/>
                    <a:gd name="T18" fmla="*/ 162 w 318"/>
                    <a:gd name="T19" fmla="*/ 56 h 327"/>
                    <a:gd name="T20" fmla="*/ 50 w 318"/>
                    <a:gd name="T21" fmla="*/ 118 h 327"/>
                    <a:gd name="T22" fmla="*/ 3 w 318"/>
                    <a:gd name="T23" fmla="*/ 134 h 327"/>
                    <a:gd name="T24" fmla="*/ 31 w 318"/>
                    <a:gd name="T25" fmla="*/ 140 h 327"/>
                    <a:gd name="T26" fmla="*/ 15 w 318"/>
                    <a:gd name="T27" fmla="*/ 168 h 327"/>
                    <a:gd name="T28" fmla="*/ 32 w 318"/>
                    <a:gd name="T29" fmla="*/ 158 h 327"/>
                    <a:gd name="T30" fmla="*/ 93 w 318"/>
                    <a:gd name="T31" fmla="*/ 266 h 327"/>
                    <a:gd name="T32" fmla="*/ 85 w 318"/>
                    <a:gd name="T33" fmla="*/ 300 h 327"/>
                    <a:gd name="T34" fmla="*/ 102 w 318"/>
                    <a:gd name="T35" fmla="*/ 291 h 327"/>
                    <a:gd name="T36" fmla="*/ 111 w 318"/>
                    <a:gd name="T37" fmla="*/ 317 h 327"/>
                    <a:gd name="T38" fmla="*/ 155 w 318"/>
                    <a:gd name="T39" fmla="*/ 293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18" h="327">
                      <a:moveTo>
                        <a:pt x="155" y="293"/>
                      </a:moveTo>
                      <a:cubicBezTo>
                        <a:pt x="155" y="293"/>
                        <a:pt x="196" y="217"/>
                        <a:pt x="127" y="175"/>
                      </a:cubicBezTo>
                      <a:cubicBezTo>
                        <a:pt x="127" y="175"/>
                        <a:pt x="249" y="167"/>
                        <a:pt x="231" y="154"/>
                      </a:cubicBezTo>
                      <a:cubicBezTo>
                        <a:pt x="215" y="142"/>
                        <a:pt x="201" y="142"/>
                        <a:pt x="201" y="142"/>
                      </a:cubicBezTo>
                      <a:cubicBezTo>
                        <a:pt x="201" y="142"/>
                        <a:pt x="301" y="156"/>
                        <a:pt x="309" y="124"/>
                      </a:cubicBezTo>
                      <a:cubicBezTo>
                        <a:pt x="318" y="90"/>
                        <a:pt x="290" y="129"/>
                        <a:pt x="290" y="129"/>
                      </a:cubicBezTo>
                      <a:cubicBezTo>
                        <a:pt x="290" y="129"/>
                        <a:pt x="309" y="19"/>
                        <a:pt x="262" y="11"/>
                      </a:cubicBezTo>
                      <a:cubicBezTo>
                        <a:pt x="215" y="4"/>
                        <a:pt x="245" y="58"/>
                        <a:pt x="245" y="58"/>
                      </a:cubicBezTo>
                      <a:cubicBezTo>
                        <a:pt x="245" y="58"/>
                        <a:pt x="223" y="16"/>
                        <a:pt x="168" y="8"/>
                      </a:cubicBezTo>
                      <a:cubicBezTo>
                        <a:pt x="113" y="0"/>
                        <a:pt x="130" y="46"/>
                        <a:pt x="162" y="56"/>
                      </a:cubicBezTo>
                      <a:cubicBezTo>
                        <a:pt x="162" y="56"/>
                        <a:pt x="77" y="67"/>
                        <a:pt x="50" y="118"/>
                      </a:cubicBezTo>
                      <a:cubicBezTo>
                        <a:pt x="50" y="118"/>
                        <a:pt x="6" y="110"/>
                        <a:pt x="3" y="134"/>
                      </a:cubicBezTo>
                      <a:cubicBezTo>
                        <a:pt x="0" y="158"/>
                        <a:pt x="31" y="140"/>
                        <a:pt x="31" y="140"/>
                      </a:cubicBezTo>
                      <a:cubicBezTo>
                        <a:pt x="31" y="140"/>
                        <a:pt x="2" y="161"/>
                        <a:pt x="15" y="168"/>
                      </a:cubicBezTo>
                      <a:cubicBezTo>
                        <a:pt x="27" y="176"/>
                        <a:pt x="32" y="158"/>
                        <a:pt x="32" y="158"/>
                      </a:cubicBezTo>
                      <a:cubicBezTo>
                        <a:pt x="32" y="158"/>
                        <a:pt x="26" y="249"/>
                        <a:pt x="93" y="266"/>
                      </a:cubicBezTo>
                      <a:cubicBezTo>
                        <a:pt x="93" y="266"/>
                        <a:pt x="76" y="295"/>
                        <a:pt x="85" y="300"/>
                      </a:cubicBezTo>
                      <a:cubicBezTo>
                        <a:pt x="94" y="306"/>
                        <a:pt x="102" y="291"/>
                        <a:pt x="102" y="291"/>
                      </a:cubicBezTo>
                      <a:cubicBezTo>
                        <a:pt x="102" y="291"/>
                        <a:pt x="92" y="327"/>
                        <a:pt x="111" y="317"/>
                      </a:cubicBezTo>
                      <a:cubicBezTo>
                        <a:pt x="129" y="308"/>
                        <a:pt x="149" y="308"/>
                        <a:pt x="155" y="293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6" name="iṩļïḋe"/>
                <p:cNvSpPr>
                  <a:spLocks/>
                </p:cNvSpPr>
                <p:nvPr/>
              </p:nvSpPr>
              <p:spPr bwMode="auto">
                <a:xfrm>
                  <a:off x="6171692" y="1915438"/>
                  <a:ext cx="141021" cy="103508"/>
                </a:xfrm>
                <a:custGeom>
                  <a:avLst/>
                  <a:gdLst>
                    <a:gd name="T0" fmla="*/ 0 w 86"/>
                    <a:gd name="T1" fmla="*/ 16 h 63"/>
                    <a:gd name="T2" fmla="*/ 86 w 86"/>
                    <a:gd name="T3" fmla="*/ 36 h 63"/>
                    <a:gd name="T4" fmla="*/ 0 w 86"/>
                    <a:gd name="T5" fmla="*/ 16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6" h="63">
                      <a:moveTo>
                        <a:pt x="0" y="16"/>
                      </a:moveTo>
                      <a:cubicBezTo>
                        <a:pt x="16" y="38"/>
                        <a:pt x="45" y="63"/>
                        <a:pt x="86" y="36"/>
                      </a:cubicBezTo>
                      <a:cubicBezTo>
                        <a:pt x="66" y="0"/>
                        <a:pt x="23" y="8"/>
                        <a:pt x="0" y="16"/>
                      </a:cubicBezTo>
                    </a:path>
                  </a:pathLst>
                </a:custGeom>
                <a:solidFill>
                  <a:srgbClr val="DA908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7" name="i$ļïḓé"/>
                <p:cNvSpPr>
                  <a:spLocks/>
                </p:cNvSpPr>
                <p:nvPr/>
              </p:nvSpPr>
              <p:spPr bwMode="auto">
                <a:xfrm>
                  <a:off x="6148767" y="1850137"/>
                  <a:ext cx="207016" cy="125043"/>
                </a:xfrm>
                <a:custGeom>
                  <a:avLst/>
                  <a:gdLst>
                    <a:gd name="T0" fmla="*/ 111 w 126"/>
                    <a:gd name="T1" fmla="*/ 0 h 76"/>
                    <a:gd name="T2" fmla="*/ 0 w 126"/>
                    <a:gd name="T3" fmla="*/ 31 h 76"/>
                    <a:gd name="T4" fmla="*/ 14 w 126"/>
                    <a:gd name="T5" fmla="*/ 56 h 76"/>
                    <a:gd name="T6" fmla="*/ 100 w 126"/>
                    <a:gd name="T7" fmla="*/ 76 h 76"/>
                    <a:gd name="T8" fmla="*/ 126 w 126"/>
                    <a:gd name="T9" fmla="*/ 54 h 76"/>
                    <a:gd name="T10" fmla="*/ 111 w 126"/>
                    <a:gd name="T11" fmla="*/ 0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6" h="76">
                      <a:moveTo>
                        <a:pt x="111" y="0"/>
                      </a:moveTo>
                      <a:cubicBezTo>
                        <a:pt x="81" y="9"/>
                        <a:pt x="10" y="30"/>
                        <a:pt x="0" y="31"/>
                      </a:cubicBezTo>
                      <a:cubicBezTo>
                        <a:pt x="0" y="31"/>
                        <a:pt x="5" y="43"/>
                        <a:pt x="14" y="56"/>
                      </a:cubicBezTo>
                      <a:cubicBezTo>
                        <a:pt x="37" y="48"/>
                        <a:pt x="80" y="40"/>
                        <a:pt x="100" y="76"/>
                      </a:cubicBezTo>
                      <a:cubicBezTo>
                        <a:pt x="108" y="71"/>
                        <a:pt x="117" y="64"/>
                        <a:pt x="126" y="54"/>
                      </a:cubicBezTo>
                      <a:cubicBezTo>
                        <a:pt x="122" y="38"/>
                        <a:pt x="117" y="19"/>
                        <a:pt x="111" y="0"/>
                      </a:cubicBezTo>
                    </a:path>
                  </a:pathLst>
                </a:custGeom>
                <a:solidFill>
                  <a:srgbClr val="7534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8" name="ï$ľîde"/>
                <p:cNvSpPr>
                  <a:spLocks/>
                </p:cNvSpPr>
                <p:nvPr/>
              </p:nvSpPr>
              <p:spPr bwMode="auto">
                <a:xfrm>
                  <a:off x="6218930" y="1736904"/>
                  <a:ext cx="39597" cy="63911"/>
                </a:xfrm>
                <a:custGeom>
                  <a:avLst/>
                  <a:gdLst>
                    <a:gd name="T0" fmla="*/ 21 w 24"/>
                    <a:gd name="T1" fmla="*/ 17 h 39"/>
                    <a:gd name="T2" fmla="*/ 17 w 24"/>
                    <a:gd name="T3" fmla="*/ 37 h 39"/>
                    <a:gd name="T4" fmla="*/ 3 w 24"/>
                    <a:gd name="T5" fmla="*/ 22 h 39"/>
                    <a:gd name="T6" fmla="*/ 7 w 24"/>
                    <a:gd name="T7" fmla="*/ 1 h 39"/>
                    <a:gd name="T8" fmla="*/ 21 w 24"/>
                    <a:gd name="T9" fmla="*/ 17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39">
                      <a:moveTo>
                        <a:pt x="21" y="17"/>
                      </a:moveTo>
                      <a:cubicBezTo>
                        <a:pt x="24" y="27"/>
                        <a:pt x="22" y="36"/>
                        <a:pt x="17" y="37"/>
                      </a:cubicBezTo>
                      <a:cubicBezTo>
                        <a:pt x="12" y="39"/>
                        <a:pt x="6" y="32"/>
                        <a:pt x="3" y="22"/>
                      </a:cubicBezTo>
                      <a:cubicBezTo>
                        <a:pt x="0" y="11"/>
                        <a:pt x="2" y="2"/>
                        <a:pt x="7" y="1"/>
                      </a:cubicBezTo>
                      <a:cubicBezTo>
                        <a:pt x="12" y="0"/>
                        <a:pt x="18" y="7"/>
                        <a:pt x="21" y="17"/>
                      </a:cubicBezTo>
                    </a:path>
                  </a:pathLst>
                </a:custGeom>
                <a:solidFill>
                  <a:srgbClr val="190F0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9" name="ïşľïḋé"/>
                <p:cNvSpPr>
                  <a:spLocks/>
                </p:cNvSpPr>
                <p:nvPr/>
              </p:nvSpPr>
              <p:spPr bwMode="auto">
                <a:xfrm>
                  <a:off x="5974401" y="1825129"/>
                  <a:ext cx="128517" cy="129906"/>
                </a:xfrm>
                <a:custGeom>
                  <a:avLst/>
                  <a:gdLst>
                    <a:gd name="T0" fmla="*/ 75 w 78"/>
                    <a:gd name="T1" fmla="*/ 35 h 79"/>
                    <a:gd name="T2" fmla="*/ 30 w 78"/>
                    <a:gd name="T3" fmla="*/ 10 h 79"/>
                    <a:gd name="T4" fmla="*/ 28 w 78"/>
                    <a:gd name="T5" fmla="*/ 59 h 79"/>
                    <a:gd name="T6" fmla="*/ 75 w 78"/>
                    <a:gd name="T7" fmla="*/ 35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79">
                      <a:moveTo>
                        <a:pt x="75" y="35"/>
                      </a:moveTo>
                      <a:cubicBezTo>
                        <a:pt x="75" y="35"/>
                        <a:pt x="59" y="0"/>
                        <a:pt x="30" y="10"/>
                      </a:cubicBezTo>
                      <a:cubicBezTo>
                        <a:pt x="0" y="21"/>
                        <a:pt x="16" y="47"/>
                        <a:pt x="28" y="59"/>
                      </a:cubicBezTo>
                      <a:cubicBezTo>
                        <a:pt x="40" y="71"/>
                        <a:pt x="78" y="79"/>
                        <a:pt x="75" y="35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0" name="íṧļîḍê"/>
                <p:cNvSpPr>
                  <a:spLocks/>
                </p:cNvSpPr>
                <p:nvPr/>
              </p:nvSpPr>
              <p:spPr bwMode="auto">
                <a:xfrm>
                  <a:off x="6171692" y="1625059"/>
                  <a:ext cx="65300" cy="78499"/>
                </a:xfrm>
                <a:custGeom>
                  <a:avLst/>
                  <a:gdLst>
                    <a:gd name="T0" fmla="*/ 40 w 40"/>
                    <a:gd name="T1" fmla="*/ 38 h 48"/>
                    <a:gd name="T2" fmla="*/ 0 w 40"/>
                    <a:gd name="T3" fmla="*/ 48 h 48"/>
                    <a:gd name="T4" fmla="*/ 40 w 40"/>
                    <a:gd name="T5" fmla="*/ 3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" h="48">
                      <a:moveTo>
                        <a:pt x="40" y="38"/>
                      </a:moveTo>
                      <a:cubicBezTo>
                        <a:pt x="40" y="38"/>
                        <a:pt x="12" y="16"/>
                        <a:pt x="0" y="48"/>
                      </a:cubicBezTo>
                      <a:cubicBezTo>
                        <a:pt x="0" y="48"/>
                        <a:pt x="6" y="0"/>
                        <a:pt x="40" y="38"/>
                      </a:cubicBezTo>
                    </a:path>
                  </a:pathLst>
                </a:custGeom>
                <a:solidFill>
                  <a:srgbClr val="3A2B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1" name="iṩlîḓé"/>
                <p:cNvSpPr>
                  <a:spLocks/>
                </p:cNvSpPr>
                <p:nvPr/>
              </p:nvSpPr>
              <p:spPr bwMode="auto">
                <a:xfrm>
                  <a:off x="6000799" y="1943920"/>
                  <a:ext cx="180618" cy="96561"/>
                </a:xfrm>
                <a:custGeom>
                  <a:avLst/>
                  <a:gdLst>
                    <a:gd name="T0" fmla="*/ 110 w 110"/>
                    <a:gd name="T1" fmla="*/ 55 h 59"/>
                    <a:gd name="T2" fmla="*/ 30 w 110"/>
                    <a:gd name="T3" fmla="*/ 54 h 59"/>
                    <a:gd name="T4" fmla="*/ 1 w 110"/>
                    <a:gd name="T5" fmla="*/ 36 h 59"/>
                    <a:gd name="T6" fmla="*/ 71 w 110"/>
                    <a:gd name="T7" fmla="*/ 0 h 59"/>
                    <a:gd name="T8" fmla="*/ 110 w 110"/>
                    <a:gd name="T9" fmla="*/ 55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9">
                      <a:moveTo>
                        <a:pt x="110" y="55"/>
                      </a:moveTo>
                      <a:cubicBezTo>
                        <a:pt x="110" y="55"/>
                        <a:pt x="52" y="48"/>
                        <a:pt x="30" y="54"/>
                      </a:cubicBezTo>
                      <a:cubicBezTo>
                        <a:pt x="30" y="54"/>
                        <a:pt x="1" y="59"/>
                        <a:pt x="1" y="36"/>
                      </a:cubicBezTo>
                      <a:cubicBezTo>
                        <a:pt x="0" y="12"/>
                        <a:pt x="40" y="14"/>
                        <a:pt x="71" y="0"/>
                      </a:cubicBezTo>
                      <a:lnTo>
                        <a:pt x="110" y="55"/>
                      </a:lnTo>
                      <a:close/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2" name="íṧḻïḑè"/>
                <p:cNvSpPr>
                  <a:spLocks/>
                </p:cNvSpPr>
                <p:nvPr/>
              </p:nvSpPr>
              <p:spPr bwMode="auto">
                <a:xfrm>
                  <a:off x="5529108" y="1940446"/>
                  <a:ext cx="522403" cy="700937"/>
                </a:xfrm>
                <a:custGeom>
                  <a:avLst/>
                  <a:gdLst>
                    <a:gd name="T0" fmla="*/ 273 w 318"/>
                    <a:gd name="T1" fmla="*/ 18 h 427"/>
                    <a:gd name="T2" fmla="*/ 118 w 318"/>
                    <a:gd name="T3" fmla="*/ 83 h 427"/>
                    <a:gd name="T4" fmla="*/ 41 w 318"/>
                    <a:gd name="T5" fmla="*/ 427 h 427"/>
                    <a:gd name="T6" fmla="*/ 259 w 318"/>
                    <a:gd name="T7" fmla="*/ 361 h 427"/>
                    <a:gd name="T8" fmla="*/ 256 w 318"/>
                    <a:gd name="T9" fmla="*/ 184 h 427"/>
                    <a:gd name="T10" fmla="*/ 305 w 318"/>
                    <a:gd name="T11" fmla="*/ 56 h 427"/>
                    <a:gd name="T12" fmla="*/ 273 w 318"/>
                    <a:gd name="T13" fmla="*/ 18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18" h="427">
                      <a:moveTo>
                        <a:pt x="273" y="18"/>
                      </a:moveTo>
                      <a:cubicBezTo>
                        <a:pt x="273" y="18"/>
                        <a:pt x="198" y="0"/>
                        <a:pt x="118" y="83"/>
                      </a:cubicBezTo>
                      <a:cubicBezTo>
                        <a:pt x="37" y="166"/>
                        <a:pt x="0" y="359"/>
                        <a:pt x="41" y="427"/>
                      </a:cubicBezTo>
                      <a:cubicBezTo>
                        <a:pt x="41" y="427"/>
                        <a:pt x="240" y="407"/>
                        <a:pt x="259" y="361"/>
                      </a:cubicBezTo>
                      <a:cubicBezTo>
                        <a:pt x="259" y="361"/>
                        <a:pt x="203" y="254"/>
                        <a:pt x="256" y="184"/>
                      </a:cubicBezTo>
                      <a:cubicBezTo>
                        <a:pt x="318" y="101"/>
                        <a:pt x="298" y="78"/>
                        <a:pt x="305" y="56"/>
                      </a:cubicBezTo>
                      <a:cubicBezTo>
                        <a:pt x="298" y="30"/>
                        <a:pt x="310" y="30"/>
                        <a:pt x="273" y="18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3" name="i$ḻíḋè"/>
                <p:cNvSpPr>
                  <a:spLocks/>
                </p:cNvSpPr>
                <p:nvPr/>
              </p:nvSpPr>
              <p:spPr bwMode="auto">
                <a:xfrm>
                  <a:off x="5921605" y="1956424"/>
                  <a:ext cx="131990" cy="368183"/>
                </a:xfrm>
                <a:custGeom>
                  <a:avLst/>
                  <a:gdLst>
                    <a:gd name="T0" fmla="*/ 43 w 80"/>
                    <a:gd name="T1" fmla="*/ 0 h 224"/>
                    <a:gd name="T2" fmla="*/ 33 w 80"/>
                    <a:gd name="T3" fmla="*/ 122 h 224"/>
                    <a:gd name="T4" fmla="*/ 22 w 80"/>
                    <a:gd name="T5" fmla="*/ 141 h 224"/>
                    <a:gd name="T6" fmla="*/ 9 w 80"/>
                    <a:gd name="T7" fmla="*/ 203 h 224"/>
                    <a:gd name="T8" fmla="*/ 76 w 80"/>
                    <a:gd name="T9" fmla="*/ 72 h 224"/>
                    <a:gd name="T10" fmla="*/ 45 w 80"/>
                    <a:gd name="T11" fmla="*/ 0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0" h="224">
                      <a:moveTo>
                        <a:pt x="43" y="0"/>
                      </a:moveTo>
                      <a:cubicBezTo>
                        <a:pt x="43" y="0"/>
                        <a:pt x="36" y="111"/>
                        <a:pt x="33" y="122"/>
                      </a:cubicBezTo>
                      <a:cubicBezTo>
                        <a:pt x="31" y="133"/>
                        <a:pt x="22" y="141"/>
                        <a:pt x="22" y="141"/>
                      </a:cubicBezTo>
                      <a:cubicBezTo>
                        <a:pt x="22" y="141"/>
                        <a:pt x="0" y="182"/>
                        <a:pt x="9" y="203"/>
                      </a:cubicBezTo>
                      <a:cubicBezTo>
                        <a:pt x="17" y="224"/>
                        <a:pt x="80" y="100"/>
                        <a:pt x="76" y="72"/>
                      </a:cubicBezTo>
                      <a:cubicBezTo>
                        <a:pt x="72" y="44"/>
                        <a:pt x="45" y="0"/>
                        <a:pt x="45" y="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4" name="ïşlíḓe"/>
                <p:cNvSpPr>
                  <a:spLocks/>
                </p:cNvSpPr>
                <p:nvPr/>
              </p:nvSpPr>
              <p:spPr bwMode="auto">
                <a:xfrm>
                  <a:off x="5509657" y="2558021"/>
                  <a:ext cx="197291" cy="127822"/>
                </a:xfrm>
                <a:custGeom>
                  <a:avLst/>
                  <a:gdLst>
                    <a:gd name="T0" fmla="*/ 120 w 120"/>
                    <a:gd name="T1" fmla="*/ 43 h 78"/>
                    <a:gd name="T2" fmla="*/ 0 w 120"/>
                    <a:gd name="T3" fmla="*/ 21 h 78"/>
                    <a:gd name="T4" fmla="*/ 37 w 120"/>
                    <a:gd name="T5" fmla="*/ 0 h 78"/>
                    <a:gd name="T6" fmla="*/ 120 w 120"/>
                    <a:gd name="T7" fmla="*/ 43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0" h="78">
                      <a:moveTo>
                        <a:pt x="120" y="43"/>
                      </a:moveTo>
                      <a:cubicBezTo>
                        <a:pt x="120" y="43"/>
                        <a:pt x="54" y="78"/>
                        <a:pt x="0" y="21"/>
                      </a:cubicBezTo>
                      <a:cubicBezTo>
                        <a:pt x="0" y="21"/>
                        <a:pt x="39" y="40"/>
                        <a:pt x="37" y="0"/>
                      </a:cubicBezTo>
                      <a:cubicBezTo>
                        <a:pt x="37" y="0"/>
                        <a:pt x="47" y="51"/>
                        <a:pt x="120" y="4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5" name="íśliḑè"/>
                <p:cNvSpPr>
                  <a:spLocks/>
                </p:cNvSpPr>
                <p:nvPr/>
              </p:nvSpPr>
              <p:spPr bwMode="auto">
                <a:xfrm>
                  <a:off x="5440883" y="1920301"/>
                  <a:ext cx="592566" cy="228551"/>
                </a:xfrm>
                <a:custGeom>
                  <a:avLst/>
                  <a:gdLst>
                    <a:gd name="T0" fmla="*/ 361 w 361"/>
                    <a:gd name="T1" fmla="*/ 78 h 139"/>
                    <a:gd name="T2" fmla="*/ 290 w 361"/>
                    <a:gd name="T3" fmla="*/ 17 h 139"/>
                    <a:gd name="T4" fmla="*/ 83 w 361"/>
                    <a:gd name="T5" fmla="*/ 0 h 139"/>
                    <a:gd name="T6" fmla="*/ 0 w 361"/>
                    <a:gd name="T7" fmla="*/ 10 h 139"/>
                    <a:gd name="T8" fmla="*/ 23 w 361"/>
                    <a:gd name="T9" fmla="*/ 99 h 139"/>
                    <a:gd name="T10" fmla="*/ 142 w 361"/>
                    <a:gd name="T11" fmla="*/ 107 h 139"/>
                    <a:gd name="T12" fmla="*/ 361 w 361"/>
                    <a:gd name="T13" fmla="*/ 95 h 139"/>
                    <a:gd name="T14" fmla="*/ 361 w 361"/>
                    <a:gd name="T15" fmla="*/ 78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61" h="139">
                      <a:moveTo>
                        <a:pt x="361" y="78"/>
                      </a:moveTo>
                      <a:cubicBezTo>
                        <a:pt x="361" y="78"/>
                        <a:pt x="352" y="34"/>
                        <a:pt x="290" y="17"/>
                      </a:cubicBezTo>
                      <a:cubicBezTo>
                        <a:pt x="228" y="0"/>
                        <a:pt x="149" y="74"/>
                        <a:pt x="83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13" y="86"/>
                        <a:pt x="23" y="99"/>
                      </a:cubicBezTo>
                      <a:cubicBezTo>
                        <a:pt x="23" y="99"/>
                        <a:pt x="91" y="139"/>
                        <a:pt x="142" y="107"/>
                      </a:cubicBezTo>
                      <a:cubicBezTo>
                        <a:pt x="235" y="47"/>
                        <a:pt x="299" y="15"/>
                        <a:pt x="361" y="95"/>
                      </a:cubicBezTo>
                      <a:lnTo>
                        <a:pt x="361" y="78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6" name="îṡḻïḓe"/>
                <p:cNvSpPr>
                  <a:spLocks/>
                </p:cNvSpPr>
                <p:nvPr/>
              </p:nvSpPr>
              <p:spPr bwMode="auto">
                <a:xfrm>
                  <a:off x="6005662" y="2016167"/>
                  <a:ext cx="54185" cy="42376"/>
                </a:xfrm>
                <a:custGeom>
                  <a:avLst/>
                  <a:gdLst>
                    <a:gd name="T0" fmla="*/ 33 w 33"/>
                    <a:gd name="T1" fmla="*/ 10 h 26"/>
                    <a:gd name="T2" fmla="*/ 19 w 33"/>
                    <a:gd name="T3" fmla="*/ 26 h 26"/>
                    <a:gd name="T4" fmla="*/ 2 w 33"/>
                    <a:gd name="T5" fmla="*/ 10 h 26"/>
                    <a:gd name="T6" fmla="*/ 33 w 33"/>
                    <a:gd name="T7" fmla="*/ 1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26">
                      <a:moveTo>
                        <a:pt x="33" y="10"/>
                      </a:move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9" y="26"/>
                        <a:pt x="0" y="19"/>
                        <a:pt x="2" y="10"/>
                      </a:cubicBezTo>
                      <a:cubicBezTo>
                        <a:pt x="3" y="0"/>
                        <a:pt x="33" y="10"/>
                        <a:pt x="33" y="1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7" name="ísľîḍè"/>
                <p:cNvSpPr>
                  <a:spLocks/>
                </p:cNvSpPr>
                <p:nvPr/>
              </p:nvSpPr>
              <p:spPr bwMode="auto">
                <a:xfrm>
                  <a:off x="6027197" y="2048817"/>
                  <a:ext cx="14588" cy="49323"/>
                </a:xfrm>
                <a:custGeom>
                  <a:avLst/>
                  <a:gdLst>
                    <a:gd name="T0" fmla="*/ 4 w 9"/>
                    <a:gd name="T1" fmla="*/ 0 h 30"/>
                    <a:gd name="T2" fmla="*/ 6 w 9"/>
                    <a:gd name="T3" fmla="*/ 17 h 30"/>
                    <a:gd name="T4" fmla="*/ 0 w 9"/>
                    <a:gd name="T5" fmla="*/ 17 h 30"/>
                    <a:gd name="T6" fmla="*/ 4 w 9"/>
                    <a:gd name="T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" h="30">
                      <a:moveTo>
                        <a:pt x="4" y="0"/>
                      </a:moveTo>
                      <a:cubicBezTo>
                        <a:pt x="4" y="0"/>
                        <a:pt x="9" y="4"/>
                        <a:pt x="6" y="17"/>
                      </a:cubicBezTo>
                      <a:cubicBezTo>
                        <a:pt x="3" y="30"/>
                        <a:pt x="0" y="17"/>
                        <a:pt x="0" y="17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8" name="iSľiḓê"/>
                <p:cNvSpPr>
                  <a:spLocks/>
                </p:cNvSpPr>
                <p:nvPr/>
              </p:nvSpPr>
              <p:spPr bwMode="auto">
                <a:xfrm>
                  <a:off x="5847969" y="2122454"/>
                  <a:ext cx="127822" cy="311914"/>
                </a:xfrm>
                <a:custGeom>
                  <a:avLst/>
                  <a:gdLst>
                    <a:gd name="T0" fmla="*/ 78 w 78"/>
                    <a:gd name="T1" fmla="*/ 28 h 190"/>
                    <a:gd name="T2" fmla="*/ 26 w 78"/>
                    <a:gd name="T3" fmla="*/ 0 h 190"/>
                    <a:gd name="T4" fmla="*/ 44 w 78"/>
                    <a:gd name="T5" fmla="*/ 190 h 190"/>
                    <a:gd name="T6" fmla="*/ 78 w 78"/>
                    <a:gd name="T7" fmla="*/ 28 h 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190">
                      <a:moveTo>
                        <a:pt x="78" y="28"/>
                      </a:moveTo>
                      <a:cubicBezTo>
                        <a:pt x="78" y="28"/>
                        <a:pt x="51" y="21"/>
                        <a:pt x="26" y="0"/>
                      </a:cubicBezTo>
                      <a:cubicBezTo>
                        <a:pt x="26" y="0"/>
                        <a:pt x="0" y="137"/>
                        <a:pt x="44" y="190"/>
                      </a:cubicBezTo>
                      <a:cubicBezTo>
                        <a:pt x="44" y="190"/>
                        <a:pt x="33" y="121"/>
                        <a:pt x="78" y="28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9" name="îSļíďè"/>
                <p:cNvSpPr>
                  <a:spLocks/>
                </p:cNvSpPr>
                <p:nvPr/>
              </p:nvSpPr>
              <p:spPr bwMode="auto">
                <a:xfrm>
                  <a:off x="5909101" y="2002968"/>
                  <a:ext cx="118096" cy="165335"/>
                </a:xfrm>
                <a:custGeom>
                  <a:avLst/>
                  <a:gdLst>
                    <a:gd name="T0" fmla="*/ 54 w 72"/>
                    <a:gd name="T1" fmla="*/ 0 h 101"/>
                    <a:gd name="T2" fmla="*/ 0 w 72"/>
                    <a:gd name="T3" fmla="*/ 9 h 101"/>
                    <a:gd name="T4" fmla="*/ 41 w 72"/>
                    <a:gd name="T5" fmla="*/ 101 h 101"/>
                    <a:gd name="T6" fmla="*/ 54 w 72"/>
                    <a:gd name="T7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2" h="101">
                      <a:moveTo>
                        <a:pt x="54" y="0"/>
                      </a:moveTo>
                      <a:cubicBezTo>
                        <a:pt x="54" y="0"/>
                        <a:pt x="26" y="18"/>
                        <a:pt x="0" y="9"/>
                      </a:cubicBezTo>
                      <a:cubicBezTo>
                        <a:pt x="0" y="9"/>
                        <a:pt x="23" y="79"/>
                        <a:pt x="41" y="101"/>
                      </a:cubicBezTo>
                      <a:cubicBezTo>
                        <a:pt x="41" y="101"/>
                        <a:pt x="72" y="46"/>
                        <a:pt x="54" y="0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0" name="îŝḷiḋè"/>
                <p:cNvSpPr>
                  <a:spLocks/>
                </p:cNvSpPr>
                <p:nvPr/>
              </p:nvSpPr>
              <p:spPr bwMode="auto">
                <a:xfrm>
                  <a:off x="5964676" y="1955035"/>
                  <a:ext cx="95172" cy="103508"/>
                </a:xfrm>
                <a:custGeom>
                  <a:avLst/>
                  <a:gdLst>
                    <a:gd name="T0" fmla="*/ 4 w 58"/>
                    <a:gd name="T1" fmla="*/ 0 h 63"/>
                    <a:gd name="T2" fmla="*/ 32 w 58"/>
                    <a:gd name="T3" fmla="*/ 3 h 63"/>
                    <a:gd name="T4" fmla="*/ 58 w 58"/>
                    <a:gd name="T5" fmla="*/ 47 h 63"/>
                    <a:gd name="T6" fmla="*/ 21 w 58"/>
                    <a:gd name="T7" fmla="*/ 63 h 63"/>
                    <a:gd name="T8" fmla="*/ 4 w 58"/>
                    <a:gd name="T9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63">
                      <a:moveTo>
                        <a:pt x="4" y="0"/>
                      </a:move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58" y="47"/>
                        <a:pt x="58" y="47"/>
                        <a:pt x="58" y="47"/>
                      </a:cubicBezTo>
                      <a:cubicBezTo>
                        <a:pt x="21" y="63"/>
                        <a:pt x="21" y="63"/>
                        <a:pt x="21" y="63"/>
                      </a:cubicBezTo>
                      <a:cubicBezTo>
                        <a:pt x="21" y="63"/>
                        <a:pt x="0" y="22"/>
                        <a:pt x="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1" name="í$1íḋe"/>
                <p:cNvSpPr>
                  <a:spLocks/>
                </p:cNvSpPr>
                <p:nvPr/>
              </p:nvSpPr>
              <p:spPr bwMode="auto">
                <a:xfrm>
                  <a:off x="5738208" y="2514951"/>
                  <a:ext cx="216742" cy="105592"/>
                </a:xfrm>
                <a:custGeom>
                  <a:avLst/>
                  <a:gdLst>
                    <a:gd name="T0" fmla="*/ 0 w 132"/>
                    <a:gd name="T1" fmla="*/ 64 h 64"/>
                    <a:gd name="T2" fmla="*/ 127 w 132"/>
                    <a:gd name="T3" fmla="*/ 19 h 64"/>
                    <a:gd name="T4" fmla="*/ 122 w 132"/>
                    <a:gd name="T5" fmla="*/ 9 h 64"/>
                    <a:gd name="T6" fmla="*/ 132 w 132"/>
                    <a:gd name="T7" fmla="*/ 12 h 64"/>
                    <a:gd name="T8" fmla="*/ 115 w 132"/>
                    <a:gd name="T9" fmla="*/ 0 h 64"/>
                    <a:gd name="T10" fmla="*/ 115 w 132"/>
                    <a:gd name="T11" fmla="*/ 18 h 64"/>
                    <a:gd name="T12" fmla="*/ 0 w 132"/>
                    <a:gd name="T13" fmla="*/ 6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" h="64">
                      <a:moveTo>
                        <a:pt x="0" y="64"/>
                      </a:moveTo>
                      <a:cubicBezTo>
                        <a:pt x="0" y="64"/>
                        <a:pt x="114" y="34"/>
                        <a:pt x="127" y="19"/>
                      </a:cubicBezTo>
                      <a:cubicBezTo>
                        <a:pt x="122" y="9"/>
                        <a:pt x="122" y="9"/>
                        <a:pt x="122" y="9"/>
                      </a:cubicBezTo>
                      <a:cubicBezTo>
                        <a:pt x="132" y="12"/>
                        <a:pt x="132" y="12"/>
                        <a:pt x="132" y="12"/>
                      </a:cubicBezTo>
                      <a:cubicBezTo>
                        <a:pt x="132" y="12"/>
                        <a:pt x="118" y="1"/>
                        <a:pt x="115" y="0"/>
                      </a:cubicBezTo>
                      <a:cubicBezTo>
                        <a:pt x="115" y="18"/>
                        <a:pt x="115" y="18"/>
                        <a:pt x="115" y="18"/>
                      </a:cubicBezTo>
                      <a:cubicBezTo>
                        <a:pt x="115" y="18"/>
                        <a:pt x="35" y="59"/>
                        <a:pt x="0" y="64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2" name="îṡľîḓe"/>
                <p:cNvSpPr>
                  <a:spLocks/>
                </p:cNvSpPr>
                <p:nvPr/>
              </p:nvSpPr>
              <p:spPr bwMode="auto">
                <a:xfrm>
                  <a:off x="5736124" y="1991158"/>
                  <a:ext cx="606460" cy="518930"/>
                </a:xfrm>
                <a:custGeom>
                  <a:avLst/>
                  <a:gdLst>
                    <a:gd name="T0" fmla="*/ 122 w 369"/>
                    <a:gd name="T1" fmla="*/ 7 h 316"/>
                    <a:gd name="T2" fmla="*/ 112 w 369"/>
                    <a:gd name="T3" fmla="*/ 190 h 316"/>
                    <a:gd name="T4" fmla="*/ 336 w 369"/>
                    <a:gd name="T5" fmla="*/ 159 h 316"/>
                    <a:gd name="T6" fmla="*/ 369 w 369"/>
                    <a:gd name="T7" fmla="*/ 188 h 316"/>
                    <a:gd name="T8" fmla="*/ 86 w 369"/>
                    <a:gd name="T9" fmla="*/ 235 h 316"/>
                    <a:gd name="T10" fmla="*/ 122 w 369"/>
                    <a:gd name="T11" fmla="*/ 7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9" h="316">
                      <a:moveTo>
                        <a:pt x="122" y="7"/>
                      </a:moveTo>
                      <a:cubicBezTo>
                        <a:pt x="143" y="12"/>
                        <a:pt x="70" y="113"/>
                        <a:pt x="112" y="190"/>
                      </a:cubicBezTo>
                      <a:cubicBezTo>
                        <a:pt x="148" y="256"/>
                        <a:pt x="255" y="204"/>
                        <a:pt x="336" y="159"/>
                      </a:cubicBezTo>
                      <a:cubicBezTo>
                        <a:pt x="336" y="159"/>
                        <a:pt x="350" y="183"/>
                        <a:pt x="369" y="188"/>
                      </a:cubicBezTo>
                      <a:cubicBezTo>
                        <a:pt x="369" y="188"/>
                        <a:pt x="159" y="316"/>
                        <a:pt x="86" y="235"/>
                      </a:cubicBezTo>
                      <a:cubicBezTo>
                        <a:pt x="0" y="140"/>
                        <a:pt x="86" y="0"/>
                        <a:pt x="122" y="7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3" name="ï$ļïḋé"/>
                <p:cNvSpPr>
                  <a:spLocks/>
                </p:cNvSpPr>
                <p:nvPr/>
              </p:nvSpPr>
              <p:spPr bwMode="auto">
                <a:xfrm>
                  <a:off x="5706947" y="2023809"/>
                  <a:ext cx="191733" cy="371656"/>
                </a:xfrm>
                <a:custGeom>
                  <a:avLst/>
                  <a:gdLst>
                    <a:gd name="T0" fmla="*/ 110 w 117"/>
                    <a:gd name="T1" fmla="*/ 0 h 226"/>
                    <a:gd name="T2" fmla="*/ 117 w 117"/>
                    <a:gd name="T3" fmla="*/ 226 h 226"/>
                    <a:gd name="T4" fmla="*/ 110 w 117"/>
                    <a:gd name="T5" fmla="*/ 0 h 2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7" h="226">
                      <a:moveTo>
                        <a:pt x="110" y="0"/>
                      </a:moveTo>
                      <a:cubicBezTo>
                        <a:pt x="110" y="0"/>
                        <a:pt x="0" y="126"/>
                        <a:pt x="117" y="226"/>
                      </a:cubicBezTo>
                      <a:cubicBezTo>
                        <a:pt x="117" y="226"/>
                        <a:pt x="13" y="152"/>
                        <a:pt x="110" y="0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4" name="îṡļíḍé"/>
                <p:cNvSpPr>
                  <a:spLocks/>
                </p:cNvSpPr>
                <p:nvPr/>
              </p:nvSpPr>
              <p:spPr bwMode="auto">
                <a:xfrm>
                  <a:off x="6281452" y="2140516"/>
                  <a:ext cx="174366" cy="169503"/>
                </a:xfrm>
                <a:custGeom>
                  <a:avLst/>
                  <a:gdLst>
                    <a:gd name="T0" fmla="*/ 4 w 106"/>
                    <a:gd name="T1" fmla="*/ 68 h 103"/>
                    <a:gd name="T2" fmla="*/ 17 w 106"/>
                    <a:gd name="T3" fmla="*/ 8 h 103"/>
                    <a:gd name="T4" fmla="*/ 43 w 106"/>
                    <a:gd name="T5" fmla="*/ 10 h 103"/>
                    <a:gd name="T6" fmla="*/ 76 w 106"/>
                    <a:gd name="T7" fmla="*/ 20 h 103"/>
                    <a:gd name="T8" fmla="*/ 97 w 106"/>
                    <a:gd name="T9" fmla="*/ 59 h 103"/>
                    <a:gd name="T10" fmla="*/ 81 w 106"/>
                    <a:gd name="T11" fmla="*/ 56 h 103"/>
                    <a:gd name="T12" fmla="*/ 55 w 106"/>
                    <a:gd name="T13" fmla="*/ 49 h 103"/>
                    <a:gd name="T14" fmla="*/ 37 w 106"/>
                    <a:gd name="T15" fmla="*/ 97 h 103"/>
                    <a:gd name="T16" fmla="*/ 4 w 106"/>
                    <a:gd name="T17" fmla="*/ 68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103">
                      <a:moveTo>
                        <a:pt x="4" y="68"/>
                      </a:moveTo>
                      <a:cubicBezTo>
                        <a:pt x="4" y="68"/>
                        <a:pt x="0" y="19"/>
                        <a:pt x="17" y="8"/>
                      </a:cubicBezTo>
                      <a:cubicBezTo>
                        <a:pt x="17" y="8"/>
                        <a:pt x="33" y="0"/>
                        <a:pt x="43" y="10"/>
                      </a:cubicBezTo>
                      <a:cubicBezTo>
                        <a:pt x="43" y="10"/>
                        <a:pt x="72" y="3"/>
                        <a:pt x="76" y="20"/>
                      </a:cubicBezTo>
                      <a:cubicBezTo>
                        <a:pt x="76" y="20"/>
                        <a:pt x="106" y="27"/>
                        <a:pt x="97" y="59"/>
                      </a:cubicBezTo>
                      <a:cubicBezTo>
                        <a:pt x="97" y="59"/>
                        <a:pt x="88" y="67"/>
                        <a:pt x="81" y="56"/>
                      </a:cubicBezTo>
                      <a:cubicBezTo>
                        <a:pt x="75" y="45"/>
                        <a:pt x="59" y="31"/>
                        <a:pt x="55" y="49"/>
                      </a:cubicBezTo>
                      <a:cubicBezTo>
                        <a:pt x="52" y="67"/>
                        <a:pt x="61" y="91"/>
                        <a:pt x="37" y="97"/>
                      </a:cubicBezTo>
                      <a:cubicBezTo>
                        <a:pt x="13" y="103"/>
                        <a:pt x="4" y="82"/>
                        <a:pt x="4" y="68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5" name="ïśļíḍe"/>
                <p:cNvSpPr>
                  <a:spLocks/>
                </p:cNvSpPr>
                <p:nvPr/>
              </p:nvSpPr>
              <p:spPr bwMode="auto">
                <a:xfrm>
                  <a:off x="6317576" y="2171776"/>
                  <a:ext cx="106981" cy="106981"/>
                </a:xfrm>
                <a:custGeom>
                  <a:avLst/>
                  <a:gdLst>
                    <a:gd name="T0" fmla="*/ 64 w 65"/>
                    <a:gd name="T1" fmla="*/ 35 h 65"/>
                    <a:gd name="T2" fmla="*/ 30 w 65"/>
                    <a:gd name="T3" fmla="*/ 64 h 65"/>
                    <a:gd name="T4" fmla="*/ 1 w 65"/>
                    <a:gd name="T5" fmla="*/ 30 h 65"/>
                    <a:gd name="T6" fmla="*/ 35 w 65"/>
                    <a:gd name="T7" fmla="*/ 1 h 65"/>
                    <a:gd name="T8" fmla="*/ 64 w 65"/>
                    <a:gd name="T9" fmla="*/ 3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65">
                      <a:moveTo>
                        <a:pt x="64" y="35"/>
                      </a:moveTo>
                      <a:cubicBezTo>
                        <a:pt x="62" y="52"/>
                        <a:pt x="47" y="65"/>
                        <a:pt x="30" y="64"/>
                      </a:cubicBezTo>
                      <a:cubicBezTo>
                        <a:pt x="13" y="62"/>
                        <a:pt x="0" y="47"/>
                        <a:pt x="1" y="30"/>
                      </a:cubicBezTo>
                      <a:cubicBezTo>
                        <a:pt x="2" y="13"/>
                        <a:pt x="17" y="0"/>
                        <a:pt x="35" y="1"/>
                      </a:cubicBezTo>
                      <a:cubicBezTo>
                        <a:pt x="52" y="2"/>
                        <a:pt x="65" y="17"/>
                        <a:pt x="64" y="35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6" name="íṡḻïḋe"/>
                <p:cNvSpPr>
                  <a:spLocks/>
                </p:cNvSpPr>
                <p:nvPr/>
              </p:nvSpPr>
              <p:spPr bwMode="auto">
                <a:xfrm>
                  <a:off x="6337721" y="2191922"/>
                  <a:ext cx="67384" cy="67384"/>
                </a:xfrm>
                <a:custGeom>
                  <a:avLst/>
                  <a:gdLst>
                    <a:gd name="T0" fmla="*/ 40 w 41"/>
                    <a:gd name="T1" fmla="*/ 22 h 41"/>
                    <a:gd name="T2" fmla="*/ 19 w 41"/>
                    <a:gd name="T3" fmla="*/ 40 h 41"/>
                    <a:gd name="T4" fmla="*/ 1 w 41"/>
                    <a:gd name="T5" fmla="*/ 19 h 41"/>
                    <a:gd name="T6" fmla="*/ 22 w 41"/>
                    <a:gd name="T7" fmla="*/ 1 h 41"/>
                    <a:gd name="T8" fmla="*/ 40 w 41"/>
                    <a:gd name="T9" fmla="*/ 22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40" y="22"/>
                      </a:moveTo>
                      <a:cubicBezTo>
                        <a:pt x="39" y="33"/>
                        <a:pt x="30" y="41"/>
                        <a:pt x="19" y="40"/>
                      </a:cubicBezTo>
                      <a:cubicBezTo>
                        <a:pt x="8" y="39"/>
                        <a:pt x="0" y="30"/>
                        <a:pt x="1" y="19"/>
                      </a:cubicBezTo>
                      <a:cubicBezTo>
                        <a:pt x="1" y="8"/>
                        <a:pt x="11" y="0"/>
                        <a:pt x="22" y="1"/>
                      </a:cubicBezTo>
                      <a:cubicBezTo>
                        <a:pt x="33" y="2"/>
                        <a:pt x="41" y="11"/>
                        <a:pt x="40" y="22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50" name="iṣ1íḋê"/>
              <p:cNvGrpSpPr/>
              <p:nvPr/>
            </p:nvGrpSpPr>
            <p:grpSpPr>
              <a:xfrm>
                <a:off x="7358312" y="2496370"/>
                <a:ext cx="985063" cy="735671"/>
                <a:chOff x="4389825" y="2066879"/>
                <a:chExt cx="985063" cy="735671"/>
              </a:xfrm>
            </p:grpSpPr>
            <p:sp>
              <p:nvSpPr>
                <p:cNvPr id="51" name="iŝḻiḑè"/>
                <p:cNvSpPr>
                  <a:spLocks/>
                </p:cNvSpPr>
                <p:nvPr/>
              </p:nvSpPr>
              <p:spPr bwMode="auto">
                <a:xfrm>
                  <a:off x="4942794" y="2147462"/>
                  <a:ext cx="182702" cy="167419"/>
                </a:xfrm>
                <a:custGeom>
                  <a:avLst/>
                  <a:gdLst>
                    <a:gd name="T0" fmla="*/ 104 w 111"/>
                    <a:gd name="T1" fmla="*/ 57 h 102"/>
                    <a:gd name="T2" fmla="*/ 39 w 111"/>
                    <a:gd name="T3" fmla="*/ 6 h 102"/>
                    <a:gd name="T4" fmla="*/ 18 w 111"/>
                    <a:gd name="T5" fmla="*/ 8 h 102"/>
                    <a:gd name="T6" fmla="*/ 6 w 111"/>
                    <a:gd name="T7" fmla="*/ 23 h 102"/>
                    <a:gd name="T8" fmla="*/ 8 w 111"/>
                    <a:gd name="T9" fmla="*/ 45 h 102"/>
                    <a:gd name="T10" fmla="*/ 9 w 111"/>
                    <a:gd name="T11" fmla="*/ 46 h 102"/>
                    <a:gd name="T12" fmla="*/ 12 w 111"/>
                    <a:gd name="T13" fmla="*/ 38 h 102"/>
                    <a:gd name="T14" fmla="*/ 23 w 111"/>
                    <a:gd name="T15" fmla="*/ 24 h 102"/>
                    <a:gd name="T16" fmla="*/ 40 w 111"/>
                    <a:gd name="T17" fmla="*/ 21 h 102"/>
                    <a:gd name="T18" fmla="*/ 89 w 111"/>
                    <a:gd name="T19" fmla="*/ 59 h 102"/>
                    <a:gd name="T20" fmla="*/ 89 w 111"/>
                    <a:gd name="T21" fmla="*/ 77 h 102"/>
                    <a:gd name="T22" fmla="*/ 79 w 111"/>
                    <a:gd name="T23" fmla="*/ 91 h 102"/>
                    <a:gd name="T24" fmla="*/ 72 w 111"/>
                    <a:gd name="T25" fmla="*/ 96 h 102"/>
                    <a:gd name="T26" fmla="*/ 72 w 111"/>
                    <a:gd name="T27" fmla="*/ 96 h 102"/>
                    <a:gd name="T28" fmla="*/ 94 w 111"/>
                    <a:gd name="T29" fmla="*/ 94 h 102"/>
                    <a:gd name="T30" fmla="*/ 106 w 111"/>
                    <a:gd name="T31" fmla="*/ 79 h 102"/>
                    <a:gd name="T32" fmla="*/ 104 w 111"/>
                    <a:gd name="T33" fmla="*/ 57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" h="102">
                      <a:moveTo>
                        <a:pt x="104" y="57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3" y="0"/>
                        <a:pt x="23" y="2"/>
                        <a:pt x="18" y="8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0" y="30"/>
                        <a:pt x="1" y="40"/>
                        <a:pt x="8" y="45"/>
                      </a:cubicBezTo>
                      <a:cubicBezTo>
                        <a:pt x="9" y="46"/>
                        <a:pt x="9" y="46"/>
                        <a:pt x="9" y="46"/>
                      </a:cubicBezTo>
                      <a:cubicBezTo>
                        <a:pt x="9" y="43"/>
                        <a:pt x="10" y="40"/>
                        <a:pt x="12" y="38"/>
                      </a:cubicBezTo>
                      <a:cubicBezTo>
                        <a:pt x="23" y="24"/>
                        <a:pt x="23" y="24"/>
                        <a:pt x="23" y="24"/>
                      </a:cubicBezTo>
                      <a:cubicBezTo>
                        <a:pt x="27" y="18"/>
                        <a:pt x="35" y="17"/>
                        <a:pt x="40" y="21"/>
                      </a:cubicBezTo>
                      <a:cubicBezTo>
                        <a:pt x="89" y="59"/>
                        <a:pt x="89" y="59"/>
                        <a:pt x="89" y="59"/>
                      </a:cubicBezTo>
                      <a:cubicBezTo>
                        <a:pt x="94" y="63"/>
                        <a:pt x="94" y="72"/>
                        <a:pt x="89" y="77"/>
                      </a:cubicBezTo>
                      <a:cubicBezTo>
                        <a:pt x="79" y="91"/>
                        <a:pt x="79" y="91"/>
                        <a:pt x="79" y="91"/>
                      </a:cubicBezTo>
                      <a:cubicBezTo>
                        <a:pt x="77" y="93"/>
                        <a:pt x="74" y="95"/>
                        <a:pt x="72" y="96"/>
                      </a:cubicBezTo>
                      <a:cubicBezTo>
                        <a:pt x="72" y="96"/>
                        <a:pt x="72" y="96"/>
                        <a:pt x="72" y="96"/>
                      </a:cubicBezTo>
                      <a:cubicBezTo>
                        <a:pt x="79" y="102"/>
                        <a:pt x="89" y="101"/>
                        <a:pt x="94" y="94"/>
                      </a:cubicBezTo>
                      <a:cubicBezTo>
                        <a:pt x="106" y="79"/>
                        <a:pt x="106" y="79"/>
                        <a:pt x="106" y="79"/>
                      </a:cubicBezTo>
                      <a:cubicBezTo>
                        <a:pt x="111" y="72"/>
                        <a:pt x="110" y="62"/>
                        <a:pt x="104" y="57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2" name="íšlîḍé"/>
                <p:cNvSpPr>
                  <a:spLocks/>
                </p:cNvSpPr>
                <p:nvPr/>
              </p:nvSpPr>
              <p:spPr bwMode="auto">
                <a:xfrm>
                  <a:off x="4931679" y="2139126"/>
                  <a:ext cx="182007" cy="166030"/>
                </a:xfrm>
                <a:custGeom>
                  <a:avLst/>
                  <a:gdLst>
                    <a:gd name="T0" fmla="*/ 103 w 111"/>
                    <a:gd name="T1" fmla="*/ 56 h 101"/>
                    <a:gd name="T2" fmla="*/ 39 w 111"/>
                    <a:gd name="T3" fmla="*/ 5 h 101"/>
                    <a:gd name="T4" fmla="*/ 17 w 111"/>
                    <a:gd name="T5" fmla="*/ 7 h 101"/>
                    <a:gd name="T6" fmla="*/ 5 w 111"/>
                    <a:gd name="T7" fmla="*/ 23 h 101"/>
                    <a:gd name="T8" fmla="*/ 8 w 111"/>
                    <a:gd name="T9" fmla="*/ 44 h 101"/>
                    <a:gd name="T10" fmla="*/ 8 w 111"/>
                    <a:gd name="T11" fmla="*/ 45 h 101"/>
                    <a:gd name="T12" fmla="*/ 12 w 111"/>
                    <a:gd name="T13" fmla="*/ 37 h 101"/>
                    <a:gd name="T14" fmla="*/ 22 w 111"/>
                    <a:gd name="T15" fmla="*/ 24 h 101"/>
                    <a:gd name="T16" fmla="*/ 40 w 111"/>
                    <a:gd name="T17" fmla="*/ 20 h 101"/>
                    <a:gd name="T18" fmla="*/ 88 w 111"/>
                    <a:gd name="T19" fmla="*/ 59 h 101"/>
                    <a:gd name="T20" fmla="*/ 89 w 111"/>
                    <a:gd name="T21" fmla="*/ 77 h 101"/>
                    <a:gd name="T22" fmla="*/ 78 w 111"/>
                    <a:gd name="T23" fmla="*/ 90 h 101"/>
                    <a:gd name="T24" fmla="*/ 71 w 111"/>
                    <a:gd name="T25" fmla="*/ 95 h 101"/>
                    <a:gd name="T26" fmla="*/ 72 w 111"/>
                    <a:gd name="T27" fmla="*/ 96 h 101"/>
                    <a:gd name="T28" fmla="*/ 94 w 111"/>
                    <a:gd name="T29" fmla="*/ 93 h 101"/>
                    <a:gd name="T30" fmla="*/ 106 w 111"/>
                    <a:gd name="T31" fmla="*/ 78 h 101"/>
                    <a:gd name="T32" fmla="*/ 103 w 111"/>
                    <a:gd name="T33" fmla="*/ 56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" h="101">
                      <a:moveTo>
                        <a:pt x="103" y="56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32" y="0"/>
                        <a:pt x="23" y="1"/>
                        <a:pt x="17" y="7"/>
                      </a:cubicBezTo>
                      <a:cubicBezTo>
                        <a:pt x="5" y="23"/>
                        <a:pt x="5" y="23"/>
                        <a:pt x="5" y="23"/>
                      </a:cubicBezTo>
                      <a:cubicBezTo>
                        <a:pt x="0" y="29"/>
                        <a:pt x="1" y="39"/>
                        <a:pt x="8" y="44"/>
                      </a:cubicBezTo>
                      <a:cubicBezTo>
                        <a:pt x="8" y="45"/>
                        <a:pt x="8" y="45"/>
                        <a:pt x="8" y="45"/>
                      </a:cubicBezTo>
                      <a:cubicBezTo>
                        <a:pt x="9" y="42"/>
                        <a:pt x="10" y="39"/>
                        <a:pt x="12" y="37"/>
                      </a:cubicBezTo>
                      <a:cubicBezTo>
                        <a:pt x="22" y="24"/>
                        <a:pt x="22" y="24"/>
                        <a:pt x="22" y="24"/>
                      </a:cubicBezTo>
                      <a:cubicBezTo>
                        <a:pt x="27" y="18"/>
                        <a:pt x="35" y="16"/>
                        <a:pt x="40" y="20"/>
                      </a:cubicBezTo>
                      <a:cubicBezTo>
                        <a:pt x="88" y="59"/>
                        <a:pt x="88" y="59"/>
                        <a:pt x="88" y="59"/>
                      </a:cubicBezTo>
                      <a:cubicBezTo>
                        <a:pt x="93" y="63"/>
                        <a:pt x="94" y="71"/>
                        <a:pt x="89" y="77"/>
                      </a:cubicBezTo>
                      <a:cubicBezTo>
                        <a:pt x="78" y="90"/>
                        <a:pt x="78" y="90"/>
                        <a:pt x="78" y="90"/>
                      </a:cubicBezTo>
                      <a:cubicBezTo>
                        <a:pt x="76" y="93"/>
                        <a:pt x="74" y="94"/>
                        <a:pt x="71" y="95"/>
                      </a:cubicBezTo>
                      <a:cubicBezTo>
                        <a:pt x="72" y="96"/>
                        <a:pt x="72" y="96"/>
                        <a:pt x="72" y="96"/>
                      </a:cubicBezTo>
                      <a:cubicBezTo>
                        <a:pt x="79" y="101"/>
                        <a:pt x="88" y="100"/>
                        <a:pt x="94" y="93"/>
                      </a:cubicBezTo>
                      <a:cubicBezTo>
                        <a:pt x="106" y="78"/>
                        <a:pt x="106" y="78"/>
                        <a:pt x="106" y="78"/>
                      </a:cubicBezTo>
                      <a:cubicBezTo>
                        <a:pt x="111" y="71"/>
                        <a:pt x="110" y="61"/>
                        <a:pt x="103" y="56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3" name="ïṥļiḍê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724556" cy="700937"/>
                </a:xfrm>
                <a:custGeom>
                  <a:avLst/>
                  <a:gdLst>
                    <a:gd name="T0" fmla="*/ 286 w 441"/>
                    <a:gd name="T1" fmla="*/ 419 h 427"/>
                    <a:gd name="T2" fmla="*/ 264 w 441"/>
                    <a:gd name="T3" fmla="*/ 422 h 427"/>
                    <a:gd name="T4" fmla="*/ 8 w 441"/>
                    <a:gd name="T5" fmla="*/ 219 h 427"/>
                    <a:gd name="T6" fmla="*/ 6 w 441"/>
                    <a:gd name="T7" fmla="*/ 197 h 427"/>
                    <a:gd name="T8" fmla="*/ 156 w 441"/>
                    <a:gd name="T9" fmla="*/ 8 h 427"/>
                    <a:gd name="T10" fmla="*/ 178 w 441"/>
                    <a:gd name="T11" fmla="*/ 5 h 427"/>
                    <a:gd name="T12" fmla="*/ 434 w 441"/>
                    <a:gd name="T13" fmla="*/ 208 h 427"/>
                    <a:gd name="T14" fmla="*/ 436 w 441"/>
                    <a:gd name="T15" fmla="*/ 230 h 427"/>
                    <a:gd name="T16" fmla="*/ 286 w 441"/>
                    <a:gd name="T17" fmla="*/ 419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1" h="427">
                      <a:moveTo>
                        <a:pt x="286" y="419"/>
                      </a:moveTo>
                      <a:cubicBezTo>
                        <a:pt x="280" y="426"/>
                        <a:pt x="270" y="427"/>
                        <a:pt x="264" y="422"/>
                      </a:cubicBezTo>
                      <a:cubicBezTo>
                        <a:pt x="8" y="219"/>
                        <a:pt x="8" y="219"/>
                        <a:pt x="8" y="219"/>
                      </a:cubicBezTo>
                      <a:cubicBezTo>
                        <a:pt x="2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8" y="5"/>
                      </a:cubicBezTo>
                      <a:cubicBezTo>
                        <a:pt x="434" y="208"/>
                        <a:pt x="434" y="208"/>
                        <a:pt x="434" y="208"/>
                      </a:cubicBezTo>
                      <a:cubicBezTo>
                        <a:pt x="440" y="214"/>
                        <a:pt x="441" y="223"/>
                        <a:pt x="436" y="230"/>
                      </a:cubicBezTo>
                      <a:lnTo>
                        <a:pt x="286" y="419"/>
                      </a:ln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4" name="ïsḷîḑê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694685" cy="676623"/>
                </a:xfrm>
                <a:custGeom>
                  <a:avLst/>
                  <a:gdLst>
                    <a:gd name="T0" fmla="*/ 267 w 423"/>
                    <a:gd name="T1" fmla="*/ 404 h 412"/>
                    <a:gd name="T2" fmla="*/ 246 w 423"/>
                    <a:gd name="T3" fmla="*/ 407 h 412"/>
                    <a:gd name="T4" fmla="*/ 8 w 423"/>
                    <a:gd name="T5" fmla="*/ 218 h 412"/>
                    <a:gd name="T6" fmla="*/ 6 w 423"/>
                    <a:gd name="T7" fmla="*/ 197 h 412"/>
                    <a:gd name="T8" fmla="*/ 156 w 423"/>
                    <a:gd name="T9" fmla="*/ 8 h 412"/>
                    <a:gd name="T10" fmla="*/ 177 w 423"/>
                    <a:gd name="T11" fmla="*/ 5 h 412"/>
                    <a:gd name="T12" fmla="*/ 415 w 423"/>
                    <a:gd name="T13" fmla="*/ 194 h 412"/>
                    <a:gd name="T14" fmla="*/ 417 w 423"/>
                    <a:gd name="T15" fmla="*/ 215 h 412"/>
                    <a:gd name="T16" fmla="*/ 267 w 423"/>
                    <a:gd name="T17" fmla="*/ 404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3" h="412">
                      <a:moveTo>
                        <a:pt x="267" y="404"/>
                      </a:moveTo>
                      <a:cubicBezTo>
                        <a:pt x="261" y="411"/>
                        <a:pt x="252" y="412"/>
                        <a:pt x="246" y="407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5" y="194"/>
                        <a:pt x="415" y="194"/>
                        <a:pt x="415" y="194"/>
                      </a:cubicBezTo>
                      <a:cubicBezTo>
                        <a:pt x="422" y="199"/>
                        <a:pt x="423" y="209"/>
                        <a:pt x="417" y="215"/>
                      </a:cubicBezTo>
                      <a:lnTo>
                        <a:pt x="267" y="404"/>
                      </a:ln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5" name="îSḻíḋè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694685" cy="676623"/>
                </a:xfrm>
                <a:custGeom>
                  <a:avLst/>
                  <a:gdLst>
                    <a:gd name="T0" fmla="*/ 267 w 423"/>
                    <a:gd name="T1" fmla="*/ 404 h 412"/>
                    <a:gd name="T2" fmla="*/ 246 w 423"/>
                    <a:gd name="T3" fmla="*/ 407 h 412"/>
                    <a:gd name="T4" fmla="*/ 8 w 423"/>
                    <a:gd name="T5" fmla="*/ 218 h 412"/>
                    <a:gd name="T6" fmla="*/ 6 w 423"/>
                    <a:gd name="T7" fmla="*/ 197 h 412"/>
                    <a:gd name="T8" fmla="*/ 156 w 423"/>
                    <a:gd name="T9" fmla="*/ 8 h 412"/>
                    <a:gd name="T10" fmla="*/ 177 w 423"/>
                    <a:gd name="T11" fmla="*/ 5 h 412"/>
                    <a:gd name="T12" fmla="*/ 415 w 423"/>
                    <a:gd name="T13" fmla="*/ 194 h 412"/>
                    <a:gd name="T14" fmla="*/ 417 w 423"/>
                    <a:gd name="T15" fmla="*/ 215 h 412"/>
                    <a:gd name="T16" fmla="*/ 267 w 423"/>
                    <a:gd name="T17" fmla="*/ 404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3" h="412">
                      <a:moveTo>
                        <a:pt x="267" y="404"/>
                      </a:moveTo>
                      <a:cubicBezTo>
                        <a:pt x="261" y="411"/>
                        <a:pt x="252" y="412"/>
                        <a:pt x="246" y="407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5" y="194"/>
                        <a:pt x="415" y="194"/>
                        <a:pt x="415" y="194"/>
                      </a:cubicBezTo>
                      <a:cubicBezTo>
                        <a:pt x="422" y="199"/>
                        <a:pt x="423" y="209"/>
                        <a:pt x="417" y="215"/>
                      </a:cubicBezTo>
                      <a:lnTo>
                        <a:pt x="267" y="404"/>
                      </a:lnTo>
                      <a:close/>
                    </a:path>
                  </a:pathLst>
                </a:custGeom>
                <a:noFill/>
                <a:ln w="14288" cap="flat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6" name="iš1íḓé"/>
                <p:cNvSpPr>
                  <a:spLocks/>
                </p:cNvSpPr>
                <p:nvPr/>
              </p:nvSpPr>
              <p:spPr bwMode="auto">
                <a:xfrm>
                  <a:off x="4521120" y="2066879"/>
                  <a:ext cx="698158" cy="681486"/>
                </a:xfrm>
                <a:custGeom>
                  <a:avLst/>
                  <a:gdLst>
                    <a:gd name="T0" fmla="*/ 269 w 425"/>
                    <a:gd name="T1" fmla="*/ 406 h 415"/>
                    <a:gd name="T2" fmla="*/ 248 w 425"/>
                    <a:gd name="T3" fmla="*/ 409 h 415"/>
                    <a:gd name="T4" fmla="*/ 8 w 425"/>
                    <a:gd name="T5" fmla="*/ 218 h 415"/>
                    <a:gd name="T6" fmla="*/ 6 w 425"/>
                    <a:gd name="T7" fmla="*/ 197 h 415"/>
                    <a:gd name="T8" fmla="*/ 156 w 425"/>
                    <a:gd name="T9" fmla="*/ 8 h 415"/>
                    <a:gd name="T10" fmla="*/ 177 w 425"/>
                    <a:gd name="T11" fmla="*/ 5 h 415"/>
                    <a:gd name="T12" fmla="*/ 418 w 425"/>
                    <a:gd name="T13" fmla="*/ 196 h 415"/>
                    <a:gd name="T14" fmla="*/ 419 w 425"/>
                    <a:gd name="T15" fmla="*/ 217 h 415"/>
                    <a:gd name="T16" fmla="*/ 269 w 425"/>
                    <a:gd name="T17" fmla="*/ 406 h 4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5" h="415">
                      <a:moveTo>
                        <a:pt x="269" y="406"/>
                      </a:moveTo>
                      <a:cubicBezTo>
                        <a:pt x="264" y="413"/>
                        <a:pt x="254" y="415"/>
                        <a:pt x="248" y="409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8" y="196"/>
                        <a:pt x="418" y="196"/>
                        <a:pt x="418" y="196"/>
                      </a:cubicBezTo>
                      <a:cubicBezTo>
                        <a:pt x="424" y="201"/>
                        <a:pt x="425" y="211"/>
                        <a:pt x="419" y="217"/>
                      </a:cubicBezTo>
                      <a:lnTo>
                        <a:pt x="269" y="406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7" name="ïṥḻiḓé"/>
                <p:cNvSpPr>
                  <a:spLocks/>
                </p:cNvSpPr>
                <p:nvPr/>
              </p:nvSpPr>
              <p:spPr bwMode="auto">
                <a:xfrm>
                  <a:off x="4553770" y="2099529"/>
                  <a:ext cx="617575" cy="602986"/>
                </a:xfrm>
                <a:custGeom>
                  <a:avLst/>
                  <a:gdLst>
                    <a:gd name="T0" fmla="*/ 237 w 376"/>
                    <a:gd name="T1" fmla="*/ 360 h 367"/>
                    <a:gd name="T2" fmla="*/ 218 w 376"/>
                    <a:gd name="T3" fmla="*/ 363 h 367"/>
                    <a:gd name="T4" fmla="*/ 6 w 376"/>
                    <a:gd name="T5" fmla="*/ 194 h 367"/>
                    <a:gd name="T6" fmla="*/ 5 w 376"/>
                    <a:gd name="T7" fmla="*/ 175 h 367"/>
                    <a:gd name="T8" fmla="*/ 139 w 376"/>
                    <a:gd name="T9" fmla="*/ 7 h 367"/>
                    <a:gd name="T10" fmla="*/ 158 w 376"/>
                    <a:gd name="T11" fmla="*/ 4 h 367"/>
                    <a:gd name="T12" fmla="*/ 369 w 376"/>
                    <a:gd name="T13" fmla="*/ 172 h 367"/>
                    <a:gd name="T14" fmla="*/ 371 w 376"/>
                    <a:gd name="T15" fmla="*/ 191 h 367"/>
                    <a:gd name="T16" fmla="*/ 237 w 376"/>
                    <a:gd name="T17" fmla="*/ 360 h 3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6" h="367">
                      <a:moveTo>
                        <a:pt x="237" y="360"/>
                      </a:moveTo>
                      <a:cubicBezTo>
                        <a:pt x="232" y="366"/>
                        <a:pt x="223" y="367"/>
                        <a:pt x="218" y="363"/>
                      </a:cubicBezTo>
                      <a:cubicBezTo>
                        <a:pt x="6" y="194"/>
                        <a:pt x="6" y="194"/>
                        <a:pt x="6" y="194"/>
                      </a:cubicBezTo>
                      <a:cubicBezTo>
                        <a:pt x="1" y="190"/>
                        <a:pt x="0" y="181"/>
                        <a:pt x="5" y="175"/>
                      </a:cubicBezTo>
                      <a:cubicBezTo>
                        <a:pt x="139" y="7"/>
                        <a:pt x="139" y="7"/>
                        <a:pt x="139" y="7"/>
                      </a:cubicBezTo>
                      <a:cubicBezTo>
                        <a:pt x="144" y="1"/>
                        <a:pt x="152" y="0"/>
                        <a:pt x="158" y="4"/>
                      </a:cubicBezTo>
                      <a:cubicBezTo>
                        <a:pt x="369" y="172"/>
                        <a:pt x="369" y="172"/>
                        <a:pt x="369" y="172"/>
                      </a:cubicBezTo>
                      <a:cubicBezTo>
                        <a:pt x="375" y="177"/>
                        <a:pt x="376" y="185"/>
                        <a:pt x="371" y="191"/>
                      </a:cubicBezTo>
                      <a:lnTo>
                        <a:pt x="237" y="36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8" name="íṡḷïḓê"/>
                <p:cNvSpPr>
                  <a:spLocks/>
                </p:cNvSpPr>
                <p:nvPr/>
              </p:nvSpPr>
              <p:spPr bwMode="auto">
                <a:xfrm>
                  <a:off x="5296389" y="2401717"/>
                  <a:ext cx="42376" cy="72247"/>
                </a:xfrm>
                <a:custGeom>
                  <a:avLst/>
                  <a:gdLst>
                    <a:gd name="T0" fmla="*/ 6 w 26"/>
                    <a:gd name="T1" fmla="*/ 16 h 44"/>
                    <a:gd name="T2" fmla="*/ 11 w 26"/>
                    <a:gd name="T3" fmla="*/ 34 h 44"/>
                    <a:gd name="T4" fmla="*/ 26 w 26"/>
                    <a:gd name="T5" fmla="*/ 34 h 44"/>
                    <a:gd name="T6" fmla="*/ 18 w 26"/>
                    <a:gd name="T7" fmla="*/ 8 h 44"/>
                    <a:gd name="T8" fmla="*/ 6 w 26"/>
                    <a:gd name="T9" fmla="*/ 16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44">
                      <a:moveTo>
                        <a:pt x="6" y="16"/>
                      </a:moveTo>
                      <a:cubicBezTo>
                        <a:pt x="9" y="21"/>
                        <a:pt x="10" y="27"/>
                        <a:pt x="11" y="34"/>
                      </a:cubicBezTo>
                      <a:cubicBezTo>
                        <a:pt x="11" y="44"/>
                        <a:pt x="26" y="44"/>
                        <a:pt x="26" y="34"/>
                      </a:cubicBezTo>
                      <a:cubicBezTo>
                        <a:pt x="25" y="25"/>
                        <a:pt x="23" y="16"/>
                        <a:pt x="18" y="8"/>
                      </a:cubicBezTo>
                      <a:cubicBezTo>
                        <a:pt x="13" y="0"/>
                        <a:pt x="0" y="7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9" name="îṡ1iďe"/>
                <p:cNvSpPr>
                  <a:spLocks/>
                </p:cNvSpPr>
                <p:nvPr/>
              </p:nvSpPr>
              <p:spPr bwMode="auto">
                <a:xfrm>
                  <a:off x="5342238" y="2403801"/>
                  <a:ext cx="32650" cy="60438"/>
                </a:xfrm>
                <a:custGeom>
                  <a:avLst/>
                  <a:gdLst>
                    <a:gd name="T0" fmla="*/ 3 w 20"/>
                    <a:gd name="T1" fmla="*/ 13 h 37"/>
                    <a:gd name="T2" fmla="*/ 5 w 20"/>
                    <a:gd name="T3" fmla="*/ 27 h 37"/>
                    <a:gd name="T4" fmla="*/ 20 w 20"/>
                    <a:gd name="T5" fmla="*/ 27 h 37"/>
                    <a:gd name="T6" fmla="*/ 17 w 20"/>
                    <a:gd name="T7" fmla="*/ 9 h 37"/>
                    <a:gd name="T8" fmla="*/ 3 w 20"/>
                    <a:gd name="T9" fmla="*/ 13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37">
                      <a:moveTo>
                        <a:pt x="3" y="13"/>
                      </a:moveTo>
                      <a:cubicBezTo>
                        <a:pt x="4" y="17"/>
                        <a:pt x="4" y="22"/>
                        <a:pt x="5" y="27"/>
                      </a:cubicBezTo>
                      <a:cubicBezTo>
                        <a:pt x="5" y="37"/>
                        <a:pt x="20" y="37"/>
                        <a:pt x="20" y="27"/>
                      </a:cubicBezTo>
                      <a:cubicBezTo>
                        <a:pt x="19" y="21"/>
                        <a:pt x="19" y="15"/>
                        <a:pt x="17" y="9"/>
                      </a:cubicBezTo>
                      <a:cubicBezTo>
                        <a:pt x="14" y="0"/>
                        <a:pt x="0" y="4"/>
                        <a:pt x="3" y="1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0" name="íŝ1ïḑè"/>
                <p:cNvSpPr>
                  <a:spLocks/>
                </p:cNvSpPr>
                <p:nvPr/>
              </p:nvSpPr>
              <p:spPr bwMode="auto">
                <a:xfrm>
                  <a:off x="4430811" y="2354479"/>
                  <a:ext cx="42376" cy="100035"/>
                </a:xfrm>
                <a:custGeom>
                  <a:avLst/>
                  <a:gdLst>
                    <a:gd name="T0" fmla="*/ 7 w 26"/>
                    <a:gd name="T1" fmla="*/ 9 h 61"/>
                    <a:gd name="T2" fmla="*/ 9 w 26"/>
                    <a:gd name="T3" fmla="*/ 53 h 61"/>
                    <a:gd name="T4" fmla="*/ 21 w 26"/>
                    <a:gd name="T5" fmla="*/ 45 h 61"/>
                    <a:gd name="T6" fmla="*/ 19 w 26"/>
                    <a:gd name="T7" fmla="*/ 17 h 61"/>
                    <a:gd name="T8" fmla="*/ 7 w 26"/>
                    <a:gd name="T9" fmla="*/ 9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61">
                      <a:moveTo>
                        <a:pt x="7" y="9"/>
                      </a:moveTo>
                      <a:cubicBezTo>
                        <a:pt x="0" y="24"/>
                        <a:pt x="2" y="38"/>
                        <a:pt x="9" y="53"/>
                      </a:cubicBezTo>
                      <a:cubicBezTo>
                        <a:pt x="13" y="61"/>
                        <a:pt x="26" y="54"/>
                        <a:pt x="21" y="45"/>
                      </a:cubicBezTo>
                      <a:cubicBezTo>
                        <a:pt x="17" y="36"/>
                        <a:pt x="15" y="26"/>
                        <a:pt x="19" y="17"/>
                      </a:cubicBezTo>
                      <a:cubicBezTo>
                        <a:pt x="23" y="8"/>
                        <a:pt x="11" y="0"/>
                        <a:pt x="7" y="9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1" name="íSļïḋé"/>
                <p:cNvSpPr>
                  <a:spLocks/>
                </p:cNvSpPr>
                <p:nvPr/>
              </p:nvSpPr>
              <p:spPr bwMode="auto">
                <a:xfrm>
                  <a:off x="4389825" y="2365594"/>
                  <a:ext cx="31261" cy="80583"/>
                </a:xfrm>
                <a:custGeom>
                  <a:avLst/>
                  <a:gdLst>
                    <a:gd name="T0" fmla="*/ 1 w 19"/>
                    <a:gd name="T1" fmla="*/ 10 h 49"/>
                    <a:gd name="T2" fmla="*/ 3 w 19"/>
                    <a:gd name="T3" fmla="*/ 40 h 49"/>
                    <a:gd name="T4" fmla="*/ 17 w 19"/>
                    <a:gd name="T5" fmla="*/ 36 h 49"/>
                    <a:gd name="T6" fmla="*/ 16 w 19"/>
                    <a:gd name="T7" fmla="*/ 10 h 49"/>
                    <a:gd name="T8" fmla="*/ 1 w 19"/>
                    <a:gd name="T9" fmla="*/ 1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49">
                      <a:moveTo>
                        <a:pt x="1" y="10"/>
                      </a:moveTo>
                      <a:cubicBezTo>
                        <a:pt x="1" y="20"/>
                        <a:pt x="1" y="30"/>
                        <a:pt x="3" y="40"/>
                      </a:cubicBezTo>
                      <a:cubicBezTo>
                        <a:pt x="5" y="49"/>
                        <a:pt x="19" y="45"/>
                        <a:pt x="17" y="36"/>
                      </a:cubicBezTo>
                      <a:cubicBezTo>
                        <a:pt x="16" y="27"/>
                        <a:pt x="16" y="19"/>
                        <a:pt x="16" y="10"/>
                      </a:cubicBezTo>
                      <a:cubicBezTo>
                        <a:pt x="15" y="0"/>
                        <a:pt x="0" y="0"/>
                        <a:pt x="1" y="10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</p:grpSp>
      </p:grpSp>
      <p:sp>
        <p:nvSpPr>
          <p:cNvPr id="127" name="文本框 173">
            <a:extLst>
              <a:ext uri="{FF2B5EF4-FFF2-40B4-BE49-F238E27FC236}">
                <a16:creationId xmlns:a16="http://schemas.microsoft.com/office/drawing/2014/main" id="{9A64F226-3234-4E29-8655-79FCF8F9CDF6}"/>
              </a:ext>
            </a:extLst>
          </p:cNvPr>
          <p:cNvSpPr txBox="1"/>
          <p:nvPr/>
        </p:nvSpPr>
        <p:spPr>
          <a:xfrm>
            <a:off x="983128" y="261144"/>
            <a:ext cx="1890210" cy="276999"/>
          </a:xfrm>
          <a:prstGeom prst="rect">
            <a:avLst/>
          </a:prstGeom>
          <a:noFill/>
        </p:spPr>
        <p:txBody>
          <a:bodyPr wrap="none">
            <a:normAutofit fontScale="85000" lnSpcReduction="20000"/>
          </a:bodyPr>
          <a:lstStyle/>
          <a:p>
            <a:r>
              <a:rPr lang="zh-CN" altLang="en-US" b="1" dirty="0">
                <a:solidFill>
                  <a:srgbClr val="E1193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成功项目展示</a:t>
            </a:r>
          </a:p>
        </p:txBody>
      </p:sp>
    </p:spTree>
    <p:extLst>
      <p:ext uri="{BB962C8B-B14F-4D97-AF65-F5344CB8AC3E}">
        <p14:creationId xmlns:p14="http://schemas.microsoft.com/office/powerpoint/2010/main" val="6925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îṧḻíḑè">
            <a:extLst>
              <a:ext uri="{FF2B5EF4-FFF2-40B4-BE49-F238E27FC236}">
                <a16:creationId xmlns:a16="http://schemas.microsoft.com/office/drawing/2014/main" id="{A2DFE5C9-25AE-4ECC-896B-F519E00D343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0" y="879446"/>
            <a:ext cx="3923926" cy="4274139"/>
            <a:chOff x="1164" y="561"/>
            <a:chExt cx="3451" cy="3759"/>
          </a:xfrm>
        </p:grpSpPr>
        <p:sp>
          <p:nvSpPr>
            <p:cNvPr id="22" name="îṡ1îdè">
              <a:extLst>
                <a:ext uri="{FF2B5EF4-FFF2-40B4-BE49-F238E27FC236}">
                  <a16:creationId xmlns:a16="http://schemas.microsoft.com/office/drawing/2014/main" id="{23480724-7301-433C-B9E4-A3CDB6A994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4" y="573"/>
              <a:ext cx="651" cy="649"/>
            </a:xfrm>
            <a:custGeom>
              <a:avLst/>
              <a:gdLst>
                <a:gd name="T0" fmla="*/ 20 w 651"/>
                <a:gd name="T1" fmla="*/ 580 h 649"/>
                <a:gd name="T2" fmla="*/ 651 w 651"/>
                <a:gd name="T3" fmla="*/ 649 h 649"/>
                <a:gd name="T4" fmla="*/ 553 w 651"/>
                <a:gd name="T5" fmla="*/ 0 h 649"/>
                <a:gd name="T6" fmla="*/ 0 w 651"/>
                <a:gd name="T7" fmla="*/ 536 h 649"/>
                <a:gd name="T8" fmla="*/ 20 w 651"/>
                <a:gd name="T9" fmla="*/ 580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1" h="649">
                  <a:moveTo>
                    <a:pt x="20" y="580"/>
                  </a:moveTo>
                  <a:lnTo>
                    <a:pt x="651" y="649"/>
                  </a:lnTo>
                  <a:lnTo>
                    <a:pt x="553" y="0"/>
                  </a:lnTo>
                  <a:lnTo>
                    <a:pt x="0" y="536"/>
                  </a:lnTo>
                  <a:lnTo>
                    <a:pt x="20" y="58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ïṥ1ide">
              <a:extLst>
                <a:ext uri="{FF2B5EF4-FFF2-40B4-BE49-F238E27FC236}">
                  <a16:creationId xmlns:a16="http://schemas.microsoft.com/office/drawing/2014/main" id="{7FCCAACE-C16C-449D-9D96-EBE184BB2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" y="561"/>
              <a:ext cx="925" cy="1661"/>
            </a:xfrm>
            <a:custGeom>
              <a:avLst/>
              <a:gdLst>
                <a:gd name="T0" fmla="*/ 925 w 925"/>
                <a:gd name="T1" fmla="*/ 611 h 1661"/>
                <a:gd name="T2" fmla="*/ 845 w 925"/>
                <a:gd name="T3" fmla="*/ 0 h 1661"/>
                <a:gd name="T4" fmla="*/ 293 w 925"/>
                <a:gd name="T5" fmla="*/ 548 h 1661"/>
                <a:gd name="T6" fmla="*/ 434 w 925"/>
                <a:gd name="T7" fmla="*/ 562 h 1661"/>
                <a:gd name="T8" fmla="*/ 0 w 925"/>
                <a:gd name="T9" fmla="*/ 1580 h 1661"/>
                <a:gd name="T10" fmla="*/ 539 w 925"/>
                <a:gd name="T11" fmla="*/ 1661 h 1661"/>
                <a:gd name="T12" fmla="*/ 750 w 925"/>
                <a:gd name="T13" fmla="*/ 594 h 1661"/>
                <a:gd name="T14" fmla="*/ 925 w 925"/>
                <a:gd name="T15" fmla="*/ 611 h 1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5" h="1661">
                  <a:moveTo>
                    <a:pt x="925" y="611"/>
                  </a:moveTo>
                  <a:lnTo>
                    <a:pt x="845" y="0"/>
                  </a:lnTo>
                  <a:lnTo>
                    <a:pt x="293" y="548"/>
                  </a:lnTo>
                  <a:lnTo>
                    <a:pt x="434" y="562"/>
                  </a:lnTo>
                  <a:lnTo>
                    <a:pt x="0" y="1580"/>
                  </a:lnTo>
                  <a:lnTo>
                    <a:pt x="539" y="1661"/>
                  </a:lnTo>
                  <a:lnTo>
                    <a:pt x="750" y="594"/>
                  </a:lnTo>
                  <a:lnTo>
                    <a:pt x="925" y="61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işľíḍé">
              <a:extLst>
                <a:ext uri="{FF2B5EF4-FFF2-40B4-BE49-F238E27FC236}">
                  <a16:creationId xmlns:a16="http://schemas.microsoft.com/office/drawing/2014/main" id="{E030EB57-FBE0-40A1-AAF4-11444EBDB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6" y="1155"/>
              <a:ext cx="1396" cy="3165"/>
            </a:xfrm>
            <a:custGeom>
              <a:avLst/>
              <a:gdLst>
                <a:gd name="T0" fmla="*/ 1097 w 1101"/>
                <a:gd name="T1" fmla="*/ 0 h 2495"/>
                <a:gd name="T2" fmla="*/ 1097 w 1101"/>
                <a:gd name="T3" fmla="*/ 0 h 2495"/>
                <a:gd name="T4" fmla="*/ 1086 w 1101"/>
                <a:gd name="T5" fmla="*/ 23 h 2495"/>
                <a:gd name="T6" fmla="*/ 1086 w 1101"/>
                <a:gd name="T7" fmla="*/ 23 h 2495"/>
                <a:gd name="T8" fmla="*/ 921 w 1101"/>
                <a:gd name="T9" fmla="*/ 756 h 2495"/>
                <a:gd name="T10" fmla="*/ 618 w 1101"/>
                <a:gd name="T11" fmla="*/ 309 h 2495"/>
                <a:gd name="T12" fmla="*/ 0 w 1101"/>
                <a:gd name="T13" fmla="*/ 2495 h 2495"/>
                <a:gd name="T14" fmla="*/ 235 w 1101"/>
                <a:gd name="T15" fmla="*/ 2495 h 2495"/>
                <a:gd name="T16" fmla="*/ 654 w 1101"/>
                <a:gd name="T17" fmla="*/ 493 h 2495"/>
                <a:gd name="T18" fmla="*/ 926 w 1101"/>
                <a:gd name="T19" fmla="*/ 841 h 2495"/>
                <a:gd name="T20" fmla="*/ 1100 w 1101"/>
                <a:gd name="T21" fmla="*/ 37 h 2495"/>
                <a:gd name="T22" fmla="*/ 1097 w 1101"/>
                <a:gd name="T23" fmla="*/ 0 h 2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01" h="2495">
                  <a:moveTo>
                    <a:pt x="1097" y="0"/>
                  </a:moveTo>
                  <a:cubicBezTo>
                    <a:pt x="1097" y="0"/>
                    <a:pt x="1097" y="0"/>
                    <a:pt x="1097" y="0"/>
                  </a:cubicBezTo>
                  <a:cubicBezTo>
                    <a:pt x="1086" y="23"/>
                    <a:pt x="1086" y="23"/>
                    <a:pt x="1086" y="23"/>
                  </a:cubicBezTo>
                  <a:cubicBezTo>
                    <a:pt x="1086" y="23"/>
                    <a:pt x="1086" y="23"/>
                    <a:pt x="1086" y="23"/>
                  </a:cubicBezTo>
                  <a:cubicBezTo>
                    <a:pt x="921" y="756"/>
                    <a:pt x="921" y="756"/>
                    <a:pt x="921" y="756"/>
                  </a:cubicBezTo>
                  <a:cubicBezTo>
                    <a:pt x="618" y="309"/>
                    <a:pt x="618" y="309"/>
                    <a:pt x="618" y="309"/>
                  </a:cubicBezTo>
                  <a:cubicBezTo>
                    <a:pt x="0" y="2495"/>
                    <a:pt x="0" y="2495"/>
                    <a:pt x="0" y="2495"/>
                  </a:cubicBezTo>
                  <a:cubicBezTo>
                    <a:pt x="235" y="2495"/>
                    <a:pt x="235" y="2495"/>
                    <a:pt x="235" y="2495"/>
                  </a:cubicBezTo>
                  <a:cubicBezTo>
                    <a:pt x="654" y="493"/>
                    <a:pt x="654" y="493"/>
                    <a:pt x="654" y="493"/>
                  </a:cubicBezTo>
                  <a:cubicBezTo>
                    <a:pt x="926" y="841"/>
                    <a:pt x="926" y="841"/>
                    <a:pt x="926" y="841"/>
                  </a:cubicBezTo>
                  <a:cubicBezTo>
                    <a:pt x="1100" y="37"/>
                    <a:pt x="1100" y="37"/>
                    <a:pt x="1100" y="37"/>
                  </a:cubicBezTo>
                  <a:cubicBezTo>
                    <a:pt x="1101" y="8"/>
                    <a:pt x="1096" y="30"/>
                    <a:pt x="1097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íṥļíďé">
              <a:extLst>
                <a:ext uri="{FF2B5EF4-FFF2-40B4-BE49-F238E27FC236}">
                  <a16:creationId xmlns:a16="http://schemas.microsoft.com/office/drawing/2014/main" id="{8473ED94-F796-45C1-9D1D-C20EFB647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4" y="1435"/>
              <a:ext cx="2656" cy="2885"/>
            </a:xfrm>
            <a:custGeom>
              <a:avLst/>
              <a:gdLst>
                <a:gd name="T0" fmla="*/ 0 w 2656"/>
                <a:gd name="T1" fmla="*/ 2885 h 2885"/>
                <a:gd name="T2" fmla="*/ 1613 w 2656"/>
                <a:gd name="T3" fmla="*/ 0 h 2885"/>
                <a:gd name="T4" fmla="*/ 2656 w 2656"/>
                <a:gd name="T5" fmla="*/ 112 h 2885"/>
                <a:gd name="T6" fmla="*/ 1872 w 2656"/>
                <a:gd name="T7" fmla="*/ 2885 h 2885"/>
                <a:gd name="T8" fmla="*/ 0 w 2656"/>
                <a:gd name="T9" fmla="*/ 2885 h 2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56" h="2885">
                  <a:moveTo>
                    <a:pt x="0" y="2885"/>
                  </a:moveTo>
                  <a:lnTo>
                    <a:pt x="1613" y="0"/>
                  </a:lnTo>
                  <a:lnTo>
                    <a:pt x="2656" y="112"/>
                  </a:lnTo>
                  <a:lnTo>
                    <a:pt x="1872" y="2885"/>
                  </a:lnTo>
                  <a:lnTo>
                    <a:pt x="0" y="288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6" name="íṥ1ïḓé">
              <a:extLst>
                <a:ext uri="{FF2B5EF4-FFF2-40B4-BE49-F238E27FC236}">
                  <a16:creationId xmlns:a16="http://schemas.microsoft.com/office/drawing/2014/main" id="{C9B6FAFE-2972-4313-8AF4-4A7B1626B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5" y="1747"/>
              <a:ext cx="282" cy="306"/>
            </a:xfrm>
            <a:custGeom>
              <a:avLst/>
              <a:gdLst>
                <a:gd name="T0" fmla="*/ 222 w 222"/>
                <a:gd name="T1" fmla="*/ 30 h 241"/>
                <a:gd name="T2" fmla="*/ 164 w 222"/>
                <a:gd name="T3" fmla="*/ 6 h 241"/>
                <a:gd name="T4" fmla="*/ 148 w 222"/>
                <a:gd name="T5" fmla="*/ 0 h 241"/>
                <a:gd name="T6" fmla="*/ 21 w 222"/>
                <a:gd name="T7" fmla="*/ 86 h 241"/>
                <a:gd name="T8" fmla="*/ 32 w 222"/>
                <a:gd name="T9" fmla="*/ 109 h 241"/>
                <a:gd name="T10" fmla="*/ 66 w 222"/>
                <a:gd name="T11" fmla="*/ 89 h 241"/>
                <a:gd name="T12" fmla="*/ 71 w 222"/>
                <a:gd name="T13" fmla="*/ 105 h 241"/>
                <a:gd name="T14" fmla="*/ 11 w 222"/>
                <a:gd name="T15" fmla="*/ 210 h 241"/>
                <a:gd name="T16" fmla="*/ 25 w 222"/>
                <a:gd name="T17" fmla="*/ 221 h 241"/>
                <a:gd name="T18" fmla="*/ 73 w 222"/>
                <a:gd name="T19" fmla="*/ 152 h 241"/>
                <a:gd name="T20" fmla="*/ 75 w 222"/>
                <a:gd name="T21" fmla="*/ 157 h 241"/>
                <a:gd name="T22" fmla="*/ 35 w 222"/>
                <a:gd name="T23" fmla="*/ 222 h 241"/>
                <a:gd name="T24" fmla="*/ 52 w 222"/>
                <a:gd name="T25" fmla="*/ 234 h 241"/>
                <a:gd name="T26" fmla="*/ 94 w 222"/>
                <a:gd name="T27" fmla="*/ 165 h 241"/>
                <a:gd name="T28" fmla="*/ 99 w 222"/>
                <a:gd name="T29" fmla="*/ 168 h 241"/>
                <a:gd name="T30" fmla="*/ 67 w 222"/>
                <a:gd name="T31" fmla="*/ 224 h 241"/>
                <a:gd name="T32" fmla="*/ 84 w 222"/>
                <a:gd name="T33" fmla="*/ 239 h 241"/>
                <a:gd name="T34" fmla="*/ 122 w 222"/>
                <a:gd name="T35" fmla="*/ 175 h 241"/>
                <a:gd name="T36" fmla="*/ 127 w 222"/>
                <a:gd name="T37" fmla="*/ 179 h 241"/>
                <a:gd name="T38" fmla="*/ 102 w 222"/>
                <a:gd name="T39" fmla="*/ 224 h 241"/>
                <a:gd name="T40" fmla="*/ 120 w 222"/>
                <a:gd name="T41" fmla="*/ 234 h 241"/>
                <a:gd name="T42" fmla="*/ 158 w 222"/>
                <a:gd name="T43" fmla="*/ 167 h 241"/>
                <a:gd name="T44" fmla="*/ 180 w 222"/>
                <a:gd name="T45" fmla="*/ 130 h 241"/>
                <a:gd name="T46" fmla="*/ 222 w 222"/>
                <a:gd name="T47" fmla="*/ 3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2" h="241">
                  <a:moveTo>
                    <a:pt x="222" y="30"/>
                  </a:moveTo>
                  <a:cubicBezTo>
                    <a:pt x="164" y="6"/>
                    <a:pt x="164" y="6"/>
                    <a:pt x="164" y="6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48" y="0"/>
                    <a:pt x="56" y="78"/>
                    <a:pt x="21" y="86"/>
                  </a:cubicBezTo>
                  <a:cubicBezTo>
                    <a:pt x="0" y="91"/>
                    <a:pt x="17" y="113"/>
                    <a:pt x="32" y="109"/>
                  </a:cubicBezTo>
                  <a:cubicBezTo>
                    <a:pt x="43" y="106"/>
                    <a:pt x="42" y="107"/>
                    <a:pt x="66" y="89"/>
                  </a:cubicBezTo>
                  <a:cubicBezTo>
                    <a:pt x="80" y="79"/>
                    <a:pt x="84" y="90"/>
                    <a:pt x="71" y="105"/>
                  </a:cubicBezTo>
                  <a:cubicBezTo>
                    <a:pt x="60" y="120"/>
                    <a:pt x="11" y="202"/>
                    <a:pt x="11" y="210"/>
                  </a:cubicBezTo>
                  <a:cubicBezTo>
                    <a:pt x="11" y="220"/>
                    <a:pt x="25" y="221"/>
                    <a:pt x="25" y="221"/>
                  </a:cubicBezTo>
                  <a:cubicBezTo>
                    <a:pt x="25" y="221"/>
                    <a:pt x="67" y="152"/>
                    <a:pt x="73" y="152"/>
                  </a:cubicBezTo>
                  <a:cubicBezTo>
                    <a:pt x="78" y="152"/>
                    <a:pt x="76" y="155"/>
                    <a:pt x="75" y="157"/>
                  </a:cubicBezTo>
                  <a:cubicBezTo>
                    <a:pt x="74" y="158"/>
                    <a:pt x="35" y="222"/>
                    <a:pt x="35" y="222"/>
                  </a:cubicBezTo>
                  <a:cubicBezTo>
                    <a:pt x="35" y="222"/>
                    <a:pt x="39" y="236"/>
                    <a:pt x="52" y="234"/>
                  </a:cubicBezTo>
                  <a:cubicBezTo>
                    <a:pt x="52" y="234"/>
                    <a:pt x="89" y="168"/>
                    <a:pt x="94" y="165"/>
                  </a:cubicBezTo>
                  <a:cubicBezTo>
                    <a:pt x="99" y="161"/>
                    <a:pt x="102" y="165"/>
                    <a:pt x="99" y="168"/>
                  </a:cubicBezTo>
                  <a:cubicBezTo>
                    <a:pt x="97" y="171"/>
                    <a:pt x="67" y="224"/>
                    <a:pt x="67" y="224"/>
                  </a:cubicBezTo>
                  <a:cubicBezTo>
                    <a:pt x="67" y="224"/>
                    <a:pt x="68" y="241"/>
                    <a:pt x="84" y="239"/>
                  </a:cubicBezTo>
                  <a:cubicBezTo>
                    <a:pt x="122" y="175"/>
                    <a:pt x="122" y="175"/>
                    <a:pt x="122" y="175"/>
                  </a:cubicBezTo>
                  <a:cubicBezTo>
                    <a:pt x="122" y="175"/>
                    <a:pt x="131" y="173"/>
                    <a:pt x="127" y="179"/>
                  </a:cubicBezTo>
                  <a:cubicBezTo>
                    <a:pt x="122" y="186"/>
                    <a:pt x="102" y="224"/>
                    <a:pt x="102" y="224"/>
                  </a:cubicBezTo>
                  <a:cubicBezTo>
                    <a:pt x="102" y="224"/>
                    <a:pt x="104" y="239"/>
                    <a:pt x="120" y="234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80" y="130"/>
                    <a:pt x="180" y="130"/>
                    <a:pt x="180" y="130"/>
                  </a:cubicBezTo>
                  <a:cubicBezTo>
                    <a:pt x="180" y="130"/>
                    <a:pt x="212" y="71"/>
                    <a:pt x="222" y="30"/>
                  </a:cubicBezTo>
                  <a:close/>
                </a:path>
              </a:pathLst>
            </a:custGeom>
            <a:solidFill>
              <a:srgbClr val="F7A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iŝḻîḍe">
              <a:extLst>
                <a:ext uri="{FF2B5EF4-FFF2-40B4-BE49-F238E27FC236}">
                  <a16:creationId xmlns:a16="http://schemas.microsoft.com/office/drawing/2014/main" id="{21AD31A1-1266-418C-AC24-799B92303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4" y="1811"/>
              <a:ext cx="175" cy="138"/>
            </a:xfrm>
            <a:custGeom>
              <a:avLst/>
              <a:gdLst>
                <a:gd name="T0" fmla="*/ 89 w 138"/>
                <a:gd name="T1" fmla="*/ 0 h 109"/>
                <a:gd name="T2" fmla="*/ 18 w 138"/>
                <a:gd name="T3" fmla="*/ 51 h 109"/>
                <a:gd name="T4" fmla="*/ 0 w 138"/>
                <a:gd name="T5" fmla="*/ 78 h 109"/>
                <a:gd name="T6" fmla="*/ 71 w 138"/>
                <a:gd name="T7" fmla="*/ 109 h 109"/>
                <a:gd name="T8" fmla="*/ 89 w 138"/>
                <a:gd name="T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109">
                  <a:moveTo>
                    <a:pt x="89" y="0"/>
                  </a:moveTo>
                  <a:cubicBezTo>
                    <a:pt x="89" y="0"/>
                    <a:pt x="64" y="37"/>
                    <a:pt x="18" y="51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71" y="109"/>
                    <a:pt x="71" y="109"/>
                    <a:pt x="71" y="109"/>
                  </a:cubicBezTo>
                  <a:cubicBezTo>
                    <a:pt x="71" y="109"/>
                    <a:pt x="138" y="19"/>
                    <a:pt x="89" y="0"/>
                  </a:cubicBezTo>
                  <a:close/>
                </a:path>
              </a:pathLst>
            </a:custGeom>
            <a:solidFill>
              <a:srgbClr val="F59F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8" name="ïşľíḑè">
              <a:extLst>
                <a:ext uri="{FF2B5EF4-FFF2-40B4-BE49-F238E27FC236}">
                  <a16:creationId xmlns:a16="http://schemas.microsoft.com/office/drawing/2014/main" id="{CDC4FCFF-59CE-472C-8B93-7E64DB90F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7" y="1807"/>
              <a:ext cx="95" cy="70"/>
            </a:xfrm>
            <a:custGeom>
              <a:avLst/>
              <a:gdLst>
                <a:gd name="T0" fmla="*/ 75 w 75"/>
                <a:gd name="T1" fmla="*/ 0 h 55"/>
                <a:gd name="T2" fmla="*/ 0 w 75"/>
                <a:gd name="T3" fmla="*/ 54 h 55"/>
                <a:gd name="T4" fmla="*/ 75 w 75"/>
                <a:gd name="T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55">
                  <a:moveTo>
                    <a:pt x="75" y="0"/>
                  </a:moveTo>
                  <a:cubicBezTo>
                    <a:pt x="75" y="0"/>
                    <a:pt x="45" y="55"/>
                    <a:pt x="0" y="54"/>
                  </a:cubicBezTo>
                  <a:cubicBezTo>
                    <a:pt x="0" y="54"/>
                    <a:pt x="41" y="40"/>
                    <a:pt x="75" y="0"/>
                  </a:cubicBezTo>
                  <a:close/>
                </a:path>
              </a:pathLst>
            </a:custGeom>
            <a:solidFill>
              <a:srgbClr val="ED90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ïṧlídè">
              <a:extLst>
                <a:ext uri="{FF2B5EF4-FFF2-40B4-BE49-F238E27FC236}">
                  <a16:creationId xmlns:a16="http://schemas.microsoft.com/office/drawing/2014/main" id="{589B866C-4196-49FB-B253-0486A2146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" y="1713"/>
              <a:ext cx="137" cy="113"/>
            </a:xfrm>
            <a:custGeom>
              <a:avLst/>
              <a:gdLst>
                <a:gd name="T0" fmla="*/ 15 w 108"/>
                <a:gd name="T1" fmla="*/ 0 h 89"/>
                <a:gd name="T2" fmla="*/ 0 w 108"/>
                <a:gd name="T3" fmla="*/ 34 h 89"/>
                <a:gd name="T4" fmla="*/ 85 w 108"/>
                <a:gd name="T5" fmla="*/ 89 h 89"/>
                <a:gd name="T6" fmla="*/ 108 w 108"/>
                <a:gd name="T7" fmla="*/ 59 h 89"/>
                <a:gd name="T8" fmla="*/ 15 w 108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89">
                  <a:moveTo>
                    <a:pt x="15" y="0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61" y="46"/>
                    <a:pt x="85" y="8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8" y="59"/>
                    <a:pt x="76" y="7"/>
                    <a:pt x="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0" name="íṥlïḑê">
              <a:extLst>
                <a:ext uri="{FF2B5EF4-FFF2-40B4-BE49-F238E27FC236}">
                  <a16:creationId xmlns:a16="http://schemas.microsoft.com/office/drawing/2014/main" id="{7027CB0F-6769-46B9-AC7A-C857FFA87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6" y="1060"/>
              <a:ext cx="901" cy="755"/>
            </a:xfrm>
            <a:custGeom>
              <a:avLst/>
              <a:gdLst>
                <a:gd name="T0" fmla="*/ 535 w 710"/>
                <a:gd name="T1" fmla="*/ 0 h 595"/>
                <a:gd name="T2" fmla="*/ 263 w 710"/>
                <a:gd name="T3" fmla="*/ 80 h 595"/>
                <a:gd name="T4" fmla="*/ 212 w 710"/>
                <a:gd name="T5" fmla="*/ 157 h 595"/>
                <a:gd name="T6" fmla="*/ 113 w 710"/>
                <a:gd name="T7" fmla="*/ 357 h 595"/>
                <a:gd name="T8" fmla="*/ 0 w 710"/>
                <a:gd name="T9" fmla="*/ 507 h 595"/>
                <a:gd name="T10" fmla="*/ 12 w 710"/>
                <a:gd name="T11" fmla="*/ 533 h 595"/>
                <a:gd name="T12" fmla="*/ 18 w 710"/>
                <a:gd name="T13" fmla="*/ 520 h 595"/>
                <a:gd name="T14" fmla="*/ 118 w 710"/>
                <a:gd name="T15" fmla="*/ 595 h 595"/>
                <a:gd name="T16" fmla="*/ 259 w 710"/>
                <a:gd name="T17" fmla="*/ 301 h 595"/>
                <a:gd name="T18" fmla="*/ 271 w 710"/>
                <a:gd name="T19" fmla="*/ 267 h 595"/>
                <a:gd name="T20" fmla="*/ 330 w 710"/>
                <a:gd name="T21" fmla="*/ 335 h 595"/>
                <a:gd name="T22" fmla="*/ 710 w 710"/>
                <a:gd name="T23" fmla="*/ 378 h 595"/>
                <a:gd name="T24" fmla="*/ 535 w 710"/>
                <a:gd name="T25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0" h="595">
                  <a:moveTo>
                    <a:pt x="535" y="0"/>
                  </a:moveTo>
                  <a:cubicBezTo>
                    <a:pt x="297" y="43"/>
                    <a:pt x="263" y="80"/>
                    <a:pt x="263" y="80"/>
                  </a:cubicBezTo>
                  <a:cubicBezTo>
                    <a:pt x="263" y="80"/>
                    <a:pt x="236" y="90"/>
                    <a:pt x="212" y="157"/>
                  </a:cubicBezTo>
                  <a:cubicBezTo>
                    <a:pt x="212" y="157"/>
                    <a:pt x="128" y="336"/>
                    <a:pt x="113" y="357"/>
                  </a:cubicBezTo>
                  <a:cubicBezTo>
                    <a:pt x="99" y="379"/>
                    <a:pt x="0" y="507"/>
                    <a:pt x="0" y="507"/>
                  </a:cubicBezTo>
                  <a:cubicBezTo>
                    <a:pt x="12" y="533"/>
                    <a:pt x="12" y="533"/>
                    <a:pt x="12" y="533"/>
                  </a:cubicBezTo>
                  <a:cubicBezTo>
                    <a:pt x="18" y="520"/>
                    <a:pt x="18" y="520"/>
                    <a:pt x="18" y="520"/>
                  </a:cubicBezTo>
                  <a:cubicBezTo>
                    <a:pt x="18" y="520"/>
                    <a:pt x="90" y="554"/>
                    <a:pt x="118" y="595"/>
                  </a:cubicBezTo>
                  <a:cubicBezTo>
                    <a:pt x="118" y="595"/>
                    <a:pt x="248" y="334"/>
                    <a:pt x="259" y="301"/>
                  </a:cubicBezTo>
                  <a:cubicBezTo>
                    <a:pt x="262" y="290"/>
                    <a:pt x="267" y="279"/>
                    <a:pt x="271" y="267"/>
                  </a:cubicBezTo>
                  <a:cubicBezTo>
                    <a:pt x="309" y="295"/>
                    <a:pt x="330" y="335"/>
                    <a:pt x="330" y="335"/>
                  </a:cubicBezTo>
                  <a:cubicBezTo>
                    <a:pt x="710" y="378"/>
                    <a:pt x="710" y="378"/>
                    <a:pt x="710" y="378"/>
                  </a:cubicBezTo>
                  <a:cubicBezTo>
                    <a:pt x="620" y="89"/>
                    <a:pt x="535" y="0"/>
                    <a:pt x="535" y="0"/>
                  </a:cubicBezTo>
                  <a:close/>
                </a:path>
              </a:pathLst>
            </a:custGeom>
            <a:solidFill>
              <a:srgbClr val="393B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isľíḍé">
              <a:extLst>
                <a:ext uri="{FF2B5EF4-FFF2-40B4-BE49-F238E27FC236}">
                  <a16:creationId xmlns:a16="http://schemas.microsoft.com/office/drawing/2014/main" id="{7300D203-2EBF-4136-B006-1FE80052F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9" y="1222"/>
              <a:ext cx="27" cy="29"/>
            </a:xfrm>
            <a:custGeom>
              <a:avLst/>
              <a:gdLst>
                <a:gd name="T0" fmla="*/ 0 w 21"/>
                <a:gd name="T1" fmla="*/ 3 h 23"/>
                <a:gd name="T2" fmla="*/ 1 w 21"/>
                <a:gd name="T3" fmla="*/ 23 h 23"/>
                <a:gd name="T4" fmla="*/ 21 w 21"/>
                <a:gd name="T5" fmla="*/ 14 h 23"/>
                <a:gd name="T6" fmla="*/ 1 w 21"/>
                <a:gd name="T7" fmla="*/ 0 h 23"/>
                <a:gd name="T8" fmla="*/ 0 w 21"/>
                <a:gd name="T9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0" y="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15" y="9"/>
                    <a:pt x="9" y="3"/>
                    <a:pt x="1" y="0"/>
                  </a:cubicBezTo>
                  <a:cubicBezTo>
                    <a:pt x="1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FCC6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2" name="íşḷîdè">
              <a:extLst>
                <a:ext uri="{FF2B5EF4-FFF2-40B4-BE49-F238E27FC236}">
                  <a16:creationId xmlns:a16="http://schemas.microsoft.com/office/drawing/2014/main" id="{B8BDD39A-B719-4AE2-9F82-8266AD753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7" y="1447"/>
              <a:ext cx="142" cy="146"/>
            </a:xfrm>
            <a:custGeom>
              <a:avLst/>
              <a:gdLst>
                <a:gd name="T0" fmla="*/ 77 w 112"/>
                <a:gd name="T1" fmla="*/ 47 h 115"/>
                <a:gd name="T2" fmla="*/ 112 w 112"/>
                <a:gd name="T3" fmla="*/ 4 h 115"/>
                <a:gd name="T4" fmla="*/ 21 w 112"/>
                <a:gd name="T5" fmla="*/ 7 h 115"/>
                <a:gd name="T6" fmla="*/ 0 w 112"/>
                <a:gd name="T7" fmla="*/ 98 h 115"/>
                <a:gd name="T8" fmla="*/ 15 w 112"/>
                <a:gd name="T9" fmla="*/ 102 h 115"/>
                <a:gd name="T10" fmla="*/ 24 w 112"/>
                <a:gd name="T11" fmla="*/ 92 h 115"/>
                <a:gd name="T12" fmla="*/ 25 w 112"/>
                <a:gd name="T13" fmla="*/ 102 h 115"/>
                <a:gd name="T14" fmla="*/ 63 w 112"/>
                <a:gd name="T15" fmla="*/ 115 h 115"/>
                <a:gd name="T16" fmla="*/ 77 w 112"/>
                <a:gd name="T17" fmla="*/ 4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115">
                  <a:moveTo>
                    <a:pt x="77" y="47"/>
                  </a:moveTo>
                  <a:cubicBezTo>
                    <a:pt x="80" y="31"/>
                    <a:pt x="91" y="10"/>
                    <a:pt x="112" y="4"/>
                  </a:cubicBezTo>
                  <a:cubicBezTo>
                    <a:pt x="83" y="0"/>
                    <a:pt x="21" y="7"/>
                    <a:pt x="21" y="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5" y="102"/>
                    <a:pt x="15" y="102"/>
                    <a:pt x="15" y="102"/>
                  </a:cubicBezTo>
                  <a:cubicBezTo>
                    <a:pt x="24" y="92"/>
                    <a:pt x="24" y="92"/>
                    <a:pt x="24" y="92"/>
                  </a:cubicBezTo>
                  <a:cubicBezTo>
                    <a:pt x="25" y="102"/>
                    <a:pt x="25" y="102"/>
                    <a:pt x="25" y="102"/>
                  </a:cubicBezTo>
                  <a:cubicBezTo>
                    <a:pt x="25" y="102"/>
                    <a:pt x="40" y="111"/>
                    <a:pt x="63" y="115"/>
                  </a:cubicBezTo>
                  <a:cubicBezTo>
                    <a:pt x="61" y="94"/>
                    <a:pt x="69" y="69"/>
                    <a:pt x="77" y="47"/>
                  </a:cubicBezTo>
                  <a:close/>
                </a:path>
              </a:pathLst>
            </a:custGeom>
            <a:solidFill>
              <a:srgbClr val="F7A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3" name="iṡļíḍè">
              <a:extLst>
                <a:ext uri="{FF2B5EF4-FFF2-40B4-BE49-F238E27FC236}">
                  <a16:creationId xmlns:a16="http://schemas.microsoft.com/office/drawing/2014/main" id="{6703E0D5-0124-411B-BCDF-DF1FCF944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1452"/>
              <a:ext cx="147" cy="146"/>
            </a:xfrm>
            <a:custGeom>
              <a:avLst/>
              <a:gdLst>
                <a:gd name="T0" fmla="*/ 55 w 116"/>
                <a:gd name="T1" fmla="*/ 112 h 115"/>
                <a:gd name="T2" fmla="*/ 67 w 116"/>
                <a:gd name="T3" fmla="*/ 56 h 115"/>
                <a:gd name="T4" fmla="*/ 116 w 116"/>
                <a:gd name="T5" fmla="*/ 57 h 115"/>
                <a:gd name="T6" fmla="*/ 69 w 116"/>
                <a:gd name="T7" fmla="*/ 3 h 115"/>
                <a:gd name="T8" fmla="*/ 58 w 116"/>
                <a:gd name="T9" fmla="*/ 0 h 115"/>
                <a:gd name="T10" fmla="*/ 8 w 116"/>
                <a:gd name="T11" fmla="*/ 45 h 115"/>
                <a:gd name="T12" fmla="*/ 9 w 116"/>
                <a:gd name="T13" fmla="*/ 111 h 115"/>
                <a:gd name="T14" fmla="*/ 55 w 116"/>
                <a:gd name="T15" fmla="*/ 11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15">
                  <a:moveTo>
                    <a:pt x="55" y="112"/>
                  </a:moveTo>
                  <a:cubicBezTo>
                    <a:pt x="67" y="56"/>
                    <a:pt x="67" y="56"/>
                    <a:pt x="67" y="56"/>
                  </a:cubicBezTo>
                  <a:cubicBezTo>
                    <a:pt x="116" y="57"/>
                    <a:pt x="116" y="57"/>
                    <a:pt x="116" y="57"/>
                  </a:cubicBezTo>
                  <a:cubicBezTo>
                    <a:pt x="116" y="57"/>
                    <a:pt x="86" y="13"/>
                    <a:pt x="69" y="3"/>
                  </a:cubicBezTo>
                  <a:cubicBezTo>
                    <a:pt x="67" y="2"/>
                    <a:pt x="62" y="1"/>
                    <a:pt x="58" y="0"/>
                  </a:cubicBezTo>
                  <a:cubicBezTo>
                    <a:pt x="37" y="6"/>
                    <a:pt x="21" y="16"/>
                    <a:pt x="8" y="45"/>
                  </a:cubicBezTo>
                  <a:cubicBezTo>
                    <a:pt x="0" y="79"/>
                    <a:pt x="0" y="99"/>
                    <a:pt x="9" y="111"/>
                  </a:cubicBezTo>
                  <a:cubicBezTo>
                    <a:pt x="22" y="114"/>
                    <a:pt x="37" y="115"/>
                    <a:pt x="55" y="112"/>
                  </a:cubicBezTo>
                  <a:close/>
                </a:path>
              </a:pathLst>
            </a:custGeom>
            <a:solidFill>
              <a:srgbClr val="F59F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4" name="iSḻíḍe">
              <a:extLst>
                <a:ext uri="{FF2B5EF4-FFF2-40B4-BE49-F238E27FC236}">
                  <a16:creationId xmlns:a16="http://schemas.microsoft.com/office/drawing/2014/main" id="{9C7A5FEE-E981-438B-A83D-BDDB278BD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3" y="1042"/>
              <a:ext cx="284" cy="492"/>
            </a:xfrm>
            <a:custGeom>
              <a:avLst/>
              <a:gdLst>
                <a:gd name="T0" fmla="*/ 49 w 224"/>
                <a:gd name="T1" fmla="*/ 14 h 388"/>
                <a:gd name="T2" fmla="*/ 36 w 224"/>
                <a:gd name="T3" fmla="*/ 123 h 388"/>
                <a:gd name="T4" fmla="*/ 132 w 224"/>
                <a:gd name="T5" fmla="*/ 304 h 388"/>
                <a:gd name="T6" fmla="*/ 24 w 224"/>
                <a:gd name="T7" fmla="*/ 318 h 388"/>
                <a:gd name="T8" fmla="*/ 104 w 224"/>
                <a:gd name="T9" fmla="*/ 382 h 388"/>
                <a:gd name="T10" fmla="*/ 194 w 224"/>
                <a:gd name="T11" fmla="*/ 388 h 388"/>
                <a:gd name="T12" fmla="*/ 224 w 224"/>
                <a:gd name="T13" fmla="*/ 357 h 388"/>
                <a:gd name="T14" fmla="*/ 49 w 224"/>
                <a:gd name="T15" fmla="*/ 14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4" h="388">
                  <a:moveTo>
                    <a:pt x="49" y="14"/>
                  </a:moveTo>
                  <a:cubicBezTo>
                    <a:pt x="49" y="14"/>
                    <a:pt x="0" y="55"/>
                    <a:pt x="36" y="123"/>
                  </a:cubicBezTo>
                  <a:cubicBezTo>
                    <a:pt x="62" y="172"/>
                    <a:pt x="132" y="304"/>
                    <a:pt x="132" y="304"/>
                  </a:cubicBezTo>
                  <a:cubicBezTo>
                    <a:pt x="24" y="318"/>
                    <a:pt x="24" y="318"/>
                    <a:pt x="24" y="318"/>
                  </a:cubicBezTo>
                  <a:cubicBezTo>
                    <a:pt x="24" y="318"/>
                    <a:pt x="68" y="323"/>
                    <a:pt x="104" y="382"/>
                  </a:cubicBezTo>
                  <a:cubicBezTo>
                    <a:pt x="194" y="388"/>
                    <a:pt x="194" y="388"/>
                    <a:pt x="194" y="388"/>
                  </a:cubicBezTo>
                  <a:cubicBezTo>
                    <a:pt x="224" y="357"/>
                    <a:pt x="224" y="357"/>
                    <a:pt x="224" y="357"/>
                  </a:cubicBezTo>
                  <a:cubicBezTo>
                    <a:pt x="224" y="357"/>
                    <a:pt x="175" y="0"/>
                    <a:pt x="49" y="14"/>
                  </a:cubicBezTo>
                  <a:close/>
                </a:path>
              </a:pathLst>
            </a:custGeom>
            <a:solidFill>
              <a:srgbClr val="4547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5" name="îşľïḑe">
              <a:extLst>
                <a:ext uri="{FF2B5EF4-FFF2-40B4-BE49-F238E27FC236}">
                  <a16:creationId xmlns:a16="http://schemas.microsoft.com/office/drawing/2014/main" id="{CA8B800B-2D4C-4473-91CD-8306B5E93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2" y="1213"/>
              <a:ext cx="487" cy="253"/>
            </a:xfrm>
            <a:custGeom>
              <a:avLst/>
              <a:gdLst>
                <a:gd name="T0" fmla="*/ 0 w 384"/>
                <a:gd name="T1" fmla="*/ 138 h 199"/>
                <a:gd name="T2" fmla="*/ 124 w 384"/>
                <a:gd name="T3" fmla="*/ 158 h 199"/>
                <a:gd name="T4" fmla="*/ 318 w 384"/>
                <a:gd name="T5" fmla="*/ 96 h 199"/>
                <a:gd name="T6" fmla="*/ 384 w 384"/>
                <a:gd name="T7" fmla="*/ 58 h 199"/>
                <a:gd name="T8" fmla="*/ 328 w 384"/>
                <a:gd name="T9" fmla="*/ 0 h 199"/>
                <a:gd name="T10" fmla="*/ 141 w 384"/>
                <a:gd name="T11" fmla="*/ 100 h 199"/>
                <a:gd name="T12" fmla="*/ 10 w 384"/>
                <a:gd name="T13" fmla="*/ 111 h 199"/>
                <a:gd name="T14" fmla="*/ 0 w 384"/>
                <a:gd name="T15" fmla="*/ 138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4" h="199">
                  <a:moveTo>
                    <a:pt x="0" y="138"/>
                  </a:moveTo>
                  <a:cubicBezTo>
                    <a:pt x="0" y="138"/>
                    <a:pt x="35" y="199"/>
                    <a:pt x="124" y="158"/>
                  </a:cubicBezTo>
                  <a:cubicBezTo>
                    <a:pt x="212" y="116"/>
                    <a:pt x="241" y="67"/>
                    <a:pt x="318" y="96"/>
                  </a:cubicBezTo>
                  <a:cubicBezTo>
                    <a:pt x="384" y="58"/>
                    <a:pt x="384" y="58"/>
                    <a:pt x="384" y="58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328" y="0"/>
                    <a:pt x="217" y="4"/>
                    <a:pt x="141" y="100"/>
                  </a:cubicBezTo>
                  <a:cubicBezTo>
                    <a:pt x="65" y="196"/>
                    <a:pt x="10" y="111"/>
                    <a:pt x="10" y="111"/>
                  </a:cubicBezTo>
                  <a:lnTo>
                    <a:pt x="0" y="138"/>
                  </a:lnTo>
                  <a:close/>
                </a:path>
              </a:pathLst>
            </a:custGeom>
            <a:solidFill>
              <a:srgbClr val="8E33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6" name="íṡ1iḍe">
              <a:extLst>
                <a:ext uri="{FF2B5EF4-FFF2-40B4-BE49-F238E27FC236}">
                  <a16:creationId xmlns:a16="http://schemas.microsoft.com/office/drawing/2014/main" id="{E757CCAE-B4E8-48D0-8BFB-FCA344D46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6" y="1050"/>
              <a:ext cx="277" cy="439"/>
            </a:xfrm>
            <a:custGeom>
              <a:avLst/>
              <a:gdLst>
                <a:gd name="T0" fmla="*/ 41 w 218"/>
                <a:gd name="T1" fmla="*/ 84 h 346"/>
                <a:gd name="T2" fmla="*/ 108 w 218"/>
                <a:gd name="T3" fmla="*/ 346 h 346"/>
                <a:gd name="T4" fmla="*/ 174 w 218"/>
                <a:gd name="T5" fmla="*/ 312 h 346"/>
                <a:gd name="T6" fmla="*/ 207 w 218"/>
                <a:gd name="T7" fmla="*/ 200 h 346"/>
                <a:gd name="T8" fmla="*/ 207 w 218"/>
                <a:gd name="T9" fmla="*/ 139 h 346"/>
                <a:gd name="T10" fmla="*/ 218 w 218"/>
                <a:gd name="T11" fmla="*/ 107 h 346"/>
                <a:gd name="T12" fmla="*/ 193 w 218"/>
                <a:gd name="T13" fmla="*/ 73 h 346"/>
                <a:gd name="T14" fmla="*/ 189 w 218"/>
                <a:gd name="T15" fmla="*/ 13 h 346"/>
                <a:gd name="T16" fmla="*/ 41 w 218"/>
                <a:gd name="T17" fmla="*/ 84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8" h="346">
                  <a:moveTo>
                    <a:pt x="41" y="84"/>
                  </a:moveTo>
                  <a:cubicBezTo>
                    <a:pt x="0" y="177"/>
                    <a:pt x="40" y="281"/>
                    <a:pt x="108" y="346"/>
                  </a:cubicBezTo>
                  <a:cubicBezTo>
                    <a:pt x="108" y="346"/>
                    <a:pt x="157" y="338"/>
                    <a:pt x="174" y="312"/>
                  </a:cubicBezTo>
                  <a:cubicBezTo>
                    <a:pt x="195" y="280"/>
                    <a:pt x="204" y="244"/>
                    <a:pt x="207" y="200"/>
                  </a:cubicBezTo>
                  <a:cubicBezTo>
                    <a:pt x="210" y="164"/>
                    <a:pt x="207" y="139"/>
                    <a:pt x="207" y="139"/>
                  </a:cubicBezTo>
                  <a:cubicBezTo>
                    <a:pt x="207" y="139"/>
                    <a:pt x="218" y="129"/>
                    <a:pt x="218" y="107"/>
                  </a:cubicBezTo>
                  <a:cubicBezTo>
                    <a:pt x="218" y="85"/>
                    <a:pt x="210" y="68"/>
                    <a:pt x="193" y="73"/>
                  </a:cubicBezTo>
                  <a:cubicBezTo>
                    <a:pt x="189" y="13"/>
                    <a:pt x="189" y="13"/>
                    <a:pt x="189" y="13"/>
                  </a:cubicBezTo>
                  <a:cubicBezTo>
                    <a:pt x="131" y="0"/>
                    <a:pt x="63" y="31"/>
                    <a:pt x="41" y="84"/>
                  </a:cubicBezTo>
                  <a:close/>
                </a:path>
              </a:pathLst>
            </a:custGeom>
            <a:solidFill>
              <a:srgbClr val="F6AB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îŝļïďé">
              <a:extLst>
                <a:ext uri="{FF2B5EF4-FFF2-40B4-BE49-F238E27FC236}">
                  <a16:creationId xmlns:a16="http://schemas.microsoft.com/office/drawing/2014/main" id="{6FFDF68F-4169-48E6-B487-16BAF7AA0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3" y="936"/>
              <a:ext cx="293" cy="556"/>
            </a:xfrm>
            <a:custGeom>
              <a:avLst/>
              <a:gdLst>
                <a:gd name="T0" fmla="*/ 0 w 231"/>
                <a:gd name="T1" fmla="*/ 197 h 439"/>
                <a:gd name="T2" fmla="*/ 136 w 231"/>
                <a:gd name="T3" fmla="*/ 431 h 439"/>
                <a:gd name="T4" fmla="*/ 150 w 231"/>
                <a:gd name="T5" fmla="*/ 436 h 439"/>
                <a:gd name="T6" fmla="*/ 89 w 231"/>
                <a:gd name="T7" fmla="*/ 174 h 439"/>
                <a:gd name="T8" fmla="*/ 231 w 231"/>
                <a:gd name="T9" fmla="*/ 103 h 439"/>
                <a:gd name="T10" fmla="*/ 230 w 231"/>
                <a:gd name="T11" fmla="*/ 98 h 439"/>
                <a:gd name="T12" fmla="*/ 0 w 231"/>
                <a:gd name="T13" fmla="*/ 19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1" h="439">
                  <a:moveTo>
                    <a:pt x="0" y="197"/>
                  </a:moveTo>
                  <a:cubicBezTo>
                    <a:pt x="0" y="197"/>
                    <a:pt x="15" y="327"/>
                    <a:pt x="136" y="431"/>
                  </a:cubicBezTo>
                  <a:cubicBezTo>
                    <a:pt x="145" y="439"/>
                    <a:pt x="150" y="436"/>
                    <a:pt x="150" y="436"/>
                  </a:cubicBezTo>
                  <a:cubicBezTo>
                    <a:pt x="82" y="371"/>
                    <a:pt x="48" y="267"/>
                    <a:pt x="89" y="174"/>
                  </a:cubicBezTo>
                  <a:cubicBezTo>
                    <a:pt x="112" y="121"/>
                    <a:pt x="173" y="90"/>
                    <a:pt x="231" y="103"/>
                  </a:cubicBezTo>
                  <a:cubicBezTo>
                    <a:pt x="230" y="98"/>
                    <a:pt x="230" y="98"/>
                    <a:pt x="230" y="98"/>
                  </a:cubicBezTo>
                  <a:cubicBezTo>
                    <a:pt x="230" y="98"/>
                    <a:pt x="27" y="0"/>
                    <a:pt x="0" y="197"/>
                  </a:cubicBezTo>
                  <a:close/>
                </a:path>
              </a:pathLst>
            </a:custGeom>
            <a:solidFill>
              <a:srgbClr val="F7A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8" name="íṡḷïḋê">
              <a:extLst>
                <a:ext uri="{FF2B5EF4-FFF2-40B4-BE49-F238E27FC236}">
                  <a16:creationId xmlns:a16="http://schemas.microsoft.com/office/drawing/2014/main" id="{2D663DE4-3285-4606-9C3D-97A64CADA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0" y="974"/>
              <a:ext cx="466" cy="266"/>
            </a:xfrm>
            <a:custGeom>
              <a:avLst/>
              <a:gdLst>
                <a:gd name="T0" fmla="*/ 357 w 367"/>
                <a:gd name="T1" fmla="*/ 188 h 210"/>
                <a:gd name="T2" fmla="*/ 324 w 367"/>
                <a:gd name="T3" fmla="*/ 46 h 210"/>
                <a:gd name="T4" fmla="*/ 283 w 367"/>
                <a:gd name="T5" fmla="*/ 32 h 210"/>
                <a:gd name="T6" fmla="*/ 242 w 367"/>
                <a:gd name="T7" fmla="*/ 0 h 210"/>
                <a:gd name="T8" fmla="*/ 0 w 367"/>
                <a:gd name="T9" fmla="*/ 177 h 210"/>
                <a:gd name="T10" fmla="*/ 59 w 367"/>
                <a:gd name="T11" fmla="*/ 170 h 210"/>
                <a:gd name="T12" fmla="*/ 46 w 367"/>
                <a:gd name="T13" fmla="*/ 205 h 210"/>
                <a:gd name="T14" fmla="*/ 99 w 367"/>
                <a:gd name="T15" fmla="*/ 207 h 210"/>
                <a:gd name="T16" fmla="*/ 90 w 367"/>
                <a:gd name="T17" fmla="*/ 175 h 210"/>
                <a:gd name="T18" fmla="*/ 96 w 367"/>
                <a:gd name="T19" fmla="*/ 174 h 210"/>
                <a:gd name="T20" fmla="*/ 110 w 367"/>
                <a:gd name="T21" fmla="*/ 104 h 210"/>
                <a:gd name="T22" fmla="*/ 278 w 367"/>
                <a:gd name="T23" fmla="*/ 64 h 210"/>
                <a:gd name="T24" fmla="*/ 339 w 367"/>
                <a:gd name="T25" fmla="*/ 141 h 210"/>
                <a:gd name="T26" fmla="*/ 339 w 367"/>
                <a:gd name="T27" fmla="*/ 196 h 210"/>
                <a:gd name="T28" fmla="*/ 359 w 367"/>
                <a:gd name="T29" fmla="*/ 210 h 210"/>
                <a:gd name="T30" fmla="*/ 367 w 367"/>
                <a:gd name="T31" fmla="*/ 204 h 210"/>
                <a:gd name="T32" fmla="*/ 357 w 367"/>
                <a:gd name="T33" fmla="*/ 188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7" h="210">
                  <a:moveTo>
                    <a:pt x="357" y="188"/>
                  </a:moveTo>
                  <a:cubicBezTo>
                    <a:pt x="357" y="169"/>
                    <a:pt x="338" y="62"/>
                    <a:pt x="324" y="46"/>
                  </a:cubicBezTo>
                  <a:cubicBezTo>
                    <a:pt x="310" y="30"/>
                    <a:pt x="283" y="32"/>
                    <a:pt x="283" y="32"/>
                  </a:cubicBezTo>
                  <a:cubicBezTo>
                    <a:pt x="283" y="32"/>
                    <a:pt x="278" y="0"/>
                    <a:pt x="242" y="0"/>
                  </a:cubicBezTo>
                  <a:cubicBezTo>
                    <a:pt x="206" y="0"/>
                    <a:pt x="83" y="11"/>
                    <a:pt x="0" y="177"/>
                  </a:cubicBezTo>
                  <a:cubicBezTo>
                    <a:pt x="59" y="170"/>
                    <a:pt x="59" y="170"/>
                    <a:pt x="59" y="170"/>
                  </a:cubicBezTo>
                  <a:cubicBezTo>
                    <a:pt x="46" y="205"/>
                    <a:pt x="46" y="205"/>
                    <a:pt x="46" y="205"/>
                  </a:cubicBezTo>
                  <a:cubicBezTo>
                    <a:pt x="99" y="207"/>
                    <a:pt x="99" y="207"/>
                    <a:pt x="99" y="207"/>
                  </a:cubicBezTo>
                  <a:cubicBezTo>
                    <a:pt x="90" y="175"/>
                    <a:pt x="90" y="175"/>
                    <a:pt x="90" y="175"/>
                  </a:cubicBezTo>
                  <a:cubicBezTo>
                    <a:pt x="96" y="174"/>
                    <a:pt x="96" y="174"/>
                    <a:pt x="96" y="174"/>
                  </a:cubicBezTo>
                  <a:cubicBezTo>
                    <a:pt x="94" y="150"/>
                    <a:pt x="98" y="125"/>
                    <a:pt x="110" y="104"/>
                  </a:cubicBezTo>
                  <a:cubicBezTo>
                    <a:pt x="142" y="48"/>
                    <a:pt x="218" y="28"/>
                    <a:pt x="278" y="64"/>
                  </a:cubicBezTo>
                  <a:cubicBezTo>
                    <a:pt x="304" y="80"/>
                    <a:pt x="330" y="109"/>
                    <a:pt x="339" y="141"/>
                  </a:cubicBezTo>
                  <a:cubicBezTo>
                    <a:pt x="348" y="151"/>
                    <a:pt x="353" y="169"/>
                    <a:pt x="339" y="196"/>
                  </a:cubicBezTo>
                  <a:cubicBezTo>
                    <a:pt x="347" y="199"/>
                    <a:pt x="353" y="205"/>
                    <a:pt x="359" y="210"/>
                  </a:cubicBezTo>
                  <a:cubicBezTo>
                    <a:pt x="367" y="204"/>
                    <a:pt x="367" y="204"/>
                    <a:pt x="367" y="204"/>
                  </a:cubicBezTo>
                  <a:cubicBezTo>
                    <a:pt x="367" y="204"/>
                    <a:pt x="357" y="207"/>
                    <a:pt x="357" y="188"/>
                  </a:cubicBezTo>
                  <a:close/>
                </a:path>
              </a:pathLst>
            </a:custGeom>
            <a:solidFill>
              <a:srgbClr val="FBBE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9" name="îs1ïḑé">
              <a:extLst>
                <a:ext uri="{FF2B5EF4-FFF2-40B4-BE49-F238E27FC236}">
                  <a16:creationId xmlns:a16="http://schemas.microsoft.com/office/drawing/2014/main" id="{A83EA358-96B0-4954-A80B-9B7F0DA5C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3" y="1000"/>
              <a:ext cx="327" cy="198"/>
            </a:xfrm>
            <a:custGeom>
              <a:avLst/>
              <a:gdLst>
                <a:gd name="T0" fmla="*/ 207 w 258"/>
                <a:gd name="T1" fmla="*/ 36 h 156"/>
                <a:gd name="T2" fmla="*/ 18 w 258"/>
                <a:gd name="T3" fmla="*/ 84 h 156"/>
                <a:gd name="T4" fmla="*/ 15 w 258"/>
                <a:gd name="T5" fmla="*/ 153 h 156"/>
                <a:gd name="T6" fmla="*/ 44 w 258"/>
                <a:gd name="T7" fmla="*/ 149 h 156"/>
                <a:gd name="T8" fmla="*/ 115 w 258"/>
                <a:gd name="T9" fmla="*/ 74 h 156"/>
                <a:gd name="T10" fmla="*/ 218 w 258"/>
                <a:gd name="T11" fmla="*/ 89 h 156"/>
                <a:gd name="T12" fmla="*/ 218 w 258"/>
                <a:gd name="T13" fmla="*/ 143 h 156"/>
                <a:gd name="T14" fmla="*/ 233 w 258"/>
                <a:gd name="T15" fmla="*/ 156 h 156"/>
                <a:gd name="T16" fmla="*/ 243 w 258"/>
                <a:gd name="T17" fmla="*/ 112 h 156"/>
                <a:gd name="T18" fmla="*/ 258 w 258"/>
                <a:gd name="T19" fmla="*/ 120 h 156"/>
                <a:gd name="T20" fmla="*/ 207 w 258"/>
                <a:gd name="T21" fmla="*/ 3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8" h="156">
                  <a:moveTo>
                    <a:pt x="207" y="36"/>
                  </a:moveTo>
                  <a:cubicBezTo>
                    <a:pt x="147" y="0"/>
                    <a:pt x="50" y="28"/>
                    <a:pt x="18" y="84"/>
                  </a:cubicBezTo>
                  <a:cubicBezTo>
                    <a:pt x="7" y="105"/>
                    <a:pt x="0" y="134"/>
                    <a:pt x="15" y="153"/>
                  </a:cubicBezTo>
                  <a:cubicBezTo>
                    <a:pt x="44" y="149"/>
                    <a:pt x="44" y="149"/>
                    <a:pt x="44" y="149"/>
                  </a:cubicBezTo>
                  <a:cubicBezTo>
                    <a:pt x="44" y="149"/>
                    <a:pt x="87" y="89"/>
                    <a:pt x="115" y="74"/>
                  </a:cubicBezTo>
                  <a:cubicBezTo>
                    <a:pt x="144" y="58"/>
                    <a:pt x="208" y="66"/>
                    <a:pt x="218" y="89"/>
                  </a:cubicBezTo>
                  <a:cubicBezTo>
                    <a:pt x="227" y="112"/>
                    <a:pt x="218" y="143"/>
                    <a:pt x="218" y="143"/>
                  </a:cubicBezTo>
                  <a:cubicBezTo>
                    <a:pt x="233" y="156"/>
                    <a:pt x="233" y="156"/>
                    <a:pt x="233" y="156"/>
                  </a:cubicBezTo>
                  <a:cubicBezTo>
                    <a:pt x="233" y="156"/>
                    <a:pt x="229" y="110"/>
                    <a:pt x="243" y="112"/>
                  </a:cubicBezTo>
                  <a:cubicBezTo>
                    <a:pt x="248" y="112"/>
                    <a:pt x="254" y="115"/>
                    <a:pt x="258" y="120"/>
                  </a:cubicBezTo>
                  <a:cubicBezTo>
                    <a:pt x="258" y="88"/>
                    <a:pt x="233" y="51"/>
                    <a:pt x="207" y="36"/>
                  </a:cubicBezTo>
                  <a:close/>
                </a:path>
              </a:pathLst>
            </a:custGeom>
            <a:solidFill>
              <a:srgbClr val="FCC6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0" name="ïşļiḓé">
              <a:extLst>
                <a:ext uri="{FF2B5EF4-FFF2-40B4-BE49-F238E27FC236}">
                  <a16:creationId xmlns:a16="http://schemas.microsoft.com/office/drawing/2014/main" id="{F4C21C7C-895A-4833-A9AB-331AF63CB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8" y="1193"/>
              <a:ext cx="85" cy="107"/>
            </a:xfrm>
            <a:custGeom>
              <a:avLst/>
              <a:gdLst>
                <a:gd name="T0" fmla="*/ 57 w 67"/>
                <a:gd name="T1" fmla="*/ 28 h 84"/>
                <a:gd name="T2" fmla="*/ 18 w 67"/>
                <a:gd name="T3" fmla="*/ 11 h 84"/>
                <a:gd name="T4" fmla="*/ 3 w 67"/>
                <a:gd name="T5" fmla="*/ 39 h 84"/>
                <a:gd name="T6" fmla="*/ 20 w 67"/>
                <a:gd name="T7" fmla="*/ 81 h 84"/>
                <a:gd name="T8" fmla="*/ 29 w 67"/>
                <a:gd name="T9" fmla="*/ 61 h 84"/>
                <a:gd name="T10" fmla="*/ 53 w 67"/>
                <a:gd name="T11" fmla="*/ 77 h 84"/>
                <a:gd name="T12" fmla="*/ 55 w 67"/>
                <a:gd name="T13" fmla="*/ 84 h 84"/>
                <a:gd name="T14" fmla="*/ 60 w 67"/>
                <a:gd name="T15" fmla="*/ 82 h 84"/>
                <a:gd name="T16" fmla="*/ 57 w 67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84">
                  <a:moveTo>
                    <a:pt x="57" y="28"/>
                  </a:moveTo>
                  <a:cubicBezTo>
                    <a:pt x="57" y="28"/>
                    <a:pt x="46" y="0"/>
                    <a:pt x="18" y="11"/>
                  </a:cubicBezTo>
                  <a:cubicBezTo>
                    <a:pt x="0" y="17"/>
                    <a:pt x="3" y="39"/>
                    <a:pt x="3" y="39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19" y="72"/>
                    <a:pt x="22" y="63"/>
                    <a:pt x="29" y="61"/>
                  </a:cubicBezTo>
                  <a:cubicBezTo>
                    <a:pt x="38" y="58"/>
                    <a:pt x="49" y="65"/>
                    <a:pt x="53" y="77"/>
                  </a:cubicBezTo>
                  <a:cubicBezTo>
                    <a:pt x="54" y="79"/>
                    <a:pt x="55" y="82"/>
                    <a:pt x="55" y="84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67" y="51"/>
                    <a:pt x="57" y="28"/>
                    <a:pt x="5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1" name="iṥľîḋé">
              <a:extLst>
                <a:ext uri="{FF2B5EF4-FFF2-40B4-BE49-F238E27FC236}">
                  <a16:creationId xmlns:a16="http://schemas.microsoft.com/office/drawing/2014/main" id="{1AE7E229-83ED-458B-84EC-8FDAAE87F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2" y="1263"/>
              <a:ext cx="46" cy="51"/>
            </a:xfrm>
            <a:custGeom>
              <a:avLst/>
              <a:gdLst>
                <a:gd name="T0" fmla="*/ 13 w 36"/>
                <a:gd name="T1" fmla="*/ 18 h 40"/>
                <a:gd name="T2" fmla="*/ 28 w 36"/>
                <a:gd name="T3" fmla="*/ 31 h 40"/>
                <a:gd name="T4" fmla="*/ 28 w 36"/>
                <a:gd name="T5" fmla="*/ 32 h 40"/>
                <a:gd name="T6" fmla="*/ 36 w 36"/>
                <a:gd name="T7" fmla="*/ 29 h 40"/>
                <a:gd name="T8" fmla="*/ 34 w 36"/>
                <a:gd name="T9" fmla="*/ 22 h 40"/>
                <a:gd name="T10" fmla="*/ 8 w 36"/>
                <a:gd name="T11" fmla="*/ 4 h 40"/>
                <a:gd name="T12" fmla="*/ 1 w 36"/>
                <a:gd name="T13" fmla="*/ 26 h 40"/>
                <a:gd name="T14" fmla="*/ 6 w 36"/>
                <a:gd name="T15" fmla="*/ 40 h 40"/>
                <a:gd name="T16" fmla="*/ 8 w 36"/>
                <a:gd name="T17" fmla="*/ 40 h 40"/>
                <a:gd name="T18" fmla="*/ 7 w 36"/>
                <a:gd name="T19" fmla="*/ 37 h 40"/>
                <a:gd name="T20" fmla="*/ 13 w 36"/>
                <a:gd name="T2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40">
                  <a:moveTo>
                    <a:pt x="13" y="18"/>
                  </a:moveTo>
                  <a:cubicBezTo>
                    <a:pt x="18" y="17"/>
                    <a:pt x="25" y="22"/>
                    <a:pt x="28" y="31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6" y="27"/>
                    <a:pt x="35" y="24"/>
                    <a:pt x="34" y="22"/>
                  </a:cubicBezTo>
                  <a:cubicBezTo>
                    <a:pt x="30" y="10"/>
                    <a:pt x="21" y="0"/>
                    <a:pt x="8" y="4"/>
                  </a:cubicBezTo>
                  <a:cubicBezTo>
                    <a:pt x="1" y="7"/>
                    <a:pt x="0" y="17"/>
                    <a:pt x="1" y="26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8" y="39"/>
                    <a:pt x="7" y="38"/>
                    <a:pt x="7" y="37"/>
                  </a:cubicBezTo>
                  <a:cubicBezTo>
                    <a:pt x="5" y="29"/>
                    <a:pt x="7" y="20"/>
                    <a:pt x="13" y="18"/>
                  </a:cubicBezTo>
                  <a:close/>
                </a:path>
              </a:pathLst>
            </a:custGeom>
            <a:solidFill>
              <a:srgbClr val="0071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2" name="íSḻíḑé">
              <a:extLst>
                <a:ext uri="{FF2B5EF4-FFF2-40B4-BE49-F238E27FC236}">
                  <a16:creationId xmlns:a16="http://schemas.microsoft.com/office/drawing/2014/main" id="{79B76681-3153-414C-8171-325BAFA85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8" y="1284"/>
              <a:ext cx="29" cy="30"/>
            </a:xfrm>
            <a:custGeom>
              <a:avLst/>
              <a:gdLst>
                <a:gd name="T0" fmla="*/ 23 w 23"/>
                <a:gd name="T1" fmla="*/ 14 h 23"/>
                <a:gd name="T2" fmla="*/ 8 w 23"/>
                <a:gd name="T3" fmla="*/ 1 h 23"/>
                <a:gd name="T4" fmla="*/ 2 w 23"/>
                <a:gd name="T5" fmla="*/ 20 h 23"/>
                <a:gd name="T6" fmla="*/ 3 w 23"/>
                <a:gd name="T7" fmla="*/ 23 h 23"/>
                <a:gd name="T8" fmla="*/ 23 w 23"/>
                <a:gd name="T9" fmla="*/ 15 h 23"/>
                <a:gd name="T10" fmla="*/ 23 w 23"/>
                <a:gd name="T11" fmla="*/ 1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23">
                  <a:moveTo>
                    <a:pt x="23" y="14"/>
                  </a:moveTo>
                  <a:cubicBezTo>
                    <a:pt x="20" y="5"/>
                    <a:pt x="13" y="0"/>
                    <a:pt x="8" y="1"/>
                  </a:cubicBezTo>
                  <a:cubicBezTo>
                    <a:pt x="2" y="3"/>
                    <a:pt x="0" y="12"/>
                    <a:pt x="2" y="20"/>
                  </a:cubicBezTo>
                  <a:cubicBezTo>
                    <a:pt x="2" y="21"/>
                    <a:pt x="3" y="22"/>
                    <a:pt x="3" y="23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4"/>
                  </a:cubicBezTo>
                  <a:close/>
                </a:path>
              </a:pathLst>
            </a:custGeom>
            <a:solidFill>
              <a:srgbClr val="005C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3" name="ïṡ1iḓe">
              <a:extLst>
                <a:ext uri="{FF2B5EF4-FFF2-40B4-BE49-F238E27FC236}">
                  <a16:creationId xmlns:a16="http://schemas.microsoft.com/office/drawing/2014/main" id="{FB95BD54-86AB-4524-8FBE-3B51F3147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2" y="1191"/>
              <a:ext cx="97" cy="106"/>
            </a:xfrm>
            <a:custGeom>
              <a:avLst/>
              <a:gdLst>
                <a:gd name="T0" fmla="*/ 4 w 77"/>
                <a:gd name="T1" fmla="*/ 45 h 84"/>
                <a:gd name="T2" fmla="*/ 12 w 77"/>
                <a:gd name="T3" fmla="*/ 18 h 84"/>
                <a:gd name="T4" fmla="*/ 63 w 77"/>
                <a:gd name="T5" fmla="*/ 25 h 84"/>
                <a:gd name="T6" fmla="*/ 65 w 77"/>
                <a:gd name="T7" fmla="*/ 84 h 84"/>
                <a:gd name="T8" fmla="*/ 59 w 77"/>
                <a:gd name="T9" fmla="*/ 31 h 84"/>
                <a:gd name="T10" fmla="*/ 10 w 77"/>
                <a:gd name="T11" fmla="*/ 46 h 84"/>
                <a:gd name="T12" fmla="*/ 4 w 77"/>
                <a:gd name="T13" fmla="*/ 4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84">
                  <a:moveTo>
                    <a:pt x="4" y="45"/>
                  </a:moveTo>
                  <a:cubicBezTo>
                    <a:pt x="4" y="45"/>
                    <a:pt x="0" y="30"/>
                    <a:pt x="12" y="18"/>
                  </a:cubicBezTo>
                  <a:cubicBezTo>
                    <a:pt x="24" y="6"/>
                    <a:pt x="49" y="0"/>
                    <a:pt x="63" y="25"/>
                  </a:cubicBezTo>
                  <a:cubicBezTo>
                    <a:pt x="77" y="50"/>
                    <a:pt x="65" y="84"/>
                    <a:pt x="65" y="84"/>
                  </a:cubicBezTo>
                  <a:cubicBezTo>
                    <a:pt x="65" y="84"/>
                    <a:pt x="71" y="47"/>
                    <a:pt x="59" y="31"/>
                  </a:cubicBezTo>
                  <a:cubicBezTo>
                    <a:pt x="47" y="14"/>
                    <a:pt x="15" y="8"/>
                    <a:pt x="10" y="46"/>
                  </a:cubicBezTo>
                  <a:lnTo>
                    <a:pt x="4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4" name="íṧḷîdè">
              <a:extLst>
                <a:ext uri="{FF2B5EF4-FFF2-40B4-BE49-F238E27FC236}">
                  <a16:creationId xmlns:a16="http://schemas.microsoft.com/office/drawing/2014/main" id="{975B2E05-4B4D-45F4-B2CC-3809A0BBDD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" y="1270"/>
              <a:ext cx="25" cy="26"/>
            </a:xfrm>
            <a:custGeom>
              <a:avLst/>
              <a:gdLst>
                <a:gd name="T0" fmla="*/ 20 w 20"/>
                <a:gd name="T1" fmla="*/ 10 h 20"/>
                <a:gd name="T2" fmla="*/ 10 w 20"/>
                <a:gd name="T3" fmla="*/ 20 h 20"/>
                <a:gd name="T4" fmla="*/ 10 w 20"/>
                <a:gd name="T5" fmla="*/ 20 h 20"/>
                <a:gd name="T6" fmla="*/ 0 w 20"/>
                <a:gd name="T7" fmla="*/ 10 h 20"/>
                <a:gd name="T8" fmla="*/ 0 w 20"/>
                <a:gd name="T9" fmla="*/ 10 h 20"/>
                <a:gd name="T10" fmla="*/ 10 w 20"/>
                <a:gd name="T11" fmla="*/ 0 h 20"/>
                <a:gd name="T12" fmla="*/ 10 w 20"/>
                <a:gd name="T13" fmla="*/ 0 h 20"/>
                <a:gd name="T14" fmla="*/ 20 w 20"/>
                <a:gd name="T15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20">
                  <a:moveTo>
                    <a:pt x="20" y="10"/>
                  </a:moveTo>
                  <a:cubicBezTo>
                    <a:pt x="20" y="15"/>
                    <a:pt x="16" y="20"/>
                    <a:pt x="10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5" y="20"/>
                    <a:pt x="0" y="15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5" name="iṩḷîdé">
              <a:extLst>
                <a:ext uri="{FF2B5EF4-FFF2-40B4-BE49-F238E27FC236}">
                  <a16:creationId xmlns:a16="http://schemas.microsoft.com/office/drawing/2014/main" id="{D178CDA9-A3C9-47BF-A5DD-25F1C0B89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5" y="1238"/>
              <a:ext cx="66" cy="110"/>
            </a:xfrm>
            <a:custGeom>
              <a:avLst/>
              <a:gdLst>
                <a:gd name="T0" fmla="*/ 43 w 52"/>
                <a:gd name="T1" fmla="*/ 53 h 87"/>
                <a:gd name="T2" fmla="*/ 52 w 52"/>
                <a:gd name="T3" fmla="*/ 53 h 87"/>
                <a:gd name="T4" fmla="*/ 38 w 52"/>
                <a:gd name="T5" fmla="*/ 17 h 87"/>
                <a:gd name="T6" fmla="*/ 14 w 52"/>
                <a:gd name="T7" fmla="*/ 9 h 87"/>
                <a:gd name="T8" fmla="*/ 3 w 52"/>
                <a:gd name="T9" fmla="*/ 38 h 87"/>
                <a:gd name="T10" fmla="*/ 37 w 52"/>
                <a:gd name="T11" fmla="*/ 87 h 87"/>
                <a:gd name="T12" fmla="*/ 41 w 52"/>
                <a:gd name="T13" fmla="*/ 86 h 87"/>
                <a:gd name="T14" fmla="*/ 36 w 52"/>
                <a:gd name="T15" fmla="*/ 77 h 87"/>
                <a:gd name="T16" fmla="*/ 43 w 52"/>
                <a:gd name="T17" fmla="*/ 5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87">
                  <a:moveTo>
                    <a:pt x="43" y="53"/>
                  </a:moveTo>
                  <a:cubicBezTo>
                    <a:pt x="46" y="52"/>
                    <a:pt x="49" y="52"/>
                    <a:pt x="52" y="53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8" y="17"/>
                    <a:pt x="31" y="0"/>
                    <a:pt x="14" y="9"/>
                  </a:cubicBezTo>
                  <a:cubicBezTo>
                    <a:pt x="0" y="17"/>
                    <a:pt x="3" y="38"/>
                    <a:pt x="3" y="38"/>
                  </a:cubicBezTo>
                  <a:cubicBezTo>
                    <a:pt x="37" y="87"/>
                    <a:pt x="37" y="87"/>
                    <a:pt x="37" y="87"/>
                  </a:cubicBezTo>
                  <a:cubicBezTo>
                    <a:pt x="41" y="86"/>
                    <a:pt x="41" y="86"/>
                    <a:pt x="41" y="86"/>
                  </a:cubicBezTo>
                  <a:cubicBezTo>
                    <a:pt x="39" y="84"/>
                    <a:pt x="37" y="81"/>
                    <a:pt x="36" y="77"/>
                  </a:cubicBezTo>
                  <a:cubicBezTo>
                    <a:pt x="32" y="67"/>
                    <a:pt x="35" y="56"/>
                    <a:pt x="43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6" name="îṩḻïḑè">
              <a:extLst>
                <a:ext uri="{FF2B5EF4-FFF2-40B4-BE49-F238E27FC236}">
                  <a16:creationId xmlns:a16="http://schemas.microsoft.com/office/drawing/2014/main" id="{3EC6D2AF-6A96-4FC1-A40E-263D57D94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0" y="1230"/>
              <a:ext cx="54" cy="122"/>
            </a:xfrm>
            <a:custGeom>
              <a:avLst/>
              <a:gdLst>
                <a:gd name="T0" fmla="*/ 42 w 43"/>
                <a:gd name="T1" fmla="*/ 23 h 96"/>
                <a:gd name="T2" fmla="*/ 15 w 43"/>
                <a:gd name="T3" fmla="*/ 26 h 96"/>
                <a:gd name="T4" fmla="*/ 32 w 43"/>
                <a:gd name="T5" fmla="*/ 79 h 96"/>
                <a:gd name="T6" fmla="*/ 41 w 43"/>
                <a:gd name="T7" fmla="*/ 93 h 96"/>
                <a:gd name="T8" fmla="*/ 7 w 43"/>
                <a:gd name="T9" fmla="*/ 44 h 96"/>
                <a:gd name="T10" fmla="*/ 43 w 43"/>
                <a:gd name="T11" fmla="*/ 15 h 96"/>
                <a:gd name="T12" fmla="*/ 42 w 43"/>
                <a:gd name="T13" fmla="*/ 2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96">
                  <a:moveTo>
                    <a:pt x="42" y="23"/>
                  </a:moveTo>
                  <a:cubicBezTo>
                    <a:pt x="42" y="23"/>
                    <a:pt x="27" y="11"/>
                    <a:pt x="15" y="26"/>
                  </a:cubicBezTo>
                  <a:cubicBezTo>
                    <a:pt x="4" y="40"/>
                    <a:pt x="22" y="65"/>
                    <a:pt x="32" y="79"/>
                  </a:cubicBezTo>
                  <a:cubicBezTo>
                    <a:pt x="43" y="96"/>
                    <a:pt x="41" y="93"/>
                    <a:pt x="41" y="93"/>
                  </a:cubicBezTo>
                  <a:cubicBezTo>
                    <a:pt x="41" y="93"/>
                    <a:pt x="17" y="73"/>
                    <a:pt x="7" y="44"/>
                  </a:cubicBezTo>
                  <a:cubicBezTo>
                    <a:pt x="0" y="21"/>
                    <a:pt x="17" y="0"/>
                    <a:pt x="43" y="15"/>
                  </a:cubicBez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7" name="íšliḍe">
              <a:extLst>
                <a:ext uri="{FF2B5EF4-FFF2-40B4-BE49-F238E27FC236}">
                  <a16:creationId xmlns:a16="http://schemas.microsoft.com/office/drawing/2014/main" id="{8DE09637-5425-458C-A15D-10956AC5B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6" y="1302"/>
              <a:ext cx="31" cy="45"/>
            </a:xfrm>
            <a:custGeom>
              <a:avLst/>
              <a:gdLst>
                <a:gd name="T0" fmla="*/ 13 w 25"/>
                <a:gd name="T1" fmla="*/ 33 h 35"/>
                <a:gd name="T2" fmla="*/ 17 w 25"/>
                <a:gd name="T3" fmla="*/ 14 h 35"/>
                <a:gd name="T4" fmla="*/ 25 w 25"/>
                <a:gd name="T5" fmla="*/ 18 h 35"/>
                <a:gd name="T6" fmla="*/ 20 w 25"/>
                <a:gd name="T7" fmla="*/ 2 h 35"/>
                <a:gd name="T8" fmla="*/ 10 w 25"/>
                <a:gd name="T9" fmla="*/ 1 h 35"/>
                <a:gd name="T10" fmla="*/ 4 w 25"/>
                <a:gd name="T11" fmla="*/ 26 h 35"/>
                <a:gd name="T12" fmla="*/ 9 w 25"/>
                <a:gd name="T13" fmla="*/ 35 h 35"/>
                <a:gd name="T14" fmla="*/ 13 w 25"/>
                <a:gd name="T15" fmla="*/ 34 h 35"/>
                <a:gd name="T16" fmla="*/ 13 w 25"/>
                <a:gd name="T17" fmla="*/ 3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35">
                  <a:moveTo>
                    <a:pt x="13" y="33"/>
                  </a:moveTo>
                  <a:cubicBezTo>
                    <a:pt x="11" y="24"/>
                    <a:pt x="13" y="15"/>
                    <a:pt x="17" y="14"/>
                  </a:cubicBezTo>
                  <a:cubicBezTo>
                    <a:pt x="20" y="13"/>
                    <a:pt x="23" y="14"/>
                    <a:pt x="25" y="18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3" y="0"/>
                    <a:pt x="10" y="1"/>
                  </a:cubicBezTo>
                  <a:cubicBezTo>
                    <a:pt x="2" y="4"/>
                    <a:pt x="0" y="16"/>
                    <a:pt x="4" y="26"/>
                  </a:cubicBezTo>
                  <a:cubicBezTo>
                    <a:pt x="5" y="30"/>
                    <a:pt x="7" y="33"/>
                    <a:pt x="9" y="35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3"/>
                    <a:pt x="13" y="33"/>
                    <a:pt x="13" y="33"/>
                  </a:cubicBezTo>
                  <a:close/>
                </a:path>
              </a:pathLst>
            </a:custGeom>
            <a:solidFill>
              <a:srgbClr val="0071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8" name="ï$ļídè">
              <a:extLst>
                <a:ext uri="{FF2B5EF4-FFF2-40B4-BE49-F238E27FC236}">
                  <a16:creationId xmlns:a16="http://schemas.microsoft.com/office/drawing/2014/main" id="{A416FE3E-6E8C-4338-AE2E-F5FE003B8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0" y="1319"/>
              <a:ext cx="22" cy="26"/>
            </a:xfrm>
            <a:custGeom>
              <a:avLst/>
              <a:gdLst>
                <a:gd name="T0" fmla="*/ 14 w 18"/>
                <a:gd name="T1" fmla="*/ 5 h 21"/>
                <a:gd name="T2" fmla="*/ 6 w 18"/>
                <a:gd name="T3" fmla="*/ 1 h 21"/>
                <a:gd name="T4" fmla="*/ 2 w 18"/>
                <a:gd name="T5" fmla="*/ 20 h 21"/>
                <a:gd name="T6" fmla="*/ 2 w 18"/>
                <a:gd name="T7" fmla="*/ 21 h 21"/>
                <a:gd name="T8" fmla="*/ 18 w 18"/>
                <a:gd name="T9" fmla="*/ 16 h 21"/>
                <a:gd name="T10" fmla="*/ 14 w 18"/>
                <a:gd name="T11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21">
                  <a:moveTo>
                    <a:pt x="14" y="5"/>
                  </a:moveTo>
                  <a:cubicBezTo>
                    <a:pt x="12" y="1"/>
                    <a:pt x="9" y="0"/>
                    <a:pt x="6" y="1"/>
                  </a:cubicBezTo>
                  <a:cubicBezTo>
                    <a:pt x="2" y="2"/>
                    <a:pt x="0" y="11"/>
                    <a:pt x="2" y="20"/>
                  </a:cubicBezTo>
                  <a:cubicBezTo>
                    <a:pt x="2" y="20"/>
                    <a:pt x="2" y="20"/>
                    <a:pt x="2" y="21"/>
                  </a:cubicBezTo>
                  <a:cubicBezTo>
                    <a:pt x="18" y="16"/>
                    <a:pt x="18" y="16"/>
                    <a:pt x="18" y="16"/>
                  </a:cubicBezTo>
                  <a:lnTo>
                    <a:pt x="14" y="5"/>
                  </a:lnTo>
                  <a:close/>
                </a:path>
              </a:pathLst>
            </a:custGeom>
            <a:solidFill>
              <a:srgbClr val="005C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9" name="íṧ1îḓê">
              <a:extLst>
                <a:ext uri="{FF2B5EF4-FFF2-40B4-BE49-F238E27FC236}">
                  <a16:creationId xmlns:a16="http://schemas.microsoft.com/office/drawing/2014/main" id="{4DC4C619-069B-4801-929D-C72CF5DE9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" y="1305"/>
              <a:ext cx="20" cy="21"/>
            </a:xfrm>
            <a:custGeom>
              <a:avLst/>
              <a:gdLst>
                <a:gd name="T0" fmla="*/ 11 w 16"/>
                <a:gd name="T1" fmla="*/ 1 h 17"/>
                <a:gd name="T2" fmla="*/ 9 w 16"/>
                <a:gd name="T3" fmla="*/ 0 h 17"/>
                <a:gd name="T4" fmla="*/ 0 w 16"/>
                <a:gd name="T5" fmla="*/ 9 h 17"/>
                <a:gd name="T6" fmla="*/ 0 w 16"/>
                <a:gd name="T7" fmla="*/ 9 h 17"/>
                <a:gd name="T8" fmla="*/ 9 w 16"/>
                <a:gd name="T9" fmla="*/ 17 h 17"/>
                <a:gd name="T10" fmla="*/ 16 w 16"/>
                <a:gd name="T11" fmla="*/ 14 h 17"/>
                <a:gd name="T12" fmla="*/ 11 w 16"/>
                <a:gd name="T13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7">
                  <a:moveTo>
                    <a:pt x="11" y="1"/>
                  </a:moveTo>
                  <a:cubicBezTo>
                    <a:pt x="10" y="1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4"/>
                    <a:pt x="4" y="17"/>
                    <a:pt x="9" y="17"/>
                  </a:cubicBezTo>
                  <a:cubicBezTo>
                    <a:pt x="12" y="17"/>
                    <a:pt x="14" y="16"/>
                    <a:pt x="16" y="14"/>
                  </a:cubicBezTo>
                  <a:cubicBezTo>
                    <a:pt x="14" y="9"/>
                    <a:pt x="12" y="4"/>
                    <a:pt x="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0" name="ïṣľïḑé">
              <a:extLst>
                <a:ext uri="{FF2B5EF4-FFF2-40B4-BE49-F238E27FC236}">
                  <a16:creationId xmlns:a16="http://schemas.microsoft.com/office/drawing/2014/main" id="{2B0201BB-0FE1-49E1-8119-1B6FA5820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0" y="1099"/>
              <a:ext cx="182" cy="137"/>
            </a:xfrm>
            <a:custGeom>
              <a:avLst/>
              <a:gdLst>
                <a:gd name="T0" fmla="*/ 125 w 143"/>
                <a:gd name="T1" fmla="*/ 71 h 108"/>
                <a:gd name="T2" fmla="*/ 142 w 143"/>
                <a:gd name="T3" fmla="*/ 30 h 108"/>
                <a:gd name="T4" fmla="*/ 58 w 143"/>
                <a:gd name="T5" fmla="*/ 21 h 108"/>
                <a:gd name="T6" fmla="*/ 0 w 143"/>
                <a:gd name="T7" fmla="*/ 78 h 108"/>
                <a:gd name="T8" fmla="*/ 59 w 143"/>
                <a:gd name="T9" fmla="*/ 71 h 108"/>
                <a:gd name="T10" fmla="*/ 46 w 143"/>
                <a:gd name="T11" fmla="*/ 106 h 108"/>
                <a:gd name="T12" fmla="*/ 99 w 143"/>
                <a:gd name="T13" fmla="*/ 108 h 108"/>
                <a:gd name="T14" fmla="*/ 96 w 143"/>
                <a:gd name="T15" fmla="*/ 80 h 108"/>
                <a:gd name="T16" fmla="*/ 125 w 143"/>
                <a:gd name="T17" fmla="*/ 7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08">
                  <a:moveTo>
                    <a:pt x="125" y="71"/>
                  </a:moveTo>
                  <a:cubicBezTo>
                    <a:pt x="125" y="71"/>
                    <a:pt x="143" y="51"/>
                    <a:pt x="142" y="30"/>
                  </a:cubicBezTo>
                  <a:cubicBezTo>
                    <a:pt x="141" y="10"/>
                    <a:pt x="92" y="0"/>
                    <a:pt x="58" y="21"/>
                  </a:cubicBezTo>
                  <a:cubicBezTo>
                    <a:pt x="33" y="37"/>
                    <a:pt x="0" y="78"/>
                    <a:pt x="0" y="78"/>
                  </a:cubicBezTo>
                  <a:cubicBezTo>
                    <a:pt x="59" y="71"/>
                    <a:pt x="59" y="71"/>
                    <a:pt x="59" y="71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99" y="108"/>
                    <a:pt x="99" y="108"/>
                    <a:pt x="99" y="108"/>
                  </a:cubicBezTo>
                  <a:cubicBezTo>
                    <a:pt x="96" y="80"/>
                    <a:pt x="96" y="80"/>
                    <a:pt x="96" y="80"/>
                  </a:cubicBezTo>
                  <a:lnTo>
                    <a:pt x="125" y="71"/>
                  </a:lnTo>
                  <a:close/>
                </a:path>
              </a:pathLst>
            </a:custGeom>
            <a:solidFill>
              <a:srgbClr val="FBB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1" name="ïṧḻíďe">
              <a:extLst>
                <a:ext uri="{FF2B5EF4-FFF2-40B4-BE49-F238E27FC236}">
                  <a16:creationId xmlns:a16="http://schemas.microsoft.com/office/drawing/2014/main" id="{9DBA211F-9E05-4845-B97F-7D4286E93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" y="1316"/>
              <a:ext cx="134" cy="128"/>
            </a:xfrm>
            <a:custGeom>
              <a:avLst/>
              <a:gdLst>
                <a:gd name="T0" fmla="*/ 0 w 106"/>
                <a:gd name="T1" fmla="*/ 72 h 101"/>
                <a:gd name="T2" fmla="*/ 34 w 106"/>
                <a:gd name="T3" fmla="*/ 39 h 101"/>
                <a:gd name="T4" fmla="*/ 81 w 106"/>
                <a:gd name="T5" fmla="*/ 24 h 101"/>
                <a:gd name="T6" fmla="*/ 98 w 106"/>
                <a:gd name="T7" fmla="*/ 0 h 101"/>
                <a:gd name="T8" fmla="*/ 87 w 106"/>
                <a:gd name="T9" fmla="*/ 83 h 101"/>
                <a:gd name="T10" fmla="*/ 24 w 106"/>
                <a:gd name="T11" fmla="*/ 101 h 101"/>
                <a:gd name="T12" fmla="*/ 29 w 106"/>
                <a:gd name="T13" fmla="*/ 93 h 101"/>
                <a:gd name="T14" fmla="*/ 24 w 106"/>
                <a:gd name="T15" fmla="*/ 77 h 101"/>
                <a:gd name="T16" fmla="*/ 6 w 106"/>
                <a:gd name="T17" fmla="*/ 71 h 101"/>
                <a:gd name="T18" fmla="*/ 0 w 106"/>
                <a:gd name="T19" fmla="*/ 7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01">
                  <a:moveTo>
                    <a:pt x="0" y="72"/>
                  </a:moveTo>
                  <a:cubicBezTo>
                    <a:pt x="0" y="72"/>
                    <a:pt x="2" y="49"/>
                    <a:pt x="34" y="39"/>
                  </a:cubicBezTo>
                  <a:cubicBezTo>
                    <a:pt x="65" y="28"/>
                    <a:pt x="72" y="29"/>
                    <a:pt x="81" y="24"/>
                  </a:cubicBezTo>
                  <a:cubicBezTo>
                    <a:pt x="91" y="19"/>
                    <a:pt x="97" y="6"/>
                    <a:pt x="98" y="0"/>
                  </a:cubicBezTo>
                  <a:cubicBezTo>
                    <a:pt x="98" y="0"/>
                    <a:pt x="106" y="52"/>
                    <a:pt x="87" y="83"/>
                  </a:cubicBezTo>
                  <a:cubicBezTo>
                    <a:pt x="24" y="101"/>
                    <a:pt x="24" y="101"/>
                    <a:pt x="24" y="101"/>
                  </a:cubicBezTo>
                  <a:cubicBezTo>
                    <a:pt x="29" y="93"/>
                    <a:pt x="29" y="93"/>
                    <a:pt x="29" y="93"/>
                  </a:cubicBezTo>
                  <a:cubicBezTo>
                    <a:pt x="24" y="77"/>
                    <a:pt x="24" y="77"/>
                    <a:pt x="24" y="77"/>
                  </a:cubicBezTo>
                  <a:cubicBezTo>
                    <a:pt x="6" y="71"/>
                    <a:pt x="6" y="71"/>
                    <a:pt x="6" y="71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2" name="îšḷîďê">
              <a:extLst>
                <a:ext uri="{FF2B5EF4-FFF2-40B4-BE49-F238E27FC236}">
                  <a16:creationId xmlns:a16="http://schemas.microsoft.com/office/drawing/2014/main" id="{496F6C96-B1E3-45D4-91A2-66C12C638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7" y="1326"/>
              <a:ext cx="129" cy="111"/>
            </a:xfrm>
            <a:custGeom>
              <a:avLst/>
              <a:gdLst>
                <a:gd name="T0" fmla="*/ 99 w 101"/>
                <a:gd name="T1" fmla="*/ 0 h 87"/>
                <a:gd name="T2" fmla="*/ 84 w 101"/>
                <a:gd name="T3" fmla="*/ 20 h 87"/>
                <a:gd name="T4" fmla="*/ 7 w 101"/>
                <a:gd name="T5" fmla="*/ 62 h 87"/>
                <a:gd name="T6" fmla="*/ 25 w 101"/>
                <a:gd name="T7" fmla="*/ 70 h 87"/>
                <a:gd name="T8" fmla="*/ 30 w 101"/>
                <a:gd name="T9" fmla="*/ 87 h 87"/>
                <a:gd name="T10" fmla="*/ 88 w 101"/>
                <a:gd name="T11" fmla="*/ 72 h 87"/>
                <a:gd name="T12" fmla="*/ 89 w 101"/>
                <a:gd name="T13" fmla="*/ 70 h 87"/>
                <a:gd name="T14" fmla="*/ 99 w 101"/>
                <a:gd name="T1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87">
                  <a:moveTo>
                    <a:pt x="99" y="0"/>
                  </a:moveTo>
                  <a:cubicBezTo>
                    <a:pt x="96" y="10"/>
                    <a:pt x="84" y="20"/>
                    <a:pt x="84" y="20"/>
                  </a:cubicBezTo>
                  <a:cubicBezTo>
                    <a:pt x="0" y="38"/>
                    <a:pt x="7" y="62"/>
                    <a:pt x="7" y="62"/>
                  </a:cubicBezTo>
                  <a:cubicBezTo>
                    <a:pt x="25" y="70"/>
                    <a:pt x="25" y="70"/>
                    <a:pt x="25" y="70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9" y="71"/>
                    <a:pt x="89" y="70"/>
                    <a:pt x="89" y="70"/>
                  </a:cubicBezTo>
                  <a:cubicBezTo>
                    <a:pt x="89" y="64"/>
                    <a:pt x="101" y="32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3" name="ïṩlîḓê">
              <a:extLst>
                <a:ext uri="{FF2B5EF4-FFF2-40B4-BE49-F238E27FC236}">
                  <a16:creationId xmlns:a16="http://schemas.microsoft.com/office/drawing/2014/main" id="{342F1E5D-FAC8-4747-805F-390AFE7F8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3" y="1323"/>
              <a:ext cx="0" cy="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ïṣľídè">
              <a:extLst>
                <a:ext uri="{FF2B5EF4-FFF2-40B4-BE49-F238E27FC236}">
                  <a16:creationId xmlns:a16="http://schemas.microsoft.com/office/drawing/2014/main" id="{48B3CEAE-5EF4-492E-8EBD-0B07E8FA4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4" y="1323"/>
              <a:ext cx="24" cy="92"/>
            </a:xfrm>
            <a:custGeom>
              <a:avLst/>
              <a:gdLst>
                <a:gd name="T0" fmla="*/ 15 w 19"/>
                <a:gd name="T1" fmla="*/ 0 h 73"/>
                <a:gd name="T2" fmla="*/ 14 w 19"/>
                <a:gd name="T3" fmla="*/ 5 h 73"/>
                <a:gd name="T4" fmla="*/ 0 w 19"/>
                <a:gd name="T5" fmla="*/ 53 h 73"/>
                <a:gd name="T6" fmla="*/ 5 w 19"/>
                <a:gd name="T7" fmla="*/ 73 h 73"/>
                <a:gd name="T8" fmla="*/ 15 w 19"/>
                <a:gd name="T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3">
                  <a:moveTo>
                    <a:pt x="15" y="0"/>
                  </a:moveTo>
                  <a:cubicBezTo>
                    <a:pt x="15" y="1"/>
                    <a:pt x="15" y="4"/>
                    <a:pt x="14" y="5"/>
                  </a:cubicBezTo>
                  <a:cubicBezTo>
                    <a:pt x="14" y="29"/>
                    <a:pt x="0" y="53"/>
                    <a:pt x="0" y="53"/>
                  </a:cubicBezTo>
                  <a:cubicBezTo>
                    <a:pt x="2" y="56"/>
                    <a:pt x="5" y="67"/>
                    <a:pt x="5" y="73"/>
                  </a:cubicBezTo>
                  <a:cubicBezTo>
                    <a:pt x="19" y="45"/>
                    <a:pt x="15" y="0"/>
                    <a:pt x="15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íşḷiḋe">
              <a:extLst>
                <a:ext uri="{FF2B5EF4-FFF2-40B4-BE49-F238E27FC236}">
                  <a16:creationId xmlns:a16="http://schemas.microsoft.com/office/drawing/2014/main" id="{0D8B744A-F94D-4F9F-9648-94CA36BF5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8" y="1151"/>
              <a:ext cx="115" cy="52"/>
            </a:xfrm>
            <a:custGeom>
              <a:avLst/>
              <a:gdLst>
                <a:gd name="T0" fmla="*/ 3 w 91"/>
                <a:gd name="T1" fmla="*/ 41 h 41"/>
                <a:gd name="T2" fmla="*/ 45 w 91"/>
                <a:gd name="T3" fmla="*/ 18 h 41"/>
                <a:gd name="T4" fmla="*/ 91 w 91"/>
                <a:gd name="T5" fmla="*/ 37 h 41"/>
                <a:gd name="T6" fmla="*/ 41 w 91"/>
                <a:gd name="T7" fmla="*/ 1 h 41"/>
                <a:gd name="T8" fmla="*/ 3 w 91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41">
                  <a:moveTo>
                    <a:pt x="3" y="41"/>
                  </a:moveTo>
                  <a:cubicBezTo>
                    <a:pt x="3" y="41"/>
                    <a:pt x="9" y="18"/>
                    <a:pt x="45" y="18"/>
                  </a:cubicBezTo>
                  <a:cubicBezTo>
                    <a:pt x="80" y="18"/>
                    <a:pt x="91" y="37"/>
                    <a:pt x="91" y="37"/>
                  </a:cubicBezTo>
                  <a:cubicBezTo>
                    <a:pt x="91" y="37"/>
                    <a:pt x="84" y="0"/>
                    <a:pt x="41" y="1"/>
                  </a:cubicBezTo>
                  <a:cubicBezTo>
                    <a:pt x="0" y="2"/>
                    <a:pt x="3" y="41"/>
                    <a:pt x="3" y="41"/>
                  </a:cubicBezTo>
                  <a:close/>
                </a:path>
              </a:pathLst>
            </a:custGeom>
            <a:solidFill>
              <a:srgbClr val="DD9C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ïṡlîdé">
              <a:extLst>
                <a:ext uri="{FF2B5EF4-FFF2-40B4-BE49-F238E27FC236}">
                  <a16:creationId xmlns:a16="http://schemas.microsoft.com/office/drawing/2014/main" id="{60F7CAA4-E5A8-42C4-B459-587F2C9B0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6" y="1189"/>
              <a:ext cx="71" cy="85"/>
            </a:xfrm>
            <a:custGeom>
              <a:avLst/>
              <a:gdLst>
                <a:gd name="T0" fmla="*/ 56 w 56"/>
                <a:gd name="T1" fmla="*/ 23 h 67"/>
                <a:gd name="T2" fmla="*/ 22 w 56"/>
                <a:gd name="T3" fmla="*/ 26 h 67"/>
                <a:gd name="T4" fmla="*/ 17 w 56"/>
                <a:gd name="T5" fmla="*/ 65 h 67"/>
                <a:gd name="T6" fmla="*/ 15 w 56"/>
                <a:gd name="T7" fmla="*/ 18 h 67"/>
                <a:gd name="T8" fmla="*/ 56 w 56"/>
                <a:gd name="T9" fmla="*/ 2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67">
                  <a:moveTo>
                    <a:pt x="56" y="23"/>
                  </a:moveTo>
                  <a:cubicBezTo>
                    <a:pt x="56" y="23"/>
                    <a:pt x="39" y="13"/>
                    <a:pt x="22" y="26"/>
                  </a:cubicBezTo>
                  <a:cubicBezTo>
                    <a:pt x="5" y="40"/>
                    <a:pt x="16" y="62"/>
                    <a:pt x="17" y="65"/>
                  </a:cubicBezTo>
                  <a:cubicBezTo>
                    <a:pt x="18" y="67"/>
                    <a:pt x="0" y="37"/>
                    <a:pt x="15" y="18"/>
                  </a:cubicBezTo>
                  <a:cubicBezTo>
                    <a:pt x="29" y="0"/>
                    <a:pt x="48" y="15"/>
                    <a:pt x="56" y="23"/>
                  </a:cubicBezTo>
                  <a:close/>
                </a:path>
              </a:pathLst>
            </a:custGeom>
            <a:solidFill>
              <a:srgbClr val="DD9C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iṥlíḓe">
              <a:extLst>
                <a:ext uri="{FF2B5EF4-FFF2-40B4-BE49-F238E27FC236}">
                  <a16:creationId xmlns:a16="http://schemas.microsoft.com/office/drawing/2014/main" id="{8033033B-68A5-4266-BD01-3936728F41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1492"/>
              <a:ext cx="19" cy="84"/>
            </a:xfrm>
            <a:custGeom>
              <a:avLst/>
              <a:gdLst>
                <a:gd name="T0" fmla="*/ 13 w 15"/>
                <a:gd name="T1" fmla="*/ 0 h 66"/>
                <a:gd name="T2" fmla="*/ 4 w 15"/>
                <a:gd name="T3" fmla="*/ 41 h 66"/>
                <a:gd name="T4" fmla="*/ 4 w 15"/>
                <a:gd name="T5" fmla="*/ 66 h 66"/>
                <a:gd name="T6" fmla="*/ 13 w 15"/>
                <a:gd name="T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6">
                  <a:moveTo>
                    <a:pt x="13" y="0"/>
                  </a:move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0" y="56"/>
                    <a:pt x="4" y="66"/>
                  </a:cubicBezTo>
                  <a:cubicBezTo>
                    <a:pt x="4" y="66"/>
                    <a:pt x="15" y="6"/>
                    <a:pt x="13" y="0"/>
                  </a:cubicBezTo>
                  <a:close/>
                </a:path>
              </a:pathLst>
            </a:custGeom>
            <a:solidFill>
              <a:srgbClr val="F59F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5" name="îŝḻiḑè">
            <a:extLst>
              <a:ext uri="{FF2B5EF4-FFF2-40B4-BE49-F238E27FC236}">
                <a16:creationId xmlns:a16="http://schemas.microsoft.com/office/drawing/2014/main" id="{C804BA09-7E42-4E1B-BC0F-2FC0BDB6845B}"/>
              </a:ext>
            </a:extLst>
          </p:cNvPr>
          <p:cNvSpPr txBox="1"/>
          <p:nvPr/>
        </p:nvSpPr>
        <p:spPr>
          <a:xfrm>
            <a:off x="4200750" y="875042"/>
            <a:ext cx="3402378" cy="918102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rmAutofit fontScale="55000" lnSpcReduction="20000"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统一的字体让阅读更流畅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200" b="1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主题颜色让</a:t>
            </a:r>
            <a:r>
              <a:rPr lang="en-US" altLang="zh-CN" sz="2200" b="1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PPT</a:t>
            </a:r>
            <a:r>
              <a:rPr lang="zh-CN" altLang="en-US" sz="2200" b="1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改起来更方便</a:t>
            </a:r>
            <a:endParaRPr lang="en-US" altLang="zh-CN" sz="1600" b="1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此部分内容作为文字排版占位显示</a:t>
            </a:r>
            <a:b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</a:b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（建议使用主题字体）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4CC83436-7B7F-411C-B956-DFB0B721EA3F}"/>
              </a:ext>
            </a:extLst>
          </p:cNvPr>
          <p:cNvCxnSpPr>
            <a:cxnSpLocks/>
          </p:cNvCxnSpPr>
          <p:nvPr/>
        </p:nvCxnSpPr>
        <p:spPr>
          <a:xfrm>
            <a:off x="4290072" y="1896748"/>
            <a:ext cx="4350294" cy="0"/>
          </a:xfrm>
          <a:prstGeom prst="line">
            <a:avLst/>
          </a:prstGeom>
          <a:ln w="9525" cap="rnd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ï$ḷîďè">
            <a:extLst>
              <a:ext uri="{FF2B5EF4-FFF2-40B4-BE49-F238E27FC236}">
                <a16:creationId xmlns:a16="http://schemas.microsoft.com/office/drawing/2014/main" id="{9153AA1B-75DF-47E1-AA57-91601D63DE46}"/>
              </a:ext>
            </a:extLst>
          </p:cNvPr>
          <p:cNvGrpSpPr/>
          <p:nvPr/>
        </p:nvGrpSpPr>
        <p:grpSpPr>
          <a:xfrm>
            <a:off x="4250631" y="2113036"/>
            <a:ext cx="4389735" cy="1049000"/>
            <a:chOff x="5667508" y="2817384"/>
            <a:chExt cx="5852980" cy="1398667"/>
          </a:xfrm>
        </p:grpSpPr>
        <p:grpSp>
          <p:nvGrpSpPr>
            <p:cNvPr id="16" name="išļídé">
              <a:extLst>
                <a:ext uri="{FF2B5EF4-FFF2-40B4-BE49-F238E27FC236}">
                  <a16:creationId xmlns:a16="http://schemas.microsoft.com/office/drawing/2014/main" id="{7471CD45-EDC3-4DAE-8940-F1CFDA6FFB67}"/>
                </a:ext>
              </a:extLst>
            </p:cNvPr>
            <p:cNvGrpSpPr/>
            <p:nvPr/>
          </p:nvGrpSpPr>
          <p:grpSpPr>
            <a:xfrm>
              <a:off x="5667508" y="2895718"/>
              <a:ext cx="537820" cy="537824"/>
              <a:chOff x="5371847" y="2312243"/>
              <a:chExt cx="656438" cy="656442"/>
            </a:xfrm>
          </p:grpSpPr>
          <p:sp>
            <p:nvSpPr>
              <p:cNvPr id="20" name="îsḻîďê">
                <a:extLst>
                  <a:ext uri="{FF2B5EF4-FFF2-40B4-BE49-F238E27FC236}">
                    <a16:creationId xmlns:a16="http://schemas.microsoft.com/office/drawing/2014/main" id="{F2E78DBF-D600-4F85-9BA6-D665BD0EB7B4}"/>
                  </a:ext>
                </a:extLst>
              </p:cNvPr>
              <p:cNvSpPr/>
              <p:nvPr/>
            </p:nvSpPr>
            <p:spPr>
              <a:xfrm>
                <a:off x="5371847" y="2312243"/>
                <a:ext cx="656438" cy="656442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1" name="iṥḷîďê">
                <a:extLst>
                  <a:ext uri="{FF2B5EF4-FFF2-40B4-BE49-F238E27FC236}">
                    <a16:creationId xmlns:a16="http://schemas.microsoft.com/office/drawing/2014/main" id="{A7369367-E592-4E71-A6D4-AF6E8C86E4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2705" y="2476366"/>
                <a:ext cx="334720" cy="328193"/>
              </a:xfrm>
              <a:custGeom>
                <a:avLst/>
                <a:gdLst>
                  <a:gd name="T0" fmla="*/ 1312 w 1990"/>
                  <a:gd name="T1" fmla="*/ 1552 h 1954"/>
                  <a:gd name="T2" fmla="*/ 291 w 1990"/>
                  <a:gd name="T3" fmla="*/ 1746 h 1954"/>
                  <a:gd name="T4" fmla="*/ 0 w 1990"/>
                  <a:gd name="T5" fmla="*/ 540 h 1954"/>
                  <a:gd name="T6" fmla="*/ 515 w 1990"/>
                  <a:gd name="T7" fmla="*/ 249 h 1954"/>
                  <a:gd name="T8" fmla="*/ 1205 w 1990"/>
                  <a:gd name="T9" fmla="*/ 0 h 1954"/>
                  <a:gd name="T10" fmla="*/ 1496 w 1990"/>
                  <a:gd name="T11" fmla="*/ 489 h 1954"/>
                  <a:gd name="T12" fmla="*/ 1413 w 1990"/>
                  <a:gd name="T13" fmla="*/ 291 h 1954"/>
                  <a:gd name="T14" fmla="*/ 802 w 1990"/>
                  <a:gd name="T15" fmla="*/ 83 h 1954"/>
                  <a:gd name="T16" fmla="*/ 1039 w 1990"/>
                  <a:gd name="T17" fmla="*/ 249 h 1954"/>
                  <a:gd name="T18" fmla="*/ 1243 w 1990"/>
                  <a:gd name="T19" fmla="*/ 499 h 1954"/>
                  <a:gd name="T20" fmla="*/ 291 w 1990"/>
                  <a:gd name="T21" fmla="*/ 333 h 1954"/>
                  <a:gd name="T22" fmla="*/ 83 w 1990"/>
                  <a:gd name="T23" fmla="*/ 1455 h 1954"/>
                  <a:gd name="T24" fmla="*/ 1039 w 1990"/>
                  <a:gd name="T25" fmla="*/ 1663 h 1954"/>
                  <a:gd name="T26" fmla="*/ 1641 w 1990"/>
                  <a:gd name="T27" fmla="*/ 1453 h 1954"/>
                  <a:gd name="T28" fmla="*/ 1138 w 1990"/>
                  <a:gd name="T29" fmla="*/ 583 h 1954"/>
                  <a:gd name="T30" fmla="*/ 1641 w 1990"/>
                  <a:gd name="T31" fmla="*/ 1453 h 1954"/>
                  <a:gd name="T32" fmla="*/ 1752 w 1990"/>
                  <a:gd name="T33" fmla="*/ 809 h 1954"/>
                  <a:gd name="T34" fmla="*/ 1026 w 1990"/>
                  <a:gd name="T35" fmla="*/ 1228 h 1954"/>
                  <a:gd name="T36" fmla="*/ 1767 w 1990"/>
                  <a:gd name="T37" fmla="*/ 1422 h 1954"/>
                  <a:gd name="T38" fmla="*/ 1717 w 1990"/>
                  <a:gd name="T39" fmla="*/ 1835 h 1954"/>
                  <a:gd name="T40" fmla="*/ 1767 w 1990"/>
                  <a:gd name="T41" fmla="*/ 1422 h 1954"/>
                  <a:gd name="T42" fmla="*/ 1739 w 1990"/>
                  <a:gd name="T43" fmla="*/ 1874 h 1954"/>
                  <a:gd name="T44" fmla="*/ 1956 w 1990"/>
                  <a:gd name="T45" fmla="*/ 1749 h 1954"/>
                  <a:gd name="T46" fmla="*/ 249 w 1990"/>
                  <a:gd name="T47" fmla="*/ 551 h 1954"/>
                  <a:gd name="T48" fmla="*/ 803 w 1990"/>
                  <a:gd name="T49" fmla="*/ 613 h 1954"/>
                  <a:gd name="T50" fmla="*/ 675 w 1990"/>
                  <a:gd name="T51" fmla="*/ 828 h 1954"/>
                  <a:gd name="T52" fmla="*/ 249 w 1990"/>
                  <a:gd name="T53" fmla="*/ 890 h 1954"/>
                  <a:gd name="T54" fmla="*/ 675 w 1990"/>
                  <a:gd name="T55" fmla="*/ 828 h 1954"/>
                  <a:gd name="T56" fmla="*/ 675 w 1990"/>
                  <a:gd name="T57" fmla="*/ 1167 h 1954"/>
                  <a:gd name="T58" fmla="*/ 249 w 1990"/>
                  <a:gd name="T59" fmla="*/ 1105 h 1954"/>
                  <a:gd name="T60" fmla="*/ 249 w 1990"/>
                  <a:gd name="T61" fmla="*/ 1444 h 1954"/>
                  <a:gd name="T62" fmla="*/ 803 w 1990"/>
                  <a:gd name="T63" fmla="*/ 1382 h 1954"/>
                  <a:gd name="T64" fmla="*/ 249 w 1990"/>
                  <a:gd name="T65" fmla="*/ 1444 h 1954"/>
                  <a:gd name="T66" fmla="*/ 1179 w 1990"/>
                  <a:gd name="T67" fmla="*/ 961 h 1954"/>
                  <a:gd name="T68" fmla="*/ 1300 w 1990"/>
                  <a:gd name="T69" fmla="*/ 1219 h 1954"/>
                  <a:gd name="T70" fmla="*/ 1604 w 1990"/>
                  <a:gd name="T71" fmla="*/ 858 h 1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90" h="1954">
                    <a:moveTo>
                      <a:pt x="1231" y="1534"/>
                    </a:moveTo>
                    <a:cubicBezTo>
                      <a:pt x="1258" y="1542"/>
                      <a:pt x="1285" y="1548"/>
                      <a:pt x="1312" y="1552"/>
                    </a:cubicBezTo>
                    <a:cubicBezTo>
                      <a:pt x="1272" y="1665"/>
                      <a:pt x="1165" y="1746"/>
                      <a:pt x="1039" y="1746"/>
                    </a:cubicBezTo>
                    <a:lnTo>
                      <a:pt x="291" y="1746"/>
                    </a:lnTo>
                    <a:cubicBezTo>
                      <a:pt x="131" y="1746"/>
                      <a:pt x="0" y="1615"/>
                      <a:pt x="0" y="1455"/>
                    </a:cubicBezTo>
                    <a:lnTo>
                      <a:pt x="0" y="540"/>
                    </a:lnTo>
                    <a:cubicBezTo>
                      <a:pt x="0" y="380"/>
                      <a:pt x="131" y="249"/>
                      <a:pt x="291" y="249"/>
                    </a:cubicBezTo>
                    <a:lnTo>
                      <a:pt x="515" y="249"/>
                    </a:lnTo>
                    <a:cubicBezTo>
                      <a:pt x="535" y="109"/>
                      <a:pt x="656" y="0"/>
                      <a:pt x="802" y="0"/>
                    </a:cubicBezTo>
                    <a:lnTo>
                      <a:pt x="1205" y="0"/>
                    </a:lnTo>
                    <a:cubicBezTo>
                      <a:pt x="1366" y="0"/>
                      <a:pt x="1496" y="131"/>
                      <a:pt x="1496" y="291"/>
                    </a:cubicBezTo>
                    <a:lnTo>
                      <a:pt x="1496" y="489"/>
                    </a:lnTo>
                    <a:cubicBezTo>
                      <a:pt x="1469" y="484"/>
                      <a:pt x="1441" y="480"/>
                      <a:pt x="1413" y="479"/>
                    </a:cubicBezTo>
                    <a:lnTo>
                      <a:pt x="1413" y="291"/>
                    </a:lnTo>
                    <a:cubicBezTo>
                      <a:pt x="1413" y="176"/>
                      <a:pt x="1320" y="83"/>
                      <a:pt x="1205" y="83"/>
                    </a:cubicBezTo>
                    <a:lnTo>
                      <a:pt x="802" y="83"/>
                    </a:lnTo>
                    <a:cubicBezTo>
                      <a:pt x="701" y="83"/>
                      <a:pt x="617" y="155"/>
                      <a:pt x="598" y="249"/>
                    </a:cubicBezTo>
                    <a:lnTo>
                      <a:pt x="1039" y="249"/>
                    </a:lnTo>
                    <a:cubicBezTo>
                      <a:pt x="1180" y="249"/>
                      <a:pt x="1297" y="349"/>
                      <a:pt x="1324" y="482"/>
                    </a:cubicBezTo>
                    <a:cubicBezTo>
                      <a:pt x="1297" y="485"/>
                      <a:pt x="1270" y="491"/>
                      <a:pt x="1243" y="499"/>
                    </a:cubicBezTo>
                    <a:cubicBezTo>
                      <a:pt x="1224" y="404"/>
                      <a:pt x="1140" y="333"/>
                      <a:pt x="1039" y="333"/>
                    </a:cubicBezTo>
                    <a:lnTo>
                      <a:pt x="291" y="333"/>
                    </a:lnTo>
                    <a:cubicBezTo>
                      <a:pt x="177" y="333"/>
                      <a:pt x="83" y="426"/>
                      <a:pt x="83" y="540"/>
                    </a:cubicBezTo>
                    <a:lnTo>
                      <a:pt x="83" y="1455"/>
                    </a:lnTo>
                    <a:cubicBezTo>
                      <a:pt x="83" y="1569"/>
                      <a:pt x="177" y="1663"/>
                      <a:pt x="291" y="1663"/>
                    </a:cubicBezTo>
                    <a:lnTo>
                      <a:pt x="1039" y="1663"/>
                    </a:lnTo>
                    <a:cubicBezTo>
                      <a:pt x="1126" y="1663"/>
                      <a:pt x="1200" y="1609"/>
                      <a:pt x="1231" y="1534"/>
                    </a:cubicBezTo>
                    <a:close/>
                    <a:moveTo>
                      <a:pt x="1641" y="1453"/>
                    </a:moveTo>
                    <a:cubicBezTo>
                      <a:pt x="1401" y="1591"/>
                      <a:pt x="1093" y="1509"/>
                      <a:pt x="955" y="1269"/>
                    </a:cubicBezTo>
                    <a:cubicBezTo>
                      <a:pt x="816" y="1029"/>
                      <a:pt x="899" y="722"/>
                      <a:pt x="1138" y="583"/>
                    </a:cubicBezTo>
                    <a:cubicBezTo>
                      <a:pt x="1378" y="445"/>
                      <a:pt x="1686" y="527"/>
                      <a:pt x="1824" y="767"/>
                    </a:cubicBezTo>
                    <a:cubicBezTo>
                      <a:pt x="1963" y="1007"/>
                      <a:pt x="1880" y="1314"/>
                      <a:pt x="1641" y="1453"/>
                    </a:cubicBezTo>
                    <a:close/>
                    <a:moveTo>
                      <a:pt x="1599" y="1381"/>
                    </a:moveTo>
                    <a:cubicBezTo>
                      <a:pt x="1799" y="1266"/>
                      <a:pt x="1868" y="1009"/>
                      <a:pt x="1752" y="809"/>
                    </a:cubicBezTo>
                    <a:cubicBezTo>
                      <a:pt x="1637" y="608"/>
                      <a:pt x="1380" y="539"/>
                      <a:pt x="1180" y="655"/>
                    </a:cubicBezTo>
                    <a:cubicBezTo>
                      <a:pt x="980" y="771"/>
                      <a:pt x="911" y="1027"/>
                      <a:pt x="1026" y="1228"/>
                    </a:cubicBezTo>
                    <a:cubicBezTo>
                      <a:pt x="1142" y="1428"/>
                      <a:pt x="1399" y="1497"/>
                      <a:pt x="1599" y="1381"/>
                    </a:cubicBezTo>
                    <a:close/>
                    <a:moveTo>
                      <a:pt x="1767" y="1422"/>
                    </a:moveTo>
                    <a:lnTo>
                      <a:pt x="1551" y="1547"/>
                    </a:lnTo>
                    <a:lnTo>
                      <a:pt x="1717" y="1835"/>
                    </a:lnTo>
                    <a:lnTo>
                      <a:pt x="1933" y="1710"/>
                    </a:lnTo>
                    <a:lnTo>
                      <a:pt x="1767" y="1422"/>
                    </a:lnTo>
                    <a:close/>
                    <a:moveTo>
                      <a:pt x="1956" y="1749"/>
                    </a:moveTo>
                    <a:lnTo>
                      <a:pt x="1739" y="1874"/>
                    </a:lnTo>
                    <a:cubicBezTo>
                      <a:pt x="1774" y="1934"/>
                      <a:pt x="1850" y="1954"/>
                      <a:pt x="1910" y="1919"/>
                    </a:cubicBezTo>
                    <a:cubicBezTo>
                      <a:pt x="1969" y="1885"/>
                      <a:pt x="1990" y="1809"/>
                      <a:pt x="1956" y="1749"/>
                    </a:cubicBezTo>
                    <a:close/>
                    <a:moveTo>
                      <a:pt x="803" y="551"/>
                    </a:moveTo>
                    <a:lnTo>
                      <a:pt x="249" y="551"/>
                    </a:lnTo>
                    <a:lnTo>
                      <a:pt x="249" y="613"/>
                    </a:lnTo>
                    <a:lnTo>
                      <a:pt x="803" y="613"/>
                    </a:lnTo>
                    <a:lnTo>
                      <a:pt x="803" y="551"/>
                    </a:lnTo>
                    <a:close/>
                    <a:moveTo>
                      <a:pt x="675" y="828"/>
                    </a:moveTo>
                    <a:lnTo>
                      <a:pt x="249" y="828"/>
                    </a:lnTo>
                    <a:lnTo>
                      <a:pt x="249" y="890"/>
                    </a:lnTo>
                    <a:lnTo>
                      <a:pt x="675" y="890"/>
                    </a:lnTo>
                    <a:lnTo>
                      <a:pt x="675" y="828"/>
                    </a:lnTo>
                    <a:close/>
                    <a:moveTo>
                      <a:pt x="249" y="1167"/>
                    </a:moveTo>
                    <a:lnTo>
                      <a:pt x="675" y="1167"/>
                    </a:lnTo>
                    <a:lnTo>
                      <a:pt x="675" y="1105"/>
                    </a:lnTo>
                    <a:lnTo>
                      <a:pt x="249" y="1105"/>
                    </a:lnTo>
                    <a:lnTo>
                      <a:pt x="249" y="1167"/>
                    </a:lnTo>
                    <a:close/>
                    <a:moveTo>
                      <a:pt x="249" y="1444"/>
                    </a:moveTo>
                    <a:lnTo>
                      <a:pt x="803" y="1444"/>
                    </a:lnTo>
                    <a:lnTo>
                      <a:pt x="803" y="1382"/>
                    </a:lnTo>
                    <a:lnTo>
                      <a:pt x="249" y="1382"/>
                    </a:lnTo>
                    <a:lnTo>
                      <a:pt x="249" y="1444"/>
                    </a:lnTo>
                    <a:close/>
                    <a:moveTo>
                      <a:pt x="1308" y="1105"/>
                    </a:moveTo>
                    <a:lnTo>
                      <a:pt x="1179" y="961"/>
                    </a:lnTo>
                    <a:lnTo>
                      <a:pt x="1118" y="1017"/>
                    </a:lnTo>
                    <a:lnTo>
                      <a:pt x="1300" y="1219"/>
                    </a:lnTo>
                    <a:lnTo>
                      <a:pt x="1657" y="922"/>
                    </a:lnTo>
                    <a:lnTo>
                      <a:pt x="1604" y="858"/>
                    </a:lnTo>
                    <a:lnTo>
                      <a:pt x="1308" y="110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 sz="7198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grpSp>
          <p:nvGrpSpPr>
            <p:cNvPr id="17" name="îšľîḑè">
              <a:extLst>
                <a:ext uri="{FF2B5EF4-FFF2-40B4-BE49-F238E27FC236}">
                  <a16:creationId xmlns:a16="http://schemas.microsoft.com/office/drawing/2014/main" id="{D816A69B-2F7D-48D8-A671-DE50C1A8A517}"/>
                </a:ext>
              </a:extLst>
            </p:cNvPr>
            <p:cNvGrpSpPr/>
            <p:nvPr/>
          </p:nvGrpSpPr>
          <p:grpSpPr>
            <a:xfrm>
              <a:off x="6357453" y="2817384"/>
              <a:ext cx="5163035" cy="1398667"/>
              <a:chOff x="600814" y="3564001"/>
              <a:chExt cx="3096344" cy="1398667"/>
            </a:xfrm>
          </p:grpSpPr>
          <p:sp>
            <p:nvSpPr>
              <p:cNvPr id="18" name="íŝļîḓè">
                <a:extLst>
                  <a:ext uri="{FF2B5EF4-FFF2-40B4-BE49-F238E27FC236}">
                    <a16:creationId xmlns:a16="http://schemas.microsoft.com/office/drawing/2014/main" id="{B31EF29F-315F-4456-9CF3-A0DA808BDCCD}"/>
                  </a:ext>
                </a:extLst>
              </p:cNvPr>
              <p:cNvSpPr txBox="1"/>
              <p:nvPr/>
            </p:nvSpPr>
            <p:spPr>
              <a:xfrm>
                <a:off x="600814" y="4035822"/>
                <a:ext cx="3096344" cy="926846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>
                <a:norm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此部分内容作为文字排版占位显示</a:t>
                </a:r>
                <a:br>
                  <a:rPr lang="zh-CN" altLang="en-US" sz="900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</a:br>
                <a:r>
                  <a:rPr lang="zh-CN" altLang="en-US" sz="900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（建议使用主题字体）</a:t>
                </a:r>
              </a:p>
            </p:txBody>
          </p:sp>
          <p:sp>
            <p:nvSpPr>
              <p:cNvPr id="19" name="îṡľîḍe">
                <a:extLst>
                  <a:ext uri="{FF2B5EF4-FFF2-40B4-BE49-F238E27FC236}">
                    <a16:creationId xmlns:a16="http://schemas.microsoft.com/office/drawing/2014/main" id="{27FF37FB-B4C4-471D-BCBE-84386B45202C}"/>
                  </a:ext>
                </a:extLst>
              </p:cNvPr>
              <p:cNvSpPr txBox="1"/>
              <p:nvPr/>
            </p:nvSpPr>
            <p:spPr>
              <a:xfrm>
                <a:off x="600814" y="3564001"/>
                <a:ext cx="3096344" cy="471820"/>
              </a:xfrm>
              <a:prstGeom prst="rect">
                <a:avLst/>
              </a:prstGeom>
              <a:noFill/>
            </p:spPr>
            <p:txBody>
              <a:bodyPr wrap="square" rtlCol="0" anchor="ctr">
                <a:normAutofit/>
              </a:bodyPr>
              <a:lstStyle/>
              <a:p>
                <a:r>
                  <a:rPr lang="zh-CN" altLang="en-US" sz="1400" b="1" dirty="0">
                    <a:solidFill>
                      <a:schemeClr val="accent1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替换图示中的图标</a:t>
                </a:r>
              </a:p>
            </p:txBody>
          </p:sp>
        </p:grpSp>
      </p:grpSp>
      <p:grpSp>
        <p:nvGrpSpPr>
          <p:cNvPr id="8" name="iś1ïḍê">
            <a:extLst>
              <a:ext uri="{FF2B5EF4-FFF2-40B4-BE49-F238E27FC236}">
                <a16:creationId xmlns:a16="http://schemas.microsoft.com/office/drawing/2014/main" id="{0495B304-EC56-4ECC-9F2B-0EBF450A3B82}"/>
              </a:ext>
            </a:extLst>
          </p:cNvPr>
          <p:cNvGrpSpPr/>
          <p:nvPr/>
        </p:nvGrpSpPr>
        <p:grpSpPr>
          <a:xfrm>
            <a:off x="4250631" y="3503273"/>
            <a:ext cx="4389735" cy="1060139"/>
            <a:chOff x="5667508" y="4671033"/>
            <a:chExt cx="5852980" cy="1413519"/>
          </a:xfrm>
        </p:grpSpPr>
        <p:grpSp>
          <p:nvGrpSpPr>
            <p:cNvPr id="10" name="î$ľïďe">
              <a:extLst>
                <a:ext uri="{FF2B5EF4-FFF2-40B4-BE49-F238E27FC236}">
                  <a16:creationId xmlns:a16="http://schemas.microsoft.com/office/drawing/2014/main" id="{504ED731-F3DA-4423-8FCA-353924FC4468}"/>
                </a:ext>
              </a:extLst>
            </p:cNvPr>
            <p:cNvGrpSpPr/>
            <p:nvPr/>
          </p:nvGrpSpPr>
          <p:grpSpPr>
            <a:xfrm>
              <a:off x="5667508" y="4749367"/>
              <a:ext cx="537820" cy="537824"/>
              <a:chOff x="5371847" y="2312243"/>
              <a:chExt cx="656438" cy="656442"/>
            </a:xfrm>
          </p:grpSpPr>
          <p:sp>
            <p:nvSpPr>
              <p:cNvPr id="14" name="îṥḻíďè">
                <a:extLst>
                  <a:ext uri="{FF2B5EF4-FFF2-40B4-BE49-F238E27FC236}">
                    <a16:creationId xmlns:a16="http://schemas.microsoft.com/office/drawing/2014/main" id="{0443F8F3-9AEA-4291-A4CA-79609A2096CF}"/>
                  </a:ext>
                </a:extLst>
              </p:cNvPr>
              <p:cNvSpPr/>
              <p:nvPr/>
            </p:nvSpPr>
            <p:spPr>
              <a:xfrm>
                <a:off x="5371847" y="2312243"/>
                <a:ext cx="656438" cy="656442"/>
              </a:xfrm>
              <a:prstGeom prst="ellipse">
                <a:avLst/>
              </a:prstGeom>
              <a:solidFill>
                <a:schemeClr val="accent3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5" name="í$líḋe">
                <a:extLst>
                  <a:ext uri="{FF2B5EF4-FFF2-40B4-BE49-F238E27FC236}">
                    <a16:creationId xmlns:a16="http://schemas.microsoft.com/office/drawing/2014/main" id="{3D9CE4AA-5063-49B1-8067-2EE695BBC0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2705" y="2473322"/>
                <a:ext cx="334720" cy="334280"/>
              </a:xfrm>
              <a:custGeom>
                <a:avLst/>
                <a:gdLst>
                  <a:gd name="connsiteX0" fmla="*/ 86413 w 591547"/>
                  <a:gd name="connsiteY0" fmla="*/ 515758 h 590770"/>
                  <a:gd name="connsiteX1" fmla="*/ 171919 w 591547"/>
                  <a:gd name="connsiteY1" fmla="*/ 515758 h 590770"/>
                  <a:gd name="connsiteX2" fmla="*/ 171919 w 591547"/>
                  <a:gd name="connsiteY2" fmla="*/ 537523 h 590770"/>
                  <a:gd name="connsiteX3" fmla="*/ 86413 w 591547"/>
                  <a:gd name="connsiteY3" fmla="*/ 537523 h 590770"/>
                  <a:gd name="connsiteX4" fmla="*/ 86413 w 591547"/>
                  <a:gd name="connsiteY4" fmla="*/ 461733 h 590770"/>
                  <a:gd name="connsiteX5" fmla="*/ 171919 w 591547"/>
                  <a:gd name="connsiteY5" fmla="*/ 461733 h 590770"/>
                  <a:gd name="connsiteX6" fmla="*/ 171919 w 591547"/>
                  <a:gd name="connsiteY6" fmla="*/ 483498 h 590770"/>
                  <a:gd name="connsiteX7" fmla="*/ 86413 w 591547"/>
                  <a:gd name="connsiteY7" fmla="*/ 483498 h 590770"/>
                  <a:gd name="connsiteX8" fmla="*/ 86413 w 591547"/>
                  <a:gd name="connsiteY8" fmla="*/ 408616 h 590770"/>
                  <a:gd name="connsiteX9" fmla="*/ 171919 w 591547"/>
                  <a:gd name="connsiteY9" fmla="*/ 408616 h 590770"/>
                  <a:gd name="connsiteX10" fmla="*/ 171919 w 591547"/>
                  <a:gd name="connsiteY10" fmla="*/ 429474 h 590770"/>
                  <a:gd name="connsiteX11" fmla="*/ 86413 w 591547"/>
                  <a:gd name="connsiteY11" fmla="*/ 429474 h 590770"/>
                  <a:gd name="connsiteX12" fmla="*/ 204177 w 591547"/>
                  <a:gd name="connsiteY12" fmla="*/ 357041 h 590770"/>
                  <a:gd name="connsiteX13" fmla="*/ 204177 w 591547"/>
                  <a:gd name="connsiteY13" fmla="*/ 569815 h 590770"/>
                  <a:gd name="connsiteX14" fmla="*/ 333300 w 591547"/>
                  <a:gd name="connsiteY14" fmla="*/ 569815 h 590770"/>
                  <a:gd name="connsiteX15" fmla="*/ 333300 w 591547"/>
                  <a:gd name="connsiteY15" fmla="*/ 382026 h 590770"/>
                  <a:gd name="connsiteX16" fmla="*/ 183194 w 591547"/>
                  <a:gd name="connsiteY16" fmla="*/ 357041 h 590770"/>
                  <a:gd name="connsiteX17" fmla="*/ 75053 w 591547"/>
                  <a:gd name="connsiteY17" fmla="*/ 382026 h 590770"/>
                  <a:gd name="connsiteX18" fmla="*/ 75053 w 591547"/>
                  <a:gd name="connsiteY18" fmla="*/ 569815 h 590770"/>
                  <a:gd name="connsiteX19" fmla="*/ 183194 w 591547"/>
                  <a:gd name="connsiteY19" fmla="*/ 569815 h 590770"/>
                  <a:gd name="connsiteX20" fmla="*/ 247709 w 591547"/>
                  <a:gd name="connsiteY20" fmla="*/ 311838 h 590770"/>
                  <a:gd name="connsiteX21" fmla="*/ 322851 w 591547"/>
                  <a:gd name="connsiteY21" fmla="*/ 311838 h 590770"/>
                  <a:gd name="connsiteX22" fmla="*/ 322851 w 591547"/>
                  <a:gd name="connsiteY22" fmla="*/ 332826 h 590770"/>
                  <a:gd name="connsiteX23" fmla="*/ 247709 w 591547"/>
                  <a:gd name="connsiteY23" fmla="*/ 332826 h 590770"/>
                  <a:gd name="connsiteX24" fmla="*/ 247709 w 591547"/>
                  <a:gd name="connsiteY24" fmla="*/ 257944 h 590770"/>
                  <a:gd name="connsiteX25" fmla="*/ 322851 w 591547"/>
                  <a:gd name="connsiteY25" fmla="*/ 257944 h 590770"/>
                  <a:gd name="connsiteX26" fmla="*/ 322851 w 591547"/>
                  <a:gd name="connsiteY26" fmla="*/ 279580 h 590770"/>
                  <a:gd name="connsiteX27" fmla="*/ 247709 w 591547"/>
                  <a:gd name="connsiteY27" fmla="*/ 279580 h 590770"/>
                  <a:gd name="connsiteX28" fmla="*/ 247709 w 591547"/>
                  <a:gd name="connsiteY28" fmla="*/ 203919 h 590770"/>
                  <a:gd name="connsiteX29" fmla="*/ 322851 w 591547"/>
                  <a:gd name="connsiteY29" fmla="*/ 203919 h 590770"/>
                  <a:gd name="connsiteX30" fmla="*/ 322851 w 591547"/>
                  <a:gd name="connsiteY30" fmla="*/ 225684 h 590770"/>
                  <a:gd name="connsiteX31" fmla="*/ 247709 w 591547"/>
                  <a:gd name="connsiteY31" fmla="*/ 225684 h 590770"/>
                  <a:gd name="connsiteX32" fmla="*/ 247709 w 591547"/>
                  <a:gd name="connsiteY32" fmla="*/ 150672 h 590770"/>
                  <a:gd name="connsiteX33" fmla="*/ 322851 w 591547"/>
                  <a:gd name="connsiteY33" fmla="*/ 150672 h 590770"/>
                  <a:gd name="connsiteX34" fmla="*/ 322851 w 591547"/>
                  <a:gd name="connsiteY34" fmla="*/ 171660 h 590770"/>
                  <a:gd name="connsiteX35" fmla="*/ 247709 w 591547"/>
                  <a:gd name="connsiteY35" fmla="*/ 171660 h 590770"/>
                  <a:gd name="connsiteX36" fmla="*/ 355090 w 591547"/>
                  <a:gd name="connsiteY36" fmla="*/ 102357 h 590770"/>
                  <a:gd name="connsiteX37" fmla="*/ 355090 w 591547"/>
                  <a:gd name="connsiteY37" fmla="*/ 373160 h 590770"/>
                  <a:gd name="connsiteX38" fmla="*/ 355090 w 591547"/>
                  <a:gd name="connsiteY38" fmla="*/ 376384 h 590770"/>
                  <a:gd name="connsiteX39" fmla="*/ 355090 w 591547"/>
                  <a:gd name="connsiteY39" fmla="*/ 569815 h 590770"/>
                  <a:gd name="connsiteX40" fmla="*/ 484213 w 591547"/>
                  <a:gd name="connsiteY40" fmla="*/ 569815 h 590770"/>
                  <a:gd name="connsiteX41" fmla="*/ 484213 w 591547"/>
                  <a:gd name="connsiteY41" fmla="*/ 154744 h 590770"/>
                  <a:gd name="connsiteX42" fmla="*/ 333300 w 591547"/>
                  <a:gd name="connsiteY42" fmla="*/ 99939 h 590770"/>
                  <a:gd name="connsiteX43" fmla="*/ 236458 w 591547"/>
                  <a:gd name="connsiteY43" fmla="*/ 125730 h 590770"/>
                  <a:gd name="connsiteX44" fmla="*/ 236458 w 591547"/>
                  <a:gd name="connsiteY44" fmla="*/ 341728 h 590770"/>
                  <a:gd name="connsiteX45" fmla="*/ 333300 w 591547"/>
                  <a:gd name="connsiteY45" fmla="*/ 360265 h 590770"/>
                  <a:gd name="connsiteX46" fmla="*/ 397862 w 591547"/>
                  <a:gd name="connsiteY46" fmla="*/ 21761 h 590770"/>
                  <a:gd name="connsiteX47" fmla="*/ 387371 w 591547"/>
                  <a:gd name="connsiteY47" fmla="*/ 32238 h 590770"/>
                  <a:gd name="connsiteX48" fmla="*/ 397862 w 591547"/>
                  <a:gd name="connsiteY48" fmla="*/ 42716 h 590770"/>
                  <a:gd name="connsiteX49" fmla="*/ 409160 w 591547"/>
                  <a:gd name="connsiteY49" fmla="*/ 32238 h 590770"/>
                  <a:gd name="connsiteX50" fmla="*/ 397862 w 591547"/>
                  <a:gd name="connsiteY50" fmla="*/ 21761 h 590770"/>
                  <a:gd name="connsiteX51" fmla="*/ 397862 w 591547"/>
                  <a:gd name="connsiteY51" fmla="*/ 0 h 590770"/>
                  <a:gd name="connsiteX52" fmla="*/ 430143 w 591547"/>
                  <a:gd name="connsiteY52" fmla="*/ 32238 h 590770"/>
                  <a:gd name="connsiteX53" fmla="*/ 409160 w 591547"/>
                  <a:gd name="connsiteY53" fmla="*/ 62865 h 590770"/>
                  <a:gd name="connsiteX54" fmla="*/ 409160 w 591547"/>
                  <a:gd name="connsiteY54" fmla="*/ 100745 h 590770"/>
                  <a:gd name="connsiteX55" fmla="*/ 498740 w 591547"/>
                  <a:gd name="connsiteY55" fmla="*/ 137819 h 590770"/>
                  <a:gd name="connsiteX56" fmla="*/ 506003 w 591547"/>
                  <a:gd name="connsiteY56" fmla="*/ 147491 h 590770"/>
                  <a:gd name="connsiteX57" fmla="*/ 506003 w 591547"/>
                  <a:gd name="connsiteY57" fmla="*/ 569815 h 590770"/>
                  <a:gd name="connsiteX58" fmla="*/ 591547 w 591547"/>
                  <a:gd name="connsiteY58" fmla="*/ 569815 h 590770"/>
                  <a:gd name="connsiteX59" fmla="*/ 591547 w 591547"/>
                  <a:gd name="connsiteY59" fmla="*/ 590770 h 590770"/>
                  <a:gd name="connsiteX60" fmla="*/ 494705 w 591547"/>
                  <a:gd name="connsiteY60" fmla="*/ 590770 h 590770"/>
                  <a:gd name="connsiteX61" fmla="*/ 344598 w 591547"/>
                  <a:gd name="connsiteY61" fmla="*/ 590770 h 590770"/>
                  <a:gd name="connsiteX62" fmla="*/ 193685 w 591547"/>
                  <a:gd name="connsiteY62" fmla="*/ 590770 h 590770"/>
                  <a:gd name="connsiteX63" fmla="*/ 64562 w 591547"/>
                  <a:gd name="connsiteY63" fmla="*/ 590770 h 590770"/>
                  <a:gd name="connsiteX64" fmla="*/ 0 w 591547"/>
                  <a:gd name="connsiteY64" fmla="*/ 590770 h 590770"/>
                  <a:gd name="connsiteX65" fmla="*/ 0 w 591547"/>
                  <a:gd name="connsiteY65" fmla="*/ 569815 h 590770"/>
                  <a:gd name="connsiteX66" fmla="*/ 54070 w 591547"/>
                  <a:gd name="connsiteY66" fmla="*/ 569815 h 590770"/>
                  <a:gd name="connsiteX67" fmla="*/ 54070 w 591547"/>
                  <a:gd name="connsiteY67" fmla="*/ 373160 h 590770"/>
                  <a:gd name="connsiteX68" fmla="*/ 62141 w 591547"/>
                  <a:gd name="connsiteY68" fmla="*/ 362683 h 590770"/>
                  <a:gd name="connsiteX69" fmla="*/ 191264 w 591547"/>
                  <a:gd name="connsiteY69" fmla="*/ 333668 h 590770"/>
                  <a:gd name="connsiteX70" fmla="*/ 195299 w 591547"/>
                  <a:gd name="connsiteY70" fmla="*/ 333668 h 590770"/>
                  <a:gd name="connsiteX71" fmla="*/ 196106 w 591547"/>
                  <a:gd name="connsiteY71" fmla="*/ 333668 h 590770"/>
                  <a:gd name="connsiteX72" fmla="*/ 215475 w 591547"/>
                  <a:gd name="connsiteY72" fmla="*/ 336892 h 590770"/>
                  <a:gd name="connsiteX73" fmla="*/ 215475 w 591547"/>
                  <a:gd name="connsiteY73" fmla="*/ 116864 h 590770"/>
                  <a:gd name="connsiteX74" fmla="*/ 223545 w 591547"/>
                  <a:gd name="connsiteY74" fmla="*/ 106387 h 590770"/>
                  <a:gd name="connsiteX75" fmla="*/ 341370 w 591547"/>
                  <a:gd name="connsiteY75" fmla="*/ 75760 h 590770"/>
                  <a:gd name="connsiteX76" fmla="*/ 342984 w 591547"/>
                  <a:gd name="connsiteY76" fmla="*/ 75760 h 590770"/>
                  <a:gd name="connsiteX77" fmla="*/ 345405 w 591547"/>
                  <a:gd name="connsiteY77" fmla="*/ 75760 h 590770"/>
                  <a:gd name="connsiteX78" fmla="*/ 347020 w 591547"/>
                  <a:gd name="connsiteY78" fmla="*/ 75760 h 590770"/>
                  <a:gd name="connsiteX79" fmla="*/ 348634 w 591547"/>
                  <a:gd name="connsiteY79" fmla="*/ 75760 h 590770"/>
                  <a:gd name="connsiteX80" fmla="*/ 387371 w 591547"/>
                  <a:gd name="connsiteY80" fmla="*/ 91879 h 590770"/>
                  <a:gd name="connsiteX81" fmla="*/ 387371 w 591547"/>
                  <a:gd name="connsiteY81" fmla="*/ 62865 h 590770"/>
                  <a:gd name="connsiteX82" fmla="*/ 365581 w 591547"/>
                  <a:gd name="connsiteY82" fmla="*/ 32238 h 590770"/>
                  <a:gd name="connsiteX83" fmla="*/ 397862 w 591547"/>
                  <a:gd name="connsiteY83" fmla="*/ 0 h 590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591547" h="590770">
                    <a:moveTo>
                      <a:pt x="86413" y="515758"/>
                    </a:moveTo>
                    <a:lnTo>
                      <a:pt x="171919" y="515758"/>
                    </a:lnTo>
                    <a:lnTo>
                      <a:pt x="171919" y="537523"/>
                    </a:lnTo>
                    <a:lnTo>
                      <a:pt x="86413" y="537523"/>
                    </a:lnTo>
                    <a:close/>
                    <a:moveTo>
                      <a:pt x="86413" y="461733"/>
                    </a:moveTo>
                    <a:lnTo>
                      <a:pt x="171919" y="461733"/>
                    </a:lnTo>
                    <a:lnTo>
                      <a:pt x="171919" y="483498"/>
                    </a:lnTo>
                    <a:lnTo>
                      <a:pt x="86413" y="483498"/>
                    </a:lnTo>
                    <a:close/>
                    <a:moveTo>
                      <a:pt x="86413" y="408616"/>
                    </a:moveTo>
                    <a:lnTo>
                      <a:pt x="171919" y="408616"/>
                    </a:lnTo>
                    <a:lnTo>
                      <a:pt x="171919" y="429474"/>
                    </a:lnTo>
                    <a:lnTo>
                      <a:pt x="86413" y="429474"/>
                    </a:lnTo>
                    <a:close/>
                    <a:moveTo>
                      <a:pt x="204177" y="357041"/>
                    </a:moveTo>
                    <a:lnTo>
                      <a:pt x="204177" y="569815"/>
                    </a:lnTo>
                    <a:lnTo>
                      <a:pt x="333300" y="569815"/>
                    </a:lnTo>
                    <a:lnTo>
                      <a:pt x="333300" y="382026"/>
                    </a:lnTo>
                    <a:close/>
                    <a:moveTo>
                      <a:pt x="183194" y="357041"/>
                    </a:moveTo>
                    <a:lnTo>
                      <a:pt x="75053" y="382026"/>
                    </a:lnTo>
                    <a:lnTo>
                      <a:pt x="75053" y="569815"/>
                    </a:lnTo>
                    <a:lnTo>
                      <a:pt x="183194" y="569815"/>
                    </a:lnTo>
                    <a:close/>
                    <a:moveTo>
                      <a:pt x="247709" y="311838"/>
                    </a:moveTo>
                    <a:lnTo>
                      <a:pt x="322851" y="311838"/>
                    </a:lnTo>
                    <a:lnTo>
                      <a:pt x="322851" y="332826"/>
                    </a:lnTo>
                    <a:lnTo>
                      <a:pt x="247709" y="332826"/>
                    </a:lnTo>
                    <a:close/>
                    <a:moveTo>
                      <a:pt x="247709" y="257944"/>
                    </a:moveTo>
                    <a:lnTo>
                      <a:pt x="322851" y="257944"/>
                    </a:lnTo>
                    <a:lnTo>
                      <a:pt x="322851" y="279580"/>
                    </a:lnTo>
                    <a:lnTo>
                      <a:pt x="247709" y="279580"/>
                    </a:lnTo>
                    <a:close/>
                    <a:moveTo>
                      <a:pt x="247709" y="203919"/>
                    </a:moveTo>
                    <a:lnTo>
                      <a:pt x="322851" y="203919"/>
                    </a:lnTo>
                    <a:lnTo>
                      <a:pt x="322851" y="225684"/>
                    </a:lnTo>
                    <a:lnTo>
                      <a:pt x="247709" y="225684"/>
                    </a:lnTo>
                    <a:close/>
                    <a:moveTo>
                      <a:pt x="247709" y="150672"/>
                    </a:moveTo>
                    <a:lnTo>
                      <a:pt x="322851" y="150672"/>
                    </a:lnTo>
                    <a:lnTo>
                      <a:pt x="322851" y="171660"/>
                    </a:lnTo>
                    <a:lnTo>
                      <a:pt x="247709" y="171660"/>
                    </a:lnTo>
                    <a:close/>
                    <a:moveTo>
                      <a:pt x="355090" y="102357"/>
                    </a:moveTo>
                    <a:lnTo>
                      <a:pt x="355090" y="373160"/>
                    </a:lnTo>
                    <a:lnTo>
                      <a:pt x="355090" y="376384"/>
                    </a:lnTo>
                    <a:lnTo>
                      <a:pt x="355090" y="569815"/>
                    </a:lnTo>
                    <a:lnTo>
                      <a:pt x="484213" y="569815"/>
                    </a:lnTo>
                    <a:lnTo>
                      <a:pt x="484213" y="154744"/>
                    </a:lnTo>
                    <a:close/>
                    <a:moveTo>
                      <a:pt x="333300" y="99939"/>
                    </a:moveTo>
                    <a:lnTo>
                      <a:pt x="236458" y="125730"/>
                    </a:lnTo>
                    <a:lnTo>
                      <a:pt x="236458" y="341728"/>
                    </a:lnTo>
                    <a:lnTo>
                      <a:pt x="333300" y="360265"/>
                    </a:lnTo>
                    <a:close/>
                    <a:moveTo>
                      <a:pt x="397862" y="21761"/>
                    </a:moveTo>
                    <a:cubicBezTo>
                      <a:pt x="392213" y="21761"/>
                      <a:pt x="387371" y="26596"/>
                      <a:pt x="387371" y="32238"/>
                    </a:cubicBezTo>
                    <a:cubicBezTo>
                      <a:pt x="387371" y="37880"/>
                      <a:pt x="392213" y="42716"/>
                      <a:pt x="397862" y="42716"/>
                    </a:cubicBezTo>
                    <a:cubicBezTo>
                      <a:pt x="404318" y="42716"/>
                      <a:pt x="409160" y="37880"/>
                      <a:pt x="409160" y="32238"/>
                    </a:cubicBezTo>
                    <a:cubicBezTo>
                      <a:pt x="409160" y="26596"/>
                      <a:pt x="404318" y="21761"/>
                      <a:pt x="397862" y="21761"/>
                    </a:cubicBezTo>
                    <a:close/>
                    <a:moveTo>
                      <a:pt x="397862" y="0"/>
                    </a:moveTo>
                    <a:cubicBezTo>
                      <a:pt x="415616" y="0"/>
                      <a:pt x="430143" y="14507"/>
                      <a:pt x="430143" y="32238"/>
                    </a:cubicBezTo>
                    <a:cubicBezTo>
                      <a:pt x="430143" y="45940"/>
                      <a:pt x="421266" y="58029"/>
                      <a:pt x="409160" y="62865"/>
                    </a:cubicBezTo>
                    <a:lnTo>
                      <a:pt x="409160" y="100745"/>
                    </a:lnTo>
                    <a:lnTo>
                      <a:pt x="498740" y="137819"/>
                    </a:lnTo>
                    <a:cubicBezTo>
                      <a:pt x="502775" y="139431"/>
                      <a:pt x="506003" y="143461"/>
                      <a:pt x="506003" y="147491"/>
                    </a:cubicBezTo>
                    <a:lnTo>
                      <a:pt x="506003" y="569815"/>
                    </a:lnTo>
                    <a:lnTo>
                      <a:pt x="591547" y="569815"/>
                    </a:lnTo>
                    <a:lnTo>
                      <a:pt x="591547" y="590770"/>
                    </a:lnTo>
                    <a:lnTo>
                      <a:pt x="494705" y="590770"/>
                    </a:lnTo>
                    <a:lnTo>
                      <a:pt x="344598" y="590770"/>
                    </a:lnTo>
                    <a:lnTo>
                      <a:pt x="193685" y="590770"/>
                    </a:lnTo>
                    <a:lnTo>
                      <a:pt x="64562" y="590770"/>
                    </a:lnTo>
                    <a:lnTo>
                      <a:pt x="0" y="590770"/>
                    </a:lnTo>
                    <a:lnTo>
                      <a:pt x="0" y="569815"/>
                    </a:lnTo>
                    <a:lnTo>
                      <a:pt x="54070" y="569815"/>
                    </a:lnTo>
                    <a:lnTo>
                      <a:pt x="54070" y="373160"/>
                    </a:lnTo>
                    <a:cubicBezTo>
                      <a:pt x="54070" y="368324"/>
                      <a:pt x="57298" y="364294"/>
                      <a:pt x="62141" y="362683"/>
                    </a:cubicBezTo>
                    <a:lnTo>
                      <a:pt x="191264" y="333668"/>
                    </a:lnTo>
                    <a:cubicBezTo>
                      <a:pt x="192878" y="332862"/>
                      <a:pt x="194492" y="332862"/>
                      <a:pt x="195299" y="333668"/>
                    </a:cubicBezTo>
                    <a:cubicBezTo>
                      <a:pt x="196106" y="333668"/>
                      <a:pt x="196106" y="333668"/>
                      <a:pt x="196106" y="333668"/>
                    </a:cubicBezTo>
                    <a:lnTo>
                      <a:pt x="215475" y="336892"/>
                    </a:lnTo>
                    <a:lnTo>
                      <a:pt x="215475" y="116864"/>
                    </a:lnTo>
                    <a:cubicBezTo>
                      <a:pt x="215475" y="112028"/>
                      <a:pt x="218703" y="107999"/>
                      <a:pt x="223545" y="106387"/>
                    </a:cubicBezTo>
                    <a:lnTo>
                      <a:pt x="341370" y="75760"/>
                    </a:lnTo>
                    <a:cubicBezTo>
                      <a:pt x="342177" y="75760"/>
                      <a:pt x="342177" y="75760"/>
                      <a:pt x="342984" y="75760"/>
                    </a:cubicBezTo>
                    <a:cubicBezTo>
                      <a:pt x="343791" y="75760"/>
                      <a:pt x="344598" y="74954"/>
                      <a:pt x="345405" y="75760"/>
                    </a:cubicBezTo>
                    <a:cubicBezTo>
                      <a:pt x="346213" y="75760"/>
                      <a:pt x="347020" y="75760"/>
                      <a:pt x="347020" y="75760"/>
                    </a:cubicBezTo>
                    <a:cubicBezTo>
                      <a:pt x="347827" y="75760"/>
                      <a:pt x="347827" y="75760"/>
                      <a:pt x="348634" y="75760"/>
                    </a:cubicBezTo>
                    <a:lnTo>
                      <a:pt x="387371" y="91879"/>
                    </a:lnTo>
                    <a:lnTo>
                      <a:pt x="387371" y="62865"/>
                    </a:lnTo>
                    <a:cubicBezTo>
                      <a:pt x="375265" y="58029"/>
                      <a:pt x="365581" y="45940"/>
                      <a:pt x="365581" y="32238"/>
                    </a:cubicBezTo>
                    <a:cubicBezTo>
                      <a:pt x="365581" y="14507"/>
                      <a:pt x="380107" y="0"/>
                      <a:pt x="39786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 sz="7198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grpSp>
          <p:nvGrpSpPr>
            <p:cNvPr id="11" name="íSļiḓe">
              <a:extLst>
                <a:ext uri="{FF2B5EF4-FFF2-40B4-BE49-F238E27FC236}">
                  <a16:creationId xmlns:a16="http://schemas.microsoft.com/office/drawing/2014/main" id="{5900AAA8-0AD3-4381-A90B-13D3CE606CD1}"/>
                </a:ext>
              </a:extLst>
            </p:cNvPr>
            <p:cNvGrpSpPr/>
            <p:nvPr/>
          </p:nvGrpSpPr>
          <p:grpSpPr>
            <a:xfrm>
              <a:off x="6357453" y="4671033"/>
              <a:ext cx="5163035" cy="1413519"/>
              <a:chOff x="600814" y="3564001"/>
              <a:chExt cx="3096344" cy="1413519"/>
            </a:xfrm>
          </p:grpSpPr>
          <p:sp>
            <p:nvSpPr>
              <p:cNvPr id="12" name="iṩľíḋé">
                <a:extLst>
                  <a:ext uri="{FF2B5EF4-FFF2-40B4-BE49-F238E27FC236}">
                    <a16:creationId xmlns:a16="http://schemas.microsoft.com/office/drawing/2014/main" id="{1D3EBD1D-D3F9-46A9-9438-7437D56C6279}"/>
                  </a:ext>
                </a:extLst>
              </p:cNvPr>
              <p:cNvSpPr txBox="1"/>
              <p:nvPr/>
            </p:nvSpPr>
            <p:spPr>
              <a:xfrm>
                <a:off x="600814" y="4035821"/>
                <a:ext cx="3096344" cy="941699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>
                <a:norm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zh-CN" altLang="en-US" sz="900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此部分内容作为文字排版占位显示</a:t>
                </a:r>
                <a:br>
                  <a:rPr lang="zh-CN" altLang="en-US" sz="900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</a:br>
                <a:r>
                  <a:rPr lang="zh-CN" altLang="en-US" sz="900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（建议使用主题字体）</a:t>
                </a:r>
              </a:p>
            </p:txBody>
          </p:sp>
          <p:sp>
            <p:nvSpPr>
              <p:cNvPr id="13" name="iŝļídê">
                <a:extLst>
                  <a:ext uri="{FF2B5EF4-FFF2-40B4-BE49-F238E27FC236}">
                    <a16:creationId xmlns:a16="http://schemas.microsoft.com/office/drawing/2014/main" id="{2AC502AA-B15B-41A2-AFD1-5BFE0BF959DE}"/>
                  </a:ext>
                </a:extLst>
              </p:cNvPr>
              <p:cNvSpPr txBox="1"/>
              <p:nvPr/>
            </p:nvSpPr>
            <p:spPr>
              <a:xfrm>
                <a:off x="600814" y="3564001"/>
                <a:ext cx="3096344" cy="471820"/>
              </a:xfrm>
              <a:prstGeom prst="rect">
                <a:avLst/>
              </a:prstGeom>
              <a:noFill/>
            </p:spPr>
            <p:txBody>
              <a:bodyPr wrap="square" rtlCol="0" anchor="ctr">
                <a:norm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r>
                  <a:rPr lang="zh-CN" altLang="en-US" sz="1400" b="1" dirty="0">
                    <a:solidFill>
                      <a:schemeClr val="accent3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替换图示中的图标</a:t>
                </a:r>
              </a:p>
            </p:txBody>
          </p:sp>
        </p:grpSp>
      </p:grp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A67C054E-629D-475B-BB88-28D4B27CB37B}"/>
              </a:ext>
            </a:extLst>
          </p:cNvPr>
          <p:cNvCxnSpPr>
            <a:cxnSpLocks/>
          </p:cNvCxnSpPr>
          <p:nvPr/>
        </p:nvCxnSpPr>
        <p:spPr>
          <a:xfrm>
            <a:off x="4250631" y="3323818"/>
            <a:ext cx="4389735" cy="0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组合 57"/>
          <p:cNvGrpSpPr/>
          <p:nvPr/>
        </p:nvGrpSpPr>
        <p:grpSpPr>
          <a:xfrm rot="1622053">
            <a:off x="-90320" y="3123"/>
            <a:ext cx="1053401" cy="949368"/>
            <a:chOff x="5768771" y="-2536259"/>
            <a:chExt cx="3314711" cy="2987351"/>
          </a:xfrm>
        </p:grpSpPr>
        <p:grpSp>
          <p:nvGrpSpPr>
            <p:cNvPr id="59" name="íŝļïďe"/>
            <p:cNvGrpSpPr/>
            <p:nvPr/>
          </p:nvGrpSpPr>
          <p:grpSpPr>
            <a:xfrm>
              <a:off x="5768771" y="-1627875"/>
              <a:ext cx="3314711" cy="2078967"/>
              <a:chOff x="5870825" y="2615179"/>
              <a:chExt cx="5481759" cy="3421323"/>
            </a:xfrm>
          </p:grpSpPr>
          <p:grpSp>
            <p:nvGrpSpPr>
              <p:cNvPr id="129" name="ïṥlíďê"/>
              <p:cNvGrpSpPr/>
              <p:nvPr/>
            </p:nvGrpSpPr>
            <p:grpSpPr>
              <a:xfrm>
                <a:off x="5870825" y="2615179"/>
                <a:ext cx="5481759" cy="3421323"/>
                <a:chOff x="2814974" y="2799077"/>
                <a:chExt cx="5481759" cy="3421323"/>
              </a:xfrm>
            </p:grpSpPr>
            <p:sp>
              <p:nvSpPr>
                <p:cNvPr id="137" name="î$ḷïďê"/>
                <p:cNvSpPr>
                  <a:spLocks/>
                </p:cNvSpPr>
                <p:nvPr/>
              </p:nvSpPr>
              <p:spPr bwMode="auto">
                <a:xfrm>
                  <a:off x="2814974" y="2799077"/>
                  <a:ext cx="5481759" cy="3332403"/>
                </a:xfrm>
                <a:custGeom>
                  <a:avLst/>
                  <a:gdLst>
                    <a:gd name="T0" fmla="*/ 0 w 7891"/>
                    <a:gd name="T1" fmla="*/ 3956 h 4797"/>
                    <a:gd name="T2" fmla="*/ 2655 w 7891"/>
                    <a:gd name="T3" fmla="*/ 2237 h 4797"/>
                    <a:gd name="T4" fmla="*/ 3513 w 7891"/>
                    <a:gd name="T5" fmla="*/ 2965 h 4797"/>
                    <a:gd name="T6" fmla="*/ 5274 w 7891"/>
                    <a:gd name="T7" fmla="*/ 1265 h 4797"/>
                    <a:gd name="T8" fmla="*/ 5728 w 7891"/>
                    <a:gd name="T9" fmla="*/ 1639 h 4797"/>
                    <a:gd name="T10" fmla="*/ 6751 w 7891"/>
                    <a:gd name="T11" fmla="*/ 759 h 4797"/>
                    <a:gd name="T12" fmla="*/ 6560 w 7891"/>
                    <a:gd name="T13" fmla="*/ 807 h 4797"/>
                    <a:gd name="T14" fmla="*/ 6560 w 7891"/>
                    <a:gd name="T15" fmla="*/ 480 h 4797"/>
                    <a:gd name="T16" fmla="*/ 7891 w 7891"/>
                    <a:gd name="T17" fmla="*/ 0 h 4797"/>
                    <a:gd name="T18" fmla="*/ 7891 w 7891"/>
                    <a:gd name="T19" fmla="*/ 327 h 4797"/>
                    <a:gd name="T20" fmla="*/ 7621 w 7891"/>
                    <a:gd name="T21" fmla="*/ 1497 h 4797"/>
                    <a:gd name="T22" fmla="*/ 7163 w 7891"/>
                    <a:gd name="T23" fmla="*/ 1062 h 4797"/>
                    <a:gd name="T24" fmla="*/ 5728 w 7891"/>
                    <a:gd name="T25" fmla="*/ 2480 h 4797"/>
                    <a:gd name="T26" fmla="*/ 5279 w 7891"/>
                    <a:gd name="T27" fmla="*/ 2045 h 4797"/>
                    <a:gd name="T28" fmla="*/ 3626 w 7891"/>
                    <a:gd name="T29" fmla="*/ 3731 h 4797"/>
                    <a:gd name="T30" fmla="*/ 2692 w 7891"/>
                    <a:gd name="T31" fmla="*/ 3067 h 4797"/>
                    <a:gd name="T32" fmla="*/ 515 w 7891"/>
                    <a:gd name="T33" fmla="*/ 4797 h 4797"/>
                    <a:gd name="T34" fmla="*/ 0 w 7891"/>
                    <a:gd name="T35" fmla="*/ 4282 h 4797"/>
                    <a:gd name="T36" fmla="*/ 0 w 7891"/>
                    <a:gd name="T37" fmla="*/ 3956 h 47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891" h="4797">
                      <a:moveTo>
                        <a:pt x="0" y="3956"/>
                      </a:moveTo>
                      <a:lnTo>
                        <a:pt x="2655" y="2237"/>
                      </a:lnTo>
                      <a:lnTo>
                        <a:pt x="3513" y="2965"/>
                      </a:lnTo>
                      <a:lnTo>
                        <a:pt x="5274" y="1265"/>
                      </a:lnTo>
                      <a:lnTo>
                        <a:pt x="5728" y="1639"/>
                      </a:lnTo>
                      <a:lnTo>
                        <a:pt x="6751" y="759"/>
                      </a:lnTo>
                      <a:lnTo>
                        <a:pt x="6560" y="807"/>
                      </a:lnTo>
                      <a:lnTo>
                        <a:pt x="6560" y="480"/>
                      </a:lnTo>
                      <a:lnTo>
                        <a:pt x="7891" y="0"/>
                      </a:lnTo>
                      <a:lnTo>
                        <a:pt x="7891" y="327"/>
                      </a:lnTo>
                      <a:lnTo>
                        <a:pt x="7621" y="1497"/>
                      </a:lnTo>
                      <a:lnTo>
                        <a:pt x="7163" y="1062"/>
                      </a:lnTo>
                      <a:lnTo>
                        <a:pt x="5728" y="2480"/>
                      </a:lnTo>
                      <a:lnTo>
                        <a:pt x="5279" y="2045"/>
                      </a:lnTo>
                      <a:lnTo>
                        <a:pt x="3626" y="3731"/>
                      </a:lnTo>
                      <a:lnTo>
                        <a:pt x="2692" y="3067"/>
                      </a:lnTo>
                      <a:lnTo>
                        <a:pt x="515" y="4797"/>
                      </a:lnTo>
                      <a:lnTo>
                        <a:pt x="0" y="4282"/>
                      </a:lnTo>
                      <a:lnTo>
                        <a:pt x="0" y="3956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38" name="íŝ1iḓé"/>
                <p:cNvSpPr>
                  <a:spLocks/>
                </p:cNvSpPr>
                <p:nvPr/>
              </p:nvSpPr>
              <p:spPr bwMode="auto">
                <a:xfrm>
                  <a:off x="2814974" y="3026239"/>
                  <a:ext cx="5481759" cy="3194161"/>
                </a:xfrm>
                <a:custGeom>
                  <a:avLst/>
                  <a:gdLst>
                    <a:gd name="T0" fmla="*/ 0 w 7891"/>
                    <a:gd name="T1" fmla="*/ 3955 h 4598"/>
                    <a:gd name="T2" fmla="*/ 2655 w 7891"/>
                    <a:gd name="T3" fmla="*/ 2236 h 4598"/>
                    <a:gd name="T4" fmla="*/ 3513 w 7891"/>
                    <a:gd name="T5" fmla="*/ 2964 h 4598"/>
                    <a:gd name="T6" fmla="*/ 5274 w 7891"/>
                    <a:gd name="T7" fmla="*/ 1264 h 4598"/>
                    <a:gd name="T8" fmla="*/ 5728 w 7891"/>
                    <a:gd name="T9" fmla="*/ 1638 h 4598"/>
                    <a:gd name="T10" fmla="*/ 6829 w 7891"/>
                    <a:gd name="T11" fmla="*/ 692 h 4598"/>
                    <a:gd name="T12" fmla="*/ 6560 w 7891"/>
                    <a:gd name="T13" fmla="*/ 480 h 4598"/>
                    <a:gd name="T14" fmla="*/ 7891 w 7891"/>
                    <a:gd name="T15" fmla="*/ 0 h 4598"/>
                    <a:gd name="T16" fmla="*/ 7621 w 7891"/>
                    <a:gd name="T17" fmla="*/ 1496 h 4598"/>
                    <a:gd name="T18" fmla="*/ 7163 w 7891"/>
                    <a:gd name="T19" fmla="*/ 1061 h 4598"/>
                    <a:gd name="T20" fmla="*/ 5728 w 7891"/>
                    <a:gd name="T21" fmla="*/ 2480 h 4598"/>
                    <a:gd name="T22" fmla="*/ 5279 w 7891"/>
                    <a:gd name="T23" fmla="*/ 2045 h 4598"/>
                    <a:gd name="T24" fmla="*/ 3626 w 7891"/>
                    <a:gd name="T25" fmla="*/ 3730 h 4598"/>
                    <a:gd name="T26" fmla="*/ 2621 w 7891"/>
                    <a:gd name="T27" fmla="*/ 2950 h 4598"/>
                    <a:gd name="T28" fmla="*/ 392 w 7891"/>
                    <a:gd name="T29" fmla="*/ 4598 h 4598"/>
                    <a:gd name="T30" fmla="*/ 0 w 7891"/>
                    <a:gd name="T31" fmla="*/ 3955 h 4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7891" h="4598">
                      <a:moveTo>
                        <a:pt x="0" y="3955"/>
                      </a:moveTo>
                      <a:lnTo>
                        <a:pt x="2655" y="2236"/>
                      </a:lnTo>
                      <a:lnTo>
                        <a:pt x="3513" y="2964"/>
                      </a:lnTo>
                      <a:lnTo>
                        <a:pt x="5274" y="1264"/>
                      </a:lnTo>
                      <a:lnTo>
                        <a:pt x="5728" y="1638"/>
                      </a:lnTo>
                      <a:lnTo>
                        <a:pt x="6829" y="692"/>
                      </a:lnTo>
                      <a:lnTo>
                        <a:pt x="6560" y="480"/>
                      </a:lnTo>
                      <a:lnTo>
                        <a:pt x="7891" y="0"/>
                      </a:lnTo>
                      <a:lnTo>
                        <a:pt x="7621" y="1496"/>
                      </a:lnTo>
                      <a:lnTo>
                        <a:pt x="7163" y="1061"/>
                      </a:lnTo>
                      <a:lnTo>
                        <a:pt x="5728" y="2480"/>
                      </a:lnTo>
                      <a:lnTo>
                        <a:pt x="5279" y="2045"/>
                      </a:lnTo>
                      <a:lnTo>
                        <a:pt x="3626" y="3730"/>
                      </a:lnTo>
                      <a:lnTo>
                        <a:pt x="2621" y="2950"/>
                      </a:lnTo>
                      <a:lnTo>
                        <a:pt x="392" y="4598"/>
                      </a:lnTo>
                      <a:lnTo>
                        <a:pt x="0" y="3955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130" name="î$ḷidè"/>
              <p:cNvGrpSpPr/>
              <p:nvPr/>
            </p:nvGrpSpPr>
            <p:grpSpPr>
              <a:xfrm>
                <a:off x="9227543" y="2881243"/>
                <a:ext cx="1506076" cy="1025356"/>
                <a:chOff x="6171692" y="3065141"/>
                <a:chExt cx="1506076" cy="1025356"/>
              </a:xfrm>
            </p:grpSpPr>
            <p:sp>
              <p:nvSpPr>
                <p:cNvPr id="135" name="iṩlïḓe"/>
                <p:cNvSpPr>
                  <a:spLocks/>
                </p:cNvSpPr>
                <p:nvPr/>
              </p:nvSpPr>
              <p:spPr bwMode="auto">
                <a:xfrm>
                  <a:off x="6171692" y="3408316"/>
                  <a:ext cx="1377560" cy="682181"/>
                </a:xfrm>
                <a:custGeom>
                  <a:avLst/>
                  <a:gdLst>
                    <a:gd name="T0" fmla="*/ 0 w 839"/>
                    <a:gd name="T1" fmla="*/ 394 h 415"/>
                    <a:gd name="T2" fmla="*/ 205 w 839"/>
                    <a:gd name="T3" fmla="*/ 190 h 415"/>
                    <a:gd name="T4" fmla="*/ 379 w 839"/>
                    <a:gd name="T5" fmla="*/ 343 h 415"/>
                    <a:gd name="T6" fmla="*/ 770 w 839"/>
                    <a:gd name="T7" fmla="*/ 0 h 415"/>
                    <a:gd name="T8" fmla="*/ 839 w 839"/>
                    <a:gd name="T9" fmla="*/ 54 h 415"/>
                    <a:gd name="T10" fmla="*/ 379 w 839"/>
                    <a:gd name="T11" fmla="*/ 415 h 415"/>
                    <a:gd name="T12" fmla="*/ 187 w 839"/>
                    <a:gd name="T13" fmla="*/ 275 h 415"/>
                    <a:gd name="T14" fmla="*/ 0 w 839"/>
                    <a:gd name="T15" fmla="*/ 394 h 4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39" h="415">
                      <a:moveTo>
                        <a:pt x="0" y="394"/>
                      </a:moveTo>
                      <a:cubicBezTo>
                        <a:pt x="0" y="394"/>
                        <a:pt x="184" y="184"/>
                        <a:pt x="205" y="190"/>
                      </a:cubicBezTo>
                      <a:cubicBezTo>
                        <a:pt x="225" y="195"/>
                        <a:pt x="353" y="366"/>
                        <a:pt x="379" y="343"/>
                      </a:cubicBezTo>
                      <a:cubicBezTo>
                        <a:pt x="406" y="320"/>
                        <a:pt x="770" y="0"/>
                        <a:pt x="770" y="0"/>
                      </a:cubicBezTo>
                      <a:cubicBezTo>
                        <a:pt x="839" y="54"/>
                        <a:pt x="839" y="54"/>
                        <a:pt x="839" y="54"/>
                      </a:cubicBezTo>
                      <a:cubicBezTo>
                        <a:pt x="839" y="54"/>
                        <a:pt x="429" y="390"/>
                        <a:pt x="379" y="415"/>
                      </a:cubicBezTo>
                      <a:cubicBezTo>
                        <a:pt x="379" y="415"/>
                        <a:pt x="217" y="271"/>
                        <a:pt x="187" y="275"/>
                      </a:cubicBezTo>
                      <a:cubicBezTo>
                        <a:pt x="157" y="279"/>
                        <a:pt x="38" y="407"/>
                        <a:pt x="0" y="394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36" name="íşḷíde"/>
                <p:cNvSpPr>
                  <a:spLocks/>
                </p:cNvSpPr>
                <p:nvPr/>
              </p:nvSpPr>
              <p:spPr bwMode="auto">
                <a:xfrm>
                  <a:off x="7372107" y="3065141"/>
                  <a:ext cx="305661" cy="223689"/>
                </a:xfrm>
                <a:custGeom>
                  <a:avLst/>
                  <a:gdLst>
                    <a:gd name="T0" fmla="*/ 0 w 186"/>
                    <a:gd name="T1" fmla="*/ 136 h 136"/>
                    <a:gd name="T2" fmla="*/ 182 w 186"/>
                    <a:gd name="T3" fmla="*/ 43 h 136"/>
                    <a:gd name="T4" fmla="*/ 0 w 186"/>
                    <a:gd name="T5" fmla="*/ 41 h 136"/>
                    <a:gd name="T6" fmla="*/ 0 w 186"/>
                    <a:gd name="T7" fmla="*/ 136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6" h="136">
                      <a:moveTo>
                        <a:pt x="0" y="136"/>
                      </a:moveTo>
                      <a:cubicBezTo>
                        <a:pt x="0" y="136"/>
                        <a:pt x="186" y="87"/>
                        <a:pt x="182" y="43"/>
                      </a:cubicBezTo>
                      <a:cubicBezTo>
                        <a:pt x="178" y="0"/>
                        <a:pt x="0" y="41"/>
                        <a:pt x="0" y="41"/>
                      </a:cubicBezTo>
                      <a:lnTo>
                        <a:pt x="0" y="136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131" name="íṥḻîďê"/>
              <p:cNvGrpSpPr/>
              <p:nvPr/>
            </p:nvGrpSpPr>
            <p:grpSpPr>
              <a:xfrm>
                <a:off x="6754464" y="3303612"/>
                <a:ext cx="2168806" cy="1235149"/>
                <a:chOff x="6667100" y="3917001"/>
                <a:chExt cx="2168806" cy="1235149"/>
              </a:xfrm>
            </p:grpSpPr>
            <p:sp>
              <p:nvSpPr>
                <p:cNvPr id="132" name="îṩlîḋê"/>
                <p:cNvSpPr>
                  <a:spLocks/>
                </p:cNvSpPr>
                <p:nvPr/>
              </p:nvSpPr>
              <p:spPr bwMode="auto">
                <a:xfrm>
                  <a:off x="8184292" y="4565836"/>
                  <a:ext cx="651614" cy="586314"/>
                </a:xfrm>
                <a:custGeom>
                  <a:avLst/>
                  <a:gdLst>
                    <a:gd name="T0" fmla="*/ 428 w 938"/>
                    <a:gd name="T1" fmla="*/ 844 h 844"/>
                    <a:gd name="T2" fmla="*/ 0 w 938"/>
                    <a:gd name="T3" fmla="*/ 782 h 844"/>
                    <a:gd name="T4" fmla="*/ 324 w 938"/>
                    <a:gd name="T5" fmla="*/ 648 h 844"/>
                    <a:gd name="T6" fmla="*/ 194 w 938"/>
                    <a:gd name="T7" fmla="*/ 203 h 844"/>
                    <a:gd name="T8" fmla="*/ 508 w 938"/>
                    <a:gd name="T9" fmla="*/ 451 h 844"/>
                    <a:gd name="T10" fmla="*/ 551 w 938"/>
                    <a:gd name="T11" fmla="*/ 0 h 844"/>
                    <a:gd name="T12" fmla="*/ 655 w 938"/>
                    <a:gd name="T13" fmla="*/ 340 h 844"/>
                    <a:gd name="T14" fmla="*/ 938 w 938"/>
                    <a:gd name="T15" fmla="*/ 0 h 844"/>
                    <a:gd name="T16" fmla="*/ 794 w 938"/>
                    <a:gd name="T17" fmla="*/ 527 h 844"/>
                    <a:gd name="T18" fmla="*/ 428 w 938"/>
                    <a:gd name="T19" fmla="*/ 844 h 8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38" h="844">
                      <a:moveTo>
                        <a:pt x="428" y="844"/>
                      </a:moveTo>
                      <a:lnTo>
                        <a:pt x="0" y="782"/>
                      </a:lnTo>
                      <a:lnTo>
                        <a:pt x="324" y="648"/>
                      </a:lnTo>
                      <a:lnTo>
                        <a:pt x="194" y="203"/>
                      </a:lnTo>
                      <a:lnTo>
                        <a:pt x="508" y="451"/>
                      </a:lnTo>
                      <a:lnTo>
                        <a:pt x="551" y="0"/>
                      </a:lnTo>
                      <a:lnTo>
                        <a:pt x="655" y="340"/>
                      </a:lnTo>
                      <a:lnTo>
                        <a:pt x="938" y="0"/>
                      </a:lnTo>
                      <a:lnTo>
                        <a:pt x="794" y="527"/>
                      </a:lnTo>
                      <a:lnTo>
                        <a:pt x="428" y="844"/>
                      </a:lnTo>
                      <a:close/>
                    </a:path>
                  </a:pathLst>
                </a:cu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33" name="iśḻîḍè"/>
                <p:cNvSpPr>
                  <a:spLocks/>
                </p:cNvSpPr>
                <p:nvPr/>
              </p:nvSpPr>
              <p:spPr bwMode="auto">
                <a:xfrm>
                  <a:off x="6667100" y="4201127"/>
                  <a:ext cx="1585966" cy="577978"/>
                </a:xfrm>
                <a:custGeom>
                  <a:avLst/>
                  <a:gdLst>
                    <a:gd name="T0" fmla="*/ 0 w 966"/>
                    <a:gd name="T1" fmla="*/ 352 h 352"/>
                    <a:gd name="T2" fmla="*/ 966 w 966"/>
                    <a:gd name="T3" fmla="*/ 276 h 3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966" h="352">
                      <a:moveTo>
                        <a:pt x="0" y="352"/>
                      </a:moveTo>
                      <a:cubicBezTo>
                        <a:pt x="539" y="0"/>
                        <a:pt x="805" y="152"/>
                        <a:pt x="966" y="276"/>
                      </a:cubicBezTo>
                    </a:path>
                  </a:pathLst>
                </a:custGeom>
                <a:noFill/>
                <a:ln w="44450" cap="flat">
                  <a:solidFill>
                    <a:schemeClr val="tx2">
                      <a:lumMod val="40000"/>
                      <a:lumOff val="60000"/>
                    </a:schemeClr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34" name="işļîdê"/>
                <p:cNvSpPr>
                  <a:spLocks/>
                </p:cNvSpPr>
                <p:nvPr/>
              </p:nvSpPr>
              <p:spPr bwMode="auto">
                <a:xfrm>
                  <a:off x="8253066" y="3917001"/>
                  <a:ext cx="322334" cy="671760"/>
                </a:xfrm>
                <a:custGeom>
                  <a:avLst/>
                  <a:gdLst>
                    <a:gd name="T0" fmla="*/ 56 w 196"/>
                    <a:gd name="T1" fmla="*/ 409 h 409"/>
                    <a:gd name="T2" fmla="*/ 196 w 196"/>
                    <a:gd name="T3" fmla="*/ 0 h 4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96" h="409">
                      <a:moveTo>
                        <a:pt x="56" y="409"/>
                      </a:moveTo>
                      <a:cubicBezTo>
                        <a:pt x="0" y="227"/>
                        <a:pt x="131" y="62"/>
                        <a:pt x="196" y="0"/>
                      </a:cubicBezTo>
                    </a:path>
                  </a:pathLst>
                </a:custGeom>
                <a:noFill/>
                <a:ln w="44450" cap="flat">
                  <a:solidFill>
                    <a:schemeClr val="tx2">
                      <a:lumMod val="40000"/>
                      <a:lumOff val="60000"/>
                    </a:schemeClr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</p:grpSp>
        <p:grpSp>
          <p:nvGrpSpPr>
            <p:cNvPr id="60" name="îṩḻïḋé"/>
            <p:cNvGrpSpPr/>
            <p:nvPr/>
          </p:nvGrpSpPr>
          <p:grpSpPr>
            <a:xfrm>
              <a:off x="6227796" y="-2536259"/>
              <a:ext cx="2423755" cy="1735496"/>
              <a:chOff x="7358312" y="1846145"/>
              <a:chExt cx="3231674" cy="2313995"/>
            </a:xfrm>
          </p:grpSpPr>
          <p:grpSp>
            <p:nvGrpSpPr>
              <p:cNvPr id="61" name="iṩḷïḋê"/>
              <p:cNvGrpSpPr/>
              <p:nvPr/>
            </p:nvGrpSpPr>
            <p:grpSpPr>
              <a:xfrm>
                <a:off x="8409370" y="1846145"/>
                <a:ext cx="2180616" cy="2313995"/>
                <a:chOff x="5440883" y="1416654"/>
                <a:chExt cx="2180616" cy="2313995"/>
              </a:xfrm>
            </p:grpSpPr>
            <p:sp>
              <p:nvSpPr>
                <p:cNvPr id="74" name="íšľïďè"/>
                <p:cNvSpPr>
                  <a:spLocks/>
                </p:cNvSpPr>
                <p:nvPr/>
              </p:nvSpPr>
              <p:spPr bwMode="auto">
                <a:xfrm>
                  <a:off x="6590587" y="2225962"/>
                  <a:ext cx="408475" cy="274401"/>
                </a:xfrm>
                <a:custGeom>
                  <a:avLst/>
                  <a:gdLst>
                    <a:gd name="T0" fmla="*/ 0 w 249"/>
                    <a:gd name="T1" fmla="*/ 0 h 167"/>
                    <a:gd name="T2" fmla="*/ 249 w 249"/>
                    <a:gd name="T3" fmla="*/ 109 h 167"/>
                    <a:gd name="T4" fmla="*/ 171 w 249"/>
                    <a:gd name="T5" fmla="*/ 142 h 167"/>
                    <a:gd name="T6" fmla="*/ 0 w 249"/>
                    <a:gd name="T7" fmla="*/ 0 h 1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9" h="167">
                      <a:moveTo>
                        <a:pt x="0" y="0"/>
                      </a:moveTo>
                      <a:cubicBezTo>
                        <a:pt x="0" y="0"/>
                        <a:pt x="187" y="44"/>
                        <a:pt x="249" y="109"/>
                      </a:cubicBezTo>
                      <a:cubicBezTo>
                        <a:pt x="249" y="109"/>
                        <a:pt x="210" y="167"/>
                        <a:pt x="171" y="142"/>
                      </a:cubicBezTo>
                      <a:cubicBezTo>
                        <a:pt x="132" y="117"/>
                        <a:pt x="0" y="28"/>
                        <a:pt x="0" y="0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5" name="ïṧliḍê"/>
                <p:cNvSpPr>
                  <a:spLocks/>
                </p:cNvSpPr>
                <p:nvPr/>
              </p:nvSpPr>
              <p:spPr bwMode="auto">
                <a:xfrm>
                  <a:off x="6444008" y="2007831"/>
                  <a:ext cx="297325" cy="272316"/>
                </a:xfrm>
                <a:custGeom>
                  <a:avLst/>
                  <a:gdLst>
                    <a:gd name="T0" fmla="*/ 0 w 181"/>
                    <a:gd name="T1" fmla="*/ 136 h 166"/>
                    <a:gd name="T2" fmla="*/ 27 w 181"/>
                    <a:gd name="T3" fmla="*/ 53 h 166"/>
                    <a:gd name="T4" fmla="*/ 114 w 181"/>
                    <a:gd name="T5" fmla="*/ 0 h 166"/>
                    <a:gd name="T6" fmla="*/ 181 w 181"/>
                    <a:gd name="T7" fmla="*/ 103 h 166"/>
                    <a:gd name="T8" fmla="*/ 69 w 181"/>
                    <a:gd name="T9" fmla="*/ 162 h 166"/>
                    <a:gd name="T10" fmla="*/ 0 w 181"/>
                    <a:gd name="T11" fmla="*/ 13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1" h="166">
                      <a:moveTo>
                        <a:pt x="0" y="136"/>
                      </a:moveTo>
                      <a:cubicBezTo>
                        <a:pt x="0" y="136"/>
                        <a:pt x="7" y="76"/>
                        <a:pt x="27" y="53"/>
                      </a:cubicBezTo>
                      <a:cubicBezTo>
                        <a:pt x="47" y="30"/>
                        <a:pt x="114" y="0"/>
                        <a:pt x="114" y="0"/>
                      </a:cubicBezTo>
                      <a:cubicBezTo>
                        <a:pt x="114" y="0"/>
                        <a:pt x="167" y="75"/>
                        <a:pt x="181" y="103"/>
                      </a:cubicBezTo>
                      <a:cubicBezTo>
                        <a:pt x="181" y="103"/>
                        <a:pt x="106" y="157"/>
                        <a:pt x="69" y="162"/>
                      </a:cubicBezTo>
                      <a:cubicBezTo>
                        <a:pt x="32" y="166"/>
                        <a:pt x="0" y="136"/>
                        <a:pt x="0" y="136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6" name="î$1ïḋè"/>
                <p:cNvSpPr>
                  <a:spLocks/>
                </p:cNvSpPr>
                <p:nvPr/>
              </p:nvSpPr>
              <p:spPr bwMode="auto">
                <a:xfrm>
                  <a:off x="6482216" y="2025893"/>
                  <a:ext cx="218131" cy="200069"/>
                </a:xfrm>
                <a:custGeom>
                  <a:avLst/>
                  <a:gdLst>
                    <a:gd name="T0" fmla="*/ 0 w 133"/>
                    <a:gd name="T1" fmla="*/ 100 h 122"/>
                    <a:gd name="T2" fmla="*/ 20 w 133"/>
                    <a:gd name="T3" fmla="*/ 39 h 122"/>
                    <a:gd name="T4" fmla="*/ 83 w 133"/>
                    <a:gd name="T5" fmla="*/ 0 h 122"/>
                    <a:gd name="T6" fmla="*/ 133 w 133"/>
                    <a:gd name="T7" fmla="*/ 75 h 122"/>
                    <a:gd name="T8" fmla="*/ 51 w 133"/>
                    <a:gd name="T9" fmla="*/ 119 h 122"/>
                    <a:gd name="T10" fmla="*/ 0 w 133"/>
                    <a:gd name="T11" fmla="*/ 100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3" h="122">
                      <a:moveTo>
                        <a:pt x="0" y="100"/>
                      </a:moveTo>
                      <a:cubicBezTo>
                        <a:pt x="0" y="100"/>
                        <a:pt x="5" y="56"/>
                        <a:pt x="20" y="39"/>
                      </a:cubicBezTo>
                      <a:cubicBezTo>
                        <a:pt x="35" y="22"/>
                        <a:pt x="83" y="0"/>
                        <a:pt x="83" y="0"/>
                      </a:cubicBezTo>
                      <a:cubicBezTo>
                        <a:pt x="83" y="0"/>
                        <a:pt x="122" y="55"/>
                        <a:pt x="133" y="75"/>
                      </a:cubicBezTo>
                      <a:cubicBezTo>
                        <a:pt x="133" y="75"/>
                        <a:pt x="77" y="115"/>
                        <a:pt x="51" y="119"/>
                      </a:cubicBezTo>
                      <a:cubicBezTo>
                        <a:pt x="24" y="122"/>
                        <a:pt x="0" y="100"/>
                        <a:pt x="0" y="10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7" name="îṣľidè"/>
                <p:cNvSpPr>
                  <a:spLocks/>
                </p:cNvSpPr>
                <p:nvPr/>
              </p:nvSpPr>
              <p:spPr bwMode="auto">
                <a:xfrm>
                  <a:off x="6569052" y="2039092"/>
                  <a:ext cx="125043" cy="168808"/>
                </a:xfrm>
                <a:custGeom>
                  <a:avLst/>
                  <a:gdLst>
                    <a:gd name="T0" fmla="*/ 0 w 76"/>
                    <a:gd name="T1" fmla="*/ 0 h 103"/>
                    <a:gd name="T2" fmla="*/ 76 w 76"/>
                    <a:gd name="T3" fmla="*/ 103 h 103"/>
                    <a:gd name="T4" fmla="*/ 0 w 76"/>
                    <a:gd name="T5" fmla="*/ 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6" h="103">
                      <a:moveTo>
                        <a:pt x="0" y="0"/>
                      </a:moveTo>
                      <a:cubicBezTo>
                        <a:pt x="0" y="0"/>
                        <a:pt x="53" y="82"/>
                        <a:pt x="76" y="103"/>
                      </a:cubicBezTo>
                      <a:cubicBezTo>
                        <a:pt x="76" y="103"/>
                        <a:pt x="12" y="50"/>
                        <a:pt x="0" y="0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8" name="îṩ1iḓê"/>
                <p:cNvSpPr>
                  <a:spLocks/>
                </p:cNvSpPr>
                <p:nvPr/>
              </p:nvSpPr>
              <p:spPr bwMode="auto">
                <a:xfrm>
                  <a:off x="5800730" y="3124189"/>
                  <a:ext cx="605765" cy="606460"/>
                </a:xfrm>
                <a:custGeom>
                  <a:avLst/>
                  <a:gdLst>
                    <a:gd name="T0" fmla="*/ 362 w 369"/>
                    <a:gd name="T1" fmla="*/ 198 h 369"/>
                    <a:gd name="T2" fmla="*/ 172 w 369"/>
                    <a:gd name="T3" fmla="*/ 362 h 369"/>
                    <a:gd name="T4" fmla="*/ 8 w 369"/>
                    <a:gd name="T5" fmla="*/ 172 h 369"/>
                    <a:gd name="T6" fmla="*/ 198 w 369"/>
                    <a:gd name="T7" fmla="*/ 8 h 369"/>
                    <a:gd name="T8" fmla="*/ 362 w 369"/>
                    <a:gd name="T9" fmla="*/ 198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9" h="369">
                      <a:moveTo>
                        <a:pt x="362" y="198"/>
                      </a:moveTo>
                      <a:cubicBezTo>
                        <a:pt x="355" y="296"/>
                        <a:pt x="269" y="369"/>
                        <a:pt x="172" y="362"/>
                      </a:cubicBezTo>
                      <a:cubicBezTo>
                        <a:pt x="74" y="355"/>
                        <a:pt x="0" y="270"/>
                        <a:pt x="8" y="172"/>
                      </a:cubicBezTo>
                      <a:cubicBezTo>
                        <a:pt x="15" y="74"/>
                        <a:pt x="100" y="0"/>
                        <a:pt x="198" y="8"/>
                      </a:cubicBezTo>
                      <a:cubicBezTo>
                        <a:pt x="296" y="15"/>
                        <a:pt x="369" y="100"/>
                        <a:pt x="362" y="19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9" name="îṧḻïde"/>
                <p:cNvSpPr>
                  <a:spLocks/>
                </p:cNvSpPr>
                <p:nvPr/>
              </p:nvSpPr>
              <p:spPr bwMode="auto">
                <a:xfrm>
                  <a:off x="5879229" y="3203384"/>
                  <a:ext cx="450156" cy="450156"/>
                </a:xfrm>
                <a:custGeom>
                  <a:avLst/>
                  <a:gdLst>
                    <a:gd name="T0" fmla="*/ 268 w 274"/>
                    <a:gd name="T1" fmla="*/ 147 h 274"/>
                    <a:gd name="T2" fmla="*/ 127 w 274"/>
                    <a:gd name="T3" fmla="*/ 268 h 274"/>
                    <a:gd name="T4" fmla="*/ 5 w 274"/>
                    <a:gd name="T5" fmla="*/ 127 h 274"/>
                    <a:gd name="T6" fmla="*/ 147 w 274"/>
                    <a:gd name="T7" fmla="*/ 5 h 274"/>
                    <a:gd name="T8" fmla="*/ 268 w 274"/>
                    <a:gd name="T9" fmla="*/ 147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4" h="274">
                      <a:moveTo>
                        <a:pt x="268" y="147"/>
                      </a:moveTo>
                      <a:cubicBezTo>
                        <a:pt x="263" y="219"/>
                        <a:pt x="200" y="274"/>
                        <a:pt x="127" y="268"/>
                      </a:cubicBezTo>
                      <a:cubicBezTo>
                        <a:pt x="54" y="263"/>
                        <a:pt x="0" y="200"/>
                        <a:pt x="5" y="127"/>
                      </a:cubicBezTo>
                      <a:cubicBezTo>
                        <a:pt x="11" y="54"/>
                        <a:pt x="74" y="0"/>
                        <a:pt x="147" y="5"/>
                      </a:cubicBezTo>
                      <a:cubicBezTo>
                        <a:pt x="219" y="11"/>
                        <a:pt x="274" y="74"/>
                        <a:pt x="268" y="14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0" name="îṣļïḓè"/>
                <p:cNvSpPr>
                  <a:spLocks/>
                </p:cNvSpPr>
                <p:nvPr/>
              </p:nvSpPr>
              <p:spPr bwMode="auto">
                <a:xfrm>
                  <a:off x="5910490" y="3236034"/>
                  <a:ext cx="385550" cy="384161"/>
                </a:xfrm>
                <a:custGeom>
                  <a:avLst/>
                  <a:gdLst>
                    <a:gd name="T0" fmla="*/ 231 w 235"/>
                    <a:gd name="T1" fmla="*/ 125 h 234"/>
                    <a:gd name="T2" fmla="*/ 109 w 235"/>
                    <a:gd name="T3" fmla="*/ 230 h 234"/>
                    <a:gd name="T4" fmla="*/ 5 w 235"/>
                    <a:gd name="T5" fmla="*/ 108 h 234"/>
                    <a:gd name="T6" fmla="*/ 126 w 235"/>
                    <a:gd name="T7" fmla="*/ 4 h 234"/>
                    <a:gd name="T8" fmla="*/ 231 w 235"/>
                    <a:gd name="T9" fmla="*/ 125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5" h="234">
                      <a:moveTo>
                        <a:pt x="231" y="125"/>
                      </a:moveTo>
                      <a:cubicBezTo>
                        <a:pt x="226" y="188"/>
                        <a:pt x="172" y="234"/>
                        <a:pt x="109" y="230"/>
                      </a:cubicBezTo>
                      <a:cubicBezTo>
                        <a:pt x="47" y="225"/>
                        <a:pt x="0" y="171"/>
                        <a:pt x="5" y="108"/>
                      </a:cubicBezTo>
                      <a:cubicBezTo>
                        <a:pt x="10" y="46"/>
                        <a:pt x="64" y="0"/>
                        <a:pt x="126" y="4"/>
                      </a:cubicBezTo>
                      <a:cubicBezTo>
                        <a:pt x="189" y="9"/>
                        <a:pt x="235" y="63"/>
                        <a:pt x="231" y="125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1" name="ïṧḻïde"/>
                <p:cNvSpPr>
                  <a:spLocks/>
                </p:cNvSpPr>
                <p:nvPr/>
              </p:nvSpPr>
              <p:spPr bwMode="auto">
                <a:xfrm>
                  <a:off x="6032060" y="3356214"/>
                  <a:ext cx="144494" cy="144494"/>
                </a:xfrm>
                <a:custGeom>
                  <a:avLst/>
                  <a:gdLst>
                    <a:gd name="T0" fmla="*/ 86 w 88"/>
                    <a:gd name="T1" fmla="*/ 47 h 88"/>
                    <a:gd name="T2" fmla="*/ 41 w 88"/>
                    <a:gd name="T3" fmla="*/ 86 h 88"/>
                    <a:gd name="T4" fmla="*/ 2 w 88"/>
                    <a:gd name="T5" fmla="*/ 41 h 88"/>
                    <a:gd name="T6" fmla="*/ 47 w 88"/>
                    <a:gd name="T7" fmla="*/ 2 h 88"/>
                    <a:gd name="T8" fmla="*/ 86 w 88"/>
                    <a:gd name="T9" fmla="*/ 47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88">
                      <a:moveTo>
                        <a:pt x="86" y="47"/>
                      </a:moveTo>
                      <a:cubicBezTo>
                        <a:pt x="84" y="70"/>
                        <a:pt x="64" y="88"/>
                        <a:pt x="41" y="86"/>
                      </a:cubicBezTo>
                      <a:cubicBezTo>
                        <a:pt x="17" y="84"/>
                        <a:pt x="0" y="64"/>
                        <a:pt x="2" y="41"/>
                      </a:cubicBezTo>
                      <a:cubicBezTo>
                        <a:pt x="3" y="17"/>
                        <a:pt x="24" y="0"/>
                        <a:pt x="47" y="2"/>
                      </a:cubicBezTo>
                      <a:cubicBezTo>
                        <a:pt x="70" y="3"/>
                        <a:pt x="88" y="24"/>
                        <a:pt x="86" y="47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2" name="iśḷiďè"/>
                <p:cNvSpPr>
                  <a:spLocks/>
                </p:cNvSpPr>
                <p:nvPr/>
              </p:nvSpPr>
              <p:spPr bwMode="auto">
                <a:xfrm>
                  <a:off x="5932025" y="3242981"/>
                  <a:ext cx="204932" cy="209795"/>
                </a:xfrm>
                <a:custGeom>
                  <a:avLst/>
                  <a:gdLst>
                    <a:gd name="T0" fmla="*/ 0 w 295"/>
                    <a:gd name="T1" fmla="*/ 59 h 302"/>
                    <a:gd name="T2" fmla="*/ 231 w 295"/>
                    <a:gd name="T3" fmla="*/ 302 h 302"/>
                    <a:gd name="T4" fmla="*/ 295 w 295"/>
                    <a:gd name="T5" fmla="*/ 248 h 302"/>
                    <a:gd name="T6" fmla="*/ 71 w 295"/>
                    <a:gd name="T7" fmla="*/ 0 h 302"/>
                    <a:gd name="T8" fmla="*/ 0 w 295"/>
                    <a:gd name="T9" fmla="*/ 59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5" h="302">
                      <a:moveTo>
                        <a:pt x="0" y="59"/>
                      </a:moveTo>
                      <a:lnTo>
                        <a:pt x="231" y="302"/>
                      </a:lnTo>
                      <a:lnTo>
                        <a:pt x="295" y="248"/>
                      </a:lnTo>
                      <a:lnTo>
                        <a:pt x="71" y="0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3" name="ísḷïḋè"/>
                <p:cNvSpPr>
                  <a:spLocks/>
                </p:cNvSpPr>
                <p:nvPr/>
              </p:nvSpPr>
              <p:spPr bwMode="auto">
                <a:xfrm>
                  <a:off x="6063321" y="3387475"/>
                  <a:ext cx="81973" cy="81973"/>
                </a:xfrm>
                <a:custGeom>
                  <a:avLst/>
                  <a:gdLst>
                    <a:gd name="T0" fmla="*/ 49 w 50"/>
                    <a:gd name="T1" fmla="*/ 27 h 50"/>
                    <a:gd name="T2" fmla="*/ 23 w 50"/>
                    <a:gd name="T3" fmla="*/ 49 h 50"/>
                    <a:gd name="T4" fmla="*/ 1 w 50"/>
                    <a:gd name="T5" fmla="*/ 23 h 50"/>
                    <a:gd name="T6" fmla="*/ 27 w 50"/>
                    <a:gd name="T7" fmla="*/ 1 h 50"/>
                    <a:gd name="T8" fmla="*/ 49 w 50"/>
                    <a:gd name="T9" fmla="*/ 2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49" y="27"/>
                      </a:moveTo>
                      <a:cubicBezTo>
                        <a:pt x="48" y="40"/>
                        <a:pt x="36" y="50"/>
                        <a:pt x="23" y="49"/>
                      </a:cubicBezTo>
                      <a:cubicBezTo>
                        <a:pt x="10" y="48"/>
                        <a:pt x="0" y="36"/>
                        <a:pt x="1" y="23"/>
                      </a:cubicBezTo>
                      <a:cubicBezTo>
                        <a:pt x="2" y="10"/>
                        <a:pt x="13" y="0"/>
                        <a:pt x="27" y="1"/>
                      </a:cubicBezTo>
                      <a:cubicBezTo>
                        <a:pt x="40" y="2"/>
                        <a:pt x="50" y="13"/>
                        <a:pt x="49" y="2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4" name="íş1íḓé"/>
                <p:cNvSpPr>
                  <a:spLocks/>
                </p:cNvSpPr>
                <p:nvPr/>
              </p:nvSpPr>
              <p:spPr bwMode="auto">
                <a:xfrm>
                  <a:off x="6917089" y="2318355"/>
                  <a:ext cx="604376" cy="605765"/>
                </a:xfrm>
                <a:custGeom>
                  <a:avLst/>
                  <a:gdLst>
                    <a:gd name="T0" fmla="*/ 361 w 368"/>
                    <a:gd name="T1" fmla="*/ 198 h 369"/>
                    <a:gd name="T2" fmla="*/ 171 w 368"/>
                    <a:gd name="T3" fmla="*/ 362 h 369"/>
                    <a:gd name="T4" fmla="*/ 7 w 368"/>
                    <a:gd name="T5" fmla="*/ 171 h 369"/>
                    <a:gd name="T6" fmla="*/ 197 w 368"/>
                    <a:gd name="T7" fmla="*/ 7 h 369"/>
                    <a:gd name="T8" fmla="*/ 361 w 368"/>
                    <a:gd name="T9" fmla="*/ 198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8" h="369">
                      <a:moveTo>
                        <a:pt x="361" y="198"/>
                      </a:moveTo>
                      <a:cubicBezTo>
                        <a:pt x="354" y="295"/>
                        <a:pt x="269" y="369"/>
                        <a:pt x="171" y="362"/>
                      </a:cubicBezTo>
                      <a:cubicBezTo>
                        <a:pt x="73" y="354"/>
                        <a:pt x="0" y="269"/>
                        <a:pt x="7" y="171"/>
                      </a:cubicBezTo>
                      <a:cubicBezTo>
                        <a:pt x="14" y="73"/>
                        <a:pt x="99" y="0"/>
                        <a:pt x="197" y="7"/>
                      </a:cubicBezTo>
                      <a:cubicBezTo>
                        <a:pt x="295" y="15"/>
                        <a:pt x="368" y="100"/>
                        <a:pt x="361" y="19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5" name="iṣ1ïḋé"/>
                <p:cNvSpPr>
                  <a:spLocks/>
                </p:cNvSpPr>
                <p:nvPr/>
              </p:nvSpPr>
              <p:spPr bwMode="auto">
                <a:xfrm>
                  <a:off x="6994199" y="2395465"/>
                  <a:ext cx="450156" cy="450156"/>
                </a:xfrm>
                <a:custGeom>
                  <a:avLst/>
                  <a:gdLst>
                    <a:gd name="T0" fmla="*/ 269 w 274"/>
                    <a:gd name="T1" fmla="*/ 147 h 274"/>
                    <a:gd name="T2" fmla="*/ 127 w 274"/>
                    <a:gd name="T3" fmla="*/ 269 h 274"/>
                    <a:gd name="T4" fmla="*/ 6 w 274"/>
                    <a:gd name="T5" fmla="*/ 128 h 274"/>
                    <a:gd name="T6" fmla="*/ 147 w 274"/>
                    <a:gd name="T7" fmla="*/ 6 h 274"/>
                    <a:gd name="T8" fmla="*/ 269 w 274"/>
                    <a:gd name="T9" fmla="*/ 147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4" h="274">
                      <a:moveTo>
                        <a:pt x="269" y="147"/>
                      </a:moveTo>
                      <a:cubicBezTo>
                        <a:pt x="263" y="220"/>
                        <a:pt x="200" y="274"/>
                        <a:pt x="127" y="269"/>
                      </a:cubicBezTo>
                      <a:cubicBezTo>
                        <a:pt x="55" y="263"/>
                        <a:pt x="0" y="200"/>
                        <a:pt x="6" y="128"/>
                      </a:cubicBezTo>
                      <a:cubicBezTo>
                        <a:pt x="11" y="55"/>
                        <a:pt x="74" y="0"/>
                        <a:pt x="147" y="6"/>
                      </a:cubicBezTo>
                      <a:cubicBezTo>
                        <a:pt x="219" y="11"/>
                        <a:pt x="274" y="75"/>
                        <a:pt x="269" y="14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6" name="ïŝḻiḍè"/>
                <p:cNvSpPr>
                  <a:spLocks/>
                </p:cNvSpPr>
                <p:nvPr/>
              </p:nvSpPr>
              <p:spPr bwMode="auto">
                <a:xfrm>
                  <a:off x="7027544" y="2428115"/>
                  <a:ext cx="384161" cy="386245"/>
                </a:xfrm>
                <a:custGeom>
                  <a:avLst/>
                  <a:gdLst>
                    <a:gd name="T0" fmla="*/ 230 w 234"/>
                    <a:gd name="T1" fmla="*/ 126 h 235"/>
                    <a:gd name="T2" fmla="*/ 109 w 234"/>
                    <a:gd name="T3" fmla="*/ 230 h 235"/>
                    <a:gd name="T4" fmla="*/ 4 w 234"/>
                    <a:gd name="T5" fmla="*/ 109 h 235"/>
                    <a:gd name="T6" fmla="*/ 125 w 234"/>
                    <a:gd name="T7" fmla="*/ 5 h 235"/>
                    <a:gd name="T8" fmla="*/ 230 w 234"/>
                    <a:gd name="T9" fmla="*/ 126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4" h="235">
                      <a:moveTo>
                        <a:pt x="230" y="126"/>
                      </a:moveTo>
                      <a:cubicBezTo>
                        <a:pt x="225" y="188"/>
                        <a:pt x="171" y="235"/>
                        <a:pt x="109" y="230"/>
                      </a:cubicBezTo>
                      <a:cubicBezTo>
                        <a:pt x="46" y="225"/>
                        <a:pt x="0" y="171"/>
                        <a:pt x="4" y="109"/>
                      </a:cubicBezTo>
                      <a:cubicBezTo>
                        <a:pt x="9" y="47"/>
                        <a:pt x="63" y="0"/>
                        <a:pt x="125" y="5"/>
                      </a:cubicBezTo>
                      <a:cubicBezTo>
                        <a:pt x="188" y="9"/>
                        <a:pt x="234" y="64"/>
                        <a:pt x="230" y="12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7" name="îŝľïďè"/>
                <p:cNvSpPr>
                  <a:spLocks/>
                </p:cNvSpPr>
                <p:nvPr/>
              </p:nvSpPr>
              <p:spPr bwMode="auto">
                <a:xfrm>
                  <a:off x="7147029" y="2548296"/>
                  <a:ext cx="144494" cy="144494"/>
                </a:xfrm>
                <a:custGeom>
                  <a:avLst/>
                  <a:gdLst>
                    <a:gd name="T0" fmla="*/ 86 w 88"/>
                    <a:gd name="T1" fmla="*/ 48 h 88"/>
                    <a:gd name="T2" fmla="*/ 41 w 88"/>
                    <a:gd name="T3" fmla="*/ 87 h 88"/>
                    <a:gd name="T4" fmla="*/ 2 w 88"/>
                    <a:gd name="T5" fmla="*/ 41 h 88"/>
                    <a:gd name="T6" fmla="*/ 47 w 88"/>
                    <a:gd name="T7" fmla="*/ 2 h 88"/>
                    <a:gd name="T8" fmla="*/ 86 w 88"/>
                    <a:gd name="T9" fmla="*/ 4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88">
                      <a:moveTo>
                        <a:pt x="86" y="48"/>
                      </a:moveTo>
                      <a:cubicBezTo>
                        <a:pt x="85" y="71"/>
                        <a:pt x="64" y="88"/>
                        <a:pt x="41" y="87"/>
                      </a:cubicBezTo>
                      <a:cubicBezTo>
                        <a:pt x="18" y="85"/>
                        <a:pt x="0" y="65"/>
                        <a:pt x="2" y="41"/>
                      </a:cubicBezTo>
                      <a:cubicBezTo>
                        <a:pt x="3" y="18"/>
                        <a:pt x="24" y="0"/>
                        <a:pt x="47" y="2"/>
                      </a:cubicBezTo>
                      <a:cubicBezTo>
                        <a:pt x="71" y="4"/>
                        <a:pt x="88" y="24"/>
                        <a:pt x="86" y="48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8" name="iṥḻíḍê"/>
                <p:cNvSpPr>
                  <a:spLocks/>
                </p:cNvSpPr>
                <p:nvPr/>
              </p:nvSpPr>
              <p:spPr bwMode="auto">
                <a:xfrm>
                  <a:off x="7048384" y="2436451"/>
                  <a:ext cx="203543" cy="209795"/>
                </a:xfrm>
                <a:custGeom>
                  <a:avLst/>
                  <a:gdLst>
                    <a:gd name="T0" fmla="*/ 0 w 293"/>
                    <a:gd name="T1" fmla="*/ 59 h 302"/>
                    <a:gd name="T2" fmla="*/ 230 w 293"/>
                    <a:gd name="T3" fmla="*/ 302 h 302"/>
                    <a:gd name="T4" fmla="*/ 293 w 293"/>
                    <a:gd name="T5" fmla="*/ 248 h 302"/>
                    <a:gd name="T6" fmla="*/ 71 w 293"/>
                    <a:gd name="T7" fmla="*/ 0 h 302"/>
                    <a:gd name="T8" fmla="*/ 0 w 293"/>
                    <a:gd name="T9" fmla="*/ 59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3" h="302">
                      <a:moveTo>
                        <a:pt x="0" y="59"/>
                      </a:moveTo>
                      <a:lnTo>
                        <a:pt x="230" y="302"/>
                      </a:lnTo>
                      <a:lnTo>
                        <a:pt x="293" y="248"/>
                      </a:lnTo>
                      <a:lnTo>
                        <a:pt x="71" y="0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9" name="íŝľiḑê"/>
                <p:cNvSpPr>
                  <a:spLocks/>
                </p:cNvSpPr>
                <p:nvPr/>
              </p:nvSpPr>
              <p:spPr bwMode="auto">
                <a:xfrm>
                  <a:off x="7178290" y="2579556"/>
                  <a:ext cx="81973" cy="81973"/>
                </a:xfrm>
                <a:custGeom>
                  <a:avLst/>
                  <a:gdLst>
                    <a:gd name="T0" fmla="*/ 49 w 50"/>
                    <a:gd name="T1" fmla="*/ 27 h 50"/>
                    <a:gd name="T2" fmla="*/ 23 w 50"/>
                    <a:gd name="T3" fmla="*/ 49 h 50"/>
                    <a:gd name="T4" fmla="*/ 1 w 50"/>
                    <a:gd name="T5" fmla="*/ 24 h 50"/>
                    <a:gd name="T6" fmla="*/ 27 w 50"/>
                    <a:gd name="T7" fmla="*/ 1 h 50"/>
                    <a:gd name="T8" fmla="*/ 49 w 50"/>
                    <a:gd name="T9" fmla="*/ 2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49" y="27"/>
                      </a:moveTo>
                      <a:cubicBezTo>
                        <a:pt x="48" y="40"/>
                        <a:pt x="37" y="50"/>
                        <a:pt x="23" y="49"/>
                      </a:cubicBezTo>
                      <a:cubicBezTo>
                        <a:pt x="10" y="48"/>
                        <a:pt x="0" y="37"/>
                        <a:pt x="1" y="24"/>
                      </a:cubicBezTo>
                      <a:cubicBezTo>
                        <a:pt x="2" y="10"/>
                        <a:pt x="13" y="0"/>
                        <a:pt x="27" y="1"/>
                      </a:cubicBezTo>
                      <a:cubicBezTo>
                        <a:pt x="40" y="2"/>
                        <a:pt x="50" y="14"/>
                        <a:pt x="49" y="2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0" name="íṩ1iďè"/>
                <p:cNvSpPr>
                  <a:spLocks/>
                </p:cNvSpPr>
                <p:nvPr/>
              </p:nvSpPr>
              <p:spPr bwMode="auto">
                <a:xfrm>
                  <a:off x="5631227" y="2155799"/>
                  <a:ext cx="1344910" cy="1139283"/>
                </a:xfrm>
                <a:custGeom>
                  <a:avLst/>
                  <a:gdLst>
                    <a:gd name="T0" fmla="*/ 255 w 819"/>
                    <a:gd name="T1" fmla="*/ 419 h 694"/>
                    <a:gd name="T2" fmla="*/ 329 w 819"/>
                    <a:gd name="T3" fmla="*/ 449 h 694"/>
                    <a:gd name="T4" fmla="*/ 473 w 819"/>
                    <a:gd name="T5" fmla="*/ 612 h 694"/>
                    <a:gd name="T6" fmla="*/ 713 w 819"/>
                    <a:gd name="T7" fmla="*/ 428 h 694"/>
                    <a:gd name="T8" fmla="*/ 459 w 819"/>
                    <a:gd name="T9" fmla="*/ 62 h 694"/>
                    <a:gd name="T10" fmla="*/ 434 w 819"/>
                    <a:gd name="T11" fmla="*/ 30 h 694"/>
                    <a:gd name="T12" fmla="*/ 479 w 819"/>
                    <a:gd name="T13" fmla="*/ 33 h 694"/>
                    <a:gd name="T14" fmla="*/ 805 w 819"/>
                    <a:gd name="T15" fmla="*/ 197 h 694"/>
                    <a:gd name="T16" fmla="*/ 813 w 819"/>
                    <a:gd name="T17" fmla="*/ 406 h 694"/>
                    <a:gd name="T18" fmla="*/ 446 w 819"/>
                    <a:gd name="T19" fmla="*/ 694 h 694"/>
                    <a:gd name="T20" fmla="*/ 323 w 819"/>
                    <a:gd name="T21" fmla="*/ 651 h 694"/>
                    <a:gd name="T22" fmla="*/ 86 w 819"/>
                    <a:gd name="T23" fmla="*/ 636 h 694"/>
                    <a:gd name="T24" fmla="*/ 32 w 819"/>
                    <a:gd name="T25" fmla="*/ 457 h 694"/>
                    <a:gd name="T26" fmla="*/ 255 w 819"/>
                    <a:gd name="T27" fmla="*/ 419 h 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19" h="694">
                      <a:moveTo>
                        <a:pt x="255" y="419"/>
                      </a:moveTo>
                      <a:cubicBezTo>
                        <a:pt x="255" y="419"/>
                        <a:pt x="305" y="428"/>
                        <a:pt x="329" y="449"/>
                      </a:cubicBezTo>
                      <a:cubicBezTo>
                        <a:pt x="353" y="470"/>
                        <a:pt x="463" y="606"/>
                        <a:pt x="473" y="612"/>
                      </a:cubicBezTo>
                      <a:cubicBezTo>
                        <a:pt x="484" y="617"/>
                        <a:pt x="691" y="463"/>
                        <a:pt x="713" y="428"/>
                      </a:cubicBezTo>
                      <a:cubicBezTo>
                        <a:pt x="735" y="393"/>
                        <a:pt x="724" y="117"/>
                        <a:pt x="459" y="62"/>
                      </a:cubicBezTo>
                      <a:cubicBezTo>
                        <a:pt x="459" y="62"/>
                        <a:pt x="427" y="59"/>
                        <a:pt x="434" y="30"/>
                      </a:cubicBezTo>
                      <a:cubicBezTo>
                        <a:pt x="442" y="0"/>
                        <a:pt x="479" y="33"/>
                        <a:pt x="479" y="33"/>
                      </a:cubicBezTo>
                      <a:cubicBezTo>
                        <a:pt x="479" y="33"/>
                        <a:pt x="676" y="54"/>
                        <a:pt x="805" y="197"/>
                      </a:cubicBezTo>
                      <a:cubicBezTo>
                        <a:pt x="805" y="197"/>
                        <a:pt x="819" y="389"/>
                        <a:pt x="813" y="406"/>
                      </a:cubicBezTo>
                      <a:cubicBezTo>
                        <a:pt x="807" y="422"/>
                        <a:pt x="516" y="648"/>
                        <a:pt x="446" y="694"/>
                      </a:cubicBezTo>
                      <a:cubicBezTo>
                        <a:pt x="446" y="694"/>
                        <a:pt x="387" y="644"/>
                        <a:pt x="323" y="651"/>
                      </a:cubicBezTo>
                      <a:cubicBezTo>
                        <a:pt x="260" y="658"/>
                        <a:pt x="106" y="654"/>
                        <a:pt x="86" y="636"/>
                      </a:cubicBezTo>
                      <a:cubicBezTo>
                        <a:pt x="65" y="617"/>
                        <a:pt x="0" y="513"/>
                        <a:pt x="32" y="457"/>
                      </a:cubicBezTo>
                      <a:cubicBezTo>
                        <a:pt x="64" y="401"/>
                        <a:pt x="255" y="419"/>
                        <a:pt x="255" y="419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1" name="i$1ide"/>
                <p:cNvSpPr>
                  <a:spLocks/>
                </p:cNvSpPr>
                <p:nvPr/>
              </p:nvSpPr>
              <p:spPr bwMode="auto">
                <a:xfrm>
                  <a:off x="5596493" y="2863683"/>
                  <a:ext cx="681486" cy="656477"/>
                </a:xfrm>
                <a:custGeom>
                  <a:avLst/>
                  <a:gdLst>
                    <a:gd name="T0" fmla="*/ 138 w 415"/>
                    <a:gd name="T1" fmla="*/ 76 h 400"/>
                    <a:gd name="T2" fmla="*/ 47 w 415"/>
                    <a:gd name="T3" fmla="*/ 364 h 400"/>
                    <a:gd name="T4" fmla="*/ 106 w 415"/>
                    <a:gd name="T5" fmla="*/ 390 h 400"/>
                    <a:gd name="T6" fmla="*/ 396 w 415"/>
                    <a:gd name="T7" fmla="*/ 192 h 400"/>
                    <a:gd name="T8" fmla="*/ 138 w 415"/>
                    <a:gd name="T9" fmla="*/ 76 h 4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5" h="400">
                      <a:moveTo>
                        <a:pt x="138" y="76"/>
                      </a:moveTo>
                      <a:cubicBezTo>
                        <a:pt x="90" y="93"/>
                        <a:pt x="0" y="252"/>
                        <a:pt x="47" y="364"/>
                      </a:cubicBezTo>
                      <a:cubicBezTo>
                        <a:pt x="47" y="364"/>
                        <a:pt x="77" y="400"/>
                        <a:pt x="106" y="390"/>
                      </a:cubicBezTo>
                      <a:cubicBezTo>
                        <a:pt x="134" y="380"/>
                        <a:pt x="377" y="218"/>
                        <a:pt x="396" y="192"/>
                      </a:cubicBezTo>
                      <a:cubicBezTo>
                        <a:pt x="415" y="167"/>
                        <a:pt x="355" y="0"/>
                        <a:pt x="138" y="76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2" name="îśḷíḋé"/>
                <p:cNvSpPr>
                  <a:spLocks/>
                </p:cNvSpPr>
                <p:nvPr/>
              </p:nvSpPr>
              <p:spPr bwMode="auto">
                <a:xfrm>
                  <a:off x="5496458" y="2789351"/>
                  <a:ext cx="658561" cy="200764"/>
                </a:xfrm>
                <a:custGeom>
                  <a:avLst/>
                  <a:gdLst>
                    <a:gd name="T0" fmla="*/ 384 w 401"/>
                    <a:gd name="T1" fmla="*/ 15 h 122"/>
                    <a:gd name="T2" fmla="*/ 119 w 401"/>
                    <a:gd name="T3" fmla="*/ 17 h 122"/>
                    <a:gd name="T4" fmla="*/ 15 w 401"/>
                    <a:gd name="T5" fmla="*/ 29 h 122"/>
                    <a:gd name="T6" fmla="*/ 111 w 401"/>
                    <a:gd name="T7" fmla="*/ 114 h 122"/>
                    <a:gd name="T8" fmla="*/ 380 w 401"/>
                    <a:gd name="T9" fmla="*/ 72 h 122"/>
                    <a:gd name="T10" fmla="*/ 384 w 401"/>
                    <a:gd name="T11" fmla="*/ 15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01" h="122">
                      <a:moveTo>
                        <a:pt x="384" y="15"/>
                      </a:moveTo>
                      <a:cubicBezTo>
                        <a:pt x="371" y="0"/>
                        <a:pt x="185" y="12"/>
                        <a:pt x="119" y="17"/>
                      </a:cubicBezTo>
                      <a:cubicBezTo>
                        <a:pt x="52" y="22"/>
                        <a:pt x="26" y="5"/>
                        <a:pt x="15" y="29"/>
                      </a:cubicBezTo>
                      <a:cubicBezTo>
                        <a:pt x="0" y="58"/>
                        <a:pt x="55" y="106"/>
                        <a:pt x="111" y="114"/>
                      </a:cubicBezTo>
                      <a:cubicBezTo>
                        <a:pt x="168" y="122"/>
                        <a:pt x="361" y="84"/>
                        <a:pt x="380" y="72"/>
                      </a:cubicBezTo>
                      <a:cubicBezTo>
                        <a:pt x="399" y="60"/>
                        <a:pt x="401" y="35"/>
                        <a:pt x="384" y="15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3" name="iṥ1îḋe"/>
                <p:cNvSpPr>
                  <a:spLocks/>
                </p:cNvSpPr>
                <p:nvPr/>
              </p:nvSpPr>
              <p:spPr bwMode="auto">
                <a:xfrm>
                  <a:off x="6879576" y="2259307"/>
                  <a:ext cx="540465" cy="556443"/>
                </a:xfrm>
                <a:custGeom>
                  <a:avLst/>
                  <a:gdLst>
                    <a:gd name="T0" fmla="*/ 41 w 329"/>
                    <a:gd name="T1" fmla="*/ 339 h 339"/>
                    <a:gd name="T2" fmla="*/ 25 w 329"/>
                    <a:gd name="T3" fmla="*/ 133 h 339"/>
                    <a:gd name="T4" fmla="*/ 187 w 329"/>
                    <a:gd name="T5" fmla="*/ 5 h 339"/>
                    <a:gd name="T6" fmla="*/ 329 w 329"/>
                    <a:gd name="T7" fmla="*/ 63 h 339"/>
                    <a:gd name="T8" fmla="*/ 191 w 329"/>
                    <a:gd name="T9" fmla="*/ 167 h 339"/>
                    <a:gd name="T10" fmla="*/ 94 w 329"/>
                    <a:gd name="T11" fmla="*/ 305 h 339"/>
                    <a:gd name="T12" fmla="*/ 41 w 329"/>
                    <a:gd name="T13" fmla="*/ 339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9" h="339">
                      <a:moveTo>
                        <a:pt x="41" y="339"/>
                      </a:moveTo>
                      <a:cubicBezTo>
                        <a:pt x="41" y="339"/>
                        <a:pt x="0" y="178"/>
                        <a:pt x="25" y="133"/>
                      </a:cubicBezTo>
                      <a:cubicBezTo>
                        <a:pt x="50" y="87"/>
                        <a:pt x="94" y="12"/>
                        <a:pt x="187" y="5"/>
                      </a:cubicBezTo>
                      <a:cubicBezTo>
                        <a:pt x="249" y="0"/>
                        <a:pt x="305" y="29"/>
                        <a:pt x="329" y="63"/>
                      </a:cubicBezTo>
                      <a:cubicBezTo>
                        <a:pt x="329" y="63"/>
                        <a:pt x="239" y="136"/>
                        <a:pt x="191" y="167"/>
                      </a:cubicBezTo>
                      <a:cubicBezTo>
                        <a:pt x="143" y="198"/>
                        <a:pt x="74" y="244"/>
                        <a:pt x="94" y="305"/>
                      </a:cubicBezTo>
                      <a:cubicBezTo>
                        <a:pt x="94" y="305"/>
                        <a:pt x="82" y="325"/>
                        <a:pt x="41" y="339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4" name="ïṧlíḑè"/>
                <p:cNvSpPr>
                  <a:spLocks/>
                </p:cNvSpPr>
                <p:nvPr/>
              </p:nvSpPr>
              <p:spPr bwMode="auto">
                <a:xfrm>
                  <a:off x="6406495" y="3305502"/>
                  <a:ext cx="59048" cy="163946"/>
                </a:xfrm>
                <a:custGeom>
                  <a:avLst/>
                  <a:gdLst>
                    <a:gd name="T0" fmla="*/ 6 w 36"/>
                    <a:gd name="T1" fmla="*/ 16 h 100"/>
                    <a:gd name="T2" fmla="*/ 21 w 36"/>
                    <a:gd name="T3" fmla="*/ 90 h 100"/>
                    <a:gd name="T4" fmla="*/ 36 w 36"/>
                    <a:gd name="T5" fmla="*/ 90 h 100"/>
                    <a:gd name="T6" fmla="*/ 18 w 36"/>
                    <a:gd name="T7" fmla="*/ 8 h 100"/>
                    <a:gd name="T8" fmla="*/ 6 w 36"/>
                    <a:gd name="T9" fmla="*/ 16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00">
                      <a:moveTo>
                        <a:pt x="6" y="16"/>
                      </a:moveTo>
                      <a:cubicBezTo>
                        <a:pt x="20" y="38"/>
                        <a:pt x="20" y="64"/>
                        <a:pt x="21" y="90"/>
                      </a:cubicBezTo>
                      <a:cubicBezTo>
                        <a:pt x="21" y="100"/>
                        <a:pt x="36" y="100"/>
                        <a:pt x="36" y="90"/>
                      </a:cubicBezTo>
                      <a:cubicBezTo>
                        <a:pt x="35" y="61"/>
                        <a:pt x="35" y="33"/>
                        <a:pt x="18" y="8"/>
                      </a:cubicBezTo>
                      <a:cubicBezTo>
                        <a:pt x="13" y="0"/>
                        <a:pt x="0" y="8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5" name="iŝ1iḓê"/>
                <p:cNvSpPr>
                  <a:spLocks/>
                </p:cNvSpPr>
                <p:nvPr/>
              </p:nvSpPr>
              <p:spPr bwMode="auto">
                <a:xfrm>
                  <a:off x="6464154" y="3305502"/>
                  <a:ext cx="47239" cy="124349"/>
                </a:xfrm>
                <a:custGeom>
                  <a:avLst/>
                  <a:gdLst>
                    <a:gd name="T0" fmla="*/ 5 w 29"/>
                    <a:gd name="T1" fmla="*/ 16 h 76"/>
                    <a:gd name="T2" fmla="*/ 14 w 29"/>
                    <a:gd name="T3" fmla="*/ 66 h 76"/>
                    <a:gd name="T4" fmla="*/ 29 w 29"/>
                    <a:gd name="T5" fmla="*/ 66 h 76"/>
                    <a:gd name="T6" fmla="*/ 17 w 29"/>
                    <a:gd name="T7" fmla="*/ 8 h 76"/>
                    <a:gd name="T8" fmla="*/ 5 w 29"/>
                    <a:gd name="T9" fmla="*/ 16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76">
                      <a:moveTo>
                        <a:pt x="5" y="16"/>
                      </a:moveTo>
                      <a:cubicBezTo>
                        <a:pt x="13" y="31"/>
                        <a:pt x="13" y="49"/>
                        <a:pt x="14" y="66"/>
                      </a:cubicBezTo>
                      <a:cubicBezTo>
                        <a:pt x="14" y="76"/>
                        <a:pt x="29" y="76"/>
                        <a:pt x="29" y="66"/>
                      </a:cubicBezTo>
                      <a:cubicBezTo>
                        <a:pt x="28" y="46"/>
                        <a:pt x="28" y="26"/>
                        <a:pt x="17" y="8"/>
                      </a:cubicBezTo>
                      <a:cubicBezTo>
                        <a:pt x="13" y="0"/>
                        <a:pt x="0" y="7"/>
                        <a:pt x="5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6" name="iṡḻïḓé"/>
                <p:cNvSpPr>
                  <a:spLocks/>
                </p:cNvSpPr>
                <p:nvPr/>
              </p:nvSpPr>
              <p:spPr bwMode="auto">
                <a:xfrm>
                  <a:off x="5754186" y="3556283"/>
                  <a:ext cx="125043" cy="136853"/>
                </a:xfrm>
                <a:custGeom>
                  <a:avLst/>
                  <a:gdLst>
                    <a:gd name="T0" fmla="*/ 5 w 76"/>
                    <a:gd name="T1" fmla="*/ 17 h 83"/>
                    <a:gd name="T2" fmla="*/ 58 w 76"/>
                    <a:gd name="T3" fmla="*/ 76 h 83"/>
                    <a:gd name="T4" fmla="*/ 68 w 76"/>
                    <a:gd name="T5" fmla="*/ 66 h 83"/>
                    <a:gd name="T6" fmla="*/ 17 w 76"/>
                    <a:gd name="T7" fmla="*/ 9 h 83"/>
                    <a:gd name="T8" fmla="*/ 5 w 76"/>
                    <a:gd name="T9" fmla="*/ 17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83">
                      <a:moveTo>
                        <a:pt x="5" y="17"/>
                      </a:moveTo>
                      <a:cubicBezTo>
                        <a:pt x="17" y="41"/>
                        <a:pt x="38" y="58"/>
                        <a:pt x="58" y="76"/>
                      </a:cubicBezTo>
                      <a:cubicBezTo>
                        <a:pt x="65" y="83"/>
                        <a:pt x="76" y="72"/>
                        <a:pt x="68" y="66"/>
                      </a:cubicBezTo>
                      <a:cubicBezTo>
                        <a:pt x="49" y="49"/>
                        <a:pt x="30" y="32"/>
                        <a:pt x="17" y="9"/>
                      </a:cubicBezTo>
                      <a:cubicBezTo>
                        <a:pt x="13" y="0"/>
                        <a:pt x="0" y="8"/>
                        <a:pt x="5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7" name="íşľîḓe"/>
                <p:cNvSpPr>
                  <a:spLocks/>
                </p:cNvSpPr>
                <p:nvPr/>
              </p:nvSpPr>
              <p:spPr bwMode="auto">
                <a:xfrm>
                  <a:off x="5720146" y="3604217"/>
                  <a:ext cx="85446" cy="95172"/>
                </a:xfrm>
                <a:custGeom>
                  <a:avLst/>
                  <a:gdLst>
                    <a:gd name="T0" fmla="*/ 6 w 52"/>
                    <a:gd name="T1" fmla="*/ 16 h 58"/>
                    <a:gd name="T2" fmla="*/ 36 w 52"/>
                    <a:gd name="T3" fmla="*/ 52 h 58"/>
                    <a:gd name="T4" fmla="*/ 44 w 52"/>
                    <a:gd name="T5" fmla="*/ 39 h 58"/>
                    <a:gd name="T6" fmla="*/ 18 w 52"/>
                    <a:gd name="T7" fmla="*/ 8 h 58"/>
                    <a:gd name="T8" fmla="*/ 6 w 52"/>
                    <a:gd name="T9" fmla="*/ 16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" h="58">
                      <a:moveTo>
                        <a:pt x="6" y="16"/>
                      </a:moveTo>
                      <a:cubicBezTo>
                        <a:pt x="14" y="29"/>
                        <a:pt x="23" y="43"/>
                        <a:pt x="36" y="52"/>
                      </a:cubicBezTo>
                      <a:cubicBezTo>
                        <a:pt x="44" y="58"/>
                        <a:pt x="52" y="45"/>
                        <a:pt x="44" y="39"/>
                      </a:cubicBezTo>
                      <a:cubicBezTo>
                        <a:pt x="33" y="32"/>
                        <a:pt x="26" y="19"/>
                        <a:pt x="18" y="8"/>
                      </a:cubicBezTo>
                      <a:cubicBezTo>
                        <a:pt x="13" y="0"/>
                        <a:pt x="0" y="8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8" name="išľïde"/>
                <p:cNvSpPr>
                  <a:spLocks/>
                </p:cNvSpPr>
                <p:nvPr/>
              </p:nvSpPr>
              <p:spPr bwMode="auto">
                <a:xfrm>
                  <a:off x="7001146" y="2876187"/>
                  <a:ext cx="109760" cy="67384"/>
                </a:xfrm>
                <a:custGeom>
                  <a:avLst/>
                  <a:gdLst>
                    <a:gd name="T0" fmla="*/ 8 w 67"/>
                    <a:gd name="T1" fmla="*/ 17 h 41"/>
                    <a:gd name="T2" fmla="*/ 54 w 67"/>
                    <a:gd name="T3" fmla="*/ 38 h 41"/>
                    <a:gd name="T4" fmla="*/ 58 w 67"/>
                    <a:gd name="T5" fmla="*/ 24 h 41"/>
                    <a:gd name="T6" fmla="*/ 16 w 67"/>
                    <a:gd name="T7" fmla="*/ 4 h 41"/>
                    <a:gd name="T8" fmla="*/ 8 w 67"/>
                    <a:gd name="T9" fmla="*/ 17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41">
                      <a:moveTo>
                        <a:pt x="8" y="17"/>
                      </a:moveTo>
                      <a:cubicBezTo>
                        <a:pt x="23" y="26"/>
                        <a:pt x="38" y="34"/>
                        <a:pt x="54" y="38"/>
                      </a:cubicBezTo>
                      <a:cubicBezTo>
                        <a:pt x="63" y="41"/>
                        <a:pt x="67" y="26"/>
                        <a:pt x="58" y="24"/>
                      </a:cubicBezTo>
                      <a:cubicBezTo>
                        <a:pt x="43" y="20"/>
                        <a:pt x="29" y="12"/>
                        <a:pt x="16" y="4"/>
                      </a:cubicBezTo>
                      <a:cubicBezTo>
                        <a:pt x="7" y="0"/>
                        <a:pt x="0" y="13"/>
                        <a:pt x="8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9" name="ïšlïḍe"/>
                <p:cNvSpPr>
                  <a:spLocks/>
                </p:cNvSpPr>
                <p:nvPr/>
              </p:nvSpPr>
              <p:spPr bwMode="auto">
                <a:xfrm>
                  <a:off x="6987947" y="2932456"/>
                  <a:ext cx="90309" cy="49323"/>
                </a:xfrm>
                <a:custGeom>
                  <a:avLst/>
                  <a:gdLst>
                    <a:gd name="T0" fmla="*/ 8 w 55"/>
                    <a:gd name="T1" fmla="*/ 17 h 30"/>
                    <a:gd name="T2" fmla="*/ 42 w 55"/>
                    <a:gd name="T3" fmla="*/ 28 h 30"/>
                    <a:gd name="T4" fmla="*/ 46 w 55"/>
                    <a:gd name="T5" fmla="*/ 14 h 30"/>
                    <a:gd name="T6" fmla="*/ 16 w 55"/>
                    <a:gd name="T7" fmla="*/ 4 h 30"/>
                    <a:gd name="T8" fmla="*/ 8 w 55"/>
                    <a:gd name="T9" fmla="*/ 17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30">
                      <a:moveTo>
                        <a:pt x="8" y="17"/>
                      </a:moveTo>
                      <a:cubicBezTo>
                        <a:pt x="19" y="23"/>
                        <a:pt x="30" y="26"/>
                        <a:pt x="42" y="28"/>
                      </a:cubicBezTo>
                      <a:cubicBezTo>
                        <a:pt x="51" y="30"/>
                        <a:pt x="55" y="15"/>
                        <a:pt x="46" y="14"/>
                      </a:cubicBezTo>
                      <a:cubicBezTo>
                        <a:pt x="36" y="12"/>
                        <a:pt x="25" y="10"/>
                        <a:pt x="16" y="4"/>
                      </a:cubicBezTo>
                      <a:cubicBezTo>
                        <a:pt x="7" y="0"/>
                        <a:pt x="0" y="13"/>
                        <a:pt x="8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0" name="íṧļîdè"/>
                <p:cNvSpPr>
                  <a:spLocks/>
                </p:cNvSpPr>
                <p:nvPr/>
              </p:nvSpPr>
              <p:spPr bwMode="auto">
                <a:xfrm>
                  <a:off x="7521465" y="2471186"/>
                  <a:ext cx="47933" cy="118096"/>
                </a:xfrm>
                <a:custGeom>
                  <a:avLst/>
                  <a:gdLst>
                    <a:gd name="T0" fmla="*/ 5 w 29"/>
                    <a:gd name="T1" fmla="*/ 16 h 72"/>
                    <a:gd name="T2" fmla="*/ 14 w 29"/>
                    <a:gd name="T3" fmla="*/ 62 h 72"/>
                    <a:gd name="T4" fmla="*/ 29 w 29"/>
                    <a:gd name="T5" fmla="*/ 62 h 72"/>
                    <a:gd name="T6" fmla="*/ 17 w 29"/>
                    <a:gd name="T7" fmla="*/ 8 h 72"/>
                    <a:gd name="T8" fmla="*/ 5 w 29"/>
                    <a:gd name="T9" fmla="*/ 16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72">
                      <a:moveTo>
                        <a:pt x="5" y="16"/>
                      </a:moveTo>
                      <a:cubicBezTo>
                        <a:pt x="12" y="30"/>
                        <a:pt x="13" y="46"/>
                        <a:pt x="14" y="62"/>
                      </a:cubicBezTo>
                      <a:cubicBezTo>
                        <a:pt x="14" y="72"/>
                        <a:pt x="29" y="72"/>
                        <a:pt x="29" y="62"/>
                      </a:cubicBezTo>
                      <a:cubicBezTo>
                        <a:pt x="28" y="43"/>
                        <a:pt x="26" y="25"/>
                        <a:pt x="17" y="8"/>
                      </a:cubicBezTo>
                      <a:cubicBezTo>
                        <a:pt x="13" y="0"/>
                        <a:pt x="0" y="7"/>
                        <a:pt x="5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1" name="iṥļïḋê"/>
                <p:cNvSpPr>
                  <a:spLocks/>
                </p:cNvSpPr>
                <p:nvPr/>
              </p:nvSpPr>
              <p:spPr bwMode="auto">
                <a:xfrm>
                  <a:off x="7577039" y="2455903"/>
                  <a:ext cx="44460" cy="110455"/>
                </a:xfrm>
                <a:custGeom>
                  <a:avLst/>
                  <a:gdLst>
                    <a:gd name="T0" fmla="*/ 4 w 27"/>
                    <a:gd name="T1" fmla="*/ 13 h 67"/>
                    <a:gd name="T2" fmla="*/ 12 w 27"/>
                    <a:gd name="T3" fmla="*/ 57 h 67"/>
                    <a:gd name="T4" fmla="*/ 27 w 27"/>
                    <a:gd name="T5" fmla="*/ 57 h 67"/>
                    <a:gd name="T6" fmla="*/ 18 w 27"/>
                    <a:gd name="T7" fmla="*/ 9 h 67"/>
                    <a:gd name="T8" fmla="*/ 4 w 27"/>
                    <a:gd name="T9" fmla="*/ 1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67">
                      <a:moveTo>
                        <a:pt x="4" y="13"/>
                      </a:moveTo>
                      <a:cubicBezTo>
                        <a:pt x="9" y="27"/>
                        <a:pt x="11" y="42"/>
                        <a:pt x="12" y="57"/>
                      </a:cubicBezTo>
                      <a:cubicBezTo>
                        <a:pt x="12" y="67"/>
                        <a:pt x="27" y="67"/>
                        <a:pt x="27" y="57"/>
                      </a:cubicBezTo>
                      <a:cubicBezTo>
                        <a:pt x="26" y="40"/>
                        <a:pt x="24" y="24"/>
                        <a:pt x="18" y="9"/>
                      </a:cubicBezTo>
                      <a:cubicBezTo>
                        <a:pt x="15" y="0"/>
                        <a:pt x="0" y="4"/>
                        <a:pt x="4" y="1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2" name="îsḻíḋè"/>
                <p:cNvSpPr>
                  <a:spLocks/>
                </p:cNvSpPr>
                <p:nvPr/>
              </p:nvSpPr>
              <p:spPr bwMode="auto">
                <a:xfrm>
                  <a:off x="6335637" y="2555937"/>
                  <a:ext cx="277874" cy="187565"/>
                </a:xfrm>
                <a:custGeom>
                  <a:avLst/>
                  <a:gdLst>
                    <a:gd name="T0" fmla="*/ 39 w 169"/>
                    <a:gd name="T1" fmla="*/ 48 h 114"/>
                    <a:gd name="T2" fmla="*/ 85 w 169"/>
                    <a:gd name="T3" fmla="*/ 51 h 114"/>
                    <a:gd name="T4" fmla="*/ 135 w 169"/>
                    <a:gd name="T5" fmla="*/ 5 h 114"/>
                    <a:gd name="T6" fmla="*/ 169 w 169"/>
                    <a:gd name="T7" fmla="*/ 32 h 114"/>
                    <a:gd name="T8" fmla="*/ 75 w 169"/>
                    <a:gd name="T9" fmla="*/ 103 h 114"/>
                    <a:gd name="T10" fmla="*/ 57 w 169"/>
                    <a:gd name="T11" fmla="*/ 101 h 114"/>
                    <a:gd name="T12" fmla="*/ 46 w 169"/>
                    <a:gd name="T13" fmla="*/ 108 h 114"/>
                    <a:gd name="T14" fmla="*/ 6 w 169"/>
                    <a:gd name="T15" fmla="*/ 106 h 114"/>
                    <a:gd name="T16" fmla="*/ 9 w 169"/>
                    <a:gd name="T17" fmla="*/ 53 h 114"/>
                    <a:gd name="T18" fmla="*/ 39 w 169"/>
                    <a:gd name="T19" fmla="*/ 48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9" h="114">
                      <a:moveTo>
                        <a:pt x="39" y="48"/>
                      </a:moveTo>
                      <a:cubicBezTo>
                        <a:pt x="39" y="48"/>
                        <a:pt x="73" y="53"/>
                        <a:pt x="85" y="51"/>
                      </a:cubicBezTo>
                      <a:cubicBezTo>
                        <a:pt x="98" y="48"/>
                        <a:pt x="128" y="10"/>
                        <a:pt x="135" y="5"/>
                      </a:cubicBezTo>
                      <a:cubicBezTo>
                        <a:pt x="143" y="0"/>
                        <a:pt x="169" y="32"/>
                        <a:pt x="169" y="32"/>
                      </a:cubicBezTo>
                      <a:cubicBezTo>
                        <a:pt x="169" y="32"/>
                        <a:pt x="91" y="96"/>
                        <a:pt x="75" y="103"/>
                      </a:cubicBezTo>
                      <a:cubicBezTo>
                        <a:pt x="57" y="101"/>
                        <a:pt x="57" y="101"/>
                        <a:pt x="57" y="101"/>
                      </a:cubicBezTo>
                      <a:cubicBezTo>
                        <a:pt x="46" y="108"/>
                        <a:pt x="46" y="108"/>
                        <a:pt x="46" y="108"/>
                      </a:cubicBezTo>
                      <a:cubicBezTo>
                        <a:pt x="46" y="108"/>
                        <a:pt x="12" y="114"/>
                        <a:pt x="6" y="106"/>
                      </a:cubicBezTo>
                      <a:cubicBezTo>
                        <a:pt x="0" y="97"/>
                        <a:pt x="9" y="53"/>
                        <a:pt x="9" y="53"/>
                      </a:cubicBezTo>
                      <a:cubicBezTo>
                        <a:pt x="9" y="53"/>
                        <a:pt x="28" y="47"/>
                        <a:pt x="39" y="4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3" name="ïsḻidé"/>
                <p:cNvSpPr>
                  <a:spLocks/>
                </p:cNvSpPr>
                <p:nvPr/>
              </p:nvSpPr>
              <p:spPr bwMode="auto">
                <a:xfrm>
                  <a:off x="5644426" y="2377403"/>
                  <a:ext cx="771795" cy="288989"/>
                </a:xfrm>
                <a:custGeom>
                  <a:avLst/>
                  <a:gdLst>
                    <a:gd name="T0" fmla="*/ 161 w 470"/>
                    <a:gd name="T1" fmla="*/ 119 h 176"/>
                    <a:gd name="T2" fmla="*/ 362 w 470"/>
                    <a:gd name="T3" fmla="*/ 14 h 176"/>
                    <a:gd name="T4" fmla="*/ 470 w 470"/>
                    <a:gd name="T5" fmla="*/ 157 h 176"/>
                    <a:gd name="T6" fmla="*/ 428 w 470"/>
                    <a:gd name="T7" fmla="*/ 173 h 176"/>
                    <a:gd name="T8" fmla="*/ 360 w 470"/>
                    <a:gd name="T9" fmla="*/ 52 h 176"/>
                    <a:gd name="T10" fmla="*/ 169 w 470"/>
                    <a:gd name="T11" fmla="*/ 157 h 176"/>
                    <a:gd name="T12" fmla="*/ 161 w 470"/>
                    <a:gd name="T13" fmla="*/ 119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0" h="176">
                      <a:moveTo>
                        <a:pt x="161" y="119"/>
                      </a:moveTo>
                      <a:cubicBezTo>
                        <a:pt x="161" y="119"/>
                        <a:pt x="287" y="0"/>
                        <a:pt x="362" y="14"/>
                      </a:cubicBezTo>
                      <a:cubicBezTo>
                        <a:pt x="437" y="27"/>
                        <a:pt x="461" y="111"/>
                        <a:pt x="470" y="157"/>
                      </a:cubicBezTo>
                      <a:cubicBezTo>
                        <a:pt x="470" y="157"/>
                        <a:pt x="442" y="176"/>
                        <a:pt x="428" y="173"/>
                      </a:cubicBezTo>
                      <a:cubicBezTo>
                        <a:pt x="428" y="173"/>
                        <a:pt x="414" y="48"/>
                        <a:pt x="360" y="52"/>
                      </a:cubicBezTo>
                      <a:cubicBezTo>
                        <a:pt x="305" y="57"/>
                        <a:pt x="180" y="151"/>
                        <a:pt x="169" y="157"/>
                      </a:cubicBezTo>
                      <a:cubicBezTo>
                        <a:pt x="158" y="164"/>
                        <a:pt x="0" y="139"/>
                        <a:pt x="161" y="119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4" name="iśļïḋê"/>
                <p:cNvSpPr>
                  <a:spLocks/>
                </p:cNvSpPr>
                <p:nvPr/>
              </p:nvSpPr>
              <p:spPr bwMode="auto">
                <a:xfrm>
                  <a:off x="6437756" y="2689317"/>
                  <a:ext cx="248003" cy="336922"/>
                </a:xfrm>
                <a:custGeom>
                  <a:avLst/>
                  <a:gdLst>
                    <a:gd name="T0" fmla="*/ 43 w 151"/>
                    <a:gd name="T1" fmla="*/ 126 h 205"/>
                    <a:gd name="T2" fmla="*/ 82 w 151"/>
                    <a:gd name="T3" fmla="*/ 103 h 205"/>
                    <a:gd name="T4" fmla="*/ 87 w 151"/>
                    <a:gd name="T5" fmla="*/ 24 h 205"/>
                    <a:gd name="T6" fmla="*/ 143 w 151"/>
                    <a:gd name="T7" fmla="*/ 15 h 205"/>
                    <a:gd name="T8" fmla="*/ 113 w 151"/>
                    <a:gd name="T9" fmla="*/ 156 h 205"/>
                    <a:gd name="T10" fmla="*/ 97 w 151"/>
                    <a:gd name="T11" fmla="*/ 155 h 205"/>
                    <a:gd name="T12" fmla="*/ 95 w 151"/>
                    <a:gd name="T13" fmla="*/ 183 h 205"/>
                    <a:gd name="T14" fmla="*/ 38 w 151"/>
                    <a:gd name="T15" fmla="*/ 205 h 205"/>
                    <a:gd name="T16" fmla="*/ 6 w 151"/>
                    <a:gd name="T17" fmla="*/ 153 h 205"/>
                    <a:gd name="T18" fmla="*/ 43 w 151"/>
                    <a:gd name="T19" fmla="*/ 126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1" h="205">
                      <a:moveTo>
                        <a:pt x="43" y="126"/>
                      </a:moveTo>
                      <a:cubicBezTo>
                        <a:pt x="43" y="126"/>
                        <a:pt x="74" y="117"/>
                        <a:pt x="82" y="103"/>
                      </a:cubicBezTo>
                      <a:cubicBezTo>
                        <a:pt x="90" y="89"/>
                        <a:pt x="97" y="41"/>
                        <a:pt x="87" y="24"/>
                      </a:cubicBezTo>
                      <a:cubicBezTo>
                        <a:pt x="87" y="24"/>
                        <a:pt x="130" y="0"/>
                        <a:pt x="143" y="15"/>
                      </a:cubicBezTo>
                      <a:cubicBezTo>
                        <a:pt x="143" y="15"/>
                        <a:pt x="151" y="126"/>
                        <a:pt x="113" y="156"/>
                      </a:cubicBezTo>
                      <a:cubicBezTo>
                        <a:pt x="97" y="155"/>
                        <a:pt x="97" y="155"/>
                        <a:pt x="97" y="155"/>
                      </a:cubicBezTo>
                      <a:cubicBezTo>
                        <a:pt x="97" y="155"/>
                        <a:pt x="106" y="177"/>
                        <a:pt x="95" y="183"/>
                      </a:cubicBezTo>
                      <a:cubicBezTo>
                        <a:pt x="84" y="190"/>
                        <a:pt x="41" y="205"/>
                        <a:pt x="38" y="205"/>
                      </a:cubicBezTo>
                      <a:cubicBezTo>
                        <a:pt x="38" y="205"/>
                        <a:pt x="13" y="166"/>
                        <a:pt x="6" y="153"/>
                      </a:cubicBezTo>
                      <a:cubicBezTo>
                        <a:pt x="0" y="141"/>
                        <a:pt x="43" y="126"/>
                        <a:pt x="43" y="126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5" name="î$1îḑê"/>
                <p:cNvSpPr>
                  <a:spLocks/>
                </p:cNvSpPr>
                <p:nvPr/>
              </p:nvSpPr>
              <p:spPr bwMode="auto">
                <a:xfrm>
                  <a:off x="5558980" y="2546212"/>
                  <a:ext cx="948940" cy="409169"/>
                </a:xfrm>
                <a:custGeom>
                  <a:avLst/>
                  <a:gdLst>
                    <a:gd name="T0" fmla="*/ 176 w 578"/>
                    <a:gd name="T1" fmla="*/ 40 h 249"/>
                    <a:gd name="T2" fmla="*/ 578 w 578"/>
                    <a:gd name="T3" fmla="*/ 213 h 249"/>
                    <a:gd name="T4" fmla="*/ 545 w 578"/>
                    <a:gd name="T5" fmla="*/ 249 h 249"/>
                    <a:gd name="T6" fmla="*/ 161 w 578"/>
                    <a:gd name="T7" fmla="*/ 88 h 249"/>
                    <a:gd name="T8" fmla="*/ 34 w 578"/>
                    <a:gd name="T9" fmla="*/ 82 h 249"/>
                    <a:gd name="T10" fmla="*/ 176 w 578"/>
                    <a:gd name="T11" fmla="*/ 40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78" h="249">
                      <a:moveTo>
                        <a:pt x="176" y="40"/>
                      </a:moveTo>
                      <a:cubicBezTo>
                        <a:pt x="176" y="40"/>
                        <a:pt x="473" y="12"/>
                        <a:pt x="578" y="213"/>
                      </a:cubicBezTo>
                      <a:cubicBezTo>
                        <a:pt x="578" y="213"/>
                        <a:pt x="551" y="239"/>
                        <a:pt x="545" y="249"/>
                      </a:cubicBezTo>
                      <a:cubicBezTo>
                        <a:pt x="545" y="249"/>
                        <a:pt x="478" y="50"/>
                        <a:pt x="161" y="88"/>
                      </a:cubicBezTo>
                      <a:cubicBezTo>
                        <a:pt x="153" y="86"/>
                        <a:pt x="57" y="139"/>
                        <a:pt x="34" y="82"/>
                      </a:cubicBezTo>
                      <a:cubicBezTo>
                        <a:pt x="0" y="0"/>
                        <a:pt x="176" y="40"/>
                        <a:pt x="176" y="40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6" name="iṣḻïḑe"/>
                <p:cNvSpPr>
                  <a:spLocks/>
                </p:cNvSpPr>
                <p:nvPr/>
              </p:nvSpPr>
              <p:spPr bwMode="auto">
                <a:xfrm>
                  <a:off x="5991074" y="1477092"/>
                  <a:ext cx="390413" cy="607849"/>
                </a:xfrm>
                <a:custGeom>
                  <a:avLst/>
                  <a:gdLst>
                    <a:gd name="T0" fmla="*/ 231 w 238"/>
                    <a:gd name="T1" fmla="*/ 325 h 370"/>
                    <a:gd name="T2" fmla="*/ 222 w 238"/>
                    <a:gd name="T3" fmla="*/ 281 h 370"/>
                    <a:gd name="T4" fmla="*/ 96 w 238"/>
                    <a:gd name="T5" fmla="*/ 258 h 370"/>
                    <a:gd name="T6" fmla="*/ 207 w 238"/>
                    <a:gd name="T7" fmla="*/ 227 h 370"/>
                    <a:gd name="T8" fmla="*/ 203 w 238"/>
                    <a:gd name="T9" fmla="*/ 211 h 370"/>
                    <a:gd name="T10" fmla="*/ 216 w 238"/>
                    <a:gd name="T11" fmla="*/ 184 h 370"/>
                    <a:gd name="T12" fmla="*/ 190 w 238"/>
                    <a:gd name="T13" fmla="*/ 170 h 370"/>
                    <a:gd name="T14" fmla="*/ 189 w 238"/>
                    <a:gd name="T15" fmla="*/ 166 h 370"/>
                    <a:gd name="T16" fmla="*/ 189 w 238"/>
                    <a:gd name="T17" fmla="*/ 166 h 370"/>
                    <a:gd name="T18" fmla="*/ 168 w 238"/>
                    <a:gd name="T19" fmla="*/ 98 h 370"/>
                    <a:gd name="T20" fmla="*/ 7 w 238"/>
                    <a:gd name="T21" fmla="*/ 181 h 370"/>
                    <a:gd name="T22" fmla="*/ 73 w 238"/>
                    <a:gd name="T23" fmla="*/ 339 h 370"/>
                    <a:gd name="T24" fmla="*/ 231 w 238"/>
                    <a:gd name="T25" fmla="*/ 325 h 3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8" h="370">
                      <a:moveTo>
                        <a:pt x="231" y="325"/>
                      </a:moveTo>
                      <a:cubicBezTo>
                        <a:pt x="231" y="316"/>
                        <a:pt x="227" y="300"/>
                        <a:pt x="222" y="281"/>
                      </a:cubicBezTo>
                      <a:cubicBezTo>
                        <a:pt x="140" y="369"/>
                        <a:pt x="96" y="258"/>
                        <a:pt x="96" y="258"/>
                      </a:cubicBezTo>
                      <a:cubicBezTo>
                        <a:pt x="106" y="257"/>
                        <a:pt x="177" y="236"/>
                        <a:pt x="207" y="227"/>
                      </a:cubicBezTo>
                      <a:cubicBezTo>
                        <a:pt x="206" y="221"/>
                        <a:pt x="204" y="216"/>
                        <a:pt x="203" y="211"/>
                      </a:cubicBezTo>
                      <a:cubicBezTo>
                        <a:pt x="231" y="212"/>
                        <a:pt x="238" y="174"/>
                        <a:pt x="216" y="184"/>
                      </a:cubicBezTo>
                      <a:cubicBezTo>
                        <a:pt x="201" y="191"/>
                        <a:pt x="193" y="178"/>
                        <a:pt x="190" y="170"/>
                      </a:cubicBezTo>
                      <a:cubicBezTo>
                        <a:pt x="190" y="169"/>
                        <a:pt x="189" y="167"/>
                        <a:pt x="189" y="166"/>
                      </a:cubicBezTo>
                      <a:cubicBezTo>
                        <a:pt x="189" y="166"/>
                        <a:pt x="189" y="166"/>
                        <a:pt x="189" y="166"/>
                      </a:cubicBezTo>
                      <a:cubicBezTo>
                        <a:pt x="177" y="127"/>
                        <a:pt x="168" y="98"/>
                        <a:pt x="168" y="98"/>
                      </a:cubicBezTo>
                      <a:cubicBezTo>
                        <a:pt x="53" y="0"/>
                        <a:pt x="0" y="162"/>
                        <a:pt x="7" y="181"/>
                      </a:cubicBezTo>
                      <a:cubicBezTo>
                        <a:pt x="13" y="201"/>
                        <a:pt x="43" y="309"/>
                        <a:pt x="73" y="339"/>
                      </a:cubicBezTo>
                      <a:cubicBezTo>
                        <a:pt x="103" y="370"/>
                        <a:pt x="235" y="366"/>
                        <a:pt x="231" y="325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7" name="îṡļîdê"/>
                <p:cNvSpPr>
                  <a:spLocks/>
                </p:cNvSpPr>
                <p:nvPr/>
              </p:nvSpPr>
              <p:spPr bwMode="auto">
                <a:xfrm>
                  <a:off x="5808371" y="1416654"/>
                  <a:ext cx="522403" cy="536991"/>
                </a:xfrm>
                <a:custGeom>
                  <a:avLst/>
                  <a:gdLst>
                    <a:gd name="T0" fmla="*/ 155 w 318"/>
                    <a:gd name="T1" fmla="*/ 293 h 327"/>
                    <a:gd name="T2" fmla="*/ 127 w 318"/>
                    <a:gd name="T3" fmla="*/ 175 h 327"/>
                    <a:gd name="T4" fmla="*/ 231 w 318"/>
                    <a:gd name="T5" fmla="*/ 154 h 327"/>
                    <a:gd name="T6" fmla="*/ 201 w 318"/>
                    <a:gd name="T7" fmla="*/ 142 h 327"/>
                    <a:gd name="T8" fmla="*/ 309 w 318"/>
                    <a:gd name="T9" fmla="*/ 124 h 327"/>
                    <a:gd name="T10" fmla="*/ 290 w 318"/>
                    <a:gd name="T11" fmla="*/ 129 h 327"/>
                    <a:gd name="T12" fmla="*/ 262 w 318"/>
                    <a:gd name="T13" fmla="*/ 11 h 327"/>
                    <a:gd name="T14" fmla="*/ 245 w 318"/>
                    <a:gd name="T15" fmla="*/ 58 h 327"/>
                    <a:gd name="T16" fmla="*/ 168 w 318"/>
                    <a:gd name="T17" fmla="*/ 8 h 327"/>
                    <a:gd name="T18" fmla="*/ 162 w 318"/>
                    <a:gd name="T19" fmla="*/ 56 h 327"/>
                    <a:gd name="T20" fmla="*/ 50 w 318"/>
                    <a:gd name="T21" fmla="*/ 118 h 327"/>
                    <a:gd name="T22" fmla="*/ 3 w 318"/>
                    <a:gd name="T23" fmla="*/ 134 h 327"/>
                    <a:gd name="T24" fmla="*/ 31 w 318"/>
                    <a:gd name="T25" fmla="*/ 140 h 327"/>
                    <a:gd name="T26" fmla="*/ 15 w 318"/>
                    <a:gd name="T27" fmla="*/ 168 h 327"/>
                    <a:gd name="T28" fmla="*/ 32 w 318"/>
                    <a:gd name="T29" fmla="*/ 158 h 327"/>
                    <a:gd name="T30" fmla="*/ 93 w 318"/>
                    <a:gd name="T31" fmla="*/ 266 h 327"/>
                    <a:gd name="T32" fmla="*/ 85 w 318"/>
                    <a:gd name="T33" fmla="*/ 300 h 327"/>
                    <a:gd name="T34" fmla="*/ 102 w 318"/>
                    <a:gd name="T35" fmla="*/ 291 h 327"/>
                    <a:gd name="T36" fmla="*/ 111 w 318"/>
                    <a:gd name="T37" fmla="*/ 317 h 327"/>
                    <a:gd name="T38" fmla="*/ 155 w 318"/>
                    <a:gd name="T39" fmla="*/ 293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18" h="327">
                      <a:moveTo>
                        <a:pt x="155" y="293"/>
                      </a:moveTo>
                      <a:cubicBezTo>
                        <a:pt x="155" y="293"/>
                        <a:pt x="196" y="217"/>
                        <a:pt x="127" y="175"/>
                      </a:cubicBezTo>
                      <a:cubicBezTo>
                        <a:pt x="127" y="175"/>
                        <a:pt x="249" y="167"/>
                        <a:pt x="231" y="154"/>
                      </a:cubicBezTo>
                      <a:cubicBezTo>
                        <a:pt x="215" y="142"/>
                        <a:pt x="201" y="142"/>
                        <a:pt x="201" y="142"/>
                      </a:cubicBezTo>
                      <a:cubicBezTo>
                        <a:pt x="201" y="142"/>
                        <a:pt x="301" y="156"/>
                        <a:pt x="309" y="124"/>
                      </a:cubicBezTo>
                      <a:cubicBezTo>
                        <a:pt x="318" y="90"/>
                        <a:pt x="290" y="129"/>
                        <a:pt x="290" y="129"/>
                      </a:cubicBezTo>
                      <a:cubicBezTo>
                        <a:pt x="290" y="129"/>
                        <a:pt x="309" y="19"/>
                        <a:pt x="262" y="11"/>
                      </a:cubicBezTo>
                      <a:cubicBezTo>
                        <a:pt x="215" y="4"/>
                        <a:pt x="245" y="58"/>
                        <a:pt x="245" y="58"/>
                      </a:cubicBezTo>
                      <a:cubicBezTo>
                        <a:pt x="245" y="58"/>
                        <a:pt x="223" y="16"/>
                        <a:pt x="168" y="8"/>
                      </a:cubicBezTo>
                      <a:cubicBezTo>
                        <a:pt x="113" y="0"/>
                        <a:pt x="130" y="46"/>
                        <a:pt x="162" y="56"/>
                      </a:cubicBezTo>
                      <a:cubicBezTo>
                        <a:pt x="162" y="56"/>
                        <a:pt x="77" y="67"/>
                        <a:pt x="50" y="118"/>
                      </a:cubicBezTo>
                      <a:cubicBezTo>
                        <a:pt x="50" y="118"/>
                        <a:pt x="6" y="110"/>
                        <a:pt x="3" y="134"/>
                      </a:cubicBezTo>
                      <a:cubicBezTo>
                        <a:pt x="0" y="158"/>
                        <a:pt x="31" y="140"/>
                        <a:pt x="31" y="140"/>
                      </a:cubicBezTo>
                      <a:cubicBezTo>
                        <a:pt x="31" y="140"/>
                        <a:pt x="2" y="161"/>
                        <a:pt x="15" y="168"/>
                      </a:cubicBezTo>
                      <a:cubicBezTo>
                        <a:pt x="27" y="176"/>
                        <a:pt x="32" y="158"/>
                        <a:pt x="32" y="158"/>
                      </a:cubicBezTo>
                      <a:cubicBezTo>
                        <a:pt x="32" y="158"/>
                        <a:pt x="26" y="249"/>
                        <a:pt x="93" y="266"/>
                      </a:cubicBezTo>
                      <a:cubicBezTo>
                        <a:pt x="93" y="266"/>
                        <a:pt x="76" y="295"/>
                        <a:pt x="85" y="300"/>
                      </a:cubicBezTo>
                      <a:cubicBezTo>
                        <a:pt x="94" y="306"/>
                        <a:pt x="102" y="291"/>
                        <a:pt x="102" y="291"/>
                      </a:cubicBezTo>
                      <a:cubicBezTo>
                        <a:pt x="102" y="291"/>
                        <a:pt x="92" y="327"/>
                        <a:pt x="111" y="317"/>
                      </a:cubicBezTo>
                      <a:cubicBezTo>
                        <a:pt x="129" y="308"/>
                        <a:pt x="149" y="308"/>
                        <a:pt x="155" y="293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8" name="iṩļïḋe"/>
                <p:cNvSpPr>
                  <a:spLocks/>
                </p:cNvSpPr>
                <p:nvPr/>
              </p:nvSpPr>
              <p:spPr bwMode="auto">
                <a:xfrm>
                  <a:off x="6171692" y="1915438"/>
                  <a:ext cx="141021" cy="103508"/>
                </a:xfrm>
                <a:custGeom>
                  <a:avLst/>
                  <a:gdLst>
                    <a:gd name="T0" fmla="*/ 0 w 86"/>
                    <a:gd name="T1" fmla="*/ 16 h 63"/>
                    <a:gd name="T2" fmla="*/ 86 w 86"/>
                    <a:gd name="T3" fmla="*/ 36 h 63"/>
                    <a:gd name="T4" fmla="*/ 0 w 86"/>
                    <a:gd name="T5" fmla="*/ 16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6" h="63">
                      <a:moveTo>
                        <a:pt x="0" y="16"/>
                      </a:moveTo>
                      <a:cubicBezTo>
                        <a:pt x="16" y="38"/>
                        <a:pt x="45" y="63"/>
                        <a:pt x="86" y="36"/>
                      </a:cubicBezTo>
                      <a:cubicBezTo>
                        <a:pt x="66" y="0"/>
                        <a:pt x="23" y="8"/>
                        <a:pt x="0" y="16"/>
                      </a:cubicBezTo>
                    </a:path>
                  </a:pathLst>
                </a:custGeom>
                <a:solidFill>
                  <a:srgbClr val="DA908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9" name="i$ļïḓé"/>
                <p:cNvSpPr>
                  <a:spLocks/>
                </p:cNvSpPr>
                <p:nvPr/>
              </p:nvSpPr>
              <p:spPr bwMode="auto">
                <a:xfrm>
                  <a:off x="6148767" y="1850137"/>
                  <a:ext cx="207016" cy="125043"/>
                </a:xfrm>
                <a:custGeom>
                  <a:avLst/>
                  <a:gdLst>
                    <a:gd name="T0" fmla="*/ 111 w 126"/>
                    <a:gd name="T1" fmla="*/ 0 h 76"/>
                    <a:gd name="T2" fmla="*/ 0 w 126"/>
                    <a:gd name="T3" fmla="*/ 31 h 76"/>
                    <a:gd name="T4" fmla="*/ 14 w 126"/>
                    <a:gd name="T5" fmla="*/ 56 h 76"/>
                    <a:gd name="T6" fmla="*/ 100 w 126"/>
                    <a:gd name="T7" fmla="*/ 76 h 76"/>
                    <a:gd name="T8" fmla="*/ 126 w 126"/>
                    <a:gd name="T9" fmla="*/ 54 h 76"/>
                    <a:gd name="T10" fmla="*/ 111 w 126"/>
                    <a:gd name="T11" fmla="*/ 0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6" h="76">
                      <a:moveTo>
                        <a:pt x="111" y="0"/>
                      </a:moveTo>
                      <a:cubicBezTo>
                        <a:pt x="81" y="9"/>
                        <a:pt x="10" y="30"/>
                        <a:pt x="0" y="31"/>
                      </a:cubicBezTo>
                      <a:cubicBezTo>
                        <a:pt x="0" y="31"/>
                        <a:pt x="5" y="43"/>
                        <a:pt x="14" y="56"/>
                      </a:cubicBezTo>
                      <a:cubicBezTo>
                        <a:pt x="37" y="48"/>
                        <a:pt x="80" y="40"/>
                        <a:pt x="100" y="76"/>
                      </a:cubicBezTo>
                      <a:cubicBezTo>
                        <a:pt x="108" y="71"/>
                        <a:pt x="117" y="64"/>
                        <a:pt x="126" y="54"/>
                      </a:cubicBezTo>
                      <a:cubicBezTo>
                        <a:pt x="122" y="38"/>
                        <a:pt x="117" y="19"/>
                        <a:pt x="111" y="0"/>
                      </a:cubicBezTo>
                    </a:path>
                  </a:pathLst>
                </a:custGeom>
                <a:solidFill>
                  <a:srgbClr val="7534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0" name="ï$ľîde"/>
                <p:cNvSpPr>
                  <a:spLocks/>
                </p:cNvSpPr>
                <p:nvPr/>
              </p:nvSpPr>
              <p:spPr bwMode="auto">
                <a:xfrm>
                  <a:off x="6218930" y="1736904"/>
                  <a:ext cx="39597" cy="63911"/>
                </a:xfrm>
                <a:custGeom>
                  <a:avLst/>
                  <a:gdLst>
                    <a:gd name="T0" fmla="*/ 21 w 24"/>
                    <a:gd name="T1" fmla="*/ 17 h 39"/>
                    <a:gd name="T2" fmla="*/ 17 w 24"/>
                    <a:gd name="T3" fmla="*/ 37 h 39"/>
                    <a:gd name="T4" fmla="*/ 3 w 24"/>
                    <a:gd name="T5" fmla="*/ 22 h 39"/>
                    <a:gd name="T6" fmla="*/ 7 w 24"/>
                    <a:gd name="T7" fmla="*/ 1 h 39"/>
                    <a:gd name="T8" fmla="*/ 21 w 24"/>
                    <a:gd name="T9" fmla="*/ 17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39">
                      <a:moveTo>
                        <a:pt x="21" y="17"/>
                      </a:moveTo>
                      <a:cubicBezTo>
                        <a:pt x="24" y="27"/>
                        <a:pt x="22" y="36"/>
                        <a:pt x="17" y="37"/>
                      </a:cubicBezTo>
                      <a:cubicBezTo>
                        <a:pt x="12" y="39"/>
                        <a:pt x="6" y="32"/>
                        <a:pt x="3" y="22"/>
                      </a:cubicBezTo>
                      <a:cubicBezTo>
                        <a:pt x="0" y="11"/>
                        <a:pt x="2" y="2"/>
                        <a:pt x="7" y="1"/>
                      </a:cubicBezTo>
                      <a:cubicBezTo>
                        <a:pt x="12" y="0"/>
                        <a:pt x="18" y="7"/>
                        <a:pt x="21" y="17"/>
                      </a:cubicBezTo>
                    </a:path>
                  </a:pathLst>
                </a:custGeom>
                <a:solidFill>
                  <a:srgbClr val="190F0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1" name="ïşľïḋé"/>
                <p:cNvSpPr>
                  <a:spLocks/>
                </p:cNvSpPr>
                <p:nvPr/>
              </p:nvSpPr>
              <p:spPr bwMode="auto">
                <a:xfrm>
                  <a:off x="5974401" y="1825129"/>
                  <a:ext cx="128517" cy="129906"/>
                </a:xfrm>
                <a:custGeom>
                  <a:avLst/>
                  <a:gdLst>
                    <a:gd name="T0" fmla="*/ 75 w 78"/>
                    <a:gd name="T1" fmla="*/ 35 h 79"/>
                    <a:gd name="T2" fmla="*/ 30 w 78"/>
                    <a:gd name="T3" fmla="*/ 10 h 79"/>
                    <a:gd name="T4" fmla="*/ 28 w 78"/>
                    <a:gd name="T5" fmla="*/ 59 h 79"/>
                    <a:gd name="T6" fmla="*/ 75 w 78"/>
                    <a:gd name="T7" fmla="*/ 35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79">
                      <a:moveTo>
                        <a:pt x="75" y="35"/>
                      </a:moveTo>
                      <a:cubicBezTo>
                        <a:pt x="75" y="35"/>
                        <a:pt x="59" y="0"/>
                        <a:pt x="30" y="10"/>
                      </a:cubicBezTo>
                      <a:cubicBezTo>
                        <a:pt x="0" y="21"/>
                        <a:pt x="16" y="47"/>
                        <a:pt x="28" y="59"/>
                      </a:cubicBezTo>
                      <a:cubicBezTo>
                        <a:pt x="40" y="71"/>
                        <a:pt x="78" y="79"/>
                        <a:pt x="75" y="35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2" name="íṧļîḍê"/>
                <p:cNvSpPr>
                  <a:spLocks/>
                </p:cNvSpPr>
                <p:nvPr/>
              </p:nvSpPr>
              <p:spPr bwMode="auto">
                <a:xfrm>
                  <a:off x="6171692" y="1625059"/>
                  <a:ext cx="65300" cy="78499"/>
                </a:xfrm>
                <a:custGeom>
                  <a:avLst/>
                  <a:gdLst>
                    <a:gd name="T0" fmla="*/ 40 w 40"/>
                    <a:gd name="T1" fmla="*/ 38 h 48"/>
                    <a:gd name="T2" fmla="*/ 0 w 40"/>
                    <a:gd name="T3" fmla="*/ 48 h 48"/>
                    <a:gd name="T4" fmla="*/ 40 w 40"/>
                    <a:gd name="T5" fmla="*/ 3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" h="48">
                      <a:moveTo>
                        <a:pt x="40" y="38"/>
                      </a:moveTo>
                      <a:cubicBezTo>
                        <a:pt x="40" y="38"/>
                        <a:pt x="12" y="16"/>
                        <a:pt x="0" y="48"/>
                      </a:cubicBezTo>
                      <a:cubicBezTo>
                        <a:pt x="0" y="48"/>
                        <a:pt x="6" y="0"/>
                        <a:pt x="40" y="38"/>
                      </a:cubicBezTo>
                    </a:path>
                  </a:pathLst>
                </a:custGeom>
                <a:solidFill>
                  <a:srgbClr val="3A2B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3" name="iṩlîḓé"/>
                <p:cNvSpPr>
                  <a:spLocks/>
                </p:cNvSpPr>
                <p:nvPr/>
              </p:nvSpPr>
              <p:spPr bwMode="auto">
                <a:xfrm>
                  <a:off x="6000799" y="1943920"/>
                  <a:ext cx="180618" cy="96561"/>
                </a:xfrm>
                <a:custGeom>
                  <a:avLst/>
                  <a:gdLst>
                    <a:gd name="T0" fmla="*/ 110 w 110"/>
                    <a:gd name="T1" fmla="*/ 55 h 59"/>
                    <a:gd name="T2" fmla="*/ 30 w 110"/>
                    <a:gd name="T3" fmla="*/ 54 h 59"/>
                    <a:gd name="T4" fmla="*/ 1 w 110"/>
                    <a:gd name="T5" fmla="*/ 36 h 59"/>
                    <a:gd name="T6" fmla="*/ 71 w 110"/>
                    <a:gd name="T7" fmla="*/ 0 h 59"/>
                    <a:gd name="T8" fmla="*/ 110 w 110"/>
                    <a:gd name="T9" fmla="*/ 55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9">
                      <a:moveTo>
                        <a:pt x="110" y="55"/>
                      </a:moveTo>
                      <a:cubicBezTo>
                        <a:pt x="110" y="55"/>
                        <a:pt x="52" y="48"/>
                        <a:pt x="30" y="54"/>
                      </a:cubicBezTo>
                      <a:cubicBezTo>
                        <a:pt x="30" y="54"/>
                        <a:pt x="1" y="59"/>
                        <a:pt x="1" y="36"/>
                      </a:cubicBezTo>
                      <a:cubicBezTo>
                        <a:pt x="0" y="12"/>
                        <a:pt x="40" y="14"/>
                        <a:pt x="71" y="0"/>
                      </a:cubicBezTo>
                      <a:lnTo>
                        <a:pt x="110" y="55"/>
                      </a:lnTo>
                      <a:close/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4" name="íṧḻïḑè"/>
                <p:cNvSpPr>
                  <a:spLocks/>
                </p:cNvSpPr>
                <p:nvPr/>
              </p:nvSpPr>
              <p:spPr bwMode="auto">
                <a:xfrm>
                  <a:off x="5529108" y="1940446"/>
                  <a:ext cx="522403" cy="700937"/>
                </a:xfrm>
                <a:custGeom>
                  <a:avLst/>
                  <a:gdLst>
                    <a:gd name="T0" fmla="*/ 273 w 318"/>
                    <a:gd name="T1" fmla="*/ 18 h 427"/>
                    <a:gd name="T2" fmla="*/ 118 w 318"/>
                    <a:gd name="T3" fmla="*/ 83 h 427"/>
                    <a:gd name="T4" fmla="*/ 41 w 318"/>
                    <a:gd name="T5" fmla="*/ 427 h 427"/>
                    <a:gd name="T6" fmla="*/ 259 w 318"/>
                    <a:gd name="T7" fmla="*/ 361 h 427"/>
                    <a:gd name="T8" fmla="*/ 256 w 318"/>
                    <a:gd name="T9" fmla="*/ 184 h 427"/>
                    <a:gd name="T10" fmla="*/ 305 w 318"/>
                    <a:gd name="T11" fmla="*/ 56 h 427"/>
                    <a:gd name="T12" fmla="*/ 273 w 318"/>
                    <a:gd name="T13" fmla="*/ 18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18" h="427">
                      <a:moveTo>
                        <a:pt x="273" y="18"/>
                      </a:moveTo>
                      <a:cubicBezTo>
                        <a:pt x="273" y="18"/>
                        <a:pt x="198" y="0"/>
                        <a:pt x="118" y="83"/>
                      </a:cubicBezTo>
                      <a:cubicBezTo>
                        <a:pt x="37" y="166"/>
                        <a:pt x="0" y="359"/>
                        <a:pt x="41" y="427"/>
                      </a:cubicBezTo>
                      <a:cubicBezTo>
                        <a:pt x="41" y="427"/>
                        <a:pt x="240" y="407"/>
                        <a:pt x="259" y="361"/>
                      </a:cubicBezTo>
                      <a:cubicBezTo>
                        <a:pt x="259" y="361"/>
                        <a:pt x="203" y="254"/>
                        <a:pt x="256" y="184"/>
                      </a:cubicBezTo>
                      <a:cubicBezTo>
                        <a:pt x="318" y="101"/>
                        <a:pt x="298" y="78"/>
                        <a:pt x="305" y="56"/>
                      </a:cubicBezTo>
                      <a:cubicBezTo>
                        <a:pt x="298" y="30"/>
                        <a:pt x="310" y="30"/>
                        <a:pt x="273" y="18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5" name="i$ḻíḋè"/>
                <p:cNvSpPr>
                  <a:spLocks/>
                </p:cNvSpPr>
                <p:nvPr/>
              </p:nvSpPr>
              <p:spPr bwMode="auto">
                <a:xfrm>
                  <a:off x="5921605" y="1956424"/>
                  <a:ext cx="131990" cy="368183"/>
                </a:xfrm>
                <a:custGeom>
                  <a:avLst/>
                  <a:gdLst>
                    <a:gd name="T0" fmla="*/ 43 w 80"/>
                    <a:gd name="T1" fmla="*/ 0 h 224"/>
                    <a:gd name="T2" fmla="*/ 33 w 80"/>
                    <a:gd name="T3" fmla="*/ 122 h 224"/>
                    <a:gd name="T4" fmla="*/ 22 w 80"/>
                    <a:gd name="T5" fmla="*/ 141 h 224"/>
                    <a:gd name="T6" fmla="*/ 9 w 80"/>
                    <a:gd name="T7" fmla="*/ 203 h 224"/>
                    <a:gd name="T8" fmla="*/ 76 w 80"/>
                    <a:gd name="T9" fmla="*/ 72 h 224"/>
                    <a:gd name="T10" fmla="*/ 45 w 80"/>
                    <a:gd name="T11" fmla="*/ 0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0" h="224">
                      <a:moveTo>
                        <a:pt x="43" y="0"/>
                      </a:moveTo>
                      <a:cubicBezTo>
                        <a:pt x="43" y="0"/>
                        <a:pt x="36" y="111"/>
                        <a:pt x="33" y="122"/>
                      </a:cubicBezTo>
                      <a:cubicBezTo>
                        <a:pt x="31" y="133"/>
                        <a:pt x="22" y="141"/>
                        <a:pt x="22" y="141"/>
                      </a:cubicBezTo>
                      <a:cubicBezTo>
                        <a:pt x="22" y="141"/>
                        <a:pt x="0" y="182"/>
                        <a:pt x="9" y="203"/>
                      </a:cubicBezTo>
                      <a:cubicBezTo>
                        <a:pt x="17" y="224"/>
                        <a:pt x="80" y="100"/>
                        <a:pt x="76" y="72"/>
                      </a:cubicBezTo>
                      <a:cubicBezTo>
                        <a:pt x="72" y="44"/>
                        <a:pt x="45" y="0"/>
                        <a:pt x="45" y="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6" name="ïşlíḓe"/>
                <p:cNvSpPr>
                  <a:spLocks/>
                </p:cNvSpPr>
                <p:nvPr/>
              </p:nvSpPr>
              <p:spPr bwMode="auto">
                <a:xfrm>
                  <a:off x="5509657" y="2558021"/>
                  <a:ext cx="197291" cy="127822"/>
                </a:xfrm>
                <a:custGeom>
                  <a:avLst/>
                  <a:gdLst>
                    <a:gd name="T0" fmla="*/ 120 w 120"/>
                    <a:gd name="T1" fmla="*/ 43 h 78"/>
                    <a:gd name="T2" fmla="*/ 0 w 120"/>
                    <a:gd name="T3" fmla="*/ 21 h 78"/>
                    <a:gd name="T4" fmla="*/ 37 w 120"/>
                    <a:gd name="T5" fmla="*/ 0 h 78"/>
                    <a:gd name="T6" fmla="*/ 120 w 120"/>
                    <a:gd name="T7" fmla="*/ 43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0" h="78">
                      <a:moveTo>
                        <a:pt x="120" y="43"/>
                      </a:moveTo>
                      <a:cubicBezTo>
                        <a:pt x="120" y="43"/>
                        <a:pt x="54" y="78"/>
                        <a:pt x="0" y="21"/>
                      </a:cubicBezTo>
                      <a:cubicBezTo>
                        <a:pt x="0" y="21"/>
                        <a:pt x="39" y="40"/>
                        <a:pt x="37" y="0"/>
                      </a:cubicBezTo>
                      <a:cubicBezTo>
                        <a:pt x="37" y="0"/>
                        <a:pt x="47" y="51"/>
                        <a:pt x="120" y="4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7" name="íśliḑè"/>
                <p:cNvSpPr>
                  <a:spLocks/>
                </p:cNvSpPr>
                <p:nvPr/>
              </p:nvSpPr>
              <p:spPr bwMode="auto">
                <a:xfrm>
                  <a:off x="5440883" y="1920301"/>
                  <a:ext cx="592566" cy="228551"/>
                </a:xfrm>
                <a:custGeom>
                  <a:avLst/>
                  <a:gdLst>
                    <a:gd name="T0" fmla="*/ 361 w 361"/>
                    <a:gd name="T1" fmla="*/ 78 h 139"/>
                    <a:gd name="T2" fmla="*/ 290 w 361"/>
                    <a:gd name="T3" fmla="*/ 17 h 139"/>
                    <a:gd name="T4" fmla="*/ 83 w 361"/>
                    <a:gd name="T5" fmla="*/ 0 h 139"/>
                    <a:gd name="T6" fmla="*/ 0 w 361"/>
                    <a:gd name="T7" fmla="*/ 10 h 139"/>
                    <a:gd name="T8" fmla="*/ 23 w 361"/>
                    <a:gd name="T9" fmla="*/ 99 h 139"/>
                    <a:gd name="T10" fmla="*/ 142 w 361"/>
                    <a:gd name="T11" fmla="*/ 107 h 139"/>
                    <a:gd name="T12" fmla="*/ 361 w 361"/>
                    <a:gd name="T13" fmla="*/ 95 h 139"/>
                    <a:gd name="T14" fmla="*/ 361 w 361"/>
                    <a:gd name="T15" fmla="*/ 78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61" h="139">
                      <a:moveTo>
                        <a:pt x="361" y="78"/>
                      </a:moveTo>
                      <a:cubicBezTo>
                        <a:pt x="361" y="78"/>
                        <a:pt x="352" y="34"/>
                        <a:pt x="290" y="17"/>
                      </a:cubicBezTo>
                      <a:cubicBezTo>
                        <a:pt x="228" y="0"/>
                        <a:pt x="149" y="74"/>
                        <a:pt x="83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13" y="86"/>
                        <a:pt x="23" y="99"/>
                      </a:cubicBezTo>
                      <a:cubicBezTo>
                        <a:pt x="23" y="99"/>
                        <a:pt x="91" y="139"/>
                        <a:pt x="142" y="107"/>
                      </a:cubicBezTo>
                      <a:cubicBezTo>
                        <a:pt x="235" y="47"/>
                        <a:pt x="299" y="15"/>
                        <a:pt x="361" y="95"/>
                      </a:cubicBezTo>
                      <a:lnTo>
                        <a:pt x="361" y="78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8" name="îṡḻïḓe"/>
                <p:cNvSpPr>
                  <a:spLocks/>
                </p:cNvSpPr>
                <p:nvPr/>
              </p:nvSpPr>
              <p:spPr bwMode="auto">
                <a:xfrm>
                  <a:off x="6005662" y="2016167"/>
                  <a:ext cx="54185" cy="42376"/>
                </a:xfrm>
                <a:custGeom>
                  <a:avLst/>
                  <a:gdLst>
                    <a:gd name="T0" fmla="*/ 33 w 33"/>
                    <a:gd name="T1" fmla="*/ 10 h 26"/>
                    <a:gd name="T2" fmla="*/ 19 w 33"/>
                    <a:gd name="T3" fmla="*/ 26 h 26"/>
                    <a:gd name="T4" fmla="*/ 2 w 33"/>
                    <a:gd name="T5" fmla="*/ 10 h 26"/>
                    <a:gd name="T6" fmla="*/ 33 w 33"/>
                    <a:gd name="T7" fmla="*/ 1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26">
                      <a:moveTo>
                        <a:pt x="33" y="10"/>
                      </a:move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9" y="26"/>
                        <a:pt x="0" y="19"/>
                        <a:pt x="2" y="10"/>
                      </a:cubicBezTo>
                      <a:cubicBezTo>
                        <a:pt x="3" y="0"/>
                        <a:pt x="33" y="10"/>
                        <a:pt x="33" y="1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9" name="ísľîḍè"/>
                <p:cNvSpPr>
                  <a:spLocks/>
                </p:cNvSpPr>
                <p:nvPr/>
              </p:nvSpPr>
              <p:spPr bwMode="auto">
                <a:xfrm>
                  <a:off x="6027197" y="2048817"/>
                  <a:ext cx="14588" cy="49323"/>
                </a:xfrm>
                <a:custGeom>
                  <a:avLst/>
                  <a:gdLst>
                    <a:gd name="T0" fmla="*/ 4 w 9"/>
                    <a:gd name="T1" fmla="*/ 0 h 30"/>
                    <a:gd name="T2" fmla="*/ 6 w 9"/>
                    <a:gd name="T3" fmla="*/ 17 h 30"/>
                    <a:gd name="T4" fmla="*/ 0 w 9"/>
                    <a:gd name="T5" fmla="*/ 17 h 30"/>
                    <a:gd name="T6" fmla="*/ 4 w 9"/>
                    <a:gd name="T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" h="30">
                      <a:moveTo>
                        <a:pt x="4" y="0"/>
                      </a:moveTo>
                      <a:cubicBezTo>
                        <a:pt x="4" y="0"/>
                        <a:pt x="9" y="4"/>
                        <a:pt x="6" y="17"/>
                      </a:cubicBezTo>
                      <a:cubicBezTo>
                        <a:pt x="3" y="30"/>
                        <a:pt x="0" y="17"/>
                        <a:pt x="0" y="17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0" name="iSľiḓê"/>
                <p:cNvSpPr>
                  <a:spLocks/>
                </p:cNvSpPr>
                <p:nvPr/>
              </p:nvSpPr>
              <p:spPr bwMode="auto">
                <a:xfrm>
                  <a:off x="5847969" y="2122454"/>
                  <a:ext cx="127822" cy="311914"/>
                </a:xfrm>
                <a:custGeom>
                  <a:avLst/>
                  <a:gdLst>
                    <a:gd name="T0" fmla="*/ 78 w 78"/>
                    <a:gd name="T1" fmla="*/ 28 h 190"/>
                    <a:gd name="T2" fmla="*/ 26 w 78"/>
                    <a:gd name="T3" fmla="*/ 0 h 190"/>
                    <a:gd name="T4" fmla="*/ 44 w 78"/>
                    <a:gd name="T5" fmla="*/ 190 h 190"/>
                    <a:gd name="T6" fmla="*/ 78 w 78"/>
                    <a:gd name="T7" fmla="*/ 28 h 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190">
                      <a:moveTo>
                        <a:pt x="78" y="28"/>
                      </a:moveTo>
                      <a:cubicBezTo>
                        <a:pt x="78" y="28"/>
                        <a:pt x="51" y="21"/>
                        <a:pt x="26" y="0"/>
                      </a:cubicBezTo>
                      <a:cubicBezTo>
                        <a:pt x="26" y="0"/>
                        <a:pt x="0" y="137"/>
                        <a:pt x="44" y="190"/>
                      </a:cubicBezTo>
                      <a:cubicBezTo>
                        <a:pt x="44" y="190"/>
                        <a:pt x="33" y="121"/>
                        <a:pt x="78" y="28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1" name="îSļíďè"/>
                <p:cNvSpPr>
                  <a:spLocks/>
                </p:cNvSpPr>
                <p:nvPr/>
              </p:nvSpPr>
              <p:spPr bwMode="auto">
                <a:xfrm>
                  <a:off x="5909101" y="2002968"/>
                  <a:ext cx="118096" cy="165335"/>
                </a:xfrm>
                <a:custGeom>
                  <a:avLst/>
                  <a:gdLst>
                    <a:gd name="T0" fmla="*/ 54 w 72"/>
                    <a:gd name="T1" fmla="*/ 0 h 101"/>
                    <a:gd name="T2" fmla="*/ 0 w 72"/>
                    <a:gd name="T3" fmla="*/ 9 h 101"/>
                    <a:gd name="T4" fmla="*/ 41 w 72"/>
                    <a:gd name="T5" fmla="*/ 101 h 101"/>
                    <a:gd name="T6" fmla="*/ 54 w 72"/>
                    <a:gd name="T7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2" h="101">
                      <a:moveTo>
                        <a:pt x="54" y="0"/>
                      </a:moveTo>
                      <a:cubicBezTo>
                        <a:pt x="54" y="0"/>
                        <a:pt x="26" y="18"/>
                        <a:pt x="0" y="9"/>
                      </a:cubicBezTo>
                      <a:cubicBezTo>
                        <a:pt x="0" y="9"/>
                        <a:pt x="23" y="79"/>
                        <a:pt x="41" y="101"/>
                      </a:cubicBezTo>
                      <a:cubicBezTo>
                        <a:pt x="41" y="101"/>
                        <a:pt x="72" y="46"/>
                        <a:pt x="54" y="0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2" name="îŝḷiḋè"/>
                <p:cNvSpPr>
                  <a:spLocks/>
                </p:cNvSpPr>
                <p:nvPr/>
              </p:nvSpPr>
              <p:spPr bwMode="auto">
                <a:xfrm>
                  <a:off x="5964676" y="1955035"/>
                  <a:ext cx="95172" cy="103508"/>
                </a:xfrm>
                <a:custGeom>
                  <a:avLst/>
                  <a:gdLst>
                    <a:gd name="T0" fmla="*/ 4 w 58"/>
                    <a:gd name="T1" fmla="*/ 0 h 63"/>
                    <a:gd name="T2" fmla="*/ 32 w 58"/>
                    <a:gd name="T3" fmla="*/ 3 h 63"/>
                    <a:gd name="T4" fmla="*/ 58 w 58"/>
                    <a:gd name="T5" fmla="*/ 47 h 63"/>
                    <a:gd name="T6" fmla="*/ 21 w 58"/>
                    <a:gd name="T7" fmla="*/ 63 h 63"/>
                    <a:gd name="T8" fmla="*/ 4 w 58"/>
                    <a:gd name="T9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63">
                      <a:moveTo>
                        <a:pt x="4" y="0"/>
                      </a:move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58" y="47"/>
                        <a:pt x="58" y="47"/>
                        <a:pt x="58" y="47"/>
                      </a:cubicBezTo>
                      <a:cubicBezTo>
                        <a:pt x="21" y="63"/>
                        <a:pt x="21" y="63"/>
                        <a:pt x="21" y="63"/>
                      </a:cubicBezTo>
                      <a:cubicBezTo>
                        <a:pt x="21" y="63"/>
                        <a:pt x="0" y="22"/>
                        <a:pt x="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3" name="í$1íḋe"/>
                <p:cNvSpPr>
                  <a:spLocks/>
                </p:cNvSpPr>
                <p:nvPr/>
              </p:nvSpPr>
              <p:spPr bwMode="auto">
                <a:xfrm>
                  <a:off x="5738208" y="2514951"/>
                  <a:ext cx="216742" cy="105592"/>
                </a:xfrm>
                <a:custGeom>
                  <a:avLst/>
                  <a:gdLst>
                    <a:gd name="T0" fmla="*/ 0 w 132"/>
                    <a:gd name="T1" fmla="*/ 64 h 64"/>
                    <a:gd name="T2" fmla="*/ 127 w 132"/>
                    <a:gd name="T3" fmla="*/ 19 h 64"/>
                    <a:gd name="T4" fmla="*/ 122 w 132"/>
                    <a:gd name="T5" fmla="*/ 9 h 64"/>
                    <a:gd name="T6" fmla="*/ 132 w 132"/>
                    <a:gd name="T7" fmla="*/ 12 h 64"/>
                    <a:gd name="T8" fmla="*/ 115 w 132"/>
                    <a:gd name="T9" fmla="*/ 0 h 64"/>
                    <a:gd name="T10" fmla="*/ 115 w 132"/>
                    <a:gd name="T11" fmla="*/ 18 h 64"/>
                    <a:gd name="T12" fmla="*/ 0 w 132"/>
                    <a:gd name="T13" fmla="*/ 6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" h="64">
                      <a:moveTo>
                        <a:pt x="0" y="64"/>
                      </a:moveTo>
                      <a:cubicBezTo>
                        <a:pt x="0" y="64"/>
                        <a:pt x="114" y="34"/>
                        <a:pt x="127" y="19"/>
                      </a:cubicBezTo>
                      <a:cubicBezTo>
                        <a:pt x="122" y="9"/>
                        <a:pt x="122" y="9"/>
                        <a:pt x="122" y="9"/>
                      </a:cubicBezTo>
                      <a:cubicBezTo>
                        <a:pt x="132" y="12"/>
                        <a:pt x="132" y="12"/>
                        <a:pt x="132" y="12"/>
                      </a:cubicBezTo>
                      <a:cubicBezTo>
                        <a:pt x="132" y="12"/>
                        <a:pt x="118" y="1"/>
                        <a:pt x="115" y="0"/>
                      </a:cubicBezTo>
                      <a:cubicBezTo>
                        <a:pt x="115" y="18"/>
                        <a:pt x="115" y="18"/>
                        <a:pt x="115" y="18"/>
                      </a:cubicBezTo>
                      <a:cubicBezTo>
                        <a:pt x="115" y="18"/>
                        <a:pt x="35" y="59"/>
                        <a:pt x="0" y="64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4" name="îṡľîḓe"/>
                <p:cNvSpPr>
                  <a:spLocks/>
                </p:cNvSpPr>
                <p:nvPr/>
              </p:nvSpPr>
              <p:spPr bwMode="auto">
                <a:xfrm>
                  <a:off x="5736124" y="1991158"/>
                  <a:ext cx="606460" cy="518930"/>
                </a:xfrm>
                <a:custGeom>
                  <a:avLst/>
                  <a:gdLst>
                    <a:gd name="T0" fmla="*/ 122 w 369"/>
                    <a:gd name="T1" fmla="*/ 7 h 316"/>
                    <a:gd name="T2" fmla="*/ 112 w 369"/>
                    <a:gd name="T3" fmla="*/ 190 h 316"/>
                    <a:gd name="T4" fmla="*/ 336 w 369"/>
                    <a:gd name="T5" fmla="*/ 159 h 316"/>
                    <a:gd name="T6" fmla="*/ 369 w 369"/>
                    <a:gd name="T7" fmla="*/ 188 h 316"/>
                    <a:gd name="T8" fmla="*/ 86 w 369"/>
                    <a:gd name="T9" fmla="*/ 235 h 316"/>
                    <a:gd name="T10" fmla="*/ 122 w 369"/>
                    <a:gd name="T11" fmla="*/ 7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9" h="316">
                      <a:moveTo>
                        <a:pt x="122" y="7"/>
                      </a:moveTo>
                      <a:cubicBezTo>
                        <a:pt x="143" y="12"/>
                        <a:pt x="70" y="113"/>
                        <a:pt x="112" y="190"/>
                      </a:cubicBezTo>
                      <a:cubicBezTo>
                        <a:pt x="148" y="256"/>
                        <a:pt x="255" y="204"/>
                        <a:pt x="336" y="159"/>
                      </a:cubicBezTo>
                      <a:cubicBezTo>
                        <a:pt x="336" y="159"/>
                        <a:pt x="350" y="183"/>
                        <a:pt x="369" y="188"/>
                      </a:cubicBezTo>
                      <a:cubicBezTo>
                        <a:pt x="369" y="188"/>
                        <a:pt x="159" y="316"/>
                        <a:pt x="86" y="235"/>
                      </a:cubicBezTo>
                      <a:cubicBezTo>
                        <a:pt x="0" y="140"/>
                        <a:pt x="86" y="0"/>
                        <a:pt x="122" y="7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5" name="ï$ļïḋé"/>
                <p:cNvSpPr>
                  <a:spLocks/>
                </p:cNvSpPr>
                <p:nvPr/>
              </p:nvSpPr>
              <p:spPr bwMode="auto">
                <a:xfrm>
                  <a:off x="5706947" y="2023809"/>
                  <a:ext cx="191733" cy="371656"/>
                </a:xfrm>
                <a:custGeom>
                  <a:avLst/>
                  <a:gdLst>
                    <a:gd name="T0" fmla="*/ 110 w 117"/>
                    <a:gd name="T1" fmla="*/ 0 h 226"/>
                    <a:gd name="T2" fmla="*/ 117 w 117"/>
                    <a:gd name="T3" fmla="*/ 226 h 226"/>
                    <a:gd name="T4" fmla="*/ 110 w 117"/>
                    <a:gd name="T5" fmla="*/ 0 h 2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7" h="226">
                      <a:moveTo>
                        <a:pt x="110" y="0"/>
                      </a:moveTo>
                      <a:cubicBezTo>
                        <a:pt x="110" y="0"/>
                        <a:pt x="0" y="126"/>
                        <a:pt x="117" y="226"/>
                      </a:cubicBezTo>
                      <a:cubicBezTo>
                        <a:pt x="117" y="226"/>
                        <a:pt x="13" y="152"/>
                        <a:pt x="110" y="0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6" name="îṡļíḍé"/>
                <p:cNvSpPr>
                  <a:spLocks/>
                </p:cNvSpPr>
                <p:nvPr/>
              </p:nvSpPr>
              <p:spPr bwMode="auto">
                <a:xfrm>
                  <a:off x="6281452" y="2140516"/>
                  <a:ext cx="174366" cy="169503"/>
                </a:xfrm>
                <a:custGeom>
                  <a:avLst/>
                  <a:gdLst>
                    <a:gd name="T0" fmla="*/ 4 w 106"/>
                    <a:gd name="T1" fmla="*/ 68 h 103"/>
                    <a:gd name="T2" fmla="*/ 17 w 106"/>
                    <a:gd name="T3" fmla="*/ 8 h 103"/>
                    <a:gd name="T4" fmla="*/ 43 w 106"/>
                    <a:gd name="T5" fmla="*/ 10 h 103"/>
                    <a:gd name="T6" fmla="*/ 76 w 106"/>
                    <a:gd name="T7" fmla="*/ 20 h 103"/>
                    <a:gd name="T8" fmla="*/ 97 w 106"/>
                    <a:gd name="T9" fmla="*/ 59 h 103"/>
                    <a:gd name="T10" fmla="*/ 81 w 106"/>
                    <a:gd name="T11" fmla="*/ 56 h 103"/>
                    <a:gd name="T12" fmla="*/ 55 w 106"/>
                    <a:gd name="T13" fmla="*/ 49 h 103"/>
                    <a:gd name="T14" fmla="*/ 37 w 106"/>
                    <a:gd name="T15" fmla="*/ 97 h 103"/>
                    <a:gd name="T16" fmla="*/ 4 w 106"/>
                    <a:gd name="T17" fmla="*/ 68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103">
                      <a:moveTo>
                        <a:pt x="4" y="68"/>
                      </a:moveTo>
                      <a:cubicBezTo>
                        <a:pt x="4" y="68"/>
                        <a:pt x="0" y="19"/>
                        <a:pt x="17" y="8"/>
                      </a:cubicBezTo>
                      <a:cubicBezTo>
                        <a:pt x="17" y="8"/>
                        <a:pt x="33" y="0"/>
                        <a:pt x="43" y="10"/>
                      </a:cubicBezTo>
                      <a:cubicBezTo>
                        <a:pt x="43" y="10"/>
                        <a:pt x="72" y="3"/>
                        <a:pt x="76" y="20"/>
                      </a:cubicBezTo>
                      <a:cubicBezTo>
                        <a:pt x="76" y="20"/>
                        <a:pt x="106" y="27"/>
                        <a:pt x="97" y="59"/>
                      </a:cubicBezTo>
                      <a:cubicBezTo>
                        <a:pt x="97" y="59"/>
                        <a:pt x="88" y="67"/>
                        <a:pt x="81" y="56"/>
                      </a:cubicBezTo>
                      <a:cubicBezTo>
                        <a:pt x="75" y="45"/>
                        <a:pt x="59" y="31"/>
                        <a:pt x="55" y="49"/>
                      </a:cubicBezTo>
                      <a:cubicBezTo>
                        <a:pt x="52" y="67"/>
                        <a:pt x="61" y="91"/>
                        <a:pt x="37" y="97"/>
                      </a:cubicBezTo>
                      <a:cubicBezTo>
                        <a:pt x="13" y="103"/>
                        <a:pt x="4" y="82"/>
                        <a:pt x="4" y="68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7" name="ïśļíḍe"/>
                <p:cNvSpPr>
                  <a:spLocks/>
                </p:cNvSpPr>
                <p:nvPr/>
              </p:nvSpPr>
              <p:spPr bwMode="auto">
                <a:xfrm>
                  <a:off x="6317576" y="2171776"/>
                  <a:ext cx="106981" cy="106981"/>
                </a:xfrm>
                <a:custGeom>
                  <a:avLst/>
                  <a:gdLst>
                    <a:gd name="T0" fmla="*/ 64 w 65"/>
                    <a:gd name="T1" fmla="*/ 35 h 65"/>
                    <a:gd name="T2" fmla="*/ 30 w 65"/>
                    <a:gd name="T3" fmla="*/ 64 h 65"/>
                    <a:gd name="T4" fmla="*/ 1 w 65"/>
                    <a:gd name="T5" fmla="*/ 30 h 65"/>
                    <a:gd name="T6" fmla="*/ 35 w 65"/>
                    <a:gd name="T7" fmla="*/ 1 h 65"/>
                    <a:gd name="T8" fmla="*/ 64 w 65"/>
                    <a:gd name="T9" fmla="*/ 3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65">
                      <a:moveTo>
                        <a:pt x="64" y="35"/>
                      </a:moveTo>
                      <a:cubicBezTo>
                        <a:pt x="62" y="52"/>
                        <a:pt x="47" y="65"/>
                        <a:pt x="30" y="64"/>
                      </a:cubicBezTo>
                      <a:cubicBezTo>
                        <a:pt x="13" y="62"/>
                        <a:pt x="0" y="47"/>
                        <a:pt x="1" y="30"/>
                      </a:cubicBezTo>
                      <a:cubicBezTo>
                        <a:pt x="2" y="13"/>
                        <a:pt x="17" y="0"/>
                        <a:pt x="35" y="1"/>
                      </a:cubicBezTo>
                      <a:cubicBezTo>
                        <a:pt x="52" y="2"/>
                        <a:pt x="65" y="17"/>
                        <a:pt x="64" y="35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8" name="íṡḻïḋe"/>
                <p:cNvSpPr>
                  <a:spLocks/>
                </p:cNvSpPr>
                <p:nvPr/>
              </p:nvSpPr>
              <p:spPr bwMode="auto">
                <a:xfrm>
                  <a:off x="6337721" y="2191922"/>
                  <a:ext cx="67384" cy="67384"/>
                </a:xfrm>
                <a:custGeom>
                  <a:avLst/>
                  <a:gdLst>
                    <a:gd name="T0" fmla="*/ 40 w 41"/>
                    <a:gd name="T1" fmla="*/ 22 h 41"/>
                    <a:gd name="T2" fmla="*/ 19 w 41"/>
                    <a:gd name="T3" fmla="*/ 40 h 41"/>
                    <a:gd name="T4" fmla="*/ 1 w 41"/>
                    <a:gd name="T5" fmla="*/ 19 h 41"/>
                    <a:gd name="T6" fmla="*/ 22 w 41"/>
                    <a:gd name="T7" fmla="*/ 1 h 41"/>
                    <a:gd name="T8" fmla="*/ 40 w 41"/>
                    <a:gd name="T9" fmla="*/ 22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40" y="22"/>
                      </a:moveTo>
                      <a:cubicBezTo>
                        <a:pt x="39" y="33"/>
                        <a:pt x="30" y="41"/>
                        <a:pt x="19" y="40"/>
                      </a:cubicBezTo>
                      <a:cubicBezTo>
                        <a:pt x="8" y="39"/>
                        <a:pt x="0" y="30"/>
                        <a:pt x="1" y="19"/>
                      </a:cubicBezTo>
                      <a:cubicBezTo>
                        <a:pt x="1" y="8"/>
                        <a:pt x="11" y="0"/>
                        <a:pt x="22" y="1"/>
                      </a:cubicBezTo>
                      <a:cubicBezTo>
                        <a:pt x="33" y="2"/>
                        <a:pt x="41" y="11"/>
                        <a:pt x="40" y="22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62" name="iṣ1íḋê"/>
              <p:cNvGrpSpPr/>
              <p:nvPr/>
            </p:nvGrpSpPr>
            <p:grpSpPr>
              <a:xfrm>
                <a:off x="7358312" y="2496370"/>
                <a:ext cx="985063" cy="735671"/>
                <a:chOff x="4389825" y="2066879"/>
                <a:chExt cx="985063" cy="735671"/>
              </a:xfrm>
            </p:grpSpPr>
            <p:sp>
              <p:nvSpPr>
                <p:cNvPr id="63" name="iŝḻiḑè"/>
                <p:cNvSpPr>
                  <a:spLocks/>
                </p:cNvSpPr>
                <p:nvPr/>
              </p:nvSpPr>
              <p:spPr bwMode="auto">
                <a:xfrm>
                  <a:off x="4942794" y="2147462"/>
                  <a:ext cx="182702" cy="167419"/>
                </a:xfrm>
                <a:custGeom>
                  <a:avLst/>
                  <a:gdLst>
                    <a:gd name="T0" fmla="*/ 104 w 111"/>
                    <a:gd name="T1" fmla="*/ 57 h 102"/>
                    <a:gd name="T2" fmla="*/ 39 w 111"/>
                    <a:gd name="T3" fmla="*/ 6 h 102"/>
                    <a:gd name="T4" fmla="*/ 18 w 111"/>
                    <a:gd name="T5" fmla="*/ 8 h 102"/>
                    <a:gd name="T6" fmla="*/ 6 w 111"/>
                    <a:gd name="T7" fmla="*/ 23 h 102"/>
                    <a:gd name="T8" fmla="*/ 8 w 111"/>
                    <a:gd name="T9" fmla="*/ 45 h 102"/>
                    <a:gd name="T10" fmla="*/ 9 w 111"/>
                    <a:gd name="T11" fmla="*/ 46 h 102"/>
                    <a:gd name="T12" fmla="*/ 12 w 111"/>
                    <a:gd name="T13" fmla="*/ 38 h 102"/>
                    <a:gd name="T14" fmla="*/ 23 w 111"/>
                    <a:gd name="T15" fmla="*/ 24 h 102"/>
                    <a:gd name="T16" fmla="*/ 40 w 111"/>
                    <a:gd name="T17" fmla="*/ 21 h 102"/>
                    <a:gd name="T18" fmla="*/ 89 w 111"/>
                    <a:gd name="T19" fmla="*/ 59 h 102"/>
                    <a:gd name="T20" fmla="*/ 89 w 111"/>
                    <a:gd name="T21" fmla="*/ 77 h 102"/>
                    <a:gd name="T22" fmla="*/ 79 w 111"/>
                    <a:gd name="T23" fmla="*/ 91 h 102"/>
                    <a:gd name="T24" fmla="*/ 72 w 111"/>
                    <a:gd name="T25" fmla="*/ 96 h 102"/>
                    <a:gd name="T26" fmla="*/ 72 w 111"/>
                    <a:gd name="T27" fmla="*/ 96 h 102"/>
                    <a:gd name="T28" fmla="*/ 94 w 111"/>
                    <a:gd name="T29" fmla="*/ 94 h 102"/>
                    <a:gd name="T30" fmla="*/ 106 w 111"/>
                    <a:gd name="T31" fmla="*/ 79 h 102"/>
                    <a:gd name="T32" fmla="*/ 104 w 111"/>
                    <a:gd name="T33" fmla="*/ 57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" h="102">
                      <a:moveTo>
                        <a:pt x="104" y="57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3" y="0"/>
                        <a:pt x="23" y="2"/>
                        <a:pt x="18" y="8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0" y="30"/>
                        <a:pt x="1" y="40"/>
                        <a:pt x="8" y="45"/>
                      </a:cubicBezTo>
                      <a:cubicBezTo>
                        <a:pt x="9" y="46"/>
                        <a:pt x="9" y="46"/>
                        <a:pt x="9" y="46"/>
                      </a:cubicBezTo>
                      <a:cubicBezTo>
                        <a:pt x="9" y="43"/>
                        <a:pt x="10" y="40"/>
                        <a:pt x="12" y="38"/>
                      </a:cubicBezTo>
                      <a:cubicBezTo>
                        <a:pt x="23" y="24"/>
                        <a:pt x="23" y="24"/>
                        <a:pt x="23" y="24"/>
                      </a:cubicBezTo>
                      <a:cubicBezTo>
                        <a:pt x="27" y="18"/>
                        <a:pt x="35" y="17"/>
                        <a:pt x="40" y="21"/>
                      </a:cubicBezTo>
                      <a:cubicBezTo>
                        <a:pt x="89" y="59"/>
                        <a:pt x="89" y="59"/>
                        <a:pt x="89" y="59"/>
                      </a:cubicBezTo>
                      <a:cubicBezTo>
                        <a:pt x="94" y="63"/>
                        <a:pt x="94" y="72"/>
                        <a:pt x="89" y="77"/>
                      </a:cubicBezTo>
                      <a:cubicBezTo>
                        <a:pt x="79" y="91"/>
                        <a:pt x="79" y="91"/>
                        <a:pt x="79" y="91"/>
                      </a:cubicBezTo>
                      <a:cubicBezTo>
                        <a:pt x="77" y="93"/>
                        <a:pt x="74" y="95"/>
                        <a:pt x="72" y="96"/>
                      </a:cubicBezTo>
                      <a:cubicBezTo>
                        <a:pt x="72" y="96"/>
                        <a:pt x="72" y="96"/>
                        <a:pt x="72" y="96"/>
                      </a:cubicBezTo>
                      <a:cubicBezTo>
                        <a:pt x="79" y="102"/>
                        <a:pt x="89" y="101"/>
                        <a:pt x="94" y="94"/>
                      </a:cubicBezTo>
                      <a:cubicBezTo>
                        <a:pt x="106" y="79"/>
                        <a:pt x="106" y="79"/>
                        <a:pt x="106" y="79"/>
                      </a:cubicBezTo>
                      <a:cubicBezTo>
                        <a:pt x="111" y="72"/>
                        <a:pt x="110" y="62"/>
                        <a:pt x="104" y="57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4" name="íšlîḍé"/>
                <p:cNvSpPr>
                  <a:spLocks/>
                </p:cNvSpPr>
                <p:nvPr/>
              </p:nvSpPr>
              <p:spPr bwMode="auto">
                <a:xfrm>
                  <a:off x="4931679" y="2139126"/>
                  <a:ext cx="182007" cy="166030"/>
                </a:xfrm>
                <a:custGeom>
                  <a:avLst/>
                  <a:gdLst>
                    <a:gd name="T0" fmla="*/ 103 w 111"/>
                    <a:gd name="T1" fmla="*/ 56 h 101"/>
                    <a:gd name="T2" fmla="*/ 39 w 111"/>
                    <a:gd name="T3" fmla="*/ 5 h 101"/>
                    <a:gd name="T4" fmla="*/ 17 w 111"/>
                    <a:gd name="T5" fmla="*/ 7 h 101"/>
                    <a:gd name="T6" fmla="*/ 5 w 111"/>
                    <a:gd name="T7" fmla="*/ 23 h 101"/>
                    <a:gd name="T8" fmla="*/ 8 w 111"/>
                    <a:gd name="T9" fmla="*/ 44 h 101"/>
                    <a:gd name="T10" fmla="*/ 8 w 111"/>
                    <a:gd name="T11" fmla="*/ 45 h 101"/>
                    <a:gd name="T12" fmla="*/ 12 w 111"/>
                    <a:gd name="T13" fmla="*/ 37 h 101"/>
                    <a:gd name="T14" fmla="*/ 22 w 111"/>
                    <a:gd name="T15" fmla="*/ 24 h 101"/>
                    <a:gd name="T16" fmla="*/ 40 w 111"/>
                    <a:gd name="T17" fmla="*/ 20 h 101"/>
                    <a:gd name="T18" fmla="*/ 88 w 111"/>
                    <a:gd name="T19" fmla="*/ 59 h 101"/>
                    <a:gd name="T20" fmla="*/ 89 w 111"/>
                    <a:gd name="T21" fmla="*/ 77 h 101"/>
                    <a:gd name="T22" fmla="*/ 78 w 111"/>
                    <a:gd name="T23" fmla="*/ 90 h 101"/>
                    <a:gd name="T24" fmla="*/ 71 w 111"/>
                    <a:gd name="T25" fmla="*/ 95 h 101"/>
                    <a:gd name="T26" fmla="*/ 72 w 111"/>
                    <a:gd name="T27" fmla="*/ 96 h 101"/>
                    <a:gd name="T28" fmla="*/ 94 w 111"/>
                    <a:gd name="T29" fmla="*/ 93 h 101"/>
                    <a:gd name="T30" fmla="*/ 106 w 111"/>
                    <a:gd name="T31" fmla="*/ 78 h 101"/>
                    <a:gd name="T32" fmla="*/ 103 w 111"/>
                    <a:gd name="T33" fmla="*/ 56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" h="101">
                      <a:moveTo>
                        <a:pt x="103" y="56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32" y="0"/>
                        <a:pt x="23" y="1"/>
                        <a:pt x="17" y="7"/>
                      </a:cubicBezTo>
                      <a:cubicBezTo>
                        <a:pt x="5" y="23"/>
                        <a:pt x="5" y="23"/>
                        <a:pt x="5" y="23"/>
                      </a:cubicBezTo>
                      <a:cubicBezTo>
                        <a:pt x="0" y="29"/>
                        <a:pt x="1" y="39"/>
                        <a:pt x="8" y="44"/>
                      </a:cubicBezTo>
                      <a:cubicBezTo>
                        <a:pt x="8" y="45"/>
                        <a:pt x="8" y="45"/>
                        <a:pt x="8" y="45"/>
                      </a:cubicBezTo>
                      <a:cubicBezTo>
                        <a:pt x="9" y="42"/>
                        <a:pt x="10" y="39"/>
                        <a:pt x="12" y="37"/>
                      </a:cubicBezTo>
                      <a:cubicBezTo>
                        <a:pt x="22" y="24"/>
                        <a:pt x="22" y="24"/>
                        <a:pt x="22" y="24"/>
                      </a:cubicBezTo>
                      <a:cubicBezTo>
                        <a:pt x="27" y="18"/>
                        <a:pt x="35" y="16"/>
                        <a:pt x="40" y="20"/>
                      </a:cubicBezTo>
                      <a:cubicBezTo>
                        <a:pt x="88" y="59"/>
                        <a:pt x="88" y="59"/>
                        <a:pt x="88" y="59"/>
                      </a:cubicBezTo>
                      <a:cubicBezTo>
                        <a:pt x="93" y="63"/>
                        <a:pt x="94" y="71"/>
                        <a:pt x="89" y="77"/>
                      </a:cubicBezTo>
                      <a:cubicBezTo>
                        <a:pt x="78" y="90"/>
                        <a:pt x="78" y="90"/>
                        <a:pt x="78" y="90"/>
                      </a:cubicBezTo>
                      <a:cubicBezTo>
                        <a:pt x="76" y="93"/>
                        <a:pt x="74" y="94"/>
                        <a:pt x="71" y="95"/>
                      </a:cubicBezTo>
                      <a:cubicBezTo>
                        <a:pt x="72" y="96"/>
                        <a:pt x="72" y="96"/>
                        <a:pt x="72" y="96"/>
                      </a:cubicBezTo>
                      <a:cubicBezTo>
                        <a:pt x="79" y="101"/>
                        <a:pt x="88" y="100"/>
                        <a:pt x="94" y="93"/>
                      </a:cubicBezTo>
                      <a:cubicBezTo>
                        <a:pt x="106" y="78"/>
                        <a:pt x="106" y="78"/>
                        <a:pt x="106" y="78"/>
                      </a:cubicBezTo>
                      <a:cubicBezTo>
                        <a:pt x="111" y="71"/>
                        <a:pt x="110" y="61"/>
                        <a:pt x="103" y="56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5" name="ïṥļiḍê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724556" cy="700937"/>
                </a:xfrm>
                <a:custGeom>
                  <a:avLst/>
                  <a:gdLst>
                    <a:gd name="T0" fmla="*/ 286 w 441"/>
                    <a:gd name="T1" fmla="*/ 419 h 427"/>
                    <a:gd name="T2" fmla="*/ 264 w 441"/>
                    <a:gd name="T3" fmla="*/ 422 h 427"/>
                    <a:gd name="T4" fmla="*/ 8 w 441"/>
                    <a:gd name="T5" fmla="*/ 219 h 427"/>
                    <a:gd name="T6" fmla="*/ 6 w 441"/>
                    <a:gd name="T7" fmla="*/ 197 h 427"/>
                    <a:gd name="T8" fmla="*/ 156 w 441"/>
                    <a:gd name="T9" fmla="*/ 8 h 427"/>
                    <a:gd name="T10" fmla="*/ 178 w 441"/>
                    <a:gd name="T11" fmla="*/ 5 h 427"/>
                    <a:gd name="T12" fmla="*/ 434 w 441"/>
                    <a:gd name="T13" fmla="*/ 208 h 427"/>
                    <a:gd name="T14" fmla="*/ 436 w 441"/>
                    <a:gd name="T15" fmla="*/ 230 h 427"/>
                    <a:gd name="T16" fmla="*/ 286 w 441"/>
                    <a:gd name="T17" fmla="*/ 419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1" h="427">
                      <a:moveTo>
                        <a:pt x="286" y="419"/>
                      </a:moveTo>
                      <a:cubicBezTo>
                        <a:pt x="280" y="426"/>
                        <a:pt x="270" y="427"/>
                        <a:pt x="264" y="422"/>
                      </a:cubicBezTo>
                      <a:cubicBezTo>
                        <a:pt x="8" y="219"/>
                        <a:pt x="8" y="219"/>
                        <a:pt x="8" y="219"/>
                      </a:cubicBezTo>
                      <a:cubicBezTo>
                        <a:pt x="2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8" y="5"/>
                      </a:cubicBezTo>
                      <a:cubicBezTo>
                        <a:pt x="434" y="208"/>
                        <a:pt x="434" y="208"/>
                        <a:pt x="434" y="208"/>
                      </a:cubicBezTo>
                      <a:cubicBezTo>
                        <a:pt x="440" y="214"/>
                        <a:pt x="441" y="223"/>
                        <a:pt x="436" y="230"/>
                      </a:cubicBezTo>
                      <a:lnTo>
                        <a:pt x="286" y="419"/>
                      </a:ln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6" name="ïsḷîḑê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694685" cy="676623"/>
                </a:xfrm>
                <a:custGeom>
                  <a:avLst/>
                  <a:gdLst>
                    <a:gd name="T0" fmla="*/ 267 w 423"/>
                    <a:gd name="T1" fmla="*/ 404 h 412"/>
                    <a:gd name="T2" fmla="*/ 246 w 423"/>
                    <a:gd name="T3" fmla="*/ 407 h 412"/>
                    <a:gd name="T4" fmla="*/ 8 w 423"/>
                    <a:gd name="T5" fmla="*/ 218 h 412"/>
                    <a:gd name="T6" fmla="*/ 6 w 423"/>
                    <a:gd name="T7" fmla="*/ 197 h 412"/>
                    <a:gd name="T8" fmla="*/ 156 w 423"/>
                    <a:gd name="T9" fmla="*/ 8 h 412"/>
                    <a:gd name="T10" fmla="*/ 177 w 423"/>
                    <a:gd name="T11" fmla="*/ 5 h 412"/>
                    <a:gd name="T12" fmla="*/ 415 w 423"/>
                    <a:gd name="T13" fmla="*/ 194 h 412"/>
                    <a:gd name="T14" fmla="*/ 417 w 423"/>
                    <a:gd name="T15" fmla="*/ 215 h 412"/>
                    <a:gd name="T16" fmla="*/ 267 w 423"/>
                    <a:gd name="T17" fmla="*/ 404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3" h="412">
                      <a:moveTo>
                        <a:pt x="267" y="404"/>
                      </a:moveTo>
                      <a:cubicBezTo>
                        <a:pt x="261" y="411"/>
                        <a:pt x="252" y="412"/>
                        <a:pt x="246" y="407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5" y="194"/>
                        <a:pt x="415" y="194"/>
                        <a:pt x="415" y="194"/>
                      </a:cubicBezTo>
                      <a:cubicBezTo>
                        <a:pt x="422" y="199"/>
                        <a:pt x="423" y="209"/>
                        <a:pt x="417" y="215"/>
                      </a:cubicBezTo>
                      <a:lnTo>
                        <a:pt x="267" y="404"/>
                      </a:ln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7" name="îSḻíḋè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694685" cy="676623"/>
                </a:xfrm>
                <a:custGeom>
                  <a:avLst/>
                  <a:gdLst>
                    <a:gd name="T0" fmla="*/ 267 w 423"/>
                    <a:gd name="T1" fmla="*/ 404 h 412"/>
                    <a:gd name="T2" fmla="*/ 246 w 423"/>
                    <a:gd name="T3" fmla="*/ 407 h 412"/>
                    <a:gd name="T4" fmla="*/ 8 w 423"/>
                    <a:gd name="T5" fmla="*/ 218 h 412"/>
                    <a:gd name="T6" fmla="*/ 6 w 423"/>
                    <a:gd name="T7" fmla="*/ 197 h 412"/>
                    <a:gd name="T8" fmla="*/ 156 w 423"/>
                    <a:gd name="T9" fmla="*/ 8 h 412"/>
                    <a:gd name="T10" fmla="*/ 177 w 423"/>
                    <a:gd name="T11" fmla="*/ 5 h 412"/>
                    <a:gd name="T12" fmla="*/ 415 w 423"/>
                    <a:gd name="T13" fmla="*/ 194 h 412"/>
                    <a:gd name="T14" fmla="*/ 417 w 423"/>
                    <a:gd name="T15" fmla="*/ 215 h 412"/>
                    <a:gd name="T16" fmla="*/ 267 w 423"/>
                    <a:gd name="T17" fmla="*/ 404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3" h="412">
                      <a:moveTo>
                        <a:pt x="267" y="404"/>
                      </a:moveTo>
                      <a:cubicBezTo>
                        <a:pt x="261" y="411"/>
                        <a:pt x="252" y="412"/>
                        <a:pt x="246" y="407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5" y="194"/>
                        <a:pt x="415" y="194"/>
                        <a:pt x="415" y="194"/>
                      </a:cubicBezTo>
                      <a:cubicBezTo>
                        <a:pt x="422" y="199"/>
                        <a:pt x="423" y="209"/>
                        <a:pt x="417" y="215"/>
                      </a:cubicBezTo>
                      <a:lnTo>
                        <a:pt x="267" y="404"/>
                      </a:lnTo>
                      <a:close/>
                    </a:path>
                  </a:pathLst>
                </a:custGeom>
                <a:noFill/>
                <a:ln w="14288" cap="flat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8" name="iš1íḓé"/>
                <p:cNvSpPr>
                  <a:spLocks/>
                </p:cNvSpPr>
                <p:nvPr/>
              </p:nvSpPr>
              <p:spPr bwMode="auto">
                <a:xfrm>
                  <a:off x="4521120" y="2066879"/>
                  <a:ext cx="698158" cy="681486"/>
                </a:xfrm>
                <a:custGeom>
                  <a:avLst/>
                  <a:gdLst>
                    <a:gd name="T0" fmla="*/ 269 w 425"/>
                    <a:gd name="T1" fmla="*/ 406 h 415"/>
                    <a:gd name="T2" fmla="*/ 248 w 425"/>
                    <a:gd name="T3" fmla="*/ 409 h 415"/>
                    <a:gd name="T4" fmla="*/ 8 w 425"/>
                    <a:gd name="T5" fmla="*/ 218 h 415"/>
                    <a:gd name="T6" fmla="*/ 6 w 425"/>
                    <a:gd name="T7" fmla="*/ 197 h 415"/>
                    <a:gd name="T8" fmla="*/ 156 w 425"/>
                    <a:gd name="T9" fmla="*/ 8 h 415"/>
                    <a:gd name="T10" fmla="*/ 177 w 425"/>
                    <a:gd name="T11" fmla="*/ 5 h 415"/>
                    <a:gd name="T12" fmla="*/ 418 w 425"/>
                    <a:gd name="T13" fmla="*/ 196 h 415"/>
                    <a:gd name="T14" fmla="*/ 419 w 425"/>
                    <a:gd name="T15" fmla="*/ 217 h 415"/>
                    <a:gd name="T16" fmla="*/ 269 w 425"/>
                    <a:gd name="T17" fmla="*/ 406 h 4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5" h="415">
                      <a:moveTo>
                        <a:pt x="269" y="406"/>
                      </a:moveTo>
                      <a:cubicBezTo>
                        <a:pt x="264" y="413"/>
                        <a:pt x="254" y="415"/>
                        <a:pt x="248" y="409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8" y="196"/>
                        <a:pt x="418" y="196"/>
                        <a:pt x="418" y="196"/>
                      </a:cubicBezTo>
                      <a:cubicBezTo>
                        <a:pt x="424" y="201"/>
                        <a:pt x="425" y="211"/>
                        <a:pt x="419" y="217"/>
                      </a:cubicBezTo>
                      <a:lnTo>
                        <a:pt x="269" y="406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9" name="ïṥḻiḓé"/>
                <p:cNvSpPr>
                  <a:spLocks/>
                </p:cNvSpPr>
                <p:nvPr/>
              </p:nvSpPr>
              <p:spPr bwMode="auto">
                <a:xfrm>
                  <a:off x="4553770" y="2099529"/>
                  <a:ext cx="617575" cy="602986"/>
                </a:xfrm>
                <a:custGeom>
                  <a:avLst/>
                  <a:gdLst>
                    <a:gd name="T0" fmla="*/ 237 w 376"/>
                    <a:gd name="T1" fmla="*/ 360 h 367"/>
                    <a:gd name="T2" fmla="*/ 218 w 376"/>
                    <a:gd name="T3" fmla="*/ 363 h 367"/>
                    <a:gd name="T4" fmla="*/ 6 w 376"/>
                    <a:gd name="T5" fmla="*/ 194 h 367"/>
                    <a:gd name="T6" fmla="*/ 5 w 376"/>
                    <a:gd name="T7" fmla="*/ 175 h 367"/>
                    <a:gd name="T8" fmla="*/ 139 w 376"/>
                    <a:gd name="T9" fmla="*/ 7 h 367"/>
                    <a:gd name="T10" fmla="*/ 158 w 376"/>
                    <a:gd name="T11" fmla="*/ 4 h 367"/>
                    <a:gd name="T12" fmla="*/ 369 w 376"/>
                    <a:gd name="T13" fmla="*/ 172 h 367"/>
                    <a:gd name="T14" fmla="*/ 371 w 376"/>
                    <a:gd name="T15" fmla="*/ 191 h 367"/>
                    <a:gd name="T16" fmla="*/ 237 w 376"/>
                    <a:gd name="T17" fmla="*/ 360 h 3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6" h="367">
                      <a:moveTo>
                        <a:pt x="237" y="360"/>
                      </a:moveTo>
                      <a:cubicBezTo>
                        <a:pt x="232" y="366"/>
                        <a:pt x="223" y="367"/>
                        <a:pt x="218" y="363"/>
                      </a:cubicBezTo>
                      <a:cubicBezTo>
                        <a:pt x="6" y="194"/>
                        <a:pt x="6" y="194"/>
                        <a:pt x="6" y="194"/>
                      </a:cubicBezTo>
                      <a:cubicBezTo>
                        <a:pt x="1" y="190"/>
                        <a:pt x="0" y="181"/>
                        <a:pt x="5" y="175"/>
                      </a:cubicBezTo>
                      <a:cubicBezTo>
                        <a:pt x="139" y="7"/>
                        <a:pt x="139" y="7"/>
                        <a:pt x="139" y="7"/>
                      </a:cubicBezTo>
                      <a:cubicBezTo>
                        <a:pt x="144" y="1"/>
                        <a:pt x="152" y="0"/>
                        <a:pt x="158" y="4"/>
                      </a:cubicBezTo>
                      <a:cubicBezTo>
                        <a:pt x="369" y="172"/>
                        <a:pt x="369" y="172"/>
                        <a:pt x="369" y="172"/>
                      </a:cubicBezTo>
                      <a:cubicBezTo>
                        <a:pt x="375" y="177"/>
                        <a:pt x="376" y="185"/>
                        <a:pt x="371" y="191"/>
                      </a:cubicBezTo>
                      <a:lnTo>
                        <a:pt x="237" y="36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0" name="íṡḷïḓê"/>
                <p:cNvSpPr>
                  <a:spLocks/>
                </p:cNvSpPr>
                <p:nvPr/>
              </p:nvSpPr>
              <p:spPr bwMode="auto">
                <a:xfrm>
                  <a:off x="5296389" y="2401717"/>
                  <a:ext cx="42376" cy="72247"/>
                </a:xfrm>
                <a:custGeom>
                  <a:avLst/>
                  <a:gdLst>
                    <a:gd name="T0" fmla="*/ 6 w 26"/>
                    <a:gd name="T1" fmla="*/ 16 h 44"/>
                    <a:gd name="T2" fmla="*/ 11 w 26"/>
                    <a:gd name="T3" fmla="*/ 34 h 44"/>
                    <a:gd name="T4" fmla="*/ 26 w 26"/>
                    <a:gd name="T5" fmla="*/ 34 h 44"/>
                    <a:gd name="T6" fmla="*/ 18 w 26"/>
                    <a:gd name="T7" fmla="*/ 8 h 44"/>
                    <a:gd name="T8" fmla="*/ 6 w 26"/>
                    <a:gd name="T9" fmla="*/ 16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44">
                      <a:moveTo>
                        <a:pt x="6" y="16"/>
                      </a:moveTo>
                      <a:cubicBezTo>
                        <a:pt x="9" y="21"/>
                        <a:pt x="10" y="27"/>
                        <a:pt x="11" y="34"/>
                      </a:cubicBezTo>
                      <a:cubicBezTo>
                        <a:pt x="11" y="44"/>
                        <a:pt x="26" y="44"/>
                        <a:pt x="26" y="34"/>
                      </a:cubicBezTo>
                      <a:cubicBezTo>
                        <a:pt x="25" y="25"/>
                        <a:pt x="23" y="16"/>
                        <a:pt x="18" y="8"/>
                      </a:cubicBezTo>
                      <a:cubicBezTo>
                        <a:pt x="13" y="0"/>
                        <a:pt x="0" y="7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1" name="îṡ1iďe"/>
                <p:cNvSpPr>
                  <a:spLocks/>
                </p:cNvSpPr>
                <p:nvPr/>
              </p:nvSpPr>
              <p:spPr bwMode="auto">
                <a:xfrm>
                  <a:off x="5342238" y="2403801"/>
                  <a:ext cx="32650" cy="60438"/>
                </a:xfrm>
                <a:custGeom>
                  <a:avLst/>
                  <a:gdLst>
                    <a:gd name="T0" fmla="*/ 3 w 20"/>
                    <a:gd name="T1" fmla="*/ 13 h 37"/>
                    <a:gd name="T2" fmla="*/ 5 w 20"/>
                    <a:gd name="T3" fmla="*/ 27 h 37"/>
                    <a:gd name="T4" fmla="*/ 20 w 20"/>
                    <a:gd name="T5" fmla="*/ 27 h 37"/>
                    <a:gd name="T6" fmla="*/ 17 w 20"/>
                    <a:gd name="T7" fmla="*/ 9 h 37"/>
                    <a:gd name="T8" fmla="*/ 3 w 20"/>
                    <a:gd name="T9" fmla="*/ 13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37">
                      <a:moveTo>
                        <a:pt x="3" y="13"/>
                      </a:moveTo>
                      <a:cubicBezTo>
                        <a:pt x="4" y="17"/>
                        <a:pt x="4" y="22"/>
                        <a:pt x="5" y="27"/>
                      </a:cubicBezTo>
                      <a:cubicBezTo>
                        <a:pt x="5" y="37"/>
                        <a:pt x="20" y="37"/>
                        <a:pt x="20" y="27"/>
                      </a:cubicBezTo>
                      <a:cubicBezTo>
                        <a:pt x="19" y="21"/>
                        <a:pt x="19" y="15"/>
                        <a:pt x="17" y="9"/>
                      </a:cubicBezTo>
                      <a:cubicBezTo>
                        <a:pt x="14" y="0"/>
                        <a:pt x="0" y="4"/>
                        <a:pt x="3" y="1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2" name="íŝ1ïḑè"/>
                <p:cNvSpPr>
                  <a:spLocks/>
                </p:cNvSpPr>
                <p:nvPr/>
              </p:nvSpPr>
              <p:spPr bwMode="auto">
                <a:xfrm>
                  <a:off x="4430811" y="2354479"/>
                  <a:ext cx="42376" cy="100035"/>
                </a:xfrm>
                <a:custGeom>
                  <a:avLst/>
                  <a:gdLst>
                    <a:gd name="T0" fmla="*/ 7 w 26"/>
                    <a:gd name="T1" fmla="*/ 9 h 61"/>
                    <a:gd name="T2" fmla="*/ 9 w 26"/>
                    <a:gd name="T3" fmla="*/ 53 h 61"/>
                    <a:gd name="T4" fmla="*/ 21 w 26"/>
                    <a:gd name="T5" fmla="*/ 45 h 61"/>
                    <a:gd name="T6" fmla="*/ 19 w 26"/>
                    <a:gd name="T7" fmla="*/ 17 h 61"/>
                    <a:gd name="T8" fmla="*/ 7 w 26"/>
                    <a:gd name="T9" fmla="*/ 9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61">
                      <a:moveTo>
                        <a:pt x="7" y="9"/>
                      </a:moveTo>
                      <a:cubicBezTo>
                        <a:pt x="0" y="24"/>
                        <a:pt x="2" y="38"/>
                        <a:pt x="9" y="53"/>
                      </a:cubicBezTo>
                      <a:cubicBezTo>
                        <a:pt x="13" y="61"/>
                        <a:pt x="26" y="54"/>
                        <a:pt x="21" y="45"/>
                      </a:cubicBezTo>
                      <a:cubicBezTo>
                        <a:pt x="17" y="36"/>
                        <a:pt x="15" y="26"/>
                        <a:pt x="19" y="17"/>
                      </a:cubicBezTo>
                      <a:cubicBezTo>
                        <a:pt x="23" y="8"/>
                        <a:pt x="11" y="0"/>
                        <a:pt x="7" y="9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3" name="íSļïḋé"/>
                <p:cNvSpPr>
                  <a:spLocks/>
                </p:cNvSpPr>
                <p:nvPr/>
              </p:nvSpPr>
              <p:spPr bwMode="auto">
                <a:xfrm>
                  <a:off x="4389825" y="2365594"/>
                  <a:ext cx="31261" cy="80583"/>
                </a:xfrm>
                <a:custGeom>
                  <a:avLst/>
                  <a:gdLst>
                    <a:gd name="T0" fmla="*/ 1 w 19"/>
                    <a:gd name="T1" fmla="*/ 10 h 49"/>
                    <a:gd name="T2" fmla="*/ 3 w 19"/>
                    <a:gd name="T3" fmla="*/ 40 h 49"/>
                    <a:gd name="T4" fmla="*/ 17 w 19"/>
                    <a:gd name="T5" fmla="*/ 36 h 49"/>
                    <a:gd name="T6" fmla="*/ 16 w 19"/>
                    <a:gd name="T7" fmla="*/ 10 h 49"/>
                    <a:gd name="T8" fmla="*/ 1 w 19"/>
                    <a:gd name="T9" fmla="*/ 1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49">
                      <a:moveTo>
                        <a:pt x="1" y="10"/>
                      </a:moveTo>
                      <a:cubicBezTo>
                        <a:pt x="1" y="20"/>
                        <a:pt x="1" y="30"/>
                        <a:pt x="3" y="40"/>
                      </a:cubicBezTo>
                      <a:cubicBezTo>
                        <a:pt x="5" y="49"/>
                        <a:pt x="19" y="45"/>
                        <a:pt x="17" y="36"/>
                      </a:cubicBezTo>
                      <a:cubicBezTo>
                        <a:pt x="16" y="27"/>
                        <a:pt x="16" y="19"/>
                        <a:pt x="16" y="10"/>
                      </a:cubicBezTo>
                      <a:cubicBezTo>
                        <a:pt x="15" y="0"/>
                        <a:pt x="0" y="0"/>
                        <a:pt x="1" y="10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</p:grpSp>
      </p:grpSp>
      <p:sp>
        <p:nvSpPr>
          <p:cNvPr id="139" name="文本框 173">
            <a:extLst>
              <a:ext uri="{FF2B5EF4-FFF2-40B4-BE49-F238E27FC236}">
                <a16:creationId xmlns:a16="http://schemas.microsoft.com/office/drawing/2014/main" id="{9A64F226-3234-4E29-8655-79FCF8F9CDF6}"/>
              </a:ext>
            </a:extLst>
          </p:cNvPr>
          <p:cNvSpPr txBox="1"/>
          <p:nvPr/>
        </p:nvSpPr>
        <p:spPr>
          <a:xfrm>
            <a:off x="983128" y="261144"/>
            <a:ext cx="1890210" cy="276999"/>
          </a:xfrm>
          <a:prstGeom prst="rect">
            <a:avLst/>
          </a:prstGeom>
          <a:noFill/>
        </p:spPr>
        <p:txBody>
          <a:bodyPr wrap="none">
            <a:normAutofit fontScale="85000" lnSpcReduction="20000"/>
          </a:bodyPr>
          <a:lstStyle/>
          <a:p>
            <a:r>
              <a:rPr lang="zh-CN" altLang="en-US" b="1" dirty="0">
                <a:solidFill>
                  <a:srgbClr val="E1193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成功项目展示</a:t>
            </a:r>
          </a:p>
        </p:txBody>
      </p:sp>
    </p:spTree>
    <p:extLst>
      <p:ext uri="{BB962C8B-B14F-4D97-AF65-F5344CB8AC3E}">
        <p14:creationId xmlns:p14="http://schemas.microsoft.com/office/powerpoint/2010/main" val="363717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0"/>
          <p:cNvGrpSpPr/>
          <p:nvPr/>
        </p:nvGrpSpPr>
        <p:grpSpPr>
          <a:xfrm>
            <a:off x="3418880" y="1167594"/>
            <a:ext cx="2306240" cy="3348038"/>
            <a:chOff x="1498600" y="1196975"/>
            <a:chExt cx="3074987" cy="4464050"/>
          </a:xfrm>
        </p:grpSpPr>
        <p:grpSp>
          <p:nvGrpSpPr>
            <p:cNvPr id="32" name="Group 41"/>
            <p:cNvGrpSpPr/>
            <p:nvPr/>
          </p:nvGrpSpPr>
          <p:grpSpPr>
            <a:xfrm>
              <a:off x="1498600" y="1196975"/>
              <a:ext cx="3074987" cy="4464050"/>
              <a:chOff x="1498600" y="1563688"/>
              <a:chExt cx="3074987" cy="4464050"/>
            </a:xfrm>
          </p:grpSpPr>
          <p:sp>
            <p:nvSpPr>
              <p:cNvPr id="37" name="Freeform: Shape 46"/>
              <p:cNvSpPr>
                <a:spLocks/>
              </p:cNvSpPr>
              <p:nvPr/>
            </p:nvSpPr>
            <p:spPr bwMode="auto">
              <a:xfrm>
                <a:off x="1498600" y="1563688"/>
                <a:ext cx="3074987" cy="4464050"/>
              </a:xfrm>
              <a:custGeom>
                <a:avLst/>
                <a:gdLst>
                  <a:gd name="T0" fmla="*/ 2150 w 2253"/>
                  <a:gd name="T1" fmla="*/ 3072 h 3277"/>
                  <a:gd name="T2" fmla="*/ 1946 w 2253"/>
                  <a:gd name="T3" fmla="*/ 3072 h 3277"/>
                  <a:gd name="T4" fmla="*/ 1946 w 2253"/>
                  <a:gd name="T5" fmla="*/ 2355 h 3277"/>
                  <a:gd name="T6" fmla="*/ 1229 w 2253"/>
                  <a:gd name="T7" fmla="*/ 1638 h 3277"/>
                  <a:gd name="T8" fmla="*/ 1946 w 2253"/>
                  <a:gd name="T9" fmla="*/ 922 h 3277"/>
                  <a:gd name="T10" fmla="*/ 1946 w 2253"/>
                  <a:gd name="T11" fmla="*/ 205 h 3277"/>
                  <a:gd name="T12" fmla="*/ 2150 w 2253"/>
                  <a:gd name="T13" fmla="*/ 205 h 3277"/>
                  <a:gd name="T14" fmla="*/ 2253 w 2253"/>
                  <a:gd name="T15" fmla="*/ 102 h 3277"/>
                  <a:gd name="T16" fmla="*/ 2150 w 2253"/>
                  <a:gd name="T17" fmla="*/ 0 h 3277"/>
                  <a:gd name="T18" fmla="*/ 102 w 2253"/>
                  <a:gd name="T19" fmla="*/ 0 h 3277"/>
                  <a:gd name="T20" fmla="*/ 0 w 2253"/>
                  <a:gd name="T21" fmla="*/ 102 h 3277"/>
                  <a:gd name="T22" fmla="*/ 102 w 2253"/>
                  <a:gd name="T23" fmla="*/ 205 h 3277"/>
                  <a:gd name="T24" fmla="*/ 307 w 2253"/>
                  <a:gd name="T25" fmla="*/ 205 h 3277"/>
                  <a:gd name="T26" fmla="*/ 307 w 2253"/>
                  <a:gd name="T27" fmla="*/ 922 h 3277"/>
                  <a:gd name="T28" fmla="*/ 1024 w 2253"/>
                  <a:gd name="T29" fmla="*/ 1638 h 3277"/>
                  <a:gd name="T30" fmla="*/ 307 w 2253"/>
                  <a:gd name="T31" fmla="*/ 2355 h 3277"/>
                  <a:gd name="T32" fmla="*/ 307 w 2253"/>
                  <a:gd name="T33" fmla="*/ 3072 h 3277"/>
                  <a:gd name="T34" fmla="*/ 102 w 2253"/>
                  <a:gd name="T35" fmla="*/ 3072 h 3277"/>
                  <a:gd name="T36" fmla="*/ 0 w 2253"/>
                  <a:gd name="T37" fmla="*/ 3174 h 3277"/>
                  <a:gd name="T38" fmla="*/ 102 w 2253"/>
                  <a:gd name="T39" fmla="*/ 3277 h 3277"/>
                  <a:gd name="T40" fmla="*/ 2150 w 2253"/>
                  <a:gd name="T41" fmla="*/ 3277 h 3277"/>
                  <a:gd name="T42" fmla="*/ 2253 w 2253"/>
                  <a:gd name="T43" fmla="*/ 3174 h 3277"/>
                  <a:gd name="T44" fmla="*/ 2150 w 2253"/>
                  <a:gd name="T45" fmla="*/ 3072 h 3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253" h="3277">
                    <a:moveTo>
                      <a:pt x="2150" y="3072"/>
                    </a:moveTo>
                    <a:cubicBezTo>
                      <a:pt x="1946" y="3072"/>
                      <a:pt x="1946" y="3072"/>
                      <a:pt x="1946" y="3072"/>
                    </a:cubicBezTo>
                    <a:cubicBezTo>
                      <a:pt x="1946" y="2355"/>
                      <a:pt x="1946" y="2355"/>
                      <a:pt x="1946" y="2355"/>
                    </a:cubicBezTo>
                    <a:cubicBezTo>
                      <a:pt x="1946" y="1961"/>
                      <a:pt x="1623" y="1638"/>
                      <a:pt x="1229" y="1638"/>
                    </a:cubicBezTo>
                    <a:cubicBezTo>
                      <a:pt x="1623" y="1638"/>
                      <a:pt x="1946" y="1316"/>
                      <a:pt x="1946" y="922"/>
                    </a:cubicBezTo>
                    <a:cubicBezTo>
                      <a:pt x="1946" y="205"/>
                      <a:pt x="1946" y="205"/>
                      <a:pt x="1946" y="205"/>
                    </a:cubicBezTo>
                    <a:cubicBezTo>
                      <a:pt x="2150" y="205"/>
                      <a:pt x="2150" y="205"/>
                      <a:pt x="2150" y="205"/>
                    </a:cubicBezTo>
                    <a:cubicBezTo>
                      <a:pt x="2207" y="205"/>
                      <a:pt x="2253" y="159"/>
                      <a:pt x="2253" y="102"/>
                    </a:cubicBezTo>
                    <a:cubicBezTo>
                      <a:pt x="2253" y="46"/>
                      <a:pt x="2207" y="0"/>
                      <a:pt x="2150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46" y="0"/>
                      <a:pt x="0" y="46"/>
                      <a:pt x="0" y="102"/>
                    </a:cubicBezTo>
                    <a:cubicBezTo>
                      <a:pt x="0" y="159"/>
                      <a:pt x="46" y="205"/>
                      <a:pt x="102" y="205"/>
                    </a:cubicBezTo>
                    <a:cubicBezTo>
                      <a:pt x="307" y="205"/>
                      <a:pt x="307" y="205"/>
                      <a:pt x="307" y="205"/>
                    </a:cubicBezTo>
                    <a:cubicBezTo>
                      <a:pt x="307" y="922"/>
                      <a:pt x="307" y="922"/>
                      <a:pt x="307" y="922"/>
                    </a:cubicBezTo>
                    <a:cubicBezTo>
                      <a:pt x="307" y="1316"/>
                      <a:pt x="630" y="1638"/>
                      <a:pt x="1024" y="1638"/>
                    </a:cubicBezTo>
                    <a:cubicBezTo>
                      <a:pt x="630" y="1638"/>
                      <a:pt x="307" y="1961"/>
                      <a:pt x="307" y="2355"/>
                    </a:cubicBezTo>
                    <a:cubicBezTo>
                      <a:pt x="307" y="3072"/>
                      <a:pt x="307" y="3072"/>
                      <a:pt x="307" y="3072"/>
                    </a:cubicBezTo>
                    <a:cubicBezTo>
                      <a:pt x="102" y="3072"/>
                      <a:pt x="102" y="3072"/>
                      <a:pt x="102" y="3072"/>
                    </a:cubicBezTo>
                    <a:cubicBezTo>
                      <a:pt x="46" y="3072"/>
                      <a:pt x="0" y="3118"/>
                      <a:pt x="0" y="3174"/>
                    </a:cubicBezTo>
                    <a:cubicBezTo>
                      <a:pt x="0" y="3231"/>
                      <a:pt x="46" y="3277"/>
                      <a:pt x="102" y="3277"/>
                    </a:cubicBezTo>
                    <a:cubicBezTo>
                      <a:pt x="2150" y="3277"/>
                      <a:pt x="2150" y="3277"/>
                      <a:pt x="2150" y="3277"/>
                    </a:cubicBezTo>
                    <a:cubicBezTo>
                      <a:pt x="2207" y="3277"/>
                      <a:pt x="2253" y="3231"/>
                      <a:pt x="2253" y="3174"/>
                    </a:cubicBezTo>
                    <a:cubicBezTo>
                      <a:pt x="2253" y="3118"/>
                      <a:pt x="2207" y="3072"/>
                      <a:pt x="2150" y="3072"/>
                    </a:cubicBezTo>
                    <a:close/>
                  </a:path>
                </a:pathLst>
              </a:custGeom>
              <a:solidFill>
                <a:srgbClr val="A3C3C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grpSp>
            <p:nvGrpSpPr>
              <p:cNvPr id="38" name="Group 47"/>
              <p:cNvGrpSpPr/>
              <p:nvPr/>
            </p:nvGrpSpPr>
            <p:grpSpPr>
              <a:xfrm>
                <a:off x="2124072" y="3357562"/>
                <a:ext cx="1824042" cy="2381251"/>
                <a:chOff x="2124072" y="3357562"/>
                <a:chExt cx="1824042" cy="2381251"/>
              </a:xfrm>
            </p:grpSpPr>
            <p:sp>
              <p:nvSpPr>
                <p:cNvPr id="42" name="Freeform: Shape 51"/>
                <p:cNvSpPr/>
                <p:nvPr/>
              </p:nvSpPr>
              <p:spPr>
                <a:xfrm flipV="1">
                  <a:off x="2399935" y="3357562"/>
                  <a:ext cx="1272316" cy="247015"/>
                </a:xfrm>
                <a:custGeom>
                  <a:avLst/>
                  <a:gdLst>
                    <a:gd name="connsiteX0" fmla="*/ 0 w 1272316"/>
                    <a:gd name="connsiteY0" fmla="*/ 247015 h 247015"/>
                    <a:gd name="connsiteX1" fmla="*/ 1272316 w 1272316"/>
                    <a:gd name="connsiteY1" fmla="*/ 247015 h 247015"/>
                    <a:gd name="connsiteX2" fmla="*/ 1156717 w 1272316"/>
                    <a:gd name="connsiteY2" fmla="*/ 151637 h 247015"/>
                    <a:gd name="connsiteX3" fmla="*/ 660290 w 1272316"/>
                    <a:gd name="connsiteY3" fmla="*/ 0 h 247015"/>
                    <a:gd name="connsiteX4" fmla="*/ 612025 w 1272316"/>
                    <a:gd name="connsiteY4" fmla="*/ 0 h 247015"/>
                    <a:gd name="connsiteX5" fmla="*/ 115599 w 1272316"/>
                    <a:gd name="connsiteY5" fmla="*/ 151637 h 247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72316" h="247015">
                      <a:moveTo>
                        <a:pt x="0" y="247015"/>
                      </a:moveTo>
                      <a:lnTo>
                        <a:pt x="1272316" y="247015"/>
                      </a:lnTo>
                      <a:lnTo>
                        <a:pt x="1156717" y="151637"/>
                      </a:lnTo>
                      <a:cubicBezTo>
                        <a:pt x="1015009" y="55902"/>
                        <a:pt x="844178" y="0"/>
                        <a:pt x="660290" y="0"/>
                      </a:cubicBezTo>
                      <a:lnTo>
                        <a:pt x="612025" y="0"/>
                      </a:lnTo>
                      <a:cubicBezTo>
                        <a:pt x="428138" y="0"/>
                        <a:pt x="257306" y="55902"/>
                        <a:pt x="115599" y="151637"/>
                      </a:cubicBezTo>
                      <a:close/>
                    </a:path>
                  </a:pathLst>
                </a:custGeom>
                <a:solidFill>
                  <a:srgbClr val="55ADB7"/>
                </a:solidFill>
                <a:ln w="762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43" name="Rectangle 52"/>
                <p:cNvSpPr/>
                <p:nvPr/>
              </p:nvSpPr>
              <p:spPr>
                <a:xfrm>
                  <a:off x="2959893" y="3465513"/>
                  <a:ext cx="152400" cy="2008187"/>
                </a:xfrm>
                <a:prstGeom prst="rect">
                  <a:avLst/>
                </a:prstGeom>
                <a:solidFill>
                  <a:srgbClr val="55ADB7"/>
                </a:solidFill>
                <a:ln w="762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44" name="Freeform: Shape 53"/>
                <p:cNvSpPr/>
                <p:nvPr/>
              </p:nvSpPr>
              <p:spPr>
                <a:xfrm>
                  <a:off x="2124072" y="4883944"/>
                  <a:ext cx="1824042" cy="854869"/>
                </a:xfrm>
                <a:custGeom>
                  <a:avLst/>
                  <a:gdLst>
                    <a:gd name="connsiteX0" fmla="*/ 856377 w 1714341"/>
                    <a:gd name="connsiteY0" fmla="*/ 0 h 854869"/>
                    <a:gd name="connsiteX1" fmla="*/ 857964 w 1714341"/>
                    <a:gd name="connsiteY1" fmla="*/ 0 h 854869"/>
                    <a:gd name="connsiteX2" fmla="*/ 1709999 w 1714341"/>
                    <a:gd name="connsiteY2" fmla="*/ 768889 h 854869"/>
                    <a:gd name="connsiteX3" fmla="*/ 1714341 w 1714341"/>
                    <a:gd name="connsiteY3" fmla="*/ 854869 h 854869"/>
                    <a:gd name="connsiteX4" fmla="*/ 0 w 1714341"/>
                    <a:gd name="connsiteY4" fmla="*/ 854869 h 854869"/>
                    <a:gd name="connsiteX5" fmla="*/ 4342 w 1714341"/>
                    <a:gd name="connsiteY5" fmla="*/ 768889 h 854869"/>
                    <a:gd name="connsiteX6" fmla="*/ 856377 w 1714341"/>
                    <a:gd name="connsiteY6" fmla="*/ 0 h 854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14341" h="854869">
                      <a:moveTo>
                        <a:pt x="856377" y="0"/>
                      </a:moveTo>
                      <a:lnTo>
                        <a:pt x="857964" y="0"/>
                      </a:lnTo>
                      <a:cubicBezTo>
                        <a:pt x="1301409" y="0"/>
                        <a:pt x="1666140" y="337015"/>
                        <a:pt x="1709999" y="768889"/>
                      </a:cubicBezTo>
                      <a:lnTo>
                        <a:pt x="1714341" y="854869"/>
                      </a:lnTo>
                      <a:lnTo>
                        <a:pt x="0" y="854869"/>
                      </a:lnTo>
                      <a:lnTo>
                        <a:pt x="4342" y="768889"/>
                      </a:lnTo>
                      <a:cubicBezTo>
                        <a:pt x="48201" y="337015"/>
                        <a:pt x="412932" y="0"/>
                        <a:pt x="856377" y="0"/>
                      </a:cubicBezTo>
                      <a:close/>
                    </a:path>
                  </a:pathLst>
                </a:custGeom>
                <a:solidFill>
                  <a:srgbClr val="E11930"/>
                </a:solidFill>
                <a:ln w="762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sp>
            <p:nvSpPr>
              <p:cNvPr id="39" name="Freeform: Shape 48"/>
              <p:cNvSpPr/>
              <p:nvPr/>
            </p:nvSpPr>
            <p:spPr>
              <a:xfrm flipV="1">
                <a:off x="2134838" y="2847975"/>
                <a:ext cx="1802509" cy="509587"/>
              </a:xfrm>
              <a:custGeom>
                <a:avLst/>
                <a:gdLst>
                  <a:gd name="connsiteX0" fmla="*/ 0 w 1802509"/>
                  <a:gd name="connsiteY0" fmla="*/ 509587 h 509587"/>
                  <a:gd name="connsiteX1" fmla="*/ 1802509 w 1802509"/>
                  <a:gd name="connsiteY1" fmla="*/ 509587 h 509587"/>
                  <a:gd name="connsiteX2" fmla="*/ 1795237 w 1802509"/>
                  <a:gd name="connsiteY2" fmla="*/ 461933 h 509587"/>
                  <a:gd name="connsiteX3" fmla="*/ 1553219 w 1802509"/>
                  <a:gd name="connsiteY3" fmla="*/ 13042 h 509587"/>
                  <a:gd name="connsiteX4" fmla="*/ 1537413 w 1802509"/>
                  <a:gd name="connsiteY4" fmla="*/ 0 h 509587"/>
                  <a:gd name="connsiteX5" fmla="*/ 265097 w 1802509"/>
                  <a:gd name="connsiteY5" fmla="*/ 0 h 509587"/>
                  <a:gd name="connsiteX6" fmla="*/ 249291 w 1802509"/>
                  <a:gd name="connsiteY6" fmla="*/ 13042 h 509587"/>
                  <a:gd name="connsiteX7" fmla="*/ 7273 w 1802509"/>
                  <a:gd name="connsiteY7" fmla="*/ 461933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2509" h="509587">
                    <a:moveTo>
                      <a:pt x="0" y="509587"/>
                    </a:moveTo>
                    <a:lnTo>
                      <a:pt x="1802509" y="509587"/>
                    </a:lnTo>
                    <a:lnTo>
                      <a:pt x="1795237" y="461933"/>
                    </a:lnTo>
                    <a:cubicBezTo>
                      <a:pt x="1759754" y="288535"/>
                      <a:pt x="1673726" y="133549"/>
                      <a:pt x="1553219" y="13042"/>
                    </a:cubicBezTo>
                    <a:lnTo>
                      <a:pt x="1537413" y="0"/>
                    </a:lnTo>
                    <a:lnTo>
                      <a:pt x="265097" y="0"/>
                    </a:lnTo>
                    <a:lnTo>
                      <a:pt x="249291" y="13042"/>
                    </a:lnTo>
                    <a:cubicBezTo>
                      <a:pt x="128784" y="133549"/>
                      <a:pt x="42755" y="288535"/>
                      <a:pt x="7273" y="461933"/>
                    </a:cubicBezTo>
                    <a:close/>
                  </a:path>
                </a:pathLst>
              </a:custGeom>
              <a:solidFill>
                <a:srgbClr val="55ADB7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0" name="Freeform: Shape 49"/>
              <p:cNvSpPr/>
              <p:nvPr/>
            </p:nvSpPr>
            <p:spPr>
              <a:xfrm>
                <a:off x="2124072" y="1828800"/>
                <a:ext cx="1824041" cy="509587"/>
              </a:xfrm>
              <a:custGeom>
                <a:avLst/>
                <a:gdLst>
                  <a:gd name="connsiteX0" fmla="*/ 0 w 1824041"/>
                  <a:gd name="connsiteY0" fmla="*/ 0 h 509587"/>
                  <a:gd name="connsiteX1" fmla="*/ 1824041 w 1824041"/>
                  <a:gd name="connsiteY1" fmla="*/ 0 h 509587"/>
                  <a:gd name="connsiteX2" fmla="*/ 1824041 w 1824041"/>
                  <a:gd name="connsiteY2" fmla="*/ 509587 h 509587"/>
                  <a:gd name="connsiteX3" fmla="*/ 0 w 1824041"/>
                  <a:gd name="connsiteY3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4041" h="509587">
                    <a:moveTo>
                      <a:pt x="0" y="0"/>
                    </a:moveTo>
                    <a:lnTo>
                      <a:pt x="1824041" y="0"/>
                    </a:lnTo>
                    <a:lnTo>
                      <a:pt x="1824041" y="509587"/>
                    </a:lnTo>
                    <a:lnTo>
                      <a:pt x="0" y="509587"/>
                    </a:lnTo>
                    <a:close/>
                  </a:path>
                </a:pathLst>
              </a:custGeom>
              <a:solidFill>
                <a:srgbClr val="E11930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1" name="Freeform: Shape 50"/>
              <p:cNvSpPr/>
              <p:nvPr/>
            </p:nvSpPr>
            <p:spPr>
              <a:xfrm>
                <a:off x="2124072" y="2338387"/>
                <a:ext cx="1824041" cy="509587"/>
              </a:xfrm>
              <a:custGeom>
                <a:avLst/>
                <a:gdLst>
                  <a:gd name="connsiteX0" fmla="*/ 0 w 1824041"/>
                  <a:gd name="connsiteY0" fmla="*/ 0 h 509587"/>
                  <a:gd name="connsiteX1" fmla="*/ 1824041 w 1824041"/>
                  <a:gd name="connsiteY1" fmla="*/ 0 h 509587"/>
                  <a:gd name="connsiteX2" fmla="*/ 1824041 w 1824041"/>
                  <a:gd name="connsiteY2" fmla="*/ 378301 h 509587"/>
                  <a:gd name="connsiteX3" fmla="*/ 1819457 w 1824041"/>
                  <a:gd name="connsiteY3" fmla="*/ 469083 h 509587"/>
                  <a:gd name="connsiteX4" fmla="*/ 1813275 w 1824041"/>
                  <a:gd name="connsiteY4" fmla="*/ 509587 h 509587"/>
                  <a:gd name="connsiteX5" fmla="*/ 10766 w 1824041"/>
                  <a:gd name="connsiteY5" fmla="*/ 509587 h 509587"/>
                  <a:gd name="connsiteX6" fmla="*/ 4584 w 1824041"/>
                  <a:gd name="connsiteY6" fmla="*/ 469083 h 509587"/>
                  <a:gd name="connsiteX7" fmla="*/ 0 w 1824041"/>
                  <a:gd name="connsiteY7" fmla="*/ 378301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24041" h="509587">
                    <a:moveTo>
                      <a:pt x="0" y="0"/>
                    </a:moveTo>
                    <a:lnTo>
                      <a:pt x="1824041" y="0"/>
                    </a:lnTo>
                    <a:lnTo>
                      <a:pt x="1824041" y="378301"/>
                    </a:lnTo>
                    <a:cubicBezTo>
                      <a:pt x="1824041" y="408949"/>
                      <a:pt x="1822488" y="439234"/>
                      <a:pt x="1819457" y="469083"/>
                    </a:cubicBezTo>
                    <a:lnTo>
                      <a:pt x="1813275" y="509587"/>
                    </a:lnTo>
                    <a:lnTo>
                      <a:pt x="10766" y="509587"/>
                    </a:lnTo>
                    <a:lnTo>
                      <a:pt x="4584" y="469083"/>
                    </a:lnTo>
                    <a:cubicBezTo>
                      <a:pt x="1553" y="439234"/>
                      <a:pt x="0" y="408949"/>
                      <a:pt x="0" y="378301"/>
                    </a:cubicBezTo>
                    <a:close/>
                  </a:path>
                </a:pathLst>
              </a:custGeom>
              <a:solidFill>
                <a:srgbClr val="55ADB7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sp>
          <p:nvSpPr>
            <p:cNvPr id="33" name="Freeform: Shape 42"/>
            <p:cNvSpPr>
              <a:spLocks/>
            </p:cNvSpPr>
            <p:nvPr/>
          </p:nvSpPr>
          <p:spPr bwMode="auto">
            <a:xfrm>
              <a:off x="2834154" y="2085704"/>
              <a:ext cx="351552" cy="297086"/>
            </a:xfrm>
            <a:custGeom>
              <a:avLst/>
              <a:gdLst>
                <a:gd name="connsiteX0" fmla="*/ 46038 w 338138"/>
                <a:gd name="connsiteY0" fmla="*/ 261938 h 285751"/>
                <a:gd name="connsiteX1" fmla="*/ 38100 w 338138"/>
                <a:gd name="connsiteY1" fmla="*/ 270670 h 285751"/>
                <a:gd name="connsiteX2" fmla="*/ 46038 w 338138"/>
                <a:gd name="connsiteY2" fmla="*/ 279402 h 285751"/>
                <a:gd name="connsiteX3" fmla="*/ 53976 w 338138"/>
                <a:gd name="connsiteY3" fmla="*/ 270670 h 285751"/>
                <a:gd name="connsiteX4" fmla="*/ 46038 w 338138"/>
                <a:gd name="connsiteY4" fmla="*/ 261938 h 285751"/>
                <a:gd name="connsiteX5" fmla="*/ 288131 w 338138"/>
                <a:gd name="connsiteY5" fmla="*/ 184150 h 285751"/>
                <a:gd name="connsiteX6" fmla="*/ 277812 w 338138"/>
                <a:gd name="connsiteY6" fmla="*/ 194469 h 285751"/>
                <a:gd name="connsiteX7" fmla="*/ 288131 w 338138"/>
                <a:gd name="connsiteY7" fmla="*/ 204788 h 285751"/>
                <a:gd name="connsiteX8" fmla="*/ 298450 w 338138"/>
                <a:gd name="connsiteY8" fmla="*/ 194469 h 285751"/>
                <a:gd name="connsiteX9" fmla="*/ 288131 w 338138"/>
                <a:gd name="connsiteY9" fmla="*/ 184150 h 285751"/>
                <a:gd name="connsiteX10" fmla="*/ 19050 w 338138"/>
                <a:gd name="connsiteY10" fmla="*/ 165100 h 285751"/>
                <a:gd name="connsiteX11" fmla="*/ 19050 w 338138"/>
                <a:gd name="connsiteY11" fmla="*/ 242888 h 285751"/>
                <a:gd name="connsiteX12" fmla="*/ 73025 w 338138"/>
                <a:gd name="connsiteY12" fmla="*/ 242888 h 285751"/>
                <a:gd name="connsiteX13" fmla="*/ 73025 w 338138"/>
                <a:gd name="connsiteY13" fmla="*/ 165100 h 285751"/>
                <a:gd name="connsiteX14" fmla="*/ 12010 w 338138"/>
                <a:gd name="connsiteY14" fmla="*/ 141288 h 285751"/>
                <a:gd name="connsiteX15" fmla="*/ 81400 w 338138"/>
                <a:gd name="connsiteY15" fmla="*/ 141288 h 285751"/>
                <a:gd name="connsiteX16" fmla="*/ 92075 w 338138"/>
                <a:gd name="connsiteY16" fmla="*/ 153107 h 285751"/>
                <a:gd name="connsiteX17" fmla="*/ 92075 w 338138"/>
                <a:gd name="connsiteY17" fmla="*/ 273932 h 285751"/>
                <a:gd name="connsiteX18" fmla="*/ 81400 w 338138"/>
                <a:gd name="connsiteY18" fmla="*/ 285751 h 285751"/>
                <a:gd name="connsiteX19" fmla="*/ 12010 w 338138"/>
                <a:gd name="connsiteY19" fmla="*/ 285751 h 285751"/>
                <a:gd name="connsiteX20" fmla="*/ 0 w 338138"/>
                <a:gd name="connsiteY20" fmla="*/ 273932 h 285751"/>
                <a:gd name="connsiteX21" fmla="*/ 0 w 338138"/>
                <a:gd name="connsiteY21" fmla="*/ 153107 h 285751"/>
                <a:gd name="connsiteX22" fmla="*/ 12010 w 338138"/>
                <a:gd name="connsiteY22" fmla="*/ 141288 h 285751"/>
                <a:gd name="connsiteX23" fmla="*/ 55002 w 338138"/>
                <a:gd name="connsiteY23" fmla="*/ 82550 h 285751"/>
                <a:gd name="connsiteX24" fmla="*/ 175185 w 338138"/>
                <a:gd name="connsiteY24" fmla="*/ 82550 h 285751"/>
                <a:gd name="connsiteX25" fmla="*/ 193675 w 338138"/>
                <a:gd name="connsiteY25" fmla="*/ 99703 h 285751"/>
                <a:gd name="connsiteX26" fmla="*/ 193675 w 338138"/>
                <a:gd name="connsiteY26" fmla="*/ 268597 h 285751"/>
                <a:gd name="connsiteX27" fmla="*/ 175185 w 338138"/>
                <a:gd name="connsiteY27" fmla="*/ 285750 h 285751"/>
                <a:gd name="connsiteX28" fmla="*/ 107830 w 338138"/>
                <a:gd name="connsiteY28" fmla="*/ 285750 h 285751"/>
                <a:gd name="connsiteX29" fmla="*/ 109151 w 338138"/>
                <a:gd name="connsiteY29" fmla="*/ 276514 h 285751"/>
                <a:gd name="connsiteX30" fmla="*/ 109151 w 338138"/>
                <a:gd name="connsiteY30" fmla="*/ 273875 h 285751"/>
                <a:gd name="connsiteX31" fmla="*/ 115754 w 338138"/>
                <a:gd name="connsiteY31" fmla="*/ 275194 h 285751"/>
                <a:gd name="connsiteX32" fmla="*/ 124999 w 338138"/>
                <a:gd name="connsiteY32" fmla="*/ 264639 h 285751"/>
                <a:gd name="connsiteX33" fmla="*/ 115754 w 338138"/>
                <a:gd name="connsiteY33" fmla="*/ 254083 h 285751"/>
                <a:gd name="connsiteX34" fmla="*/ 109151 w 338138"/>
                <a:gd name="connsiteY34" fmla="*/ 256722 h 285751"/>
                <a:gd name="connsiteX35" fmla="*/ 109151 w 338138"/>
                <a:gd name="connsiteY35" fmla="*/ 235610 h 285751"/>
                <a:gd name="connsiteX36" fmla="*/ 168582 w 338138"/>
                <a:gd name="connsiteY36" fmla="*/ 235610 h 285751"/>
                <a:gd name="connsiteX37" fmla="*/ 168582 w 338138"/>
                <a:gd name="connsiteY37" fmla="*/ 110259 h 285751"/>
                <a:gd name="connsiteX38" fmla="*/ 61606 w 338138"/>
                <a:gd name="connsiteY38" fmla="*/ 110259 h 285751"/>
                <a:gd name="connsiteX39" fmla="*/ 61606 w 338138"/>
                <a:gd name="connsiteY39" fmla="*/ 126093 h 285751"/>
                <a:gd name="connsiteX40" fmla="*/ 36512 w 338138"/>
                <a:gd name="connsiteY40" fmla="*/ 126093 h 285751"/>
                <a:gd name="connsiteX41" fmla="*/ 36512 w 338138"/>
                <a:gd name="connsiteY41" fmla="*/ 99703 h 285751"/>
                <a:gd name="connsiteX42" fmla="*/ 55002 w 338138"/>
                <a:gd name="connsiteY42" fmla="*/ 82550 h 285751"/>
                <a:gd name="connsiteX43" fmla="*/ 102729 w 338138"/>
                <a:gd name="connsiteY43" fmla="*/ 0 h 285751"/>
                <a:gd name="connsiteX44" fmla="*/ 305260 w 338138"/>
                <a:gd name="connsiteY44" fmla="*/ 0 h 285751"/>
                <a:gd name="connsiteX45" fmla="*/ 338138 w 338138"/>
                <a:gd name="connsiteY45" fmla="*/ 34237 h 285751"/>
                <a:gd name="connsiteX46" fmla="*/ 338138 w 338138"/>
                <a:gd name="connsiteY46" fmla="*/ 188306 h 285751"/>
                <a:gd name="connsiteX47" fmla="*/ 305260 w 338138"/>
                <a:gd name="connsiteY47" fmla="*/ 221226 h 285751"/>
                <a:gd name="connsiteX48" fmla="*/ 234242 w 338138"/>
                <a:gd name="connsiteY48" fmla="*/ 221226 h 285751"/>
                <a:gd name="connsiteX49" fmla="*/ 234242 w 338138"/>
                <a:gd name="connsiteY49" fmla="*/ 243612 h 285751"/>
                <a:gd name="connsiteX50" fmla="*/ 265806 w 338138"/>
                <a:gd name="connsiteY50" fmla="*/ 243612 h 285751"/>
                <a:gd name="connsiteX51" fmla="*/ 277642 w 338138"/>
                <a:gd name="connsiteY51" fmla="*/ 256780 h 285751"/>
                <a:gd name="connsiteX52" fmla="*/ 277642 w 338138"/>
                <a:gd name="connsiteY52" fmla="*/ 272582 h 285751"/>
                <a:gd name="connsiteX53" fmla="*/ 265806 w 338138"/>
                <a:gd name="connsiteY53" fmla="*/ 285750 h 285751"/>
                <a:gd name="connsiteX54" fmla="*/ 205309 w 338138"/>
                <a:gd name="connsiteY54" fmla="*/ 285750 h 285751"/>
                <a:gd name="connsiteX55" fmla="*/ 210570 w 338138"/>
                <a:gd name="connsiteY55" fmla="*/ 269948 h 285751"/>
                <a:gd name="connsiteX56" fmla="*/ 210570 w 338138"/>
                <a:gd name="connsiteY56" fmla="*/ 213325 h 285751"/>
                <a:gd name="connsiteX57" fmla="*/ 210570 w 338138"/>
                <a:gd name="connsiteY57" fmla="*/ 172504 h 285751"/>
                <a:gd name="connsiteX58" fmla="*/ 296054 w 338138"/>
                <a:gd name="connsiteY58" fmla="*/ 172504 h 285751"/>
                <a:gd name="connsiteX59" fmla="*/ 309205 w 338138"/>
                <a:gd name="connsiteY59" fmla="*/ 159335 h 285751"/>
                <a:gd name="connsiteX60" fmla="*/ 309205 w 338138"/>
                <a:gd name="connsiteY60" fmla="*/ 39504 h 285751"/>
                <a:gd name="connsiteX61" fmla="*/ 296054 w 338138"/>
                <a:gd name="connsiteY61" fmla="*/ 27653 h 285751"/>
                <a:gd name="connsiteX62" fmla="*/ 110620 w 338138"/>
                <a:gd name="connsiteY62" fmla="*/ 27653 h 285751"/>
                <a:gd name="connsiteX63" fmla="*/ 98783 w 338138"/>
                <a:gd name="connsiteY63" fmla="*/ 39504 h 285751"/>
                <a:gd name="connsiteX64" fmla="*/ 98783 w 338138"/>
                <a:gd name="connsiteY64" fmla="*/ 65841 h 285751"/>
                <a:gd name="connsiteX65" fmla="*/ 69850 w 338138"/>
                <a:gd name="connsiteY65" fmla="*/ 65841 h 285751"/>
                <a:gd name="connsiteX66" fmla="*/ 69850 w 338138"/>
                <a:gd name="connsiteY66" fmla="*/ 34237 h 285751"/>
                <a:gd name="connsiteX67" fmla="*/ 102729 w 338138"/>
                <a:gd name="connsiteY67" fmla="*/ 0 h 28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338138" h="285751">
                  <a:moveTo>
                    <a:pt x="46038" y="261938"/>
                  </a:moveTo>
                  <a:cubicBezTo>
                    <a:pt x="41654" y="261938"/>
                    <a:pt x="38100" y="265847"/>
                    <a:pt x="38100" y="270670"/>
                  </a:cubicBezTo>
                  <a:cubicBezTo>
                    <a:pt x="38100" y="275493"/>
                    <a:pt x="41654" y="279402"/>
                    <a:pt x="46038" y="279402"/>
                  </a:cubicBezTo>
                  <a:cubicBezTo>
                    <a:pt x="50422" y="279402"/>
                    <a:pt x="53976" y="275493"/>
                    <a:pt x="53976" y="270670"/>
                  </a:cubicBezTo>
                  <a:cubicBezTo>
                    <a:pt x="53976" y="265847"/>
                    <a:pt x="50422" y="261938"/>
                    <a:pt x="46038" y="261938"/>
                  </a:cubicBezTo>
                  <a:close/>
                  <a:moveTo>
                    <a:pt x="288131" y="184150"/>
                  </a:moveTo>
                  <a:cubicBezTo>
                    <a:pt x="282432" y="184150"/>
                    <a:pt x="277812" y="188770"/>
                    <a:pt x="277812" y="194469"/>
                  </a:cubicBezTo>
                  <a:cubicBezTo>
                    <a:pt x="277812" y="200168"/>
                    <a:pt x="282432" y="204788"/>
                    <a:pt x="288131" y="204788"/>
                  </a:cubicBezTo>
                  <a:cubicBezTo>
                    <a:pt x="293830" y="204788"/>
                    <a:pt x="298450" y="200168"/>
                    <a:pt x="298450" y="194469"/>
                  </a:cubicBezTo>
                  <a:cubicBezTo>
                    <a:pt x="298450" y="188770"/>
                    <a:pt x="293830" y="184150"/>
                    <a:pt x="288131" y="184150"/>
                  </a:cubicBezTo>
                  <a:close/>
                  <a:moveTo>
                    <a:pt x="19050" y="165100"/>
                  </a:moveTo>
                  <a:lnTo>
                    <a:pt x="19050" y="242888"/>
                  </a:lnTo>
                  <a:lnTo>
                    <a:pt x="73025" y="242888"/>
                  </a:lnTo>
                  <a:lnTo>
                    <a:pt x="73025" y="165100"/>
                  </a:lnTo>
                  <a:close/>
                  <a:moveTo>
                    <a:pt x="12010" y="141288"/>
                  </a:moveTo>
                  <a:cubicBezTo>
                    <a:pt x="12010" y="141288"/>
                    <a:pt x="12010" y="141288"/>
                    <a:pt x="81400" y="141288"/>
                  </a:cubicBezTo>
                  <a:cubicBezTo>
                    <a:pt x="86738" y="141288"/>
                    <a:pt x="92075" y="146541"/>
                    <a:pt x="92075" y="153107"/>
                  </a:cubicBezTo>
                  <a:cubicBezTo>
                    <a:pt x="92075" y="153107"/>
                    <a:pt x="92075" y="153107"/>
                    <a:pt x="92075" y="273932"/>
                  </a:cubicBezTo>
                  <a:cubicBezTo>
                    <a:pt x="92075" y="280498"/>
                    <a:pt x="86738" y="285751"/>
                    <a:pt x="81400" y="285751"/>
                  </a:cubicBezTo>
                  <a:cubicBezTo>
                    <a:pt x="81400" y="285751"/>
                    <a:pt x="81400" y="285751"/>
                    <a:pt x="12010" y="285751"/>
                  </a:cubicBezTo>
                  <a:cubicBezTo>
                    <a:pt x="5337" y="285751"/>
                    <a:pt x="0" y="280498"/>
                    <a:pt x="0" y="273932"/>
                  </a:cubicBezTo>
                  <a:cubicBezTo>
                    <a:pt x="0" y="273932"/>
                    <a:pt x="0" y="273932"/>
                    <a:pt x="0" y="153107"/>
                  </a:cubicBezTo>
                  <a:cubicBezTo>
                    <a:pt x="0" y="146541"/>
                    <a:pt x="5337" y="141288"/>
                    <a:pt x="12010" y="141288"/>
                  </a:cubicBezTo>
                  <a:close/>
                  <a:moveTo>
                    <a:pt x="55002" y="82550"/>
                  </a:moveTo>
                  <a:cubicBezTo>
                    <a:pt x="55002" y="82550"/>
                    <a:pt x="55002" y="82550"/>
                    <a:pt x="175185" y="82550"/>
                  </a:cubicBezTo>
                  <a:cubicBezTo>
                    <a:pt x="185751" y="82550"/>
                    <a:pt x="193675" y="90467"/>
                    <a:pt x="193675" y="99703"/>
                  </a:cubicBezTo>
                  <a:cubicBezTo>
                    <a:pt x="193675" y="99703"/>
                    <a:pt x="193675" y="99703"/>
                    <a:pt x="193675" y="268597"/>
                  </a:cubicBezTo>
                  <a:cubicBezTo>
                    <a:pt x="193675" y="277833"/>
                    <a:pt x="185751" y="285750"/>
                    <a:pt x="175185" y="285750"/>
                  </a:cubicBezTo>
                  <a:cubicBezTo>
                    <a:pt x="175185" y="285750"/>
                    <a:pt x="175185" y="285750"/>
                    <a:pt x="107830" y="285750"/>
                  </a:cubicBezTo>
                  <a:cubicBezTo>
                    <a:pt x="109151" y="283111"/>
                    <a:pt x="109151" y="280472"/>
                    <a:pt x="109151" y="276514"/>
                  </a:cubicBezTo>
                  <a:cubicBezTo>
                    <a:pt x="109151" y="276514"/>
                    <a:pt x="109151" y="276514"/>
                    <a:pt x="109151" y="273875"/>
                  </a:cubicBezTo>
                  <a:cubicBezTo>
                    <a:pt x="110471" y="273875"/>
                    <a:pt x="113113" y="275194"/>
                    <a:pt x="115754" y="275194"/>
                  </a:cubicBezTo>
                  <a:cubicBezTo>
                    <a:pt x="121037" y="275194"/>
                    <a:pt x="124999" y="271236"/>
                    <a:pt x="124999" y="264639"/>
                  </a:cubicBezTo>
                  <a:cubicBezTo>
                    <a:pt x="124999" y="259361"/>
                    <a:pt x="121037" y="254083"/>
                    <a:pt x="115754" y="254083"/>
                  </a:cubicBezTo>
                  <a:cubicBezTo>
                    <a:pt x="113113" y="254083"/>
                    <a:pt x="110471" y="255402"/>
                    <a:pt x="109151" y="256722"/>
                  </a:cubicBezTo>
                  <a:cubicBezTo>
                    <a:pt x="109151" y="256722"/>
                    <a:pt x="109151" y="256722"/>
                    <a:pt x="109151" y="235610"/>
                  </a:cubicBezTo>
                  <a:cubicBezTo>
                    <a:pt x="109151" y="235610"/>
                    <a:pt x="109151" y="235610"/>
                    <a:pt x="168582" y="235610"/>
                  </a:cubicBezTo>
                  <a:cubicBezTo>
                    <a:pt x="168582" y="235610"/>
                    <a:pt x="168582" y="235610"/>
                    <a:pt x="168582" y="110259"/>
                  </a:cubicBezTo>
                  <a:cubicBezTo>
                    <a:pt x="168582" y="110259"/>
                    <a:pt x="168582" y="110259"/>
                    <a:pt x="61606" y="110259"/>
                  </a:cubicBezTo>
                  <a:cubicBezTo>
                    <a:pt x="61606" y="110259"/>
                    <a:pt x="61606" y="110259"/>
                    <a:pt x="61606" y="126093"/>
                  </a:cubicBezTo>
                  <a:cubicBezTo>
                    <a:pt x="61606" y="126093"/>
                    <a:pt x="61606" y="126093"/>
                    <a:pt x="36512" y="126093"/>
                  </a:cubicBezTo>
                  <a:cubicBezTo>
                    <a:pt x="36512" y="126093"/>
                    <a:pt x="36512" y="126093"/>
                    <a:pt x="36512" y="99703"/>
                  </a:cubicBezTo>
                  <a:cubicBezTo>
                    <a:pt x="36512" y="90467"/>
                    <a:pt x="45757" y="82550"/>
                    <a:pt x="55002" y="82550"/>
                  </a:cubicBezTo>
                  <a:close/>
                  <a:moveTo>
                    <a:pt x="102729" y="0"/>
                  </a:moveTo>
                  <a:cubicBezTo>
                    <a:pt x="102729" y="0"/>
                    <a:pt x="102729" y="0"/>
                    <a:pt x="305260" y="0"/>
                  </a:cubicBezTo>
                  <a:cubicBezTo>
                    <a:pt x="323672" y="0"/>
                    <a:pt x="338138" y="15802"/>
                    <a:pt x="338138" y="34237"/>
                  </a:cubicBezTo>
                  <a:cubicBezTo>
                    <a:pt x="338138" y="34237"/>
                    <a:pt x="338138" y="34237"/>
                    <a:pt x="338138" y="188306"/>
                  </a:cubicBezTo>
                  <a:cubicBezTo>
                    <a:pt x="338138" y="206741"/>
                    <a:pt x="323672" y="221226"/>
                    <a:pt x="305260" y="221226"/>
                  </a:cubicBezTo>
                  <a:cubicBezTo>
                    <a:pt x="305260" y="221226"/>
                    <a:pt x="305260" y="221226"/>
                    <a:pt x="234242" y="221226"/>
                  </a:cubicBezTo>
                  <a:cubicBezTo>
                    <a:pt x="234242" y="221226"/>
                    <a:pt x="234242" y="221226"/>
                    <a:pt x="234242" y="243612"/>
                  </a:cubicBezTo>
                  <a:cubicBezTo>
                    <a:pt x="234242" y="243612"/>
                    <a:pt x="234242" y="243612"/>
                    <a:pt x="265806" y="243612"/>
                  </a:cubicBezTo>
                  <a:cubicBezTo>
                    <a:pt x="272381" y="243612"/>
                    <a:pt x="277642" y="250196"/>
                    <a:pt x="277642" y="256780"/>
                  </a:cubicBezTo>
                  <a:cubicBezTo>
                    <a:pt x="277642" y="256780"/>
                    <a:pt x="277642" y="256780"/>
                    <a:pt x="277642" y="272582"/>
                  </a:cubicBezTo>
                  <a:cubicBezTo>
                    <a:pt x="277642" y="280483"/>
                    <a:pt x="272381" y="285750"/>
                    <a:pt x="265806" y="285750"/>
                  </a:cubicBezTo>
                  <a:cubicBezTo>
                    <a:pt x="265806" y="285750"/>
                    <a:pt x="265806" y="285750"/>
                    <a:pt x="205309" y="285750"/>
                  </a:cubicBezTo>
                  <a:cubicBezTo>
                    <a:pt x="207940" y="280483"/>
                    <a:pt x="209255" y="275216"/>
                    <a:pt x="210570" y="269948"/>
                  </a:cubicBezTo>
                  <a:cubicBezTo>
                    <a:pt x="210570" y="268632"/>
                    <a:pt x="210570" y="213325"/>
                    <a:pt x="210570" y="213325"/>
                  </a:cubicBezTo>
                  <a:cubicBezTo>
                    <a:pt x="210570" y="213325"/>
                    <a:pt x="210570" y="213325"/>
                    <a:pt x="210570" y="172504"/>
                  </a:cubicBezTo>
                  <a:cubicBezTo>
                    <a:pt x="210570" y="172504"/>
                    <a:pt x="210570" y="172504"/>
                    <a:pt x="296054" y="172504"/>
                  </a:cubicBezTo>
                  <a:cubicBezTo>
                    <a:pt x="303945" y="172504"/>
                    <a:pt x="309205" y="165920"/>
                    <a:pt x="309205" y="159335"/>
                  </a:cubicBezTo>
                  <a:cubicBezTo>
                    <a:pt x="309205" y="159335"/>
                    <a:pt x="309205" y="159335"/>
                    <a:pt x="309205" y="39504"/>
                  </a:cubicBezTo>
                  <a:cubicBezTo>
                    <a:pt x="309205" y="32920"/>
                    <a:pt x="303945" y="27653"/>
                    <a:pt x="296054" y="27653"/>
                  </a:cubicBezTo>
                  <a:cubicBezTo>
                    <a:pt x="296054" y="27653"/>
                    <a:pt x="296054" y="27653"/>
                    <a:pt x="110620" y="27653"/>
                  </a:cubicBezTo>
                  <a:cubicBezTo>
                    <a:pt x="104044" y="27653"/>
                    <a:pt x="98783" y="32920"/>
                    <a:pt x="98783" y="39504"/>
                  </a:cubicBezTo>
                  <a:cubicBezTo>
                    <a:pt x="98783" y="39504"/>
                    <a:pt x="98783" y="39504"/>
                    <a:pt x="98783" y="65841"/>
                  </a:cubicBezTo>
                  <a:cubicBezTo>
                    <a:pt x="98783" y="65841"/>
                    <a:pt x="98783" y="65841"/>
                    <a:pt x="69850" y="65841"/>
                  </a:cubicBezTo>
                  <a:cubicBezTo>
                    <a:pt x="69850" y="65841"/>
                    <a:pt x="69850" y="65841"/>
                    <a:pt x="69850" y="34237"/>
                  </a:cubicBezTo>
                  <a:cubicBezTo>
                    <a:pt x="69850" y="15802"/>
                    <a:pt x="84317" y="0"/>
                    <a:pt x="1027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4" name="Freeform: Shape 43"/>
            <p:cNvSpPr>
              <a:spLocks noChangeAspect="1"/>
            </p:cNvSpPr>
            <p:nvPr/>
          </p:nvSpPr>
          <p:spPr bwMode="auto">
            <a:xfrm>
              <a:off x="2805485" y="1559075"/>
              <a:ext cx="408890" cy="345541"/>
            </a:xfrm>
            <a:custGeom>
              <a:avLst/>
              <a:gdLst>
                <a:gd name="connsiteX0" fmla="*/ 46038 w 338138"/>
                <a:gd name="connsiteY0" fmla="*/ 261938 h 285751"/>
                <a:gd name="connsiteX1" fmla="*/ 38100 w 338138"/>
                <a:gd name="connsiteY1" fmla="*/ 270670 h 285751"/>
                <a:gd name="connsiteX2" fmla="*/ 46038 w 338138"/>
                <a:gd name="connsiteY2" fmla="*/ 279402 h 285751"/>
                <a:gd name="connsiteX3" fmla="*/ 53976 w 338138"/>
                <a:gd name="connsiteY3" fmla="*/ 270670 h 285751"/>
                <a:gd name="connsiteX4" fmla="*/ 46038 w 338138"/>
                <a:gd name="connsiteY4" fmla="*/ 261938 h 285751"/>
                <a:gd name="connsiteX5" fmla="*/ 288131 w 338138"/>
                <a:gd name="connsiteY5" fmla="*/ 184150 h 285751"/>
                <a:gd name="connsiteX6" fmla="*/ 277812 w 338138"/>
                <a:gd name="connsiteY6" fmla="*/ 194469 h 285751"/>
                <a:gd name="connsiteX7" fmla="*/ 288131 w 338138"/>
                <a:gd name="connsiteY7" fmla="*/ 204788 h 285751"/>
                <a:gd name="connsiteX8" fmla="*/ 298450 w 338138"/>
                <a:gd name="connsiteY8" fmla="*/ 194469 h 285751"/>
                <a:gd name="connsiteX9" fmla="*/ 288131 w 338138"/>
                <a:gd name="connsiteY9" fmla="*/ 184150 h 285751"/>
                <a:gd name="connsiteX10" fmla="*/ 19050 w 338138"/>
                <a:gd name="connsiteY10" fmla="*/ 165100 h 285751"/>
                <a:gd name="connsiteX11" fmla="*/ 19050 w 338138"/>
                <a:gd name="connsiteY11" fmla="*/ 242888 h 285751"/>
                <a:gd name="connsiteX12" fmla="*/ 73025 w 338138"/>
                <a:gd name="connsiteY12" fmla="*/ 242888 h 285751"/>
                <a:gd name="connsiteX13" fmla="*/ 73025 w 338138"/>
                <a:gd name="connsiteY13" fmla="*/ 165100 h 285751"/>
                <a:gd name="connsiteX14" fmla="*/ 12010 w 338138"/>
                <a:gd name="connsiteY14" fmla="*/ 141288 h 285751"/>
                <a:gd name="connsiteX15" fmla="*/ 81400 w 338138"/>
                <a:gd name="connsiteY15" fmla="*/ 141288 h 285751"/>
                <a:gd name="connsiteX16" fmla="*/ 92075 w 338138"/>
                <a:gd name="connsiteY16" fmla="*/ 153107 h 285751"/>
                <a:gd name="connsiteX17" fmla="*/ 92075 w 338138"/>
                <a:gd name="connsiteY17" fmla="*/ 273932 h 285751"/>
                <a:gd name="connsiteX18" fmla="*/ 81400 w 338138"/>
                <a:gd name="connsiteY18" fmla="*/ 285751 h 285751"/>
                <a:gd name="connsiteX19" fmla="*/ 12010 w 338138"/>
                <a:gd name="connsiteY19" fmla="*/ 285751 h 285751"/>
                <a:gd name="connsiteX20" fmla="*/ 0 w 338138"/>
                <a:gd name="connsiteY20" fmla="*/ 273932 h 285751"/>
                <a:gd name="connsiteX21" fmla="*/ 0 w 338138"/>
                <a:gd name="connsiteY21" fmla="*/ 153107 h 285751"/>
                <a:gd name="connsiteX22" fmla="*/ 12010 w 338138"/>
                <a:gd name="connsiteY22" fmla="*/ 141288 h 285751"/>
                <a:gd name="connsiteX23" fmla="*/ 55002 w 338138"/>
                <a:gd name="connsiteY23" fmla="*/ 82550 h 285751"/>
                <a:gd name="connsiteX24" fmla="*/ 175185 w 338138"/>
                <a:gd name="connsiteY24" fmla="*/ 82550 h 285751"/>
                <a:gd name="connsiteX25" fmla="*/ 193675 w 338138"/>
                <a:gd name="connsiteY25" fmla="*/ 99703 h 285751"/>
                <a:gd name="connsiteX26" fmla="*/ 193675 w 338138"/>
                <a:gd name="connsiteY26" fmla="*/ 268597 h 285751"/>
                <a:gd name="connsiteX27" fmla="*/ 175185 w 338138"/>
                <a:gd name="connsiteY27" fmla="*/ 285750 h 285751"/>
                <a:gd name="connsiteX28" fmla="*/ 107830 w 338138"/>
                <a:gd name="connsiteY28" fmla="*/ 285750 h 285751"/>
                <a:gd name="connsiteX29" fmla="*/ 109151 w 338138"/>
                <a:gd name="connsiteY29" fmla="*/ 276514 h 285751"/>
                <a:gd name="connsiteX30" fmla="*/ 109151 w 338138"/>
                <a:gd name="connsiteY30" fmla="*/ 273875 h 285751"/>
                <a:gd name="connsiteX31" fmla="*/ 115754 w 338138"/>
                <a:gd name="connsiteY31" fmla="*/ 275194 h 285751"/>
                <a:gd name="connsiteX32" fmla="*/ 124999 w 338138"/>
                <a:gd name="connsiteY32" fmla="*/ 264639 h 285751"/>
                <a:gd name="connsiteX33" fmla="*/ 115754 w 338138"/>
                <a:gd name="connsiteY33" fmla="*/ 254083 h 285751"/>
                <a:gd name="connsiteX34" fmla="*/ 109151 w 338138"/>
                <a:gd name="connsiteY34" fmla="*/ 256722 h 285751"/>
                <a:gd name="connsiteX35" fmla="*/ 109151 w 338138"/>
                <a:gd name="connsiteY35" fmla="*/ 235610 h 285751"/>
                <a:gd name="connsiteX36" fmla="*/ 168582 w 338138"/>
                <a:gd name="connsiteY36" fmla="*/ 235610 h 285751"/>
                <a:gd name="connsiteX37" fmla="*/ 168582 w 338138"/>
                <a:gd name="connsiteY37" fmla="*/ 110259 h 285751"/>
                <a:gd name="connsiteX38" fmla="*/ 61606 w 338138"/>
                <a:gd name="connsiteY38" fmla="*/ 110259 h 285751"/>
                <a:gd name="connsiteX39" fmla="*/ 61606 w 338138"/>
                <a:gd name="connsiteY39" fmla="*/ 126093 h 285751"/>
                <a:gd name="connsiteX40" fmla="*/ 36512 w 338138"/>
                <a:gd name="connsiteY40" fmla="*/ 126093 h 285751"/>
                <a:gd name="connsiteX41" fmla="*/ 36512 w 338138"/>
                <a:gd name="connsiteY41" fmla="*/ 99703 h 285751"/>
                <a:gd name="connsiteX42" fmla="*/ 55002 w 338138"/>
                <a:gd name="connsiteY42" fmla="*/ 82550 h 285751"/>
                <a:gd name="connsiteX43" fmla="*/ 102729 w 338138"/>
                <a:gd name="connsiteY43" fmla="*/ 0 h 285751"/>
                <a:gd name="connsiteX44" fmla="*/ 305260 w 338138"/>
                <a:gd name="connsiteY44" fmla="*/ 0 h 285751"/>
                <a:gd name="connsiteX45" fmla="*/ 338138 w 338138"/>
                <a:gd name="connsiteY45" fmla="*/ 34237 h 285751"/>
                <a:gd name="connsiteX46" fmla="*/ 338138 w 338138"/>
                <a:gd name="connsiteY46" fmla="*/ 188306 h 285751"/>
                <a:gd name="connsiteX47" fmla="*/ 305260 w 338138"/>
                <a:gd name="connsiteY47" fmla="*/ 221226 h 285751"/>
                <a:gd name="connsiteX48" fmla="*/ 234242 w 338138"/>
                <a:gd name="connsiteY48" fmla="*/ 221226 h 285751"/>
                <a:gd name="connsiteX49" fmla="*/ 234242 w 338138"/>
                <a:gd name="connsiteY49" fmla="*/ 243612 h 285751"/>
                <a:gd name="connsiteX50" fmla="*/ 265806 w 338138"/>
                <a:gd name="connsiteY50" fmla="*/ 243612 h 285751"/>
                <a:gd name="connsiteX51" fmla="*/ 277642 w 338138"/>
                <a:gd name="connsiteY51" fmla="*/ 256780 h 285751"/>
                <a:gd name="connsiteX52" fmla="*/ 277642 w 338138"/>
                <a:gd name="connsiteY52" fmla="*/ 272582 h 285751"/>
                <a:gd name="connsiteX53" fmla="*/ 265806 w 338138"/>
                <a:gd name="connsiteY53" fmla="*/ 285750 h 285751"/>
                <a:gd name="connsiteX54" fmla="*/ 205309 w 338138"/>
                <a:gd name="connsiteY54" fmla="*/ 285750 h 285751"/>
                <a:gd name="connsiteX55" fmla="*/ 210570 w 338138"/>
                <a:gd name="connsiteY55" fmla="*/ 269948 h 285751"/>
                <a:gd name="connsiteX56" fmla="*/ 210570 w 338138"/>
                <a:gd name="connsiteY56" fmla="*/ 213325 h 285751"/>
                <a:gd name="connsiteX57" fmla="*/ 210570 w 338138"/>
                <a:gd name="connsiteY57" fmla="*/ 172504 h 285751"/>
                <a:gd name="connsiteX58" fmla="*/ 296054 w 338138"/>
                <a:gd name="connsiteY58" fmla="*/ 172504 h 285751"/>
                <a:gd name="connsiteX59" fmla="*/ 309205 w 338138"/>
                <a:gd name="connsiteY59" fmla="*/ 159335 h 285751"/>
                <a:gd name="connsiteX60" fmla="*/ 309205 w 338138"/>
                <a:gd name="connsiteY60" fmla="*/ 39504 h 285751"/>
                <a:gd name="connsiteX61" fmla="*/ 296054 w 338138"/>
                <a:gd name="connsiteY61" fmla="*/ 27653 h 285751"/>
                <a:gd name="connsiteX62" fmla="*/ 110620 w 338138"/>
                <a:gd name="connsiteY62" fmla="*/ 27653 h 285751"/>
                <a:gd name="connsiteX63" fmla="*/ 98783 w 338138"/>
                <a:gd name="connsiteY63" fmla="*/ 39504 h 285751"/>
                <a:gd name="connsiteX64" fmla="*/ 98783 w 338138"/>
                <a:gd name="connsiteY64" fmla="*/ 65841 h 285751"/>
                <a:gd name="connsiteX65" fmla="*/ 69850 w 338138"/>
                <a:gd name="connsiteY65" fmla="*/ 65841 h 285751"/>
                <a:gd name="connsiteX66" fmla="*/ 69850 w 338138"/>
                <a:gd name="connsiteY66" fmla="*/ 34237 h 285751"/>
                <a:gd name="connsiteX67" fmla="*/ 102729 w 338138"/>
                <a:gd name="connsiteY67" fmla="*/ 0 h 28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338138" h="285751">
                  <a:moveTo>
                    <a:pt x="46038" y="261938"/>
                  </a:moveTo>
                  <a:cubicBezTo>
                    <a:pt x="41654" y="261938"/>
                    <a:pt x="38100" y="265847"/>
                    <a:pt x="38100" y="270670"/>
                  </a:cubicBezTo>
                  <a:cubicBezTo>
                    <a:pt x="38100" y="275493"/>
                    <a:pt x="41654" y="279402"/>
                    <a:pt x="46038" y="279402"/>
                  </a:cubicBezTo>
                  <a:cubicBezTo>
                    <a:pt x="50422" y="279402"/>
                    <a:pt x="53976" y="275493"/>
                    <a:pt x="53976" y="270670"/>
                  </a:cubicBezTo>
                  <a:cubicBezTo>
                    <a:pt x="53976" y="265847"/>
                    <a:pt x="50422" y="261938"/>
                    <a:pt x="46038" y="261938"/>
                  </a:cubicBezTo>
                  <a:close/>
                  <a:moveTo>
                    <a:pt x="288131" y="184150"/>
                  </a:moveTo>
                  <a:cubicBezTo>
                    <a:pt x="282432" y="184150"/>
                    <a:pt x="277812" y="188770"/>
                    <a:pt x="277812" y="194469"/>
                  </a:cubicBezTo>
                  <a:cubicBezTo>
                    <a:pt x="277812" y="200168"/>
                    <a:pt x="282432" y="204788"/>
                    <a:pt x="288131" y="204788"/>
                  </a:cubicBezTo>
                  <a:cubicBezTo>
                    <a:pt x="293830" y="204788"/>
                    <a:pt x="298450" y="200168"/>
                    <a:pt x="298450" y="194469"/>
                  </a:cubicBezTo>
                  <a:cubicBezTo>
                    <a:pt x="298450" y="188770"/>
                    <a:pt x="293830" y="184150"/>
                    <a:pt x="288131" y="184150"/>
                  </a:cubicBezTo>
                  <a:close/>
                  <a:moveTo>
                    <a:pt x="19050" y="165100"/>
                  </a:moveTo>
                  <a:lnTo>
                    <a:pt x="19050" y="242888"/>
                  </a:lnTo>
                  <a:lnTo>
                    <a:pt x="73025" y="242888"/>
                  </a:lnTo>
                  <a:lnTo>
                    <a:pt x="73025" y="165100"/>
                  </a:lnTo>
                  <a:close/>
                  <a:moveTo>
                    <a:pt x="12010" y="141288"/>
                  </a:moveTo>
                  <a:cubicBezTo>
                    <a:pt x="12010" y="141288"/>
                    <a:pt x="12010" y="141288"/>
                    <a:pt x="81400" y="141288"/>
                  </a:cubicBezTo>
                  <a:cubicBezTo>
                    <a:pt x="86738" y="141288"/>
                    <a:pt x="92075" y="146541"/>
                    <a:pt x="92075" y="153107"/>
                  </a:cubicBezTo>
                  <a:cubicBezTo>
                    <a:pt x="92075" y="153107"/>
                    <a:pt x="92075" y="153107"/>
                    <a:pt x="92075" y="273932"/>
                  </a:cubicBezTo>
                  <a:cubicBezTo>
                    <a:pt x="92075" y="280498"/>
                    <a:pt x="86738" y="285751"/>
                    <a:pt x="81400" y="285751"/>
                  </a:cubicBezTo>
                  <a:cubicBezTo>
                    <a:pt x="81400" y="285751"/>
                    <a:pt x="81400" y="285751"/>
                    <a:pt x="12010" y="285751"/>
                  </a:cubicBezTo>
                  <a:cubicBezTo>
                    <a:pt x="5337" y="285751"/>
                    <a:pt x="0" y="280498"/>
                    <a:pt x="0" y="273932"/>
                  </a:cubicBezTo>
                  <a:cubicBezTo>
                    <a:pt x="0" y="273932"/>
                    <a:pt x="0" y="273932"/>
                    <a:pt x="0" y="153107"/>
                  </a:cubicBezTo>
                  <a:cubicBezTo>
                    <a:pt x="0" y="146541"/>
                    <a:pt x="5337" y="141288"/>
                    <a:pt x="12010" y="141288"/>
                  </a:cubicBezTo>
                  <a:close/>
                  <a:moveTo>
                    <a:pt x="55002" y="82550"/>
                  </a:moveTo>
                  <a:cubicBezTo>
                    <a:pt x="55002" y="82550"/>
                    <a:pt x="55002" y="82550"/>
                    <a:pt x="175185" y="82550"/>
                  </a:cubicBezTo>
                  <a:cubicBezTo>
                    <a:pt x="185751" y="82550"/>
                    <a:pt x="193675" y="90467"/>
                    <a:pt x="193675" y="99703"/>
                  </a:cubicBezTo>
                  <a:cubicBezTo>
                    <a:pt x="193675" y="99703"/>
                    <a:pt x="193675" y="99703"/>
                    <a:pt x="193675" y="268597"/>
                  </a:cubicBezTo>
                  <a:cubicBezTo>
                    <a:pt x="193675" y="277833"/>
                    <a:pt x="185751" y="285750"/>
                    <a:pt x="175185" y="285750"/>
                  </a:cubicBezTo>
                  <a:cubicBezTo>
                    <a:pt x="175185" y="285750"/>
                    <a:pt x="175185" y="285750"/>
                    <a:pt x="107830" y="285750"/>
                  </a:cubicBezTo>
                  <a:cubicBezTo>
                    <a:pt x="109151" y="283111"/>
                    <a:pt x="109151" y="280472"/>
                    <a:pt x="109151" y="276514"/>
                  </a:cubicBezTo>
                  <a:cubicBezTo>
                    <a:pt x="109151" y="276514"/>
                    <a:pt x="109151" y="276514"/>
                    <a:pt x="109151" y="273875"/>
                  </a:cubicBezTo>
                  <a:cubicBezTo>
                    <a:pt x="110471" y="273875"/>
                    <a:pt x="113113" y="275194"/>
                    <a:pt x="115754" y="275194"/>
                  </a:cubicBezTo>
                  <a:cubicBezTo>
                    <a:pt x="121037" y="275194"/>
                    <a:pt x="124999" y="271236"/>
                    <a:pt x="124999" y="264639"/>
                  </a:cubicBezTo>
                  <a:cubicBezTo>
                    <a:pt x="124999" y="259361"/>
                    <a:pt x="121037" y="254083"/>
                    <a:pt x="115754" y="254083"/>
                  </a:cubicBezTo>
                  <a:cubicBezTo>
                    <a:pt x="113113" y="254083"/>
                    <a:pt x="110471" y="255402"/>
                    <a:pt x="109151" y="256722"/>
                  </a:cubicBezTo>
                  <a:cubicBezTo>
                    <a:pt x="109151" y="256722"/>
                    <a:pt x="109151" y="256722"/>
                    <a:pt x="109151" y="235610"/>
                  </a:cubicBezTo>
                  <a:cubicBezTo>
                    <a:pt x="109151" y="235610"/>
                    <a:pt x="109151" y="235610"/>
                    <a:pt x="168582" y="235610"/>
                  </a:cubicBezTo>
                  <a:cubicBezTo>
                    <a:pt x="168582" y="235610"/>
                    <a:pt x="168582" y="235610"/>
                    <a:pt x="168582" y="110259"/>
                  </a:cubicBezTo>
                  <a:cubicBezTo>
                    <a:pt x="168582" y="110259"/>
                    <a:pt x="168582" y="110259"/>
                    <a:pt x="61606" y="110259"/>
                  </a:cubicBezTo>
                  <a:cubicBezTo>
                    <a:pt x="61606" y="110259"/>
                    <a:pt x="61606" y="110259"/>
                    <a:pt x="61606" y="126093"/>
                  </a:cubicBezTo>
                  <a:cubicBezTo>
                    <a:pt x="61606" y="126093"/>
                    <a:pt x="61606" y="126093"/>
                    <a:pt x="36512" y="126093"/>
                  </a:cubicBezTo>
                  <a:cubicBezTo>
                    <a:pt x="36512" y="126093"/>
                    <a:pt x="36512" y="126093"/>
                    <a:pt x="36512" y="99703"/>
                  </a:cubicBezTo>
                  <a:cubicBezTo>
                    <a:pt x="36512" y="90467"/>
                    <a:pt x="45757" y="82550"/>
                    <a:pt x="55002" y="82550"/>
                  </a:cubicBezTo>
                  <a:close/>
                  <a:moveTo>
                    <a:pt x="102729" y="0"/>
                  </a:moveTo>
                  <a:cubicBezTo>
                    <a:pt x="102729" y="0"/>
                    <a:pt x="102729" y="0"/>
                    <a:pt x="305260" y="0"/>
                  </a:cubicBezTo>
                  <a:cubicBezTo>
                    <a:pt x="323672" y="0"/>
                    <a:pt x="338138" y="15802"/>
                    <a:pt x="338138" y="34237"/>
                  </a:cubicBezTo>
                  <a:cubicBezTo>
                    <a:pt x="338138" y="34237"/>
                    <a:pt x="338138" y="34237"/>
                    <a:pt x="338138" y="188306"/>
                  </a:cubicBezTo>
                  <a:cubicBezTo>
                    <a:pt x="338138" y="206741"/>
                    <a:pt x="323672" y="221226"/>
                    <a:pt x="305260" y="221226"/>
                  </a:cubicBezTo>
                  <a:cubicBezTo>
                    <a:pt x="305260" y="221226"/>
                    <a:pt x="305260" y="221226"/>
                    <a:pt x="234242" y="221226"/>
                  </a:cubicBezTo>
                  <a:cubicBezTo>
                    <a:pt x="234242" y="221226"/>
                    <a:pt x="234242" y="221226"/>
                    <a:pt x="234242" y="243612"/>
                  </a:cubicBezTo>
                  <a:cubicBezTo>
                    <a:pt x="234242" y="243612"/>
                    <a:pt x="234242" y="243612"/>
                    <a:pt x="265806" y="243612"/>
                  </a:cubicBezTo>
                  <a:cubicBezTo>
                    <a:pt x="272381" y="243612"/>
                    <a:pt x="277642" y="250196"/>
                    <a:pt x="277642" y="256780"/>
                  </a:cubicBezTo>
                  <a:cubicBezTo>
                    <a:pt x="277642" y="256780"/>
                    <a:pt x="277642" y="256780"/>
                    <a:pt x="277642" y="272582"/>
                  </a:cubicBezTo>
                  <a:cubicBezTo>
                    <a:pt x="277642" y="280483"/>
                    <a:pt x="272381" y="285750"/>
                    <a:pt x="265806" y="285750"/>
                  </a:cubicBezTo>
                  <a:cubicBezTo>
                    <a:pt x="265806" y="285750"/>
                    <a:pt x="265806" y="285750"/>
                    <a:pt x="205309" y="285750"/>
                  </a:cubicBezTo>
                  <a:cubicBezTo>
                    <a:pt x="207940" y="280483"/>
                    <a:pt x="209255" y="275216"/>
                    <a:pt x="210570" y="269948"/>
                  </a:cubicBezTo>
                  <a:cubicBezTo>
                    <a:pt x="210570" y="268632"/>
                    <a:pt x="210570" y="213325"/>
                    <a:pt x="210570" y="213325"/>
                  </a:cubicBezTo>
                  <a:cubicBezTo>
                    <a:pt x="210570" y="213325"/>
                    <a:pt x="210570" y="213325"/>
                    <a:pt x="210570" y="172504"/>
                  </a:cubicBezTo>
                  <a:cubicBezTo>
                    <a:pt x="210570" y="172504"/>
                    <a:pt x="210570" y="172504"/>
                    <a:pt x="296054" y="172504"/>
                  </a:cubicBezTo>
                  <a:cubicBezTo>
                    <a:pt x="303945" y="172504"/>
                    <a:pt x="309205" y="165920"/>
                    <a:pt x="309205" y="159335"/>
                  </a:cubicBezTo>
                  <a:cubicBezTo>
                    <a:pt x="309205" y="159335"/>
                    <a:pt x="309205" y="159335"/>
                    <a:pt x="309205" y="39504"/>
                  </a:cubicBezTo>
                  <a:cubicBezTo>
                    <a:pt x="309205" y="32920"/>
                    <a:pt x="303945" y="27653"/>
                    <a:pt x="296054" y="27653"/>
                  </a:cubicBezTo>
                  <a:cubicBezTo>
                    <a:pt x="296054" y="27653"/>
                    <a:pt x="296054" y="27653"/>
                    <a:pt x="110620" y="27653"/>
                  </a:cubicBezTo>
                  <a:cubicBezTo>
                    <a:pt x="104044" y="27653"/>
                    <a:pt x="98783" y="32920"/>
                    <a:pt x="98783" y="39504"/>
                  </a:cubicBezTo>
                  <a:cubicBezTo>
                    <a:pt x="98783" y="39504"/>
                    <a:pt x="98783" y="39504"/>
                    <a:pt x="98783" y="65841"/>
                  </a:cubicBezTo>
                  <a:cubicBezTo>
                    <a:pt x="98783" y="65841"/>
                    <a:pt x="98783" y="65841"/>
                    <a:pt x="69850" y="65841"/>
                  </a:cubicBezTo>
                  <a:cubicBezTo>
                    <a:pt x="69850" y="65841"/>
                    <a:pt x="69850" y="65841"/>
                    <a:pt x="69850" y="34237"/>
                  </a:cubicBezTo>
                  <a:cubicBezTo>
                    <a:pt x="69850" y="15802"/>
                    <a:pt x="84317" y="0"/>
                    <a:pt x="1027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5" name="Freeform: Shape 44"/>
            <p:cNvSpPr>
              <a:spLocks/>
            </p:cNvSpPr>
            <p:nvPr/>
          </p:nvSpPr>
          <p:spPr bwMode="auto">
            <a:xfrm>
              <a:off x="2814477" y="4780793"/>
              <a:ext cx="390906" cy="330343"/>
            </a:xfrm>
            <a:custGeom>
              <a:avLst/>
              <a:gdLst>
                <a:gd name="connsiteX0" fmla="*/ 46038 w 338138"/>
                <a:gd name="connsiteY0" fmla="*/ 261938 h 285751"/>
                <a:gd name="connsiteX1" fmla="*/ 38100 w 338138"/>
                <a:gd name="connsiteY1" fmla="*/ 270670 h 285751"/>
                <a:gd name="connsiteX2" fmla="*/ 46038 w 338138"/>
                <a:gd name="connsiteY2" fmla="*/ 279402 h 285751"/>
                <a:gd name="connsiteX3" fmla="*/ 53976 w 338138"/>
                <a:gd name="connsiteY3" fmla="*/ 270670 h 285751"/>
                <a:gd name="connsiteX4" fmla="*/ 46038 w 338138"/>
                <a:gd name="connsiteY4" fmla="*/ 261938 h 285751"/>
                <a:gd name="connsiteX5" fmla="*/ 288131 w 338138"/>
                <a:gd name="connsiteY5" fmla="*/ 184150 h 285751"/>
                <a:gd name="connsiteX6" fmla="*/ 277812 w 338138"/>
                <a:gd name="connsiteY6" fmla="*/ 194469 h 285751"/>
                <a:gd name="connsiteX7" fmla="*/ 288131 w 338138"/>
                <a:gd name="connsiteY7" fmla="*/ 204788 h 285751"/>
                <a:gd name="connsiteX8" fmla="*/ 298450 w 338138"/>
                <a:gd name="connsiteY8" fmla="*/ 194469 h 285751"/>
                <a:gd name="connsiteX9" fmla="*/ 288131 w 338138"/>
                <a:gd name="connsiteY9" fmla="*/ 184150 h 285751"/>
                <a:gd name="connsiteX10" fmla="*/ 19050 w 338138"/>
                <a:gd name="connsiteY10" fmla="*/ 165100 h 285751"/>
                <a:gd name="connsiteX11" fmla="*/ 19050 w 338138"/>
                <a:gd name="connsiteY11" fmla="*/ 242888 h 285751"/>
                <a:gd name="connsiteX12" fmla="*/ 73025 w 338138"/>
                <a:gd name="connsiteY12" fmla="*/ 242888 h 285751"/>
                <a:gd name="connsiteX13" fmla="*/ 73025 w 338138"/>
                <a:gd name="connsiteY13" fmla="*/ 165100 h 285751"/>
                <a:gd name="connsiteX14" fmla="*/ 12010 w 338138"/>
                <a:gd name="connsiteY14" fmla="*/ 141288 h 285751"/>
                <a:gd name="connsiteX15" fmla="*/ 81400 w 338138"/>
                <a:gd name="connsiteY15" fmla="*/ 141288 h 285751"/>
                <a:gd name="connsiteX16" fmla="*/ 92075 w 338138"/>
                <a:gd name="connsiteY16" fmla="*/ 153107 h 285751"/>
                <a:gd name="connsiteX17" fmla="*/ 92075 w 338138"/>
                <a:gd name="connsiteY17" fmla="*/ 273932 h 285751"/>
                <a:gd name="connsiteX18" fmla="*/ 81400 w 338138"/>
                <a:gd name="connsiteY18" fmla="*/ 285751 h 285751"/>
                <a:gd name="connsiteX19" fmla="*/ 12010 w 338138"/>
                <a:gd name="connsiteY19" fmla="*/ 285751 h 285751"/>
                <a:gd name="connsiteX20" fmla="*/ 0 w 338138"/>
                <a:gd name="connsiteY20" fmla="*/ 273932 h 285751"/>
                <a:gd name="connsiteX21" fmla="*/ 0 w 338138"/>
                <a:gd name="connsiteY21" fmla="*/ 153107 h 285751"/>
                <a:gd name="connsiteX22" fmla="*/ 12010 w 338138"/>
                <a:gd name="connsiteY22" fmla="*/ 141288 h 285751"/>
                <a:gd name="connsiteX23" fmla="*/ 55002 w 338138"/>
                <a:gd name="connsiteY23" fmla="*/ 82550 h 285751"/>
                <a:gd name="connsiteX24" fmla="*/ 175185 w 338138"/>
                <a:gd name="connsiteY24" fmla="*/ 82550 h 285751"/>
                <a:gd name="connsiteX25" fmla="*/ 193675 w 338138"/>
                <a:gd name="connsiteY25" fmla="*/ 99703 h 285751"/>
                <a:gd name="connsiteX26" fmla="*/ 193675 w 338138"/>
                <a:gd name="connsiteY26" fmla="*/ 268597 h 285751"/>
                <a:gd name="connsiteX27" fmla="*/ 175185 w 338138"/>
                <a:gd name="connsiteY27" fmla="*/ 285750 h 285751"/>
                <a:gd name="connsiteX28" fmla="*/ 107830 w 338138"/>
                <a:gd name="connsiteY28" fmla="*/ 285750 h 285751"/>
                <a:gd name="connsiteX29" fmla="*/ 109151 w 338138"/>
                <a:gd name="connsiteY29" fmla="*/ 276514 h 285751"/>
                <a:gd name="connsiteX30" fmla="*/ 109151 w 338138"/>
                <a:gd name="connsiteY30" fmla="*/ 273875 h 285751"/>
                <a:gd name="connsiteX31" fmla="*/ 115754 w 338138"/>
                <a:gd name="connsiteY31" fmla="*/ 275194 h 285751"/>
                <a:gd name="connsiteX32" fmla="*/ 124999 w 338138"/>
                <a:gd name="connsiteY32" fmla="*/ 264639 h 285751"/>
                <a:gd name="connsiteX33" fmla="*/ 115754 w 338138"/>
                <a:gd name="connsiteY33" fmla="*/ 254083 h 285751"/>
                <a:gd name="connsiteX34" fmla="*/ 109151 w 338138"/>
                <a:gd name="connsiteY34" fmla="*/ 256722 h 285751"/>
                <a:gd name="connsiteX35" fmla="*/ 109151 w 338138"/>
                <a:gd name="connsiteY35" fmla="*/ 235610 h 285751"/>
                <a:gd name="connsiteX36" fmla="*/ 168582 w 338138"/>
                <a:gd name="connsiteY36" fmla="*/ 235610 h 285751"/>
                <a:gd name="connsiteX37" fmla="*/ 168582 w 338138"/>
                <a:gd name="connsiteY37" fmla="*/ 110259 h 285751"/>
                <a:gd name="connsiteX38" fmla="*/ 61606 w 338138"/>
                <a:gd name="connsiteY38" fmla="*/ 110259 h 285751"/>
                <a:gd name="connsiteX39" fmla="*/ 61606 w 338138"/>
                <a:gd name="connsiteY39" fmla="*/ 126093 h 285751"/>
                <a:gd name="connsiteX40" fmla="*/ 36512 w 338138"/>
                <a:gd name="connsiteY40" fmla="*/ 126093 h 285751"/>
                <a:gd name="connsiteX41" fmla="*/ 36512 w 338138"/>
                <a:gd name="connsiteY41" fmla="*/ 99703 h 285751"/>
                <a:gd name="connsiteX42" fmla="*/ 55002 w 338138"/>
                <a:gd name="connsiteY42" fmla="*/ 82550 h 285751"/>
                <a:gd name="connsiteX43" fmla="*/ 102729 w 338138"/>
                <a:gd name="connsiteY43" fmla="*/ 0 h 285751"/>
                <a:gd name="connsiteX44" fmla="*/ 305260 w 338138"/>
                <a:gd name="connsiteY44" fmla="*/ 0 h 285751"/>
                <a:gd name="connsiteX45" fmla="*/ 338138 w 338138"/>
                <a:gd name="connsiteY45" fmla="*/ 34237 h 285751"/>
                <a:gd name="connsiteX46" fmla="*/ 338138 w 338138"/>
                <a:gd name="connsiteY46" fmla="*/ 188306 h 285751"/>
                <a:gd name="connsiteX47" fmla="*/ 305260 w 338138"/>
                <a:gd name="connsiteY47" fmla="*/ 221226 h 285751"/>
                <a:gd name="connsiteX48" fmla="*/ 234242 w 338138"/>
                <a:gd name="connsiteY48" fmla="*/ 221226 h 285751"/>
                <a:gd name="connsiteX49" fmla="*/ 234242 w 338138"/>
                <a:gd name="connsiteY49" fmla="*/ 243612 h 285751"/>
                <a:gd name="connsiteX50" fmla="*/ 265806 w 338138"/>
                <a:gd name="connsiteY50" fmla="*/ 243612 h 285751"/>
                <a:gd name="connsiteX51" fmla="*/ 277642 w 338138"/>
                <a:gd name="connsiteY51" fmla="*/ 256780 h 285751"/>
                <a:gd name="connsiteX52" fmla="*/ 277642 w 338138"/>
                <a:gd name="connsiteY52" fmla="*/ 272582 h 285751"/>
                <a:gd name="connsiteX53" fmla="*/ 265806 w 338138"/>
                <a:gd name="connsiteY53" fmla="*/ 285750 h 285751"/>
                <a:gd name="connsiteX54" fmla="*/ 205309 w 338138"/>
                <a:gd name="connsiteY54" fmla="*/ 285750 h 285751"/>
                <a:gd name="connsiteX55" fmla="*/ 210570 w 338138"/>
                <a:gd name="connsiteY55" fmla="*/ 269948 h 285751"/>
                <a:gd name="connsiteX56" fmla="*/ 210570 w 338138"/>
                <a:gd name="connsiteY56" fmla="*/ 213325 h 285751"/>
                <a:gd name="connsiteX57" fmla="*/ 210570 w 338138"/>
                <a:gd name="connsiteY57" fmla="*/ 172504 h 285751"/>
                <a:gd name="connsiteX58" fmla="*/ 296054 w 338138"/>
                <a:gd name="connsiteY58" fmla="*/ 172504 h 285751"/>
                <a:gd name="connsiteX59" fmla="*/ 309205 w 338138"/>
                <a:gd name="connsiteY59" fmla="*/ 159335 h 285751"/>
                <a:gd name="connsiteX60" fmla="*/ 309205 w 338138"/>
                <a:gd name="connsiteY60" fmla="*/ 39504 h 285751"/>
                <a:gd name="connsiteX61" fmla="*/ 296054 w 338138"/>
                <a:gd name="connsiteY61" fmla="*/ 27653 h 285751"/>
                <a:gd name="connsiteX62" fmla="*/ 110620 w 338138"/>
                <a:gd name="connsiteY62" fmla="*/ 27653 h 285751"/>
                <a:gd name="connsiteX63" fmla="*/ 98783 w 338138"/>
                <a:gd name="connsiteY63" fmla="*/ 39504 h 285751"/>
                <a:gd name="connsiteX64" fmla="*/ 98783 w 338138"/>
                <a:gd name="connsiteY64" fmla="*/ 65841 h 285751"/>
                <a:gd name="connsiteX65" fmla="*/ 69850 w 338138"/>
                <a:gd name="connsiteY65" fmla="*/ 65841 h 285751"/>
                <a:gd name="connsiteX66" fmla="*/ 69850 w 338138"/>
                <a:gd name="connsiteY66" fmla="*/ 34237 h 285751"/>
                <a:gd name="connsiteX67" fmla="*/ 102729 w 338138"/>
                <a:gd name="connsiteY67" fmla="*/ 0 h 28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338138" h="285751">
                  <a:moveTo>
                    <a:pt x="46038" y="261938"/>
                  </a:moveTo>
                  <a:cubicBezTo>
                    <a:pt x="41654" y="261938"/>
                    <a:pt x="38100" y="265847"/>
                    <a:pt x="38100" y="270670"/>
                  </a:cubicBezTo>
                  <a:cubicBezTo>
                    <a:pt x="38100" y="275493"/>
                    <a:pt x="41654" y="279402"/>
                    <a:pt x="46038" y="279402"/>
                  </a:cubicBezTo>
                  <a:cubicBezTo>
                    <a:pt x="50422" y="279402"/>
                    <a:pt x="53976" y="275493"/>
                    <a:pt x="53976" y="270670"/>
                  </a:cubicBezTo>
                  <a:cubicBezTo>
                    <a:pt x="53976" y="265847"/>
                    <a:pt x="50422" y="261938"/>
                    <a:pt x="46038" y="261938"/>
                  </a:cubicBezTo>
                  <a:close/>
                  <a:moveTo>
                    <a:pt x="288131" y="184150"/>
                  </a:moveTo>
                  <a:cubicBezTo>
                    <a:pt x="282432" y="184150"/>
                    <a:pt x="277812" y="188770"/>
                    <a:pt x="277812" y="194469"/>
                  </a:cubicBezTo>
                  <a:cubicBezTo>
                    <a:pt x="277812" y="200168"/>
                    <a:pt x="282432" y="204788"/>
                    <a:pt x="288131" y="204788"/>
                  </a:cubicBezTo>
                  <a:cubicBezTo>
                    <a:pt x="293830" y="204788"/>
                    <a:pt x="298450" y="200168"/>
                    <a:pt x="298450" y="194469"/>
                  </a:cubicBezTo>
                  <a:cubicBezTo>
                    <a:pt x="298450" y="188770"/>
                    <a:pt x="293830" y="184150"/>
                    <a:pt x="288131" y="184150"/>
                  </a:cubicBezTo>
                  <a:close/>
                  <a:moveTo>
                    <a:pt x="19050" y="165100"/>
                  </a:moveTo>
                  <a:lnTo>
                    <a:pt x="19050" y="242888"/>
                  </a:lnTo>
                  <a:lnTo>
                    <a:pt x="73025" y="242888"/>
                  </a:lnTo>
                  <a:lnTo>
                    <a:pt x="73025" y="165100"/>
                  </a:lnTo>
                  <a:close/>
                  <a:moveTo>
                    <a:pt x="12010" y="141288"/>
                  </a:moveTo>
                  <a:cubicBezTo>
                    <a:pt x="12010" y="141288"/>
                    <a:pt x="12010" y="141288"/>
                    <a:pt x="81400" y="141288"/>
                  </a:cubicBezTo>
                  <a:cubicBezTo>
                    <a:pt x="86738" y="141288"/>
                    <a:pt x="92075" y="146541"/>
                    <a:pt x="92075" y="153107"/>
                  </a:cubicBezTo>
                  <a:cubicBezTo>
                    <a:pt x="92075" y="153107"/>
                    <a:pt x="92075" y="153107"/>
                    <a:pt x="92075" y="273932"/>
                  </a:cubicBezTo>
                  <a:cubicBezTo>
                    <a:pt x="92075" y="280498"/>
                    <a:pt x="86738" y="285751"/>
                    <a:pt x="81400" y="285751"/>
                  </a:cubicBezTo>
                  <a:cubicBezTo>
                    <a:pt x="81400" y="285751"/>
                    <a:pt x="81400" y="285751"/>
                    <a:pt x="12010" y="285751"/>
                  </a:cubicBezTo>
                  <a:cubicBezTo>
                    <a:pt x="5337" y="285751"/>
                    <a:pt x="0" y="280498"/>
                    <a:pt x="0" y="273932"/>
                  </a:cubicBezTo>
                  <a:cubicBezTo>
                    <a:pt x="0" y="273932"/>
                    <a:pt x="0" y="273932"/>
                    <a:pt x="0" y="153107"/>
                  </a:cubicBezTo>
                  <a:cubicBezTo>
                    <a:pt x="0" y="146541"/>
                    <a:pt x="5337" y="141288"/>
                    <a:pt x="12010" y="141288"/>
                  </a:cubicBezTo>
                  <a:close/>
                  <a:moveTo>
                    <a:pt x="55002" y="82550"/>
                  </a:moveTo>
                  <a:cubicBezTo>
                    <a:pt x="55002" y="82550"/>
                    <a:pt x="55002" y="82550"/>
                    <a:pt x="175185" y="82550"/>
                  </a:cubicBezTo>
                  <a:cubicBezTo>
                    <a:pt x="185751" y="82550"/>
                    <a:pt x="193675" y="90467"/>
                    <a:pt x="193675" y="99703"/>
                  </a:cubicBezTo>
                  <a:cubicBezTo>
                    <a:pt x="193675" y="99703"/>
                    <a:pt x="193675" y="99703"/>
                    <a:pt x="193675" y="268597"/>
                  </a:cubicBezTo>
                  <a:cubicBezTo>
                    <a:pt x="193675" y="277833"/>
                    <a:pt x="185751" y="285750"/>
                    <a:pt x="175185" y="285750"/>
                  </a:cubicBezTo>
                  <a:cubicBezTo>
                    <a:pt x="175185" y="285750"/>
                    <a:pt x="175185" y="285750"/>
                    <a:pt x="107830" y="285750"/>
                  </a:cubicBezTo>
                  <a:cubicBezTo>
                    <a:pt x="109151" y="283111"/>
                    <a:pt x="109151" y="280472"/>
                    <a:pt x="109151" y="276514"/>
                  </a:cubicBezTo>
                  <a:cubicBezTo>
                    <a:pt x="109151" y="276514"/>
                    <a:pt x="109151" y="276514"/>
                    <a:pt x="109151" y="273875"/>
                  </a:cubicBezTo>
                  <a:cubicBezTo>
                    <a:pt x="110471" y="273875"/>
                    <a:pt x="113113" y="275194"/>
                    <a:pt x="115754" y="275194"/>
                  </a:cubicBezTo>
                  <a:cubicBezTo>
                    <a:pt x="121037" y="275194"/>
                    <a:pt x="124999" y="271236"/>
                    <a:pt x="124999" y="264639"/>
                  </a:cubicBezTo>
                  <a:cubicBezTo>
                    <a:pt x="124999" y="259361"/>
                    <a:pt x="121037" y="254083"/>
                    <a:pt x="115754" y="254083"/>
                  </a:cubicBezTo>
                  <a:cubicBezTo>
                    <a:pt x="113113" y="254083"/>
                    <a:pt x="110471" y="255402"/>
                    <a:pt x="109151" y="256722"/>
                  </a:cubicBezTo>
                  <a:cubicBezTo>
                    <a:pt x="109151" y="256722"/>
                    <a:pt x="109151" y="256722"/>
                    <a:pt x="109151" y="235610"/>
                  </a:cubicBezTo>
                  <a:cubicBezTo>
                    <a:pt x="109151" y="235610"/>
                    <a:pt x="109151" y="235610"/>
                    <a:pt x="168582" y="235610"/>
                  </a:cubicBezTo>
                  <a:cubicBezTo>
                    <a:pt x="168582" y="235610"/>
                    <a:pt x="168582" y="235610"/>
                    <a:pt x="168582" y="110259"/>
                  </a:cubicBezTo>
                  <a:cubicBezTo>
                    <a:pt x="168582" y="110259"/>
                    <a:pt x="168582" y="110259"/>
                    <a:pt x="61606" y="110259"/>
                  </a:cubicBezTo>
                  <a:cubicBezTo>
                    <a:pt x="61606" y="110259"/>
                    <a:pt x="61606" y="110259"/>
                    <a:pt x="61606" y="126093"/>
                  </a:cubicBezTo>
                  <a:cubicBezTo>
                    <a:pt x="61606" y="126093"/>
                    <a:pt x="61606" y="126093"/>
                    <a:pt x="36512" y="126093"/>
                  </a:cubicBezTo>
                  <a:cubicBezTo>
                    <a:pt x="36512" y="126093"/>
                    <a:pt x="36512" y="126093"/>
                    <a:pt x="36512" y="99703"/>
                  </a:cubicBezTo>
                  <a:cubicBezTo>
                    <a:pt x="36512" y="90467"/>
                    <a:pt x="45757" y="82550"/>
                    <a:pt x="55002" y="82550"/>
                  </a:cubicBezTo>
                  <a:close/>
                  <a:moveTo>
                    <a:pt x="102729" y="0"/>
                  </a:moveTo>
                  <a:cubicBezTo>
                    <a:pt x="102729" y="0"/>
                    <a:pt x="102729" y="0"/>
                    <a:pt x="305260" y="0"/>
                  </a:cubicBezTo>
                  <a:cubicBezTo>
                    <a:pt x="323672" y="0"/>
                    <a:pt x="338138" y="15802"/>
                    <a:pt x="338138" y="34237"/>
                  </a:cubicBezTo>
                  <a:cubicBezTo>
                    <a:pt x="338138" y="34237"/>
                    <a:pt x="338138" y="34237"/>
                    <a:pt x="338138" y="188306"/>
                  </a:cubicBezTo>
                  <a:cubicBezTo>
                    <a:pt x="338138" y="206741"/>
                    <a:pt x="323672" y="221226"/>
                    <a:pt x="305260" y="221226"/>
                  </a:cubicBezTo>
                  <a:cubicBezTo>
                    <a:pt x="305260" y="221226"/>
                    <a:pt x="305260" y="221226"/>
                    <a:pt x="234242" y="221226"/>
                  </a:cubicBezTo>
                  <a:cubicBezTo>
                    <a:pt x="234242" y="221226"/>
                    <a:pt x="234242" y="221226"/>
                    <a:pt x="234242" y="243612"/>
                  </a:cubicBezTo>
                  <a:cubicBezTo>
                    <a:pt x="234242" y="243612"/>
                    <a:pt x="234242" y="243612"/>
                    <a:pt x="265806" y="243612"/>
                  </a:cubicBezTo>
                  <a:cubicBezTo>
                    <a:pt x="272381" y="243612"/>
                    <a:pt x="277642" y="250196"/>
                    <a:pt x="277642" y="256780"/>
                  </a:cubicBezTo>
                  <a:cubicBezTo>
                    <a:pt x="277642" y="256780"/>
                    <a:pt x="277642" y="256780"/>
                    <a:pt x="277642" y="272582"/>
                  </a:cubicBezTo>
                  <a:cubicBezTo>
                    <a:pt x="277642" y="280483"/>
                    <a:pt x="272381" y="285750"/>
                    <a:pt x="265806" y="285750"/>
                  </a:cubicBezTo>
                  <a:cubicBezTo>
                    <a:pt x="265806" y="285750"/>
                    <a:pt x="265806" y="285750"/>
                    <a:pt x="205309" y="285750"/>
                  </a:cubicBezTo>
                  <a:cubicBezTo>
                    <a:pt x="207940" y="280483"/>
                    <a:pt x="209255" y="275216"/>
                    <a:pt x="210570" y="269948"/>
                  </a:cubicBezTo>
                  <a:cubicBezTo>
                    <a:pt x="210570" y="268632"/>
                    <a:pt x="210570" y="213325"/>
                    <a:pt x="210570" y="213325"/>
                  </a:cubicBezTo>
                  <a:cubicBezTo>
                    <a:pt x="210570" y="213325"/>
                    <a:pt x="210570" y="213325"/>
                    <a:pt x="210570" y="172504"/>
                  </a:cubicBezTo>
                  <a:cubicBezTo>
                    <a:pt x="210570" y="172504"/>
                    <a:pt x="210570" y="172504"/>
                    <a:pt x="296054" y="172504"/>
                  </a:cubicBezTo>
                  <a:cubicBezTo>
                    <a:pt x="303945" y="172504"/>
                    <a:pt x="309205" y="165920"/>
                    <a:pt x="309205" y="159335"/>
                  </a:cubicBezTo>
                  <a:cubicBezTo>
                    <a:pt x="309205" y="159335"/>
                    <a:pt x="309205" y="159335"/>
                    <a:pt x="309205" y="39504"/>
                  </a:cubicBezTo>
                  <a:cubicBezTo>
                    <a:pt x="309205" y="32920"/>
                    <a:pt x="303945" y="27653"/>
                    <a:pt x="296054" y="27653"/>
                  </a:cubicBezTo>
                  <a:cubicBezTo>
                    <a:pt x="296054" y="27653"/>
                    <a:pt x="296054" y="27653"/>
                    <a:pt x="110620" y="27653"/>
                  </a:cubicBezTo>
                  <a:cubicBezTo>
                    <a:pt x="104044" y="27653"/>
                    <a:pt x="98783" y="32920"/>
                    <a:pt x="98783" y="39504"/>
                  </a:cubicBezTo>
                  <a:cubicBezTo>
                    <a:pt x="98783" y="39504"/>
                    <a:pt x="98783" y="39504"/>
                    <a:pt x="98783" y="65841"/>
                  </a:cubicBezTo>
                  <a:cubicBezTo>
                    <a:pt x="98783" y="65841"/>
                    <a:pt x="98783" y="65841"/>
                    <a:pt x="69850" y="65841"/>
                  </a:cubicBezTo>
                  <a:cubicBezTo>
                    <a:pt x="69850" y="65841"/>
                    <a:pt x="69850" y="65841"/>
                    <a:pt x="69850" y="34237"/>
                  </a:cubicBezTo>
                  <a:cubicBezTo>
                    <a:pt x="69850" y="15802"/>
                    <a:pt x="84317" y="0"/>
                    <a:pt x="1027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6" name="Freeform: Shape 45"/>
            <p:cNvSpPr>
              <a:spLocks/>
            </p:cNvSpPr>
            <p:nvPr/>
          </p:nvSpPr>
          <p:spPr bwMode="auto">
            <a:xfrm>
              <a:off x="2801557" y="2543938"/>
              <a:ext cx="416747" cy="352181"/>
            </a:xfrm>
            <a:custGeom>
              <a:avLst/>
              <a:gdLst>
                <a:gd name="connsiteX0" fmla="*/ 46038 w 338138"/>
                <a:gd name="connsiteY0" fmla="*/ 261938 h 285751"/>
                <a:gd name="connsiteX1" fmla="*/ 38100 w 338138"/>
                <a:gd name="connsiteY1" fmla="*/ 270670 h 285751"/>
                <a:gd name="connsiteX2" fmla="*/ 46038 w 338138"/>
                <a:gd name="connsiteY2" fmla="*/ 279402 h 285751"/>
                <a:gd name="connsiteX3" fmla="*/ 53976 w 338138"/>
                <a:gd name="connsiteY3" fmla="*/ 270670 h 285751"/>
                <a:gd name="connsiteX4" fmla="*/ 46038 w 338138"/>
                <a:gd name="connsiteY4" fmla="*/ 261938 h 285751"/>
                <a:gd name="connsiteX5" fmla="*/ 288131 w 338138"/>
                <a:gd name="connsiteY5" fmla="*/ 184150 h 285751"/>
                <a:gd name="connsiteX6" fmla="*/ 277812 w 338138"/>
                <a:gd name="connsiteY6" fmla="*/ 194469 h 285751"/>
                <a:gd name="connsiteX7" fmla="*/ 288131 w 338138"/>
                <a:gd name="connsiteY7" fmla="*/ 204788 h 285751"/>
                <a:gd name="connsiteX8" fmla="*/ 298450 w 338138"/>
                <a:gd name="connsiteY8" fmla="*/ 194469 h 285751"/>
                <a:gd name="connsiteX9" fmla="*/ 288131 w 338138"/>
                <a:gd name="connsiteY9" fmla="*/ 184150 h 285751"/>
                <a:gd name="connsiteX10" fmla="*/ 19050 w 338138"/>
                <a:gd name="connsiteY10" fmla="*/ 165100 h 285751"/>
                <a:gd name="connsiteX11" fmla="*/ 19050 w 338138"/>
                <a:gd name="connsiteY11" fmla="*/ 242888 h 285751"/>
                <a:gd name="connsiteX12" fmla="*/ 73025 w 338138"/>
                <a:gd name="connsiteY12" fmla="*/ 242888 h 285751"/>
                <a:gd name="connsiteX13" fmla="*/ 73025 w 338138"/>
                <a:gd name="connsiteY13" fmla="*/ 165100 h 285751"/>
                <a:gd name="connsiteX14" fmla="*/ 12010 w 338138"/>
                <a:gd name="connsiteY14" fmla="*/ 141288 h 285751"/>
                <a:gd name="connsiteX15" fmla="*/ 81400 w 338138"/>
                <a:gd name="connsiteY15" fmla="*/ 141288 h 285751"/>
                <a:gd name="connsiteX16" fmla="*/ 92075 w 338138"/>
                <a:gd name="connsiteY16" fmla="*/ 153107 h 285751"/>
                <a:gd name="connsiteX17" fmla="*/ 92075 w 338138"/>
                <a:gd name="connsiteY17" fmla="*/ 273932 h 285751"/>
                <a:gd name="connsiteX18" fmla="*/ 81400 w 338138"/>
                <a:gd name="connsiteY18" fmla="*/ 285751 h 285751"/>
                <a:gd name="connsiteX19" fmla="*/ 12010 w 338138"/>
                <a:gd name="connsiteY19" fmla="*/ 285751 h 285751"/>
                <a:gd name="connsiteX20" fmla="*/ 0 w 338138"/>
                <a:gd name="connsiteY20" fmla="*/ 273932 h 285751"/>
                <a:gd name="connsiteX21" fmla="*/ 0 w 338138"/>
                <a:gd name="connsiteY21" fmla="*/ 153107 h 285751"/>
                <a:gd name="connsiteX22" fmla="*/ 12010 w 338138"/>
                <a:gd name="connsiteY22" fmla="*/ 141288 h 285751"/>
                <a:gd name="connsiteX23" fmla="*/ 55002 w 338138"/>
                <a:gd name="connsiteY23" fmla="*/ 82550 h 285751"/>
                <a:gd name="connsiteX24" fmla="*/ 175185 w 338138"/>
                <a:gd name="connsiteY24" fmla="*/ 82550 h 285751"/>
                <a:gd name="connsiteX25" fmla="*/ 193675 w 338138"/>
                <a:gd name="connsiteY25" fmla="*/ 99703 h 285751"/>
                <a:gd name="connsiteX26" fmla="*/ 193675 w 338138"/>
                <a:gd name="connsiteY26" fmla="*/ 268597 h 285751"/>
                <a:gd name="connsiteX27" fmla="*/ 175185 w 338138"/>
                <a:gd name="connsiteY27" fmla="*/ 285750 h 285751"/>
                <a:gd name="connsiteX28" fmla="*/ 107830 w 338138"/>
                <a:gd name="connsiteY28" fmla="*/ 285750 h 285751"/>
                <a:gd name="connsiteX29" fmla="*/ 109151 w 338138"/>
                <a:gd name="connsiteY29" fmla="*/ 276514 h 285751"/>
                <a:gd name="connsiteX30" fmla="*/ 109151 w 338138"/>
                <a:gd name="connsiteY30" fmla="*/ 273875 h 285751"/>
                <a:gd name="connsiteX31" fmla="*/ 115754 w 338138"/>
                <a:gd name="connsiteY31" fmla="*/ 275194 h 285751"/>
                <a:gd name="connsiteX32" fmla="*/ 124999 w 338138"/>
                <a:gd name="connsiteY32" fmla="*/ 264639 h 285751"/>
                <a:gd name="connsiteX33" fmla="*/ 115754 w 338138"/>
                <a:gd name="connsiteY33" fmla="*/ 254083 h 285751"/>
                <a:gd name="connsiteX34" fmla="*/ 109151 w 338138"/>
                <a:gd name="connsiteY34" fmla="*/ 256722 h 285751"/>
                <a:gd name="connsiteX35" fmla="*/ 109151 w 338138"/>
                <a:gd name="connsiteY35" fmla="*/ 235610 h 285751"/>
                <a:gd name="connsiteX36" fmla="*/ 168582 w 338138"/>
                <a:gd name="connsiteY36" fmla="*/ 235610 h 285751"/>
                <a:gd name="connsiteX37" fmla="*/ 168582 w 338138"/>
                <a:gd name="connsiteY37" fmla="*/ 110259 h 285751"/>
                <a:gd name="connsiteX38" fmla="*/ 61606 w 338138"/>
                <a:gd name="connsiteY38" fmla="*/ 110259 h 285751"/>
                <a:gd name="connsiteX39" fmla="*/ 61606 w 338138"/>
                <a:gd name="connsiteY39" fmla="*/ 126093 h 285751"/>
                <a:gd name="connsiteX40" fmla="*/ 36512 w 338138"/>
                <a:gd name="connsiteY40" fmla="*/ 126093 h 285751"/>
                <a:gd name="connsiteX41" fmla="*/ 36512 w 338138"/>
                <a:gd name="connsiteY41" fmla="*/ 99703 h 285751"/>
                <a:gd name="connsiteX42" fmla="*/ 55002 w 338138"/>
                <a:gd name="connsiteY42" fmla="*/ 82550 h 285751"/>
                <a:gd name="connsiteX43" fmla="*/ 102729 w 338138"/>
                <a:gd name="connsiteY43" fmla="*/ 0 h 285751"/>
                <a:gd name="connsiteX44" fmla="*/ 305260 w 338138"/>
                <a:gd name="connsiteY44" fmla="*/ 0 h 285751"/>
                <a:gd name="connsiteX45" fmla="*/ 338138 w 338138"/>
                <a:gd name="connsiteY45" fmla="*/ 34237 h 285751"/>
                <a:gd name="connsiteX46" fmla="*/ 338138 w 338138"/>
                <a:gd name="connsiteY46" fmla="*/ 188306 h 285751"/>
                <a:gd name="connsiteX47" fmla="*/ 305260 w 338138"/>
                <a:gd name="connsiteY47" fmla="*/ 221226 h 285751"/>
                <a:gd name="connsiteX48" fmla="*/ 234242 w 338138"/>
                <a:gd name="connsiteY48" fmla="*/ 221226 h 285751"/>
                <a:gd name="connsiteX49" fmla="*/ 234242 w 338138"/>
                <a:gd name="connsiteY49" fmla="*/ 243612 h 285751"/>
                <a:gd name="connsiteX50" fmla="*/ 265806 w 338138"/>
                <a:gd name="connsiteY50" fmla="*/ 243612 h 285751"/>
                <a:gd name="connsiteX51" fmla="*/ 277642 w 338138"/>
                <a:gd name="connsiteY51" fmla="*/ 256780 h 285751"/>
                <a:gd name="connsiteX52" fmla="*/ 277642 w 338138"/>
                <a:gd name="connsiteY52" fmla="*/ 272582 h 285751"/>
                <a:gd name="connsiteX53" fmla="*/ 265806 w 338138"/>
                <a:gd name="connsiteY53" fmla="*/ 285750 h 285751"/>
                <a:gd name="connsiteX54" fmla="*/ 205309 w 338138"/>
                <a:gd name="connsiteY54" fmla="*/ 285750 h 285751"/>
                <a:gd name="connsiteX55" fmla="*/ 210570 w 338138"/>
                <a:gd name="connsiteY55" fmla="*/ 269948 h 285751"/>
                <a:gd name="connsiteX56" fmla="*/ 210570 w 338138"/>
                <a:gd name="connsiteY56" fmla="*/ 213325 h 285751"/>
                <a:gd name="connsiteX57" fmla="*/ 210570 w 338138"/>
                <a:gd name="connsiteY57" fmla="*/ 172504 h 285751"/>
                <a:gd name="connsiteX58" fmla="*/ 296054 w 338138"/>
                <a:gd name="connsiteY58" fmla="*/ 172504 h 285751"/>
                <a:gd name="connsiteX59" fmla="*/ 309205 w 338138"/>
                <a:gd name="connsiteY59" fmla="*/ 159335 h 285751"/>
                <a:gd name="connsiteX60" fmla="*/ 309205 w 338138"/>
                <a:gd name="connsiteY60" fmla="*/ 39504 h 285751"/>
                <a:gd name="connsiteX61" fmla="*/ 296054 w 338138"/>
                <a:gd name="connsiteY61" fmla="*/ 27653 h 285751"/>
                <a:gd name="connsiteX62" fmla="*/ 110620 w 338138"/>
                <a:gd name="connsiteY62" fmla="*/ 27653 h 285751"/>
                <a:gd name="connsiteX63" fmla="*/ 98783 w 338138"/>
                <a:gd name="connsiteY63" fmla="*/ 39504 h 285751"/>
                <a:gd name="connsiteX64" fmla="*/ 98783 w 338138"/>
                <a:gd name="connsiteY64" fmla="*/ 65841 h 285751"/>
                <a:gd name="connsiteX65" fmla="*/ 69850 w 338138"/>
                <a:gd name="connsiteY65" fmla="*/ 65841 h 285751"/>
                <a:gd name="connsiteX66" fmla="*/ 69850 w 338138"/>
                <a:gd name="connsiteY66" fmla="*/ 34237 h 285751"/>
                <a:gd name="connsiteX67" fmla="*/ 102729 w 338138"/>
                <a:gd name="connsiteY67" fmla="*/ 0 h 28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338138" h="285751">
                  <a:moveTo>
                    <a:pt x="46038" y="261938"/>
                  </a:moveTo>
                  <a:cubicBezTo>
                    <a:pt x="41654" y="261938"/>
                    <a:pt x="38100" y="265847"/>
                    <a:pt x="38100" y="270670"/>
                  </a:cubicBezTo>
                  <a:cubicBezTo>
                    <a:pt x="38100" y="275493"/>
                    <a:pt x="41654" y="279402"/>
                    <a:pt x="46038" y="279402"/>
                  </a:cubicBezTo>
                  <a:cubicBezTo>
                    <a:pt x="50422" y="279402"/>
                    <a:pt x="53976" y="275493"/>
                    <a:pt x="53976" y="270670"/>
                  </a:cubicBezTo>
                  <a:cubicBezTo>
                    <a:pt x="53976" y="265847"/>
                    <a:pt x="50422" y="261938"/>
                    <a:pt x="46038" y="261938"/>
                  </a:cubicBezTo>
                  <a:close/>
                  <a:moveTo>
                    <a:pt x="288131" y="184150"/>
                  </a:moveTo>
                  <a:cubicBezTo>
                    <a:pt x="282432" y="184150"/>
                    <a:pt x="277812" y="188770"/>
                    <a:pt x="277812" y="194469"/>
                  </a:cubicBezTo>
                  <a:cubicBezTo>
                    <a:pt x="277812" y="200168"/>
                    <a:pt x="282432" y="204788"/>
                    <a:pt x="288131" y="204788"/>
                  </a:cubicBezTo>
                  <a:cubicBezTo>
                    <a:pt x="293830" y="204788"/>
                    <a:pt x="298450" y="200168"/>
                    <a:pt x="298450" y="194469"/>
                  </a:cubicBezTo>
                  <a:cubicBezTo>
                    <a:pt x="298450" y="188770"/>
                    <a:pt x="293830" y="184150"/>
                    <a:pt x="288131" y="184150"/>
                  </a:cubicBezTo>
                  <a:close/>
                  <a:moveTo>
                    <a:pt x="19050" y="165100"/>
                  </a:moveTo>
                  <a:lnTo>
                    <a:pt x="19050" y="242888"/>
                  </a:lnTo>
                  <a:lnTo>
                    <a:pt x="73025" y="242888"/>
                  </a:lnTo>
                  <a:lnTo>
                    <a:pt x="73025" y="165100"/>
                  </a:lnTo>
                  <a:close/>
                  <a:moveTo>
                    <a:pt x="12010" y="141288"/>
                  </a:moveTo>
                  <a:cubicBezTo>
                    <a:pt x="12010" y="141288"/>
                    <a:pt x="12010" y="141288"/>
                    <a:pt x="81400" y="141288"/>
                  </a:cubicBezTo>
                  <a:cubicBezTo>
                    <a:pt x="86738" y="141288"/>
                    <a:pt x="92075" y="146541"/>
                    <a:pt x="92075" y="153107"/>
                  </a:cubicBezTo>
                  <a:cubicBezTo>
                    <a:pt x="92075" y="153107"/>
                    <a:pt x="92075" y="153107"/>
                    <a:pt x="92075" y="273932"/>
                  </a:cubicBezTo>
                  <a:cubicBezTo>
                    <a:pt x="92075" y="280498"/>
                    <a:pt x="86738" y="285751"/>
                    <a:pt x="81400" y="285751"/>
                  </a:cubicBezTo>
                  <a:cubicBezTo>
                    <a:pt x="81400" y="285751"/>
                    <a:pt x="81400" y="285751"/>
                    <a:pt x="12010" y="285751"/>
                  </a:cubicBezTo>
                  <a:cubicBezTo>
                    <a:pt x="5337" y="285751"/>
                    <a:pt x="0" y="280498"/>
                    <a:pt x="0" y="273932"/>
                  </a:cubicBezTo>
                  <a:cubicBezTo>
                    <a:pt x="0" y="273932"/>
                    <a:pt x="0" y="273932"/>
                    <a:pt x="0" y="153107"/>
                  </a:cubicBezTo>
                  <a:cubicBezTo>
                    <a:pt x="0" y="146541"/>
                    <a:pt x="5337" y="141288"/>
                    <a:pt x="12010" y="141288"/>
                  </a:cubicBezTo>
                  <a:close/>
                  <a:moveTo>
                    <a:pt x="55002" y="82550"/>
                  </a:moveTo>
                  <a:cubicBezTo>
                    <a:pt x="55002" y="82550"/>
                    <a:pt x="55002" y="82550"/>
                    <a:pt x="175185" y="82550"/>
                  </a:cubicBezTo>
                  <a:cubicBezTo>
                    <a:pt x="185751" y="82550"/>
                    <a:pt x="193675" y="90467"/>
                    <a:pt x="193675" y="99703"/>
                  </a:cubicBezTo>
                  <a:cubicBezTo>
                    <a:pt x="193675" y="99703"/>
                    <a:pt x="193675" y="99703"/>
                    <a:pt x="193675" y="268597"/>
                  </a:cubicBezTo>
                  <a:cubicBezTo>
                    <a:pt x="193675" y="277833"/>
                    <a:pt x="185751" y="285750"/>
                    <a:pt x="175185" y="285750"/>
                  </a:cubicBezTo>
                  <a:cubicBezTo>
                    <a:pt x="175185" y="285750"/>
                    <a:pt x="175185" y="285750"/>
                    <a:pt x="107830" y="285750"/>
                  </a:cubicBezTo>
                  <a:cubicBezTo>
                    <a:pt x="109151" y="283111"/>
                    <a:pt x="109151" y="280472"/>
                    <a:pt x="109151" y="276514"/>
                  </a:cubicBezTo>
                  <a:cubicBezTo>
                    <a:pt x="109151" y="276514"/>
                    <a:pt x="109151" y="276514"/>
                    <a:pt x="109151" y="273875"/>
                  </a:cubicBezTo>
                  <a:cubicBezTo>
                    <a:pt x="110471" y="273875"/>
                    <a:pt x="113113" y="275194"/>
                    <a:pt x="115754" y="275194"/>
                  </a:cubicBezTo>
                  <a:cubicBezTo>
                    <a:pt x="121037" y="275194"/>
                    <a:pt x="124999" y="271236"/>
                    <a:pt x="124999" y="264639"/>
                  </a:cubicBezTo>
                  <a:cubicBezTo>
                    <a:pt x="124999" y="259361"/>
                    <a:pt x="121037" y="254083"/>
                    <a:pt x="115754" y="254083"/>
                  </a:cubicBezTo>
                  <a:cubicBezTo>
                    <a:pt x="113113" y="254083"/>
                    <a:pt x="110471" y="255402"/>
                    <a:pt x="109151" y="256722"/>
                  </a:cubicBezTo>
                  <a:cubicBezTo>
                    <a:pt x="109151" y="256722"/>
                    <a:pt x="109151" y="256722"/>
                    <a:pt x="109151" y="235610"/>
                  </a:cubicBezTo>
                  <a:cubicBezTo>
                    <a:pt x="109151" y="235610"/>
                    <a:pt x="109151" y="235610"/>
                    <a:pt x="168582" y="235610"/>
                  </a:cubicBezTo>
                  <a:cubicBezTo>
                    <a:pt x="168582" y="235610"/>
                    <a:pt x="168582" y="235610"/>
                    <a:pt x="168582" y="110259"/>
                  </a:cubicBezTo>
                  <a:cubicBezTo>
                    <a:pt x="168582" y="110259"/>
                    <a:pt x="168582" y="110259"/>
                    <a:pt x="61606" y="110259"/>
                  </a:cubicBezTo>
                  <a:cubicBezTo>
                    <a:pt x="61606" y="110259"/>
                    <a:pt x="61606" y="110259"/>
                    <a:pt x="61606" y="126093"/>
                  </a:cubicBezTo>
                  <a:cubicBezTo>
                    <a:pt x="61606" y="126093"/>
                    <a:pt x="61606" y="126093"/>
                    <a:pt x="36512" y="126093"/>
                  </a:cubicBezTo>
                  <a:cubicBezTo>
                    <a:pt x="36512" y="126093"/>
                    <a:pt x="36512" y="126093"/>
                    <a:pt x="36512" y="99703"/>
                  </a:cubicBezTo>
                  <a:cubicBezTo>
                    <a:pt x="36512" y="90467"/>
                    <a:pt x="45757" y="82550"/>
                    <a:pt x="55002" y="82550"/>
                  </a:cubicBezTo>
                  <a:close/>
                  <a:moveTo>
                    <a:pt x="102729" y="0"/>
                  </a:moveTo>
                  <a:cubicBezTo>
                    <a:pt x="102729" y="0"/>
                    <a:pt x="102729" y="0"/>
                    <a:pt x="305260" y="0"/>
                  </a:cubicBezTo>
                  <a:cubicBezTo>
                    <a:pt x="323672" y="0"/>
                    <a:pt x="338138" y="15802"/>
                    <a:pt x="338138" y="34237"/>
                  </a:cubicBezTo>
                  <a:cubicBezTo>
                    <a:pt x="338138" y="34237"/>
                    <a:pt x="338138" y="34237"/>
                    <a:pt x="338138" y="188306"/>
                  </a:cubicBezTo>
                  <a:cubicBezTo>
                    <a:pt x="338138" y="206741"/>
                    <a:pt x="323672" y="221226"/>
                    <a:pt x="305260" y="221226"/>
                  </a:cubicBezTo>
                  <a:cubicBezTo>
                    <a:pt x="305260" y="221226"/>
                    <a:pt x="305260" y="221226"/>
                    <a:pt x="234242" y="221226"/>
                  </a:cubicBezTo>
                  <a:cubicBezTo>
                    <a:pt x="234242" y="221226"/>
                    <a:pt x="234242" y="221226"/>
                    <a:pt x="234242" y="243612"/>
                  </a:cubicBezTo>
                  <a:cubicBezTo>
                    <a:pt x="234242" y="243612"/>
                    <a:pt x="234242" y="243612"/>
                    <a:pt x="265806" y="243612"/>
                  </a:cubicBezTo>
                  <a:cubicBezTo>
                    <a:pt x="272381" y="243612"/>
                    <a:pt x="277642" y="250196"/>
                    <a:pt x="277642" y="256780"/>
                  </a:cubicBezTo>
                  <a:cubicBezTo>
                    <a:pt x="277642" y="256780"/>
                    <a:pt x="277642" y="256780"/>
                    <a:pt x="277642" y="272582"/>
                  </a:cubicBezTo>
                  <a:cubicBezTo>
                    <a:pt x="277642" y="280483"/>
                    <a:pt x="272381" y="285750"/>
                    <a:pt x="265806" y="285750"/>
                  </a:cubicBezTo>
                  <a:cubicBezTo>
                    <a:pt x="265806" y="285750"/>
                    <a:pt x="265806" y="285750"/>
                    <a:pt x="205309" y="285750"/>
                  </a:cubicBezTo>
                  <a:cubicBezTo>
                    <a:pt x="207940" y="280483"/>
                    <a:pt x="209255" y="275216"/>
                    <a:pt x="210570" y="269948"/>
                  </a:cubicBezTo>
                  <a:cubicBezTo>
                    <a:pt x="210570" y="268632"/>
                    <a:pt x="210570" y="213325"/>
                    <a:pt x="210570" y="213325"/>
                  </a:cubicBezTo>
                  <a:cubicBezTo>
                    <a:pt x="210570" y="213325"/>
                    <a:pt x="210570" y="213325"/>
                    <a:pt x="210570" y="172504"/>
                  </a:cubicBezTo>
                  <a:cubicBezTo>
                    <a:pt x="210570" y="172504"/>
                    <a:pt x="210570" y="172504"/>
                    <a:pt x="296054" y="172504"/>
                  </a:cubicBezTo>
                  <a:cubicBezTo>
                    <a:pt x="303945" y="172504"/>
                    <a:pt x="309205" y="165920"/>
                    <a:pt x="309205" y="159335"/>
                  </a:cubicBezTo>
                  <a:cubicBezTo>
                    <a:pt x="309205" y="159335"/>
                    <a:pt x="309205" y="159335"/>
                    <a:pt x="309205" y="39504"/>
                  </a:cubicBezTo>
                  <a:cubicBezTo>
                    <a:pt x="309205" y="32920"/>
                    <a:pt x="303945" y="27653"/>
                    <a:pt x="296054" y="27653"/>
                  </a:cubicBezTo>
                  <a:cubicBezTo>
                    <a:pt x="296054" y="27653"/>
                    <a:pt x="296054" y="27653"/>
                    <a:pt x="110620" y="27653"/>
                  </a:cubicBezTo>
                  <a:cubicBezTo>
                    <a:pt x="104044" y="27653"/>
                    <a:pt x="98783" y="32920"/>
                    <a:pt x="98783" y="39504"/>
                  </a:cubicBezTo>
                  <a:cubicBezTo>
                    <a:pt x="98783" y="39504"/>
                    <a:pt x="98783" y="39504"/>
                    <a:pt x="98783" y="65841"/>
                  </a:cubicBezTo>
                  <a:cubicBezTo>
                    <a:pt x="98783" y="65841"/>
                    <a:pt x="98783" y="65841"/>
                    <a:pt x="69850" y="65841"/>
                  </a:cubicBezTo>
                  <a:cubicBezTo>
                    <a:pt x="69850" y="65841"/>
                    <a:pt x="69850" y="65841"/>
                    <a:pt x="69850" y="34237"/>
                  </a:cubicBezTo>
                  <a:cubicBezTo>
                    <a:pt x="69850" y="15802"/>
                    <a:pt x="84317" y="0"/>
                    <a:pt x="1027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5" name="Group 54"/>
          <p:cNvGrpSpPr/>
          <p:nvPr/>
        </p:nvGrpSpPr>
        <p:grpSpPr>
          <a:xfrm>
            <a:off x="6128111" y="1544327"/>
            <a:ext cx="2062292" cy="2597568"/>
            <a:chOff x="8170814" y="1912116"/>
            <a:chExt cx="2749722" cy="3463424"/>
          </a:xfrm>
        </p:grpSpPr>
        <p:grpSp>
          <p:nvGrpSpPr>
            <p:cNvPr id="20" name="Group 55"/>
            <p:cNvGrpSpPr/>
            <p:nvPr/>
          </p:nvGrpSpPr>
          <p:grpSpPr>
            <a:xfrm>
              <a:off x="8170814" y="1912116"/>
              <a:ext cx="2611177" cy="3463424"/>
              <a:chOff x="1193500" y="1491637"/>
              <a:chExt cx="3761195" cy="3463424"/>
            </a:xfrm>
          </p:grpSpPr>
          <p:grpSp>
            <p:nvGrpSpPr>
              <p:cNvPr id="23" name="Group 58"/>
              <p:cNvGrpSpPr/>
              <p:nvPr/>
            </p:nvGrpSpPr>
            <p:grpSpPr>
              <a:xfrm>
                <a:off x="1193500" y="1491637"/>
                <a:ext cx="3761195" cy="815608"/>
                <a:chOff x="1317257" y="1824875"/>
                <a:chExt cx="3761195" cy="815608"/>
              </a:xfrm>
            </p:grpSpPr>
            <p:sp>
              <p:nvSpPr>
                <p:cNvPr id="30" name="TextBox 65"/>
                <p:cNvSpPr txBox="1"/>
                <p:nvPr/>
              </p:nvSpPr>
              <p:spPr>
                <a:xfrm>
                  <a:off x="1317257" y="2132652"/>
                  <a:ext cx="3761195" cy="5078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rmAutofit/>
                </a:bodyPr>
                <a:lstStyle/>
                <a:p>
                  <a:pPr algn="r">
                    <a:lnSpc>
                      <a:spcPct val="120000"/>
                    </a:lnSpc>
                  </a:pPr>
                  <a:r>
                    <a:rPr lang="zh-CN" altLang="en-US" sz="1000"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  <a:t>此部分内容作为文字排版占位显示</a:t>
                  </a:r>
                  <a:br>
                    <a:rPr lang="zh-CN" altLang="en-US" sz="1000"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</a:br>
                  <a:r>
                    <a:rPr lang="zh-CN" altLang="en-US" sz="1000"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  <a:t>（建议使用主题字体）</a:t>
                  </a:r>
                </a:p>
              </p:txBody>
            </p:sp>
            <p:sp>
              <p:nvSpPr>
                <p:cNvPr id="31" name="Rectangle 66"/>
                <p:cNvSpPr/>
                <p:nvPr/>
              </p:nvSpPr>
              <p:spPr>
                <a:xfrm>
                  <a:off x="1317257" y="1824875"/>
                  <a:ext cx="3761195" cy="307777"/>
                </a:xfrm>
                <a:prstGeom prst="rect">
                  <a:avLst/>
                </a:prstGeom>
              </p:spPr>
              <p:txBody>
                <a:bodyPr wrap="none" lIns="0" tIns="0" rIns="0" bIns="0">
                  <a:normAutofit lnSpcReduction="10000"/>
                </a:bodyPr>
                <a:lstStyle/>
                <a:p>
                  <a:pPr algn="r"/>
                  <a:r>
                    <a:rPr lang="zh-CN" altLang="en-US" sz="1600" b="1">
                      <a:solidFill>
                        <a:schemeClr val="accent1"/>
                      </a:solidFill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  <a:t>标题文本预设</a:t>
                  </a:r>
                </a:p>
              </p:txBody>
            </p:sp>
          </p:grpSp>
          <p:grpSp>
            <p:nvGrpSpPr>
              <p:cNvPr id="24" name="Group 59"/>
              <p:cNvGrpSpPr/>
              <p:nvPr/>
            </p:nvGrpSpPr>
            <p:grpSpPr>
              <a:xfrm>
                <a:off x="1193500" y="2815545"/>
                <a:ext cx="3761195" cy="815608"/>
                <a:chOff x="1317257" y="1824875"/>
                <a:chExt cx="3761195" cy="815608"/>
              </a:xfrm>
            </p:grpSpPr>
            <p:sp>
              <p:nvSpPr>
                <p:cNvPr id="28" name="TextBox 63"/>
                <p:cNvSpPr txBox="1"/>
                <p:nvPr/>
              </p:nvSpPr>
              <p:spPr>
                <a:xfrm>
                  <a:off x="1317257" y="2132652"/>
                  <a:ext cx="3761195" cy="5078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rmAutofit/>
                </a:bodyPr>
                <a:lstStyle/>
                <a:p>
                  <a:pPr algn="r">
                    <a:lnSpc>
                      <a:spcPct val="120000"/>
                    </a:lnSpc>
                  </a:pPr>
                  <a:r>
                    <a:rPr lang="zh-CN" altLang="en-US" sz="1000"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  <a:t>此部分内容作为文字排版占位显示</a:t>
                  </a:r>
                  <a:br>
                    <a:rPr lang="zh-CN" altLang="en-US" sz="1000"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</a:br>
                  <a:r>
                    <a:rPr lang="zh-CN" altLang="en-US" sz="1000"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  <a:t>（建议使用主题字体）</a:t>
                  </a:r>
                </a:p>
              </p:txBody>
            </p:sp>
            <p:sp>
              <p:nvSpPr>
                <p:cNvPr id="29" name="Rectangle 64"/>
                <p:cNvSpPr/>
                <p:nvPr/>
              </p:nvSpPr>
              <p:spPr>
                <a:xfrm>
                  <a:off x="1317257" y="1824875"/>
                  <a:ext cx="3761195" cy="307777"/>
                </a:xfrm>
                <a:prstGeom prst="rect">
                  <a:avLst/>
                </a:prstGeom>
              </p:spPr>
              <p:txBody>
                <a:bodyPr wrap="none" lIns="0" tIns="0" rIns="0" bIns="0">
                  <a:normAutofit lnSpcReduction="10000"/>
                </a:bodyPr>
                <a:lstStyle/>
                <a:p>
                  <a:pPr algn="r"/>
                  <a:r>
                    <a:rPr lang="zh-CN" altLang="en-US" sz="1600" b="1">
                      <a:solidFill>
                        <a:schemeClr val="accent2"/>
                      </a:solidFill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  <a:t>标题文本预设</a:t>
                  </a:r>
                </a:p>
              </p:txBody>
            </p:sp>
          </p:grpSp>
          <p:grpSp>
            <p:nvGrpSpPr>
              <p:cNvPr id="25" name="Group 60"/>
              <p:cNvGrpSpPr/>
              <p:nvPr/>
            </p:nvGrpSpPr>
            <p:grpSpPr>
              <a:xfrm>
                <a:off x="1193500" y="4139453"/>
                <a:ext cx="3761195" cy="815608"/>
                <a:chOff x="1317257" y="1824875"/>
                <a:chExt cx="3761195" cy="815608"/>
              </a:xfrm>
            </p:grpSpPr>
            <p:sp>
              <p:nvSpPr>
                <p:cNvPr id="26" name="TextBox 61"/>
                <p:cNvSpPr txBox="1"/>
                <p:nvPr/>
              </p:nvSpPr>
              <p:spPr>
                <a:xfrm>
                  <a:off x="1317257" y="2132652"/>
                  <a:ext cx="3761195" cy="5078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rmAutofit/>
                </a:bodyPr>
                <a:lstStyle/>
                <a:p>
                  <a:pPr algn="r">
                    <a:lnSpc>
                      <a:spcPct val="120000"/>
                    </a:lnSpc>
                  </a:pPr>
                  <a:r>
                    <a:rPr lang="zh-CN" altLang="en-US" sz="1000"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  <a:t>此部分内容作为文字排版占位显示</a:t>
                  </a:r>
                  <a:br>
                    <a:rPr lang="zh-CN" altLang="en-US" sz="1000"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</a:br>
                  <a:r>
                    <a:rPr lang="zh-CN" altLang="en-US" sz="1000"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  <a:t>（建议使用主题字体）</a:t>
                  </a:r>
                </a:p>
              </p:txBody>
            </p:sp>
            <p:sp>
              <p:nvSpPr>
                <p:cNvPr id="27" name="Rectangle 62"/>
                <p:cNvSpPr/>
                <p:nvPr/>
              </p:nvSpPr>
              <p:spPr>
                <a:xfrm>
                  <a:off x="1317257" y="1824875"/>
                  <a:ext cx="3761195" cy="307777"/>
                </a:xfrm>
                <a:prstGeom prst="rect">
                  <a:avLst/>
                </a:prstGeom>
              </p:spPr>
              <p:txBody>
                <a:bodyPr wrap="none" lIns="0" tIns="0" rIns="0" bIns="0">
                  <a:normAutofit lnSpcReduction="10000"/>
                </a:bodyPr>
                <a:lstStyle/>
                <a:p>
                  <a:pPr algn="r"/>
                  <a:r>
                    <a:rPr lang="zh-CN" altLang="en-US" sz="1600" b="1">
                      <a:solidFill>
                        <a:schemeClr val="accent5"/>
                      </a:solidFill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  <a:t>标题文本预设</a:t>
                  </a:r>
                </a:p>
              </p:txBody>
            </p:sp>
          </p:grpSp>
        </p:grpSp>
        <p:cxnSp>
          <p:nvCxnSpPr>
            <p:cNvPr id="21" name="Straight Connector 56"/>
            <p:cNvCxnSpPr/>
            <p:nvPr/>
          </p:nvCxnSpPr>
          <p:spPr>
            <a:xfrm>
              <a:off x="8472264" y="2924944"/>
              <a:ext cx="2448272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7"/>
            <p:cNvCxnSpPr/>
            <p:nvPr/>
          </p:nvCxnSpPr>
          <p:spPr>
            <a:xfrm>
              <a:off x="8472264" y="4263691"/>
              <a:ext cx="2448272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67"/>
          <p:cNvGrpSpPr/>
          <p:nvPr/>
        </p:nvGrpSpPr>
        <p:grpSpPr>
          <a:xfrm>
            <a:off x="980601" y="1544327"/>
            <a:ext cx="2035289" cy="2597568"/>
            <a:chOff x="1307468" y="1697288"/>
            <a:chExt cx="2713719" cy="3463424"/>
          </a:xfrm>
        </p:grpSpPr>
        <p:grpSp>
          <p:nvGrpSpPr>
            <p:cNvPr id="7" name="Group 68"/>
            <p:cNvGrpSpPr/>
            <p:nvPr/>
          </p:nvGrpSpPr>
          <p:grpSpPr>
            <a:xfrm>
              <a:off x="1410010" y="1697288"/>
              <a:ext cx="2611177" cy="3463424"/>
              <a:chOff x="1193500" y="1491637"/>
              <a:chExt cx="3761195" cy="3463424"/>
            </a:xfrm>
          </p:grpSpPr>
          <p:grpSp>
            <p:nvGrpSpPr>
              <p:cNvPr id="11" name="Group 72"/>
              <p:cNvGrpSpPr/>
              <p:nvPr/>
            </p:nvGrpSpPr>
            <p:grpSpPr>
              <a:xfrm>
                <a:off x="1193500" y="1491637"/>
                <a:ext cx="3761195" cy="815608"/>
                <a:chOff x="1317257" y="1824875"/>
                <a:chExt cx="3761195" cy="815608"/>
              </a:xfrm>
            </p:grpSpPr>
            <p:sp>
              <p:nvSpPr>
                <p:cNvPr id="18" name="TextBox 79"/>
                <p:cNvSpPr txBox="1"/>
                <p:nvPr/>
              </p:nvSpPr>
              <p:spPr>
                <a:xfrm>
                  <a:off x="1317257" y="2132652"/>
                  <a:ext cx="3761195" cy="5078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rm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zh-CN" altLang="en-US" sz="1000" dirty="0"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  <a:t>此部分内容作为文字排版占位显示</a:t>
                  </a:r>
                  <a:br>
                    <a:rPr lang="zh-CN" altLang="en-US" sz="1000" dirty="0"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</a:br>
                  <a:r>
                    <a:rPr lang="zh-CN" altLang="en-US" sz="1000" dirty="0"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  <a:t>（建议使用主题字体）</a:t>
                  </a:r>
                </a:p>
              </p:txBody>
            </p:sp>
            <p:sp>
              <p:nvSpPr>
                <p:cNvPr id="19" name="Rectangle 80"/>
                <p:cNvSpPr/>
                <p:nvPr/>
              </p:nvSpPr>
              <p:spPr>
                <a:xfrm>
                  <a:off x="1317257" y="1824875"/>
                  <a:ext cx="3761195" cy="307777"/>
                </a:xfrm>
                <a:prstGeom prst="rect">
                  <a:avLst/>
                </a:prstGeom>
              </p:spPr>
              <p:txBody>
                <a:bodyPr wrap="none" lIns="0" tIns="0" rIns="0" bIns="0">
                  <a:normAutofit lnSpcReduction="10000"/>
                </a:bodyPr>
                <a:lstStyle/>
                <a:p>
                  <a:r>
                    <a:rPr lang="zh-CN" altLang="en-US" sz="1600" b="1">
                      <a:solidFill>
                        <a:schemeClr val="accent1"/>
                      </a:solidFill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  <a:t>标题文本预设</a:t>
                  </a:r>
                </a:p>
              </p:txBody>
            </p:sp>
          </p:grpSp>
          <p:grpSp>
            <p:nvGrpSpPr>
              <p:cNvPr id="12" name="Group 73"/>
              <p:cNvGrpSpPr/>
              <p:nvPr/>
            </p:nvGrpSpPr>
            <p:grpSpPr>
              <a:xfrm>
                <a:off x="1193500" y="2815545"/>
                <a:ext cx="3761195" cy="815608"/>
                <a:chOff x="1317257" y="1824875"/>
                <a:chExt cx="3761195" cy="815608"/>
              </a:xfrm>
            </p:grpSpPr>
            <p:sp>
              <p:nvSpPr>
                <p:cNvPr id="16" name="TextBox 77"/>
                <p:cNvSpPr txBox="1"/>
                <p:nvPr/>
              </p:nvSpPr>
              <p:spPr>
                <a:xfrm>
                  <a:off x="1317257" y="2132652"/>
                  <a:ext cx="3761195" cy="5078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rm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zh-CN" altLang="en-US" sz="1000"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  <a:t>此部分内容作为文字排版占位显示</a:t>
                  </a:r>
                  <a:br>
                    <a:rPr lang="zh-CN" altLang="en-US" sz="1000"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</a:br>
                  <a:r>
                    <a:rPr lang="zh-CN" altLang="en-US" sz="1000"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  <a:t>（建议使用主题字体）</a:t>
                  </a:r>
                </a:p>
              </p:txBody>
            </p:sp>
            <p:sp>
              <p:nvSpPr>
                <p:cNvPr id="17" name="Rectangle 78"/>
                <p:cNvSpPr/>
                <p:nvPr/>
              </p:nvSpPr>
              <p:spPr>
                <a:xfrm>
                  <a:off x="1317257" y="1824875"/>
                  <a:ext cx="3761195" cy="307777"/>
                </a:xfrm>
                <a:prstGeom prst="rect">
                  <a:avLst/>
                </a:prstGeom>
              </p:spPr>
              <p:txBody>
                <a:bodyPr wrap="none" lIns="0" tIns="0" rIns="0" bIns="0">
                  <a:normAutofit lnSpcReduction="10000"/>
                </a:bodyPr>
                <a:lstStyle/>
                <a:p>
                  <a:r>
                    <a:rPr lang="zh-CN" altLang="en-US" sz="1600" b="1">
                      <a:solidFill>
                        <a:schemeClr val="accent2"/>
                      </a:solidFill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  <a:t>标题文本预设</a:t>
                  </a:r>
                </a:p>
              </p:txBody>
            </p:sp>
          </p:grpSp>
          <p:grpSp>
            <p:nvGrpSpPr>
              <p:cNvPr id="13" name="Group 74"/>
              <p:cNvGrpSpPr/>
              <p:nvPr/>
            </p:nvGrpSpPr>
            <p:grpSpPr>
              <a:xfrm>
                <a:off x="1193500" y="4139453"/>
                <a:ext cx="3761195" cy="815608"/>
                <a:chOff x="1317257" y="1824875"/>
                <a:chExt cx="3761195" cy="815608"/>
              </a:xfrm>
            </p:grpSpPr>
            <p:sp>
              <p:nvSpPr>
                <p:cNvPr id="14" name="TextBox 75"/>
                <p:cNvSpPr txBox="1"/>
                <p:nvPr/>
              </p:nvSpPr>
              <p:spPr>
                <a:xfrm>
                  <a:off x="1317257" y="2132652"/>
                  <a:ext cx="3761195" cy="5078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rm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zh-CN" altLang="en-US" sz="1000"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  <a:t>此部分内容作为文字排版占位显示</a:t>
                  </a:r>
                  <a:br>
                    <a:rPr lang="zh-CN" altLang="en-US" sz="1000"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</a:br>
                  <a:r>
                    <a:rPr lang="zh-CN" altLang="en-US" sz="1000"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  <a:t>（建议使用主题字体）</a:t>
                  </a:r>
                </a:p>
              </p:txBody>
            </p:sp>
            <p:sp>
              <p:nvSpPr>
                <p:cNvPr id="15" name="Rectangle 76"/>
                <p:cNvSpPr/>
                <p:nvPr/>
              </p:nvSpPr>
              <p:spPr>
                <a:xfrm>
                  <a:off x="1317257" y="1824875"/>
                  <a:ext cx="3761195" cy="307777"/>
                </a:xfrm>
                <a:prstGeom prst="rect">
                  <a:avLst/>
                </a:prstGeom>
              </p:spPr>
              <p:txBody>
                <a:bodyPr wrap="none" lIns="0" tIns="0" rIns="0" bIns="0">
                  <a:normAutofit lnSpcReduction="10000"/>
                </a:bodyPr>
                <a:lstStyle/>
                <a:p>
                  <a:r>
                    <a:rPr lang="zh-CN" altLang="en-US" sz="1600" b="1">
                      <a:solidFill>
                        <a:schemeClr val="accent5"/>
                      </a:solidFill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rPr>
                    <a:t>标题文本预设</a:t>
                  </a:r>
                </a:p>
              </p:txBody>
            </p:sp>
          </p:grpSp>
        </p:grpSp>
        <p:grpSp>
          <p:nvGrpSpPr>
            <p:cNvPr id="8" name="Group 69"/>
            <p:cNvGrpSpPr/>
            <p:nvPr/>
          </p:nvGrpSpPr>
          <p:grpSpPr>
            <a:xfrm>
              <a:off x="1307468" y="2710116"/>
              <a:ext cx="2448272" cy="1338747"/>
              <a:chOff x="1307468" y="2924944"/>
              <a:chExt cx="2448272" cy="1338747"/>
            </a:xfrm>
          </p:grpSpPr>
          <p:cxnSp>
            <p:nvCxnSpPr>
              <p:cNvPr id="9" name="Straight Connector 70"/>
              <p:cNvCxnSpPr/>
              <p:nvPr/>
            </p:nvCxnSpPr>
            <p:spPr>
              <a:xfrm>
                <a:off x="1307468" y="2924944"/>
                <a:ext cx="2448272" cy="0"/>
              </a:xfrm>
              <a:prstGeom prst="line">
                <a:avLst/>
              </a:prstGeom>
              <a:ln>
                <a:solidFill>
                  <a:schemeClr val="tx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71"/>
              <p:cNvCxnSpPr/>
              <p:nvPr/>
            </p:nvCxnSpPr>
            <p:spPr>
              <a:xfrm>
                <a:off x="1307468" y="4263691"/>
                <a:ext cx="2448272" cy="0"/>
              </a:xfrm>
              <a:prstGeom prst="line">
                <a:avLst/>
              </a:prstGeom>
              <a:ln>
                <a:solidFill>
                  <a:schemeClr val="tx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" name="组合 45"/>
          <p:cNvGrpSpPr/>
          <p:nvPr/>
        </p:nvGrpSpPr>
        <p:grpSpPr>
          <a:xfrm rot="1622053">
            <a:off x="-90320" y="3123"/>
            <a:ext cx="1053401" cy="949368"/>
            <a:chOff x="5768771" y="-2536259"/>
            <a:chExt cx="3314711" cy="2987351"/>
          </a:xfrm>
        </p:grpSpPr>
        <p:grpSp>
          <p:nvGrpSpPr>
            <p:cNvPr id="47" name="íŝļïďe"/>
            <p:cNvGrpSpPr/>
            <p:nvPr/>
          </p:nvGrpSpPr>
          <p:grpSpPr>
            <a:xfrm>
              <a:off x="5768771" y="-1627875"/>
              <a:ext cx="3314711" cy="2078967"/>
              <a:chOff x="5870825" y="2615179"/>
              <a:chExt cx="5481759" cy="3421323"/>
            </a:xfrm>
          </p:grpSpPr>
          <p:grpSp>
            <p:nvGrpSpPr>
              <p:cNvPr id="117" name="ïṥlíďê"/>
              <p:cNvGrpSpPr/>
              <p:nvPr/>
            </p:nvGrpSpPr>
            <p:grpSpPr>
              <a:xfrm>
                <a:off x="5870825" y="2615179"/>
                <a:ext cx="5481759" cy="3421323"/>
                <a:chOff x="2814974" y="2799077"/>
                <a:chExt cx="5481759" cy="3421323"/>
              </a:xfrm>
            </p:grpSpPr>
            <p:sp>
              <p:nvSpPr>
                <p:cNvPr id="125" name="î$ḷïďê"/>
                <p:cNvSpPr>
                  <a:spLocks/>
                </p:cNvSpPr>
                <p:nvPr/>
              </p:nvSpPr>
              <p:spPr bwMode="auto">
                <a:xfrm>
                  <a:off x="2814974" y="2799077"/>
                  <a:ext cx="5481759" cy="3332403"/>
                </a:xfrm>
                <a:custGeom>
                  <a:avLst/>
                  <a:gdLst>
                    <a:gd name="T0" fmla="*/ 0 w 7891"/>
                    <a:gd name="T1" fmla="*/ 3956 h 4797"/>
                    <a:gd name="T2" fmla="*/ 2655 w 7891"/>
                    <a:gd name="T3" fmla="*/ 2237 h 4797"/>
                    <a:gd name="T4" fmla="*/ 3513 w 7891"/>
                    <a:gd name="T5" fmla="*/ 2965 h 4797"/>
                    <a:gd name="T6" fmla="*/ 5274 w 7891"/>
                    <a:gd name="T7" fmla="*/ 1265 h 4797"/>
                    <a:gd name="T8" fmla="*/ 5728 w 7891"/>
                    <a:gd name="T9" fmla="*/ 1639 h 4797"/>
                    <a:gd name="T10" fmla="*/ 6751 w 7891"/>
                    <a:gd name="T11" fmla="*/ 759 h 4797"/>
                    <a:gd name="T12" fmla="*/ 6560 w 7891"/>
                    <a:gd name="T13" fmla="*/ 807 h 4797"/>
                    <a:gd name="T14" fmla="*/ 6560 w 7891"/>
                    <a:gd name="T15" fmla="*/ 480 h 4797"/>
                    <a:gd name="T16" fmla="*/ 7891 w 7891"/>
                    <a:gd name="T17" fmla="*/ 0 h 4797"/>
                    <a:gd name="T18" fmla="*/ 7891 w 7891"/>
                    <a:gd name="T19" fmla="*/ 327 h 4797"/>
                    <a:gd name="T20" fmla="*/ 7621 w 7891"/>
                    <a:gd name="T21" fmla="*/ 1497 h 4797"/>
                    <a:gd name="T22" fmla="*/ 7163 w 7891"/>
                    <a:gd name="T23" fmla="*/ 1062 h 4797"/>
                    <a:gd name="T24" fmla="*/ 5728 w 7891"/>
                    <a:gd name="T25" fmla="*/ 2480 h 4797"/>
                    <a:gd name="T26" fmla="*/ 5279 w 7891"/>
                    <a:gd name="T27" fmla="*/ 2045 h 4797"/>
                    <a:gd name="T28" fmla="*/ 3626 w 7891"/>
                    <a:gd name="T29" fmla="*/ 3731 h 4797"/>
                    <a:gd name="T30" fmla="*/ 2692 w 7891"/>
                    <a:gd name="T31" fmla="*/ 3067 h 4797"/>
                    <a:gd name="T32" fmla="*/ 515 w 7891"/>
                    <a:gd name="T33" fmla="*/ 4797 h 4797"/>
                    <a:gd name="T34" fmla="*/ 0 w 7891"/>
                    <a:gd name="T35" fmla="*/ 4282 h 4797"/>
                    <a:gd name="T36" fmla="*/ 0 w 7891"/>
                    <a:gd name="T37" fmla="*/ 3956 h 47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891" h="4797">
                      <a:moveTo>
                        <a:pt x="0" y="3956"/>
                      </a:moveTo>
                      <a:lnTo>
                        <a:pt x="2655" y="2237"/>
                      </a:lnTo>
                      <a:lnTo>
                        <a:pt x="3513" y="2965"/>
                      </a:lnTo>
                      <a:lnTo>
                        <a:pt x="5274" y="1265"/>
                      </a:lnTo>
                      <a:lnTo>
                        <a:pt x="5728" y="1639"/>
                      </a:lnTo>
                      <a:lnTo>
                        <a:pt x="6751" y="759"/>
                      </a:lnTo>
                      <a:lnTo>
                        <a:pt x="6560" y="807"/>
                      </a:lnTo>
                      <a:lnTo>
                        <a:pt x="6560" y="480"/>
                      </a:lnTo>
                      <a:lnTo>
                        <a:pt x="7891" y="0"/>
                      </a:lnTo>
                      <a:lnTo>
                        <a:pt x="7891" y="327"/>
                      </a:lnTo>
                      <a:lnTo>
                        <a:pt x="7621" y="1497"/>
                      </a:lnTo>
                      <a:lnTo>
                        <a:pt x="7163" y="1062"/>
                      </a:lnTo>
                      <a:lnTo>
                        <a:pt x="5728" y="2480"/>
                      </a:lnTo>
                      <a:lnTo>
                        <a:pt x="5279" y="2045"/>
                      </a:lnTo>
                      <a:lnTo>
                        <a:pt x="3626" y="3731"/>
                      </a:lnTo>
                      <a:lnTo>
                        <a:pt x="2692" y="3067"/>
                      </a:lnTo>
                      <a:lnTo>
                        <a:pt x="515" y="4797"/>
                      </a:lnTo>
                      <a:lnTo>
                        <a:pt x="0" y="4282"/>
                      </a:lnTo>
                      <a:lnTo>
                        <a:pt x="0" y="3956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6" name="íŝ1iḓé"/>
                <p:cNvSpPr>
                  <a:spLocks/>
                </p:cNvSpPr>
                <p:nvPr/>
              </p:nvSpPr>
              <p:spPr bwMode="auto">
                <a:xfrm>
                  <a:off x="2814974" y="3026239"/>
                  <a:ext cx="5481759" cy="3194161"/>
                </a:xfrm>
                <a:custGeom>
                  <a:avLst/>
                  <a:gdLst>
                    <a:gd name="T0" fmla="*/ 0 w 7891"/>
                    <a:gd name="T1" fmla="*/ 3955 h 4598"/>
                    <a:gd name="T2" fmla="*/ 2655 w 7891"/>
                    <a:gd name="T3" fmla="*/ 2236 h 4598"/>
                    <a:gd name="T4" fmla="*/ 3513 w 7891"/>
                    <a:gd name="T5" fmla="*/ 2964 h 4598"/>
                    <a:gd name="T6" fmla="*/ 5274 w 7891"/>
                    <a:gd name="T7" fmla="*/ 1264 h 4598"/>
                    <a:gd name="T8" fmla="*/ 5728 w 7891"/>
                    <a:gd name="T9" fmla="*/ 1638 h 4598"/>
                    <a:gd name="T10" fmla="*/ 6829 w 7891"/>
                    <a:gd name="T11" fmla="*/ 692 h 4598"/>
                    <a:gd name="T12" fmla="*/ 6560 w 7891"/>
                    <a:gd name="T13" fmla="*/ 480 h 4598"/>
                    <a:gd name="T14" fmla="*/ 7891 w 7891"/>
                    <a:gd name="T15" fmla="*/ 0 h 4598"/>
                    <a:gd name="T16" fmla="*/ 7621 w 7891"/>
                    <a:gd name="T17" fmla="*/ 1496 h 4598"/>
                    <a:gd name="T18" fmla="*/ 7163 w 7891"/>
                    <a:gd name="T19" fmla="*/ 1061 h 4598"/>
                    <a:gd name="T20" fmla="*/ 5728 w 7891"/>
                    <a:gd name="T21" fmla="*/ 2480 h 4598"/>
                    <a:gd name="T22" fmla="*/ 5279 w 7891"/>
                    <a:gd name="T23" fmla="*/ 2045 h 4598"/>
                    <a:gd name="T24" fmla="*/ 3626 w 7891"/>
                    <a:gd name="T25" fmla="*/ 3730 h 4598"/>
                    <a:gd name="T26" fmla="*/ 2621 w 7891"/>
                    <a:gd name="T27" fmla="*/ 2950 h 4598"/>
                    <a:gd name="T28" fmla="*/ 392 w 7891"/>
                    <a:gd name="T29" fmla="*/ 4598 h 4598"/>
                    <a:gd name="T30" fmla="*/ 0 w 7891"/>
                    <a:gd name="T31" fmla="*/ 3955 h 4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7891" h="4598">
                      <a:moveTo>
                        <a:pt x="0" y="3955"/>
                      </a:moveTo>
                      <a:lnTo>
                        <a:pt x="2655" y="2236"/>
                      </a:lnTo>
                      <a:lnTo>
                        <a:pt x="3513" y="2964"/>
                      </a:lnTo>
                      <a:lnTo>
                        <a:pt x="5274" y="1264"/>
                      </a:lnTo>
                      <a:lnTo>
                        <a:pt x="5728" y="1638"/>
                      </a:lnTo>
                      <a:lnTo>
                        <a:pt x="6829" y="692"/>
                      </a:lnTo>
                      <a:lnTo>
                        <a:pt x="6560" y="480"/>
                      </a:lnTo>
                      <a:lnTo>
                        <a:pt x="7891" y="0"/>
                      </a:lnTo>
                      <a:lnTo>
                        <a:pt x="7621" y="1496"/>
                      </a:lnTo>
                      <a:lnTo>
                        <a:pt x="7163" y="1061"/>
                      </a:lnTo>
                      <a:lnTo>
                        <a:pt x="5728" y="2480"/>
                      </a:lnTo>
                      <a:lnTo>
                        <a:pt x="5279" y="2045"/>
                      </a:lnTo>
                      <a:lnTo>
                        <a:pt x="3626" y="3730"/>
                      </a:lnTo>
                      <a:lnTo>
                        <a:pt x="2621" y="2950"/>
                      </a:lnTo>
                      <a:lnTo>
                        <a:pt x="392" y="4598"/>
                      </a:lnTo>
                      <a:lnTo>
                        <a:pt x="0" y="3955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118" name="î$ḷidè"/>
              <p:cNvGrpSpPr/>
              <p:nvPr/>
            </p:nvGrpSpPr>
            <p:grpSpPr>
              <a:xfrm>
                <a:off x="9227543" y="2881243"/>
                <a:ext cx="1506076" cy="1025356"/>
                <a:chOff x="6171692" y="3065141"/>
                <a:chExt cx="1506076" cy="1025356"/>
              </a:xfrm>
            </p:grpSpPr>
            <p:sp>
              <p:nvSpPr>
                <p:cNvPr id="123" name="iṩlïḓe"/>
                <p:cNvSpPr>
                  <a:spLocks/>
                </p:cNvSpPr>
                <p:nvPr/>
              </p:nvSpPr>
              <p:spPr bwMode="auto">
                <a:xfrm>
                  <a:off x="6171692" y="3408316"/>
                  <a:ext cx="1377560" cy="682181"/>
                </a:xfrm>
                <a:custGeom>
                  <a:avLst/>
                  <a:gdLst>
                    <a:gd name="T0" fmla="*/ 0 w 839"/>
                    <a:gd name="T1" fmla="*/ 394 h 415"/>
                    <a:gd name="T2" fmla="*/ 205 w 839"/>
                    <a:gd name="T3" fmla="*/ 190 h 415"/>
                    <a:gd name="T4" fmla="*/ 379 w 839"/>
                    <a:gd name="T5" fmla="*/ 343 h 415"/>
                    <a:gd name="T6" fmla="*/ 770 w 839"/>
                    <a:gd name="T7" fmla="*/ 0 h 415"/>
                    <a:gd name="T8" fmla="*/ 839 w 839"/>
                    <a:gd name="T9" fmla="*/ 54 h 415"/>
                    <a:gd name="T10" fmla="*/ 379 w 839"/>
                    <a:gd name="T11" fmla="*/ 415 h 415"/>
                    <a:gd name="T12" fmla="*/ 187 w 839"/>
                    <a:gd name="T13" fmla="*/ 275 h 415"/>
                    <a:gd name="T14" fmla="*/ 0 w 839"/>
                    <a:gd name="T15" fmla="*/ 394 h 4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39" h="415">
                      <a:moveTo>
                        <a:pt x="0" y="394"/>
                      </a:moveTo>
                      <a:cubicBezTo>
                        <a:pt x="0" y="394"/>
                        <a:pt x="184" y="184"/>
                        <a:pt x="205" y="190"/>
                      </a:cubicBezTo>
                      <a:cubicBezTo>
                        <a:pt x="225" y="195"/>
                        <a:pt x="353" y="366"/>
                        <a:pt x="379" y="343"/>
                      </a:cubicBezTo>
                      <a:cubicBezTo>
                        <a:pt x="406" y="320"/>
                        <a:pt x="770" y="0"/>
                        <a:pt x="770" y="0"/>
                      </a:cubicBezTo>
                      <a:cubicBezTo>
                        <a:pt x="839" y="54"/>
                        <a:pt x="839" y="54"/>
                        <a:pt x="839" y="54"/>
                      </a:cubicBezTo>
                      <a:cubicBezTo>
                        <a:pt x="839" y="54"/>
                        <a:pt x="429" y="390"/>
                        <a:pt x="379" y="415"/>
                      </a:cubicBezTo>
                      <a:cubicBezTo>
                        <a:pt x="379" y="415"/>
                        <a:pt x="217" y="271"/>
                        <a:pt x="187" y="275"/>
                      </a:cubicBezTo>
                      <a:cubicBezTo>
                        <a:pt x="157" y="279"/>
                        <a:pt x="38" y="407"/>
                        <a:pt x="0" y="394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4" name="íşḷíde"/>
                <p:cNvSpPr>
                  <a:spLocks/>
                </p:cNvSpPr>
                <p:nvPr/>
              </p:nvSpPr>
              <p:spPr bwMode="auto">
                <a:xfrm>
                  <a:off x="7372107" y="3065141"/>
                  <a:ext cx="305661" cy="223689"/>
                </a:xfrm>
                <a:custGeom>
                  <a:avLst/>
                  <a:gdLst>
                    <a:gd name="T0" fmla="*/ 0 w 186"/>
                    <a:gd name="T1" fmla="*/ 136 h 136"/>
                    <a:gd name="T2" fmla="*/ 182 w 186"/>
                    <a:gd name="T3" fmla="*/ 43 h 136"/>
                    <a:gd name="T4" fmla="*/ 0 w 186"/>
                    <a:gd name="T5" fmla="*/ 41 h 136"/>
                    <a:gd name="T6" fmla="*/ 0 w 186"/>
                    <a:gd name="T7" fmla="*/ 136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6" h="136">
                      <a:moveTo>
                        <a:pt x="0" y="136"/>
                      </a:moveTo>
                      <a:cubicBezTo>
                        <a:pt x="0" y="136"/>
                        <a:pt x="186" y="87"/>
                        <a:pt x="182" y="43"/>
                      </a:cubicBezTo>
                      <a:cubicBezTo>
                        <a:pt x="178" y="0"/>
                        <a:pt x="0" y="41"/>
                        <a:pt x="0" y="41"/>
                      </a:cubicBezTo>
                      <a:lnTo>
                        <a:pt x="0" y="136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119" name="íṥḻîďê"/>
              <p:cNvGrpSpPr/>
              <p:nvPr/>
            </p:nvGrpSpPr>
            <p:grpSpPr>
              <a:xfrm>
                <a:off x="6754464" y="3303612"/>
                <a:ext cx="2168806" cy="1235149"/>
                <a:chOff x="6667100" y="3917001"/>
                <a:chExt cx="2168806" cy="1235149"/>
              </a:xfrm>
            </p:grpSpPr>
            <p:sp>
              <p:nvSpPr>
                <p:cNvPr id="120" name="îṩlîḋê"/>
                <p:cNvSpPr>
                  <a:spLocks/>
                </p:cNvSpPr>
                <p:nvPr/>
              </p:nvSpPr>
              <p:spPr bwMode="auto">
                <a:xfrm>
                  <a:off x="8184292" y="4565836"/>
                  <a:ext cx="651614" cy="586314"/>
                </a:xfrm>
                <a:custGeom>
                  <a:avLst/>
                  <a:gdLst>
                    <a:gd name="T0" fmla="*/ 428 w 938"/>
                    <a:gd name="T1" fmla="*/ 844 h 844"/>
                    <a:gd name="T2" fmla="*/ 0 w 938"/>
                    <a:gd name="T3" fmla="*/ 782 h 844"/>
                    <a:gd name="T4" fmla="*/ 324 w 938"/>
                    <a:gd name="T5" fmla="*/ 648 h 844"/>
                    <a:gd name="T6" fmla="*/ 194 w 938"/>
                    <a:gd name="T7" fmla="*/ 203 h 844"/>
                    <a:gd name="T8" fmla="*/ 508 w 938"/>
                    <a:gd name="T9" fmla="*/ 451 h 844"/>
                    <a:gd name="T10" fmla="*/ 551 w 938"/>
                    <a:gd name="T11" fmla="*/ 0 h 844"/>
                    <a:gd name="T12" fmla="*/ 655 w 938"/>
                    <a:gd name="T13" fmla="*/ 340 h 844"/>
                    <a:gd name="T14" fmla="*/ 938 w 938"/>
                    <a:gd name="T15" fmla="*/ 0 h 844"/>
                    <a:gd name="T16" fmla="*/ 794 w 938"/>
                    <a:gd name="T17" fmla="*/ 527 h 844"/>
                    <a:gd name="T18" fmla="*/ 428 w 938"/>
                    <a:gd name="T19" fmla="*/ 844 h 8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38" h="844">
                      <a:moveTo>
                        <a:pt x="428" y="844"/>
                      </a:moveTo>
                      <a:lnTo>
                        <a:pt x="0" y="782"/>
                      </a:lnTo>
                      <a:lnTo>
                        <a:pt x="324" y="648"/>
                      </a:lnTo>
                      <a:lnTo>
                        <a:pt x="194" y="203"/>
                      </a:lnTo>
                      <a:lnTo>
                        <a:pt x="508" y="451"/>
                      </a:lnTo>
                      <a:lnTo>
                        <a:pt x="551" y="0"/>
                      </a:lnTo>
                      <a:lnTo>
                        <a:pt x="655" y="340"/>
                      </a:lnTo>
                      <a:lnTo>
                        <a:pt x="938" y="0"/>
                      </a:lnTo>
                      <a:lnTo>
                        <a:pt x="794" y="527"/>
                      </a:lnTo>
                      <a:lnTo>
                        <a:pt x="428" y="844"/>
                      </a:lnTo>
                      <a:close/>
                    </a:path>
                  </a:pathLst>
                </a:cu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1" name="iśḻîḍè"/>
                <p:cNvSpPr>
                  <a:spLocks/>
                </p:cNvSpPr>
                <p:nvPr/>
              </p:nvSpPr>
              <p:spPr bwMode="auto">
                <a:xfrm>
                  <a:off x="6667100" y="4201127"/>
                  <a:ext cx="1585966" cy="577978"/>
                </a:xfrm>
                <a:custGeom>
                  <a:avLst/>
                  <a:gdLst>
                    <a:gd name="T0" fmla="*/ 0 w 966"/>
                    <a:gd name="T1" fmla="*/ 352 h 352"/>
                    <a:gd name="T2" fmla="*/ 966 w 966"/>
                    <a:gd name="T3" fmla="*/ 276 h 3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966" h="352">
                      <a:moveTo>
                        <a:pt x="0" y="352"/>
                      </a:moveTo>
                      <a:cubicBezTo>
                        <a:pt x="539" y="0"/>
                        <a:pt x="805" y="152"/>
                        <a:pt x="966" y="276"/>
                      </a:cubicBezTo>
                    </a:path>
                  </a:pathLst>
                </a:custGeom>
                <a:noFill/>
                <a:ln w="44450" cap="flat">
                  <a:solidFill>
                    <a:schemeClr val="tx2">
                      <a:lumMod val="40000"/>
                      <a:lumOff val="60000"/>
                    </a:schemeClr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2" name="işļîdê"/>
                <p:cNvSpPr>
                  <a:spLocks/>
                </p:cNvSpPr>
                <p:nvPr/>
              </p:nvSpPr>
              <p:spPr bwMode="auto">
                <a:xfrm>
                  <a:off x="8253066" y="3917001"/>
                  <a:ext cx="322334" cy="671760"/>
                </a:xfrm>
                <a:custGeom>
                  <a:avLst/>
                  <a:gdLst>
                    <a:gd name="T0" fmla="*/ 56 w 196"/>
                    <a:gd name="T1" fmla="*/ 409 h 409"/>
                    <a:gd name="T2" fmla="*/ 196 w 196"/>
                    <a:gd name="T3" fmla="*/ 0 h 4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96" h="409">
                      <a:moveTo>
                        <a:pt x="56" y="409"/>
                      </a:moveTo>
                      <a:cubicBezTo>
                        <a:pt x="0" y="227"/>
                        <a:pt x="131" y="62"/>
                        <a:pt x="196" y="0"/>
                      </a:cubicBezTo>
                    </a:path>
                  </a:pathLst>
                </a:custGeom>
                <a:noFill/>
                <a:ln w="44450" cap="flat">
                  <a:solidFill>
                    <a:schemeClr val="tx2">
                      <a:lumMod val="40000"/>
                      <a:lumOff val="60000"/>
                    </a:schemeClr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</p:grpSp>
        <p:grpSp>
          <p:nvGrpSpPr>
            <p:cNvPr id="48" name="îṩḻïḋé"/>
            <p:cNvGrpSpPr/>
            <p:nvPr/>
          </p:nvGrpSpPr>
          <p:grpSpPr>
            <a:xfrm>
              <a:off x="6227796" y="-2536259"/>
              <a:ext cx="2423755" cy="1735496"/>
              <a:chOff x="7358312" y="1846145"/>
              <a:chExt cx="3231674" cy="2313995"/>
            </a:xfrm>
          </p:grpSpPr>
          <p:grpSp>
            <p:nvGrpSpPr>
              <p:cNvPr id="49" name="iṩḷïḋê"/>
              <p:cNvGrpSpPr/>
              <p:nvPr/>
            </p:nvGrpSpPr>
            <p:grpSpPr>
              <a:xfrm>
                <a:off x="8409370" y="1846145"/>
                <a:ext cx="2180616" cy="2313995"/>
                <a:chOff x="5440883" y="1416654"/>
                <a:chExt cx="2180616" cy="2313995"/>
              </a:xfrm>
            </p:grpSpPr>
            <p:sp>
              <p:nvSpPr>
                <p:cNvPr id="62" name="íšľïďè"/>
                <p:cNvSpPr>
                  <a:spLocks/>
                </p:cNvSpPr>
                <p:nvPr/>
              </p:nvSpPr>
              <p:spPr bwMode="auto">
                <a:xfrm>
                  <a:off x="6590587" y="2225962"/>
                  <a:ext cx="408475" cy="274401"/>
                </a:xfrm>
                <a:custGeom>
                  <a:avLst/>
                  <a:gdLst>
                    <a:gd name="T0" fmla="*/ 0 w 249"/>
                    <a:gd name="T1" fmla="*/ 0 h 167"/>
                    <a:gd name="T2" fmla="*/ 249 w 249"/>
                    <a:gd name="T3" fmla="*/ 109 h 167"/>
                    <a:gd name="T4" fmla="*/ 171 w 249"/>
                    <a:gd name="T5" fmla="*/ 142 h 167"/>
                    <a:gd name="T6" fmla="*/ 0 w 249"/>
                    <a:gd name="T7" fmla="*/ 0 h 1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9" h="167">
                      <a:moveTo>
                        <a:pt x="0" y="0"/>
                      </a:moveTo>
                      <a:cubicBezTo>
                        <a:pt x="0" y="0"/>
                        <a:pt x="187" y="44"/>
                        <a:pt x="249" y="109"/>
                      </a:cubicBezTo>
                      <a:cubicBezTo>
                        <a:pt x="249" y="109"/>
                        <a:pt x="210" y="167"/>
                        <a:pt x="171" y="142"/>
                      </a:cubicBezTo>
                      <a:cubicBezTo>
                        <a:pt x="132" y="117"/>
                        <a:pt x="0" y="28"/>
                        <a:pt x="0" y="0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3" name="ïṧliḍê"/>
                <p:cNvSpPr>
                  <a:spLocks/>
                </p:cNvSpPr>
                <p:nvPr/>
              </p:nvSpPr>
              <p:spPr bwMode="auto">
                <a:xfrm>
                  <a:off x="6444008" y="2007831"/>
                  <a:ext cx="297325" cy="272316"/>
                </a:xfrm>
                <a:custGeom>
                  <a:avLst/>
                  <a:gdLst>
                    <a:gd name="T0" fmla="*/ 0 w 181"/>
                    <a:gd name="T1" fmla="*/ 136 h 166"/>
                    <a:gd name="T2" fmla="*/ 27 w 181"/>
                    <a:gd name="T3" fmla="*/ 53 h 166"/>
                    <a:gd name="T4" fmla="*/ 114 w 181"/>
                    <a:gd name="T5" fmla="*/ 0 h 166"/>
                    <a:gd name="T6" fmla="*/ 181 w 181"/>
                    <a:gd name="T7" fmla="*/ 103 h 166"/>
                    <a:gd name="T8" fmla="*/ 69 w 181"/>
                    <a:gd name="T9" fmla="*/ 162 h 166"/>
                    <a:gd name="T10" fmla="*/ 0 w 181"/>
                    <a:gd name="T11" fmla="*/ 13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1" h="166">
                      <a:moveTo>
                        <a:pt x="0" y="136"/>
                      </a:moveTo>
                      <a:cubicBezTo>
                        <a:pt x="0" y="136"/>
                        <a:pt x="7" y="76"/>
                        <a:pt x="27" y="53"/>
                      </a:cubicBezTo>
                      <a:cubicBezTo>
                        <a:pt x="47" y="30"/>
                        <a:pt x="114" y="0"/>
                        <a:pt x="114" y="0"/>
                      </a:cubicBezTo>
                      <a:cubicBezTo>
                        <a:pt x="114" y="0"/>
                        <a:pt x="167" y="75"/>
                        <a:pt x="181" y="103"/>
                      </a:cubicBezTo>
                      <a:cubicBezTo>
                        <a:pt x="181" y="103"/>
                        <a:pt x="106" y="157"/>
                        <a:pt x="69" y="162"/>
                      </a:cubicBezTo>
                      <a:cubicBezTo>
                        <a:pt x="32" y="166"/>
                        <a:pt x="0" y="136"/>
                        <a:pt x="0" y="136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4" name="î$1ïḋè"/>
                <p:cNvSpPr>
                  <a:spLocks/>
                </p:cNvSpPr>
                <p:nvPr/>
              </p:nvSpPr>
              <p:spPr bwMode="auto">
                <a:xfrm>
                  <a:off x="6482216" y="2025893"/>
                  <a:ext cx="218131" cy="200069"/>
                </a:xfrm>
                <a:custGeom>
                  <a:avLst/>
                  <a:gdLst>
                    <a:gd name="T0" fmla="*/ 0 w 133"/>
                    <a:gd name="T1" fmla="*/ 100 h 122"/>
                    <a:gd name="T2" fmla="*/ 20 w 133"/>
                    <a:gd name="T3" fmla="*/ 39 h 122"/>
                    <a:gd name="T4" fmla="*/ 83 w 133"/>
                    <a:gd name="T5" fmla="*/ 0 h 122"/>
                    <a:gd name="T6" fmla="*/ 133 w 133"/>
                    <a:gd name="T7" fmla="*/ 75 h 122"/>
                    <a:gd name="T8" fmla="*/ 51 w 133"/>
                    <a:gd name="T9" fmla="*/ 119 h 122"/>
                    <a:gd name="T10" fmla="*/ 0 w 133"/>
                    <a:gd name="T11" fmla="*/ 100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3" h="122">
                      <a:moveTo>
                        <a:pt x="0" y="100"/>
                      </a:moveTo>
                      <a:cubicBezTo>
                        <a:pt x="0" y="100"/>
                        <a:pt x="5" y="56"/>
                        <a:pt x="20" y="39"/>
                      </a:cubicBezTo>
                      <a:cubicBezTo>
                        <a:pt x="35" y="22"/>
                        <a:pt x="83" y="0"/>
                        <a:pt x="83" y="0"/>
                      </a:cubicBezTo>
                      <a:cubicBezTo>
                        <a:pt x="83" y="0"/>
                        <a:pt x="122" y="55"/>
                        <a:pt x="133" y="75"/>
                      </a:cubicBezTo>
                      <a:cubicBezTo>
                        <a:pt x="133" y="75"/>
                        <a:pt x="77" y="115"/>
                        <a:pt x="51" y="119"/>
                      </a:cubicBezTo>
                      <a:cubicBezTo>
                        <a:pt x="24" y="122"/>
                        <a:pt x="0" y="100"/>
                        <a:pt x="0" y="10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5" name="îṣľidè"/>
                <p:cNvSpPr>
                  <a:spLocks/>
                </p:cNvSpPr>
                <p:nvPr/>
              </p:nvSpPr>
              <p:spPr bwMode="auto">
                <a:xfrm>
                  <a:off x="6569052" y="2039092"/>
                  <a:ext cx="125043" cy="168808"/>
                </a:xfrm>
                <a:custGeom>
                  <a:avLst/>
                  <a:gdLst>
                    <a:gd name="T0" fmla="*/ 0 w 76"/>
                    <a:gd name="T1" fmla="*/ 0 h 103"/>
                    <a:gd name="T2" fmla="*/ 76 w 76"/>
                    <a:gd name="T3" fmla="*/ 103 h 103"/>
                    <a:gd name="T4" fmla="*/ 0 w 76"/>
                    <a:gd name="T5" fmla="*/ 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6" h="103">
                      <a:moveTo>
                        <a:pt x="0" y="0"/>
                      </a:moveTo>
                      <a:cubicBezTo>
                        <a:pt x="0" y="0"/>
                        <a:pt x="53" y="82"/>
                        <a:pt x="76" y="103"/>
                      </a:cubicBezTo>
                      <a:cubicBezTo>
                        <a:pt x="76" y="103"/>
                        <a:pt x="12" y="50"/>
                        <a:pt x="0" y="0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6" name="îṩ1iḓê"/>
                <p:cNvSpPr>
                  <a:spLocks/>
                </p:cNvSpPr>
                <p:nvPr/>
              </p:nvSpPr>
              <p:spPr bwMode="auto">
                <a:xfrm>
                  <a:off x="5800730" y="3124189"/>
                  <a:ext cx="605765" cy="606460"/>
                </a:xfrm>
                <a:custGeom>
                  <a:avLst/>
                  <a:gdLst>
                    <a:gd name="T0" fmla="*/ 362 w 369"/>
                    <a:gd name="T1" fmla="*/ 198 h 369"/>
                    <a:gd name="T2" fmla="*/ 172 w 369"/>
                    <a:gd name="T3" fmla="*/ 362 h 369"/>
                    <a:gd name="T4" fmla="*/ 8 w 369"/>
                    <a:gd name="T5" fmla="*/ 172 h 369"/>
                    <a:gd name="T6" fmla="*/ 198 w 369"/>
                    <a:gd name="T7" fmla="*/ 8 h 369"/>
                    <a:gd name="T8" fmla="*/ 362 w 369"/>
                    <a:gd name="T9" fmla="*/ 198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9" h="369">
                      <a:moveTo>
                        <a:pt x="362" y="198"/>
                      </a:moveTo>
                      <a:cubicBezTo>
                        <a:pt x="355" y="296"/>
                        <a:pt x="269" y="369"/>
                        <a:pt x="172" y="362"/>
                      </a:cubicBezTo>
                      <a:cubicBezTo>
                        <a:pt x="74" y="355"/>
                        <a:pt x="0" y="270"/>
                        <a:pt x="8" y="172"/>
                      </a:cubicBezTo>
                      <a:cubicBezTo>
                        <a:pt x="15" y="74"/>
                        <a:pt x="100" y="0"/>
                        <a:pt x="198" y="8"/>
                      </a:cubicBezTo>
                      <a:cubicBezTo>
                        <a:pt x="296" y="15"/>
                        <a:pt x="369" y="100"/>
                        <a:pt x="362" y="19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7" name="îṧḻïde"/>
                <p:cNvSpPr>
                  <a:spLocks/>
                </p:cNvSpPr>
                <p:nvPr/>
              </p:nvSpPr>
              <p:spPr bwMode="auto">
                <a:xfrm>
                  <a:off x="5879229" y="3203384"/>
                  <a:ext cx="450156" cy="450156"/>
                </a:xfrm>
                <a:custGeom>
                  <a:avLst/>
                  <a:gdLst>
                    <a:gd name="T0" fmla="*/ 268 w 274"/>
                    <a:gd name="T1" fmla="*/ 147 h 274"/>
                    <a:gd name="T2" fmla="*/ 127 w 274"/>
                    <a:gd name="T3" fmla="*/ 268 h 274"/>
                    <a:gd name="T4" fmla="*/ 5 w 274"/>
                    <a:gd name="T5" fmla="*/ 127 h 274"/>
                    <a:gd name="T6" fmla="*/ 147 w 274"/>
                    <a:gd name="T7" fmla="*/ 5 h 274"/>
                    <a:gd name="T8" fmla="*/ 268 w 274"/>
                    <a:gd name="T9" fmla="*/ 147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4" h="274">
                      <a:moveTo>
                        <a:pt x="268" y="147"/>
                      </a:moveTo>
                      <a:cubicBezTo>
                        <a:pt x="263" y="219"/>
                        <a:pt x="200" y="274"/>
                        <a:pt x="127" y="268"/>
                      </a:cubicBezTo>
                      <a:cubicBezTo>
                        <a:pt x="54" y="263"/>
                        <a:pt x="0" y="200"/>
                        <a:pt x="5" y="127"/>
                      </a:cubicBezTo>
                      <a:cubicBezTo>
                        <a:pt x="11" y="54"/>
                        <a:pt x="74" y="0"/>
                        <a:pt x="147" y="5"/>
                      </a:cubicBezTo>
                      <a:cubicBezTo>
                        <a:pt x="219" y="11"/>
                        <a:pt x="274" y="74"/>
                        <a:pt x="268" y="14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8" name="îṣļïḓè"/>
                <p:cNvSpPr>
                  <a:spLocks/>
                </p:cNvSpPr>
                <p:nvPr/>
              </p:nvSpPr>
              <p:spPr bwMode="auto">
                <a:xfrm>
                  <a:off x="5910490" y="3236034"/>
                  <a:ext cx="385550" cy="384161"/>
                </a:xfrm>
                <a:custGeom>
                  <a:avLst/>
                  <a:gdLst>
                    <a:gd name="T0" fmla="*/ 231 w 235"/>
                    <a:gd name="T1" fmla="*/ 125 h 234"/>
                    <a:gd name="T2" fmla="*/ 109 w 235"/>
                    <a:gd name="T3" fmla="*/ 230 h 234"/>
                    <a:gd name="T4" fmla="*/ 5 w 235"/>
                    <a:gd name="T5" fmla="*/ 108 h 234"/>
                    <a:gd name="T6" fmla="*/ 126 w 235"/>
                    <a:gd name="T7" fmla="*/ 4 h 234"/>
                    <a:gd name="T8" fmla="*/ 231 w 235"/>
                    <a:gd name="T9" fmla="*/ 125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5" h="234">
                      <a:moveTo>
                        <a:pt x="231" y="125"/>
                      </a:moveTo>
                      <a:cubicBezTo>
                        <a:pt x="226" y="188"/>
                        <a:pt x="172" y="234"/>
                        <a:pt x="109" y="230"/>
                      </a:cubicBezTo>
                      <a:cubicBezTo>
                        <a:pt x="47" y="225"/>
                        <a:pt x="0" y="171"/>
                        <a:pt x="5" y="108"/>
                      </a:cubicBezTo>
                      <a:cubicBezTo>
                        <a:pt x="10" y="46"/>
                        <a:pt x="64" y="0"/>
                        <a:pt x="126" y="4"/>
                      </a:cubicBezTo>
                      <a:cubicBezTo>
                        <a:pt x="189" y="9"/>
                        <a:pt x="235" y="63"/>
                        <a:pt x="231" y="125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9" name="ïṧḻïde"/>
                <p:cNvSpPr>
                  <a:spLocks/>
                </p:cNvSpPr>
                <p:nvPr/>
              </p:nvSpPr>
              <p:spPr bwMode="auto">
                <a:xfrm>
                  <a:off x="6032060" y="3356214"/>
                  <a:ext cx="144494" cy="144494"/>
                </a:xfrm>
                <a:custGeom>
                  <a:avLst/>
                  <a:gdLst>
                    <a:gd name="T0" fmla="*/ 86 w 88"/>
                    <a:gd name="T1" fmla="*/ 47 h 88"/>
                    <a:gd name="T2" fmla="*/ 41 w 88"/>
                    <a:gd name="T3" fmla="*/ 86 h 88"/>
                    <a:gd name="T4" fmla="*/ 2 w 88"/>
                    <a:gd name="T5" fmla="*/ 41 h 88"/>
                    <a:gd name="T6" fmla="*/ 47 w 88"/>
                    <a:gd name="T7" fmla="*/ 2 h 88"/>
                    <a:gd name="T8" fmla="*/ 86 w 88"/>
                    <a:gd name="T9" fmla="*/ 47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88">
                      <a:moveTo>
                        <a:pt x="86" y="47"/>
                      </a:moveTo>
                      <a:cubicBezTo>
                        <a:pt x="84" y="70"/>
                        <a:pt x="64" y="88"/>
                        <a:pt x="41" y="86"/>
                      </a:cubicBezTo>
                      <a:cubicBezTo>
                        <a:pt x="17" y="84"/>
                        <a:pt x="0" y="64"/>
                        <a:pt x="2" y="41"/>
                      </a:cubicBezTo>
                      <a:cubicBezTo>
                        <a:pt x="3" y="17"/>
                        <a:pt x="24" y="0"/>
                        <a:pt x="47" y="2"/>
                      </a:cubicBezTo>
                      <a:cubicBezTo>
                        <a:pt x="70" y="3"/>
                        <a:pt x="88" y="24"/>
                        <a:pt x="86" y="47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0" name="iśḷiďè"/>
                <p:cNvSpPr>
                  <a:spLocks/>
                </p:cNvSpPr>
                <p:nvPr/>
              </p:nvSpPr>
              <p:spPr bwMode="auto">
                <a:xfrm>
                  <a:off x="5932025" y="3242981"/>
                  <a:ext cx="204932" cy="209795"/>
                </a:xfrm>
                <a:custGeom>
                  <a:avLst/>
                  <a:gdLst>
                    <a:gd name="T0" fmla="*/ 0 w 295"/>
                    <a:gd name="T1" fmla="*/ 59 h 302"/>
                    <a:gd name="T2" fmla="*/ 231 w 295"/>
                    <a:gd name="T3" fmla="*/ 302 h 302"/>
                    <a:gd name="T4" fmla="*/ 295 w 295"/>
                    <a:gd name="T5" fmla="*/ 248 h 302"/>
                    <a:gd name="T6" fmla="*/ 71 w 295"/>
                    <a:gd name="T7" fmla="*/ 0 h 302"/>
                    <a:gd name="T8" fmla="*/ 0 w 295"/>
                    <a:gd name="T9" fmla="*/ 59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5" h="302">
                      <a:moveTo>
                        <a:pt x="0" y="59"/>
                      </a:moveTo>
                      <a:lnTo>
                        <a:pt x="231" y="302"/>
                      </a:lnTo>
                      <a:lnTo>
                        <a:pt x="295" y="248"/>
                      </a:lnTo>
                      <a:lnTo>
                        <a:pt x="71" y="0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1" name="ísḷïḋè"/>
                <p:cNvSpPr>
                  <a:spLocks/>
                </p:cNvSpPr>
                <p:nvPr/>
              </p:nvSpPr>
              <p:spPr bwMode="auto">
                <a:xfrm>
                  <a:off x="6063321" y="3387475"/>
                  <a:ext cx="81973" cy="81973"/>
                </a:xfrm>
                <a:custGeom>
                  <a:avLst/>
                  <a:gdLst>
                    <a:gd name="T0" fmla="*/ 49 w 50"/>
                    <a:gd name="T1" fmla="*/ 27 h 50"/>
                    <a:gd name="T2" fmla="*/ 23 w 50"/>
                    <a:gd name="T3" fmla="*/ 49 h 50"/>
                    <a:gd name="T4" fmla="*/ 1 w 50"/>
                    <a:gd name="T5" fmla="*/ 23 h 50"/>
                    <a:gd name="T6" fmla="*/ 27 w 50"/>
                    <a:gd name="T7" fmla="*/ 1 h 50"/>
                    <a:gd name="T8" fmla="*/ 49 w 50"/>
                    <a:gd name="T9" fmla="*/ 2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49" y="27"/>
                      </a:moveTo>
                      <a:cubicBezTo>
                        <a:pt x="48" y="40"/>
                        <a:pt x="36" y="50"/>
                        <a:pt x="23" y="49"/>
                      </a:cubicBezTo>
                      <a:cubicBezTo>
                        <a:pt x="10" y="48"/>
                        <a:pt x="0" y="36"/>
                        <a:pt x="1" y="23"/>
                      </a:cubicBezTo>
                      <a:cubicBezTo>
                        <a:pt x="2" y="10"/>
                        <a:pt x="13" y="0"/>
                        <a:pt x="27" y="1"/>
                      </a:cubicBezTo>
                      <a:cubicBezTo>
                        <a:pt x="40" y="2"/>
                        <a:pt x="50" y="13"/>
                        <a:pt x="49" y="2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2" name="íş1íḓé"/>
                <p:cNvSpPr>
                  <a:spLocks/>
                </p:cNvSpPr>
                <p:nvPr/>
              </p:nvSpPr>
              <p:spPr bwMode="auto">
                <a:xfrm>
                  <a:off x="6917089" y="2318355"/>
                  <a:ext cx="604376" cy="605765"/>
                </a:xfrm>
                <a:custGeom>
                  <a:avLst/>
                  <a:gdLst>
                    <a:gd name="T0" fmla="*/ 361 w 368"/>
                    <a:gd name="T1" fmla="*/ 198 h 369"/>
                    <a:gd name="T2" fmla="*/ 171 w 368"/>
                    <a:gd name="T3" fmla="*/ 362 h 369"/>
                    <a:gd name="T4" fmla="*/ 7 w 368"/>
                    <a:gd name="T5" fmla="*/ 171 h 369"/>
                    <a:gd name="T6" fmla="*/ 197 w 368"/>
                    <a:gd name="T7" fmla="*/ 7 h 369"/>
                    <a:gd name="T8" fmla="*/ 361 w 368"/>
                    <a:gd name="T9" fmla="*/ 198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8" h="369">
                      <a:moveTo>
                        <a:pt x="361" y="198"/>
                      </a:moveTo>
                      <a:cubicBezTo>
                        <a:pt x="354" y="295"/>
                        <a:pt x="269" y="369"/>
                        <a:pt x="171" y="362"/>
                      </a:cubicBezTo>
                      <a:cubicBezTo>
                        <a:pt x="73" y="354"/>
                        <a:pt x="0" y="269"/>
                        <a:pt x="7" y="171"/>
                      </a:cubicBezTo>
                      <a:cubicBezTo>
                        <a:pt x="14" y="73"/>
                        <a:pt x="99" y="0"/>
                        <a:pt x="197" y="7"/>
                      </a:cubicBezTo>
                      <a:cubicBezTo>
                        <a:pt x="295" y="15"/>
                        <a:pt x="368" y="100"/>
                        <a:pt x="361" y="19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3" name="iṣ1ïḋé"/>
                <p:cNvSpPr>
                  <a:spLocks/>
                </p:cNvSpPr>
                <p:nvPr/>
              </p:nvSpPr>
              <p:spPr bwMode="auto">
                <a:xfrm>
                  <a:off x="6994199" y="2395465"/>
                  <a:ext cx="450156" cy="450156"/>
                </a:xfrm>
                <a:custGeom>
                  <a:avLst/>
                  <a:gdLst>
                    <a:gd name="T0" fmla="*/ 269 w 274"/>
                    <a:gd name="T1" fmla="*/ 147 h 274"/>
                    <a:gd name="T2" fmla="*/ 127 w 274"/>
                    <a:gd name="T3" fmla="*/ 269 h 274"/>
                    <a:gd name="T4" fmla="*/ 6 w 274"/>
                    <a:gd name="T5" fmla="*/ 128 h 274"/>
                    <a:gd name="T6" fmla="*/ 147 w 274"/>
                    <a:gd name="T7" fmla="*/ 6 h 274"/>
                    <a:gd name="T8" fmla="*/ 269 w 274"/>
                    <a:gd name="T9" fmla="*/ 147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4" h="274">
                      <a:moveTo>
                        <a:pt x="269" y="147"/>
                      </a:moveTo>
                      <a:cubicBezTo>
                        <a:pt x="263" y="220"/>
                        <a:pt x="200" y="274"/>
                        <a:pt x="127" y="269"/>
                      </a:cubicBezTo>
                      <a:cubicBezTo>
                        <a:pt x="55" y="263"/>
                        <a:pt x="0" y="200"/>
                        <a:pt x="6" y="128"/>
                      </a:cubicBezTo>
                      <a:cubicBezTo>
                        <a:pt x="11" y="55"/>
                        <a:pt x="74" y="0"/>
                        <a:pt x="147" y="6"/>
                      </a:cubicBezTo>
                      <a:cubicBezTo>
                        <a:pt x="219" y="11"/>
                        <a:pt x="274" y="75"/>
                        <a:pt x="269" y="14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4" name="ïŝḻiḍè"/>
                <p:cNvSpPr>
                  <a:spLocks/>
                </p:cNvSpPr>
                <p:nvPr/>
              </p:nvSpPr>
              <p:spPr bwMode="auto">
                <a:xfrm>
                  <a:off x="7027544" y="2428115"/>
                  <a:ext cx="384161" cy="386245"/>
                </a:xfrm>
                <a:custGeom>
                  <a:avLst/>
                  <a:gdLst>
                    <a:gd name="T0" fmla="*/ 230 w 234"/>
                    <a:gd name="T1" fmla="*/ 126 h 235"/>
                    <a:gd name="T2" fmla="*/ 109 w 234"/>
                    <a:gd name="T3" fmla="*/ 230 h 235"/>
                    <a:gd name="T4" fmla="*/ 4 w 234"/>
                    <a:gd name="T5" fmla="*/ 109 h 235"/>
                    <a:gd name="T6" fmla="*/ 125 w 234"/>
                    <a:gd name="T7" fmla="*/ 5 h 235"/>
                    <a:gd name="T8" fmla="*/ 230 w 234"/>
                    <a:gd name="T9" fmla="*/ 126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4" h="235">
                      <a:moveTo>
                        <a:pt x="230" y="126"/>
                      </a:moveTo>
                      <a:cubicBezTo>
                        <a:pt x="225" y="188"/>
                        <a:pt x="171" y="235"/>
                        <a:pt x="109" y="230"/>
                      </a:cubicBezTo>
                      <a:cubicBezTo>
                        <a:pt x="46" y="225"/>
                        <a:pt x="0" y="171"/>
                        <a:pt x="4" y="109"/>
                      </a:cubicBezTo>
                      <a:cubicBezTo>
                        <a:pt x="9" y="47"/>
                        <a:pt x="63" y="0"/>
                        <a:pt x="125" y="5"/>
                      </a:cubicBezTo>
                      <a:cubicBezTo>
                        <a:pt x="188" y="9"/>
                        <a:pt x="234" y="64"/>
                        <a:pt x="230" y="12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5" name="îŝľïďè"/>
                <p:cNvSpPr>
                  <a:spLocks/>
                </p:cNvSpPr>
                <p:nvPr/>
              </p:nvSpPr>
              <p:spPr bwMode="auto">
                <a:xfrm>
                  <a:off x="7147029" y="2548296"/>
                  <a:ext cx="144494" cy="144494"/>
                </a:xfrm>
                <a:custGeom>
                  <a:avLst/>
                  <a:gdLst>
                    <a:gd name="T0" fmla="*/ 86 w 88"/>
                    <a:gd name="T1" fmla="*/ 48 h 88"/>
                    <a:gd name="T2" fmla="*/ 41 w 88"/>
                    <a:gd name="T3" fmla="*/ 87 h 88"/>
                    <a:gd name="T4" fmla="*/ 2 w 88"/>
                    <a:gd name="T5" fmla="*/ 41 h 88"/>
                    <a:gd name="T6" fmla="*/ 47 w 88"/>
                    <a:gd name="T7" fmla="*/ 2 h 88"/>
                    <a:gd name="T8" fmla="*/ 86 w 88"/>
                    <a:gd name="T9" fmla="*/ 4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88">
                      <a:moveTo>
                        <a:pt x="86" y="48"/>
                      </a:moveTo>
                      <a:cubicBezTo>
                        <a:pt x="85" y="71"/>
                        <a:pt x="64" y="88"/>
                        <a:pt x="41" y="87"/>
                      </a:cubicBezTo>
                      <a:cubicBezTo>
                        <a:pt x="18" y="85"/>
                        <a:pt x="0" y="65"/>
                        <a:pt x="2" y="41"/>
                      </a:cubicBezTo>
                      <a:cubicBezTo>
                        <a:pt x="3" y="18"/>
                        <a:pt x="24" y="0"/>
                        <a:pt x="47" y="2"/>
                      </a:cubicBezTo>
                      <a:cubicBezTo>
                        <a:pt x="71" y="4"/>
                        <a:pt x="88" y="24"/>
                        <a:pt x="86" y="48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6" name="iṥḻíḍê"/>
                <p:cNvSpPr>
                  <a:spLocks/>
                </p:cNvSpPr>
                <p:nvPr/>
              </p:nvSpPr>
              <p:spPr bwMode="auto">
                <a:xfrm>
                  <a:off x="7048384" y="2436451"/>
                  <a:ext cx="203543" cy="209795"/>
                </a:xfrm>
                <a:custGeom>
                  <a:avLst/>
                  <a:gdLst>
                    <a:gd name="T0" fmla="*/ 0 w 293"/>
                    <a:gd name="T1" fmla="*/ 59 h 302"/>
                    <a:gd name="T2" fmla="*/ 230 w 293"/>
                    <a:gd name="T3" fmla="*/ 302 h 302"/>
                    <a:gd name="T4" fmla="*/ 293 w 293"/>
                    <a:gd name="T5" fmla="*/ 248 h 302"/>
                    <a:gd name="T6" fmla="*/ 71 w 293"/>
                    <a:gd name="T7" fmla="*/ 0 h 302"/>
                    <a:gd name="T8" fmla="*/ 0 w 293"/>
                    <a:gd name="T9" fmla="*/ 59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3" h="302">
                      <a:moveTo>
                        <a:pt x="0" y="59"/>
                      </a:moveTo>
                      <a:lnTo>
                        <a:pt x="230" y="302"/>
                      </a:lnTo>
                      <a:lnTo>
                        <a:pt x="293" y="248"/>
                      </a:lnTo>
                      <a:lnTo>
                        <a:pt x="71" y="0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7" name="íŝľiḑê"/>
                <p:cNvSpPr>
                  <a:spLocks/>
                </p:cNvSpPr>
                <p:nvPr/>
              </p:nvSpPr>
              <p:spPr bwMode="auto">
                <a:xfrm>
                  <a:off x="7178290" y="2579556"/>
                  <a:ext cx="81973" cy="81973"/>
                </a:xfrm>
                <a:custGeom>
                  <a:avLst/>
                  <a:gdLst>
                    <a:gd name="T0" fmla="*/ 49 w 50"/>
                    <a:gd name="T1" fmla="*/ 27 h 50"/>
                    <a:gd name="T2" fmla="*/ 23 w 50"/>
                    <a:gd name="T3" fmla="*/ 49 h 50"/>
                    <a:gd name="T4" fmla="*/ 1 w 50"/>
                    <a:gd name="T5" fmla="*/ 24 h 50"/>
                    <a:gd name="T6" fmla="*/ 27 w 50"/>
                    <a:gd name="T7" fmla="*/ 1 h 50"/>
                    <a:gd name="T8" fmla="*/ 49 w 50"/>
                    <a:gd name="T9" fmla="*/ 2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49" y="27"/>
                      </a:moveTo>
                      <a:cubicBezTo>
                        <a:pt x="48" y="40"/>
                        <a:pt x="37" y="50"/>
                        <a:pt x="23" y="49"/>
                      </a:cubicBezTo>
                      <a:cubicBezTo>
                        <a:pt x="10" y="48"/>
                        <a:pt x="0" y="37"/>
                        <a:pt x="1" y="24"/>
                      </a:cubicBezTo>
                      <a:cubicBezTo>
                        <a:pt x="2" y="10"/>
                        <a:pt x="13" y="0"/>
                        <a:pt x="27" y="1"/>
                      </a:cubicBezTo>
                      <a:cubicBezTo>
                        <a:pt x="40" y="2"/>
                        <a:pt x="50" y="14"/>
                        <a:pt x="49" y="2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8" name="íṩ1iďè"/>
                <p:cNvSpPr>
                  <a:spLocks/>
                </p:cNvSpPr>
                <p:nvPr/>
              </p:nvSpPr>
              <p:spPr bwMode="auto">
                <a:xfrm>
                  <a:off x="5631227" y="2155799"/>
                  <a:ext cx="1344910" cy="1139283"/>
                </a:xfrm>
                <a:custGeom>
                  <a:avLst/>
                  <a:gdLst>
                    <a:gd name="T0" fmla="*/ 255 w 819"/>
                    <a:gd name="T1" fmla="*/ 419 h 694"/>
                    <a:gd name="T2" fmla="*/ 329 w 819"/>
                    <a:gd name="T3" fmla="*/ 449 h 694"/>
                    <a:gd name="T4" fmla="*/ 473 w 819"/>
                    <a:gd name="T5" fmla="*/ 612 h 694"/>
                    <a:gd name="T6" fmla="*/ 713 w 819"/>
                    <a:gd name="T7" fmla="*/ 428 h 694"/>
                    <a:gd name="T8" fmla="*/ 459 w 819"/>
                    <a:gd name="T9" fmla="*/ 62 h 694"/>
                    <a:gd name="T10" fmla="*/ 434 w 819"/>
                    <a:gd name="T11" fmla="*/ 30 h 694"/>
                    <a:gd name="T12" fmla="*/ 479 w 819"/>
                    <a:gd name="T13" fmla="*/ 33 h 694"/>
                    <a:gd name="T14" fmla="*/ 805 w 819"/>
                    <a:gd name="T15" fmla="*/ 197 h 694"/>
                    <a:gd name="T16" fmla="*/ 813 w 819"/>
                    <a:gd name="T17" fmla="*/ 406 h 694"/>
                    <a:gd name="T18" fmla="*/ 446 w 819"/>
                    <a:gd name="T19" fmla="*/ 694 h 694"/>
                    <a:gd name="T20" fmla="*/ 323 w 819"/>
                    <a:gd name="T21" fmla="*/ 651 h 694"/>
                    <a:gd name="T22" fmla="*/ 86 w 819"/>
                    <a:gd name="T23" fmla="*/ 636 h 694"/>
                    <a:gd name="T24" fmla="*/ 32 w 819"/>
                    <a:gd name="T25" fmla="*/ 457 h 694"/>
                    <a:gd name="T26" fmla="*/ 255 w 819"/>
                    <a:gd name="T27" fmla="*/ 419 h 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19" h="694">
                      <a:moveTo>
                        <a:pt x="255" y="419"/>
                      </a:moveTo>
                      <a:cubicBezTo>
                        <a:pt x="255" y="419"/>
                        <a:pt x="305" y="428"/>
                        <a:pt x="329" y="449"/>
                      </a:cubicBezTo>
                      <a:cubicBezTo>
                        <a:pt x="353" y="470"/>
                        <a:pt x="463" y="606"/>
                        <a:pt x="473" y="612"/>
                      </a:cubicBezTo>
                      <a:cubicBezTo>
                        <a:pt x="484" y="617"/>
                        <a:pt x="691" y="463"/>
                        <a:pt x="713" y="428"/>
                      </a:cubicBezTo>
                      <a:cubicBezTo>
                        <a:pt x="735" y="393"/>
                        <a:pt x="724" y="117"/>
                        <a:pt x="459" y="62"/>
                      </a:cubicBezTo>
                      <a:cubicBezTo>
                        <a:pt x="459" y="62"/>
                        <a:pt x="427" y="59"/>
                        <a:pt x="434" y="30"/>
                      </a:cubicBezTo>
                      <a:cubicBezTo>
                        <a:pt x="442" y="0"/>
                        <a:pt x="479" y="33"/>
                        <a:pt x="479" y="33"/>
                      </a:cubicBezTo>
                      <a:cubicBezTo>
                        <a:pt x="479" y="33"/>
                        <a:pt x="676" y="54"/>
                        <a:pt x="805" y="197"/>
                      </a:cubicBezTo>
                      <a:cubicBezTo>
                        <a:pt x="805" y="197"/>
                        <a:pt x="819" y="389"/>
                        <a:pt x="813" y="406"/>
                      </a:cubicBezTo>
                      <a:cubicBezTo>
                        <a:pt x="807" y="422"/>
                        <a:pt x="516" y="648"/>
                        <a:pt x="446" y="694"/>
                      </a:cubicBezTo>
                      <a:cubicBezTo>
                        <a:pt x="446" y="694"/>
                        <a:pt x="387" y="644"/>
                        <a:pt x="323" y="651"/>
                      </a:cubicBezTo>
                      <a:cubicBezTo>
                        <a:pt x="260" y="658"/>
                        <a:pt x="106" y="654"/>
                        <a:pt x="86" y="636"/>
                      </a:cubicBezTo>
                      <a:cubicBezTo>
                        <a:pt x="65" y="617"/>
                        <a:pt x="0" y="513"/>
                        <a:pt x="32" y="457"/>
                      </a:cubicBezTo>
                      <a:cubicBezTo>
                        <a:pt x="64" y="401"/>
                        <a:pt x="255" y="419"/>
                        <a:pt x="255" y="419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9" name="i$1ide"/>
                <p:cNvSpPr>
                  <a:spLocks/>
                </p:cNvSpPr>
                <p:nvPr/>
              </p:nvSpPr>
              <p:spPr bwMode="auto">
                <a:xfrm>
                  <a:off x="5596493" y="2863683"/>
                  <a:ext cx="681486" cy="656477"/>
                </a:xfrm>
                <a:custGeom>
                  <a:avLst/>
                  <a:gdLst>
                    <a:gd name="T0" fmla="*/ 138 w 415"/>
                    <a:gd name="T1" fmla="*/ 76 h 400"/>
                    <a:gd name="T2" fmla="*/ 47 w 415"/>
                    <a:gd name="T3" fmla="*/ 364 h 400"/>
                    <a:gd name="T4" fmla="*/ 106 w 415"/>
                    <a:gd name="T5" fmla="*/ 390 h 400"/>
                    <a:gd name="T6" fmla="*/ 396 w 415"/>
                    <a:gd name="T7" fmla="*/ 192 h 400"/>
                    <a:gd name="T8" fmla="*/ 138 w 415"/>
                    <a:gd name="T9" fmla="*/ 76 h 4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5" h="400">
                      <a:moveTo>
                        <a:pt x="138" y="76"/>
                      </a:moveTo>
                      <a:cubicBezTo>
                        <a:pt x="90" y="93"/>
                        <a:pt x="0" y="252"/>
                        <a:pt x="47" y="364"/>
                      </a:cubicBezTo>
                      <a:cubicBezTo>
                        <a:pt x="47" y="364"/>
                        <a:pt x="77" y="400"/>
                        <a:pt x="106" y="390"/>
                      </a:cubicBezTo>
                      <a:cubicBezTo>
                        <a:pt x="134" y="380"/>
                        <a:pt x="377" y="218"/>
                        <a:pt x="396" y="192"/>
                      </a:cubicBezTo>
                      <a:cubicBezTo>
                        <a:pt x="415" y="167"/>
                        <a:pt x="355" y="0"/>
                        <a:pt x="138" y="76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0" name="îśḷíḋé"/>
                <p:cNvSpPr>
                  <a:spLocks/>
                </p:cNvSpPr>
                <p:nvPr/>
              </p:nvSpPr>
              <p:spPr bwMode="auto">
                <a:xfrm>
                  <a:off x="5496458" y="2789351"/>
                  <a:ext cx="658561" cy="200764"/>
                </a:xfrm>
                <a:custGeom>
                  <a:avLst/>
                  <a:gdLst>
                    <a:gd name="T0" fmla="*/ 384 w 401"/>
                    <a:gd name="T1" fmla="*/ 15 h 122"/>
                    <a:gd name="T2" fmla="*/ 119 w 401"/>
                    <a:gd name="T3" fmla="*/ 17 h 122"/>
                    <a:gd name="T4" fmla="*/ 15 w 401"/>
                    <a:gd name="T5" fmla="*/ 29 h 122"/>
                    <a:gd name="T6" fmla="*/ 111 w 401"/>
                    <a:gd name="T7" fmla="*/ 114 h 122"/>
                    <a:gd name="T8" fmla="*/ 380 w 401"/>
                    <a:gd name="T9" fmla="*/ 72 h 122"/>
                    <a:gd name="T10" fmla="*/ 384 w 401"/>
                    <a:gd name="T11" fmla="*/ 15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01" h="122">
                      <a:moveTo>
                        <a:pt x="384" y="15"/>
                      </a:moveTo>
                      <a:cubicBezTo>
                        <a:pt x="371" y="0"/>
                        <a:pt x="185" y="12"/>
                        <a:pt x="119" y="17"/>
                      </a:cubicBezTo>
                      <a:cubicBezTo>
                        <a:pt x="52" y="22"/>
                        <a:pt x="26" y="5"/>
                        <a:pt x="15" y="29"/>
                      </a:cubicBezTo>
                      <a:cubicBezTo>
                        <a:pt x="0" y="58"/>
                        <a:pt x="55" y="106"/>
                        <a:pt x="111" y="114"/>
                      </a:cubicBezTo>
                      <a:cubicBezTo>
                        <a:pt x="168" y="122"/>
                        <a:pt x="361" y="84"/>
                        <a:pt x="380" y="72"/>
                      </a:cubicBezTo>
                      <a:cubicBezTo>
                        <a:pt x="399" y="60"/>
                        <a:pt x="401" y="35"/>
                        <a:pt x="384" y="15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1" name="iṥ1îḋe"/>
                <p:cNvSpPr>
                  <a:spLocks/>
                </p:cNvSpPr>
                <p:nvPr/>
              </p:nvSpPr>
              <p:spPr bwMode="auto">
                <a:xfrm>
                  <a:off x="6879576" y="2259307"/>
                  <a:ext cx="540465" cy="556443"/>
                </a:xfrm>
                <a:custGeom>
                  <a:avLst/>
                  <a:gdLst>
                    <a:gd name="T0" fmla="*/ 41 w 329"/>
                    <a:gd name="T1" fmla="*/ 339 h 339"/>
                    <a:gd name="T2" fmla="*/ 25 w 329"/>
                    <a:gd name="T3" fmla="*/ 133 h 339"/>
                    <a:gd name="T4" fmla="*/ 187 w 329"/>
                    <a:gd name="T5" fmla="*/ 5 h 339"/>
                    <a:gd name="T6" fmla="*/ 329 w 329"/>
                    <a:gd name="T7" fmla="*/ 63 h 339"/>
                    <a:gd name="T8" fmla="*/ 191 w 329"/>
                    <a:gd name="T9" fmla="*/ 167 h 339"/>
                    <a:gd name="T10" fmla="*/ 94 w 329"/>
                    <a:gd name="T11" fmla="*/ 305 h 339"/>
                    <a:gd name="T12" fmla="*/ 41 w 329"/>
                    <a:gd name="T13" fmla="*/ 339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9" h="339">
                      <a:moveTo>
                        <a:pt x="41" y="339"/>
                      </a:moveTo>
                      <a:cubicBezTo>
                        <a:pt x="41" y="339"/>
                        <a:pt x="0" y="178"/>
                        <a:pt x="25" y="133"/>
                      </a:cubicBezTo>
                      <a:cubicBezTo>
                        <a:pt x="50" y="87"/>
                        <a:pt x="94" y="12"/>
                        <a:pt x="187" y="5"/>
                      </a:cubicBezTo>
                      <a:cubicBezTo>
                        <a:pt x="249" y="0"/>
                        <a:pt x="305" y="29"/>
                        <a:pt x="329" y="63"/>
                      </a:cubicBezTo>
                      <a:cubicBezTo>
                        <a:pt x="329" y="63"/>
                        <a:pt x="239" y="136"/>
                        <a:pt x="191" y="167"/>
                      </a:cubicBezTo>
                      <a:cubicBezTo>
                        <a:pt x="143" y="198"/>
                        <a:pt x="74" y="244"/>
                        <a:pt x="94" y="305"/>
                      </a:cubicBezTo>
                      <a:cubicBezTo>
                        <a:pt x="94" y="305"/>
                        <a:pt x="82" y="325"/>
                        <a:pt x="41" y="339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2" name="ïṧlíḑè"/>
                <p:cNvSpPr>
                  <a:spLocks/>
                </p:cNvSpPr>
                <p:nvPr/>
              </p:nvSpPr>
              <p:spPr bwMode="auto">
                <a:xfrm>
                  <a:off x="6406495" y="3305502"/>
                  <a:ext cx="59048" cy="163946"/>
                </a:xfrm>
                <a:custGeom>
                  <a:avLst/>
                  <a:gdLst>
                    <a:gd name="T0" fmla="*/ 6 w 36"/>
                    <a:gd name="T1" fmla="*/ 16 h 100"/>
                    <a:gd name="T2" fmla="*/ 21 w 36"/>
                    <a:gd name="T3" fmla="*/ 90 h 100"/>
                    <a:gd name="T4" fmla="*/ 36 w 36"/>
                    <a:gd name="T5" fmla="*/ 90 h 100"/>
                    <a:gd name="T6" fmla="*/ 18 w 36"/>
                    <a:gd name="T7" fmla="*/ 8 h 100"/>
                    <a:gd name="T8" fmla="*/ 6 w 36"/>
                    <a:gd name="T9" fmla="*/ 16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00">
                      <a:moveTo>
                        <a:pt x="6" y="16"/>
                      </a:moveTo>
                      <a:cubicBezTo>
                        <a:pt x="20" y="38"/>
                        <a:pt x="20" y="64"/>
                        <a:pt x="21" y="90"/>
                      </a:cubicBezTo>
                      <a:cubicBezTo>
                        <a:pt x="21" y="100"/>
                        <a:pt x="36" y="100"/>
                        <a:pt x="36" y="90"/>
                      </a:cubicBezTo>
                      <a:cubicBezTo>
                        <a:pt x="35" y="61"/>
                        <a:pt x="35" y="33"/>
                        <a:pt x="18" y="8"/>
                      </a:cubicBezTo>
                      <a:cubicBezTo>
                        <a:pt x="13" y="0"/>
                        <a:pt x="0" y="8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3" name="iŝ1iḓê"/>
                <p:cNvSpPr>
                  <a:spLocks/>
                </p:cNvSpPr>
                <p:nvPr/>
              </p:nvSpPr>
              <p:spPr bwMode="auto">
                <a:xfrm>
                  <a:off x="6464154" y="3305502"/>
                  <a:ext cx="47239" cy="124349"/>
                </a:xfrm>
                <a:custGeom>
                  <a:avLst/>
                  <a:gdLst>
                    <a:gd name="T0" fmla="*/ 5 w 29"/>
                    <a:gd name="T1" fmla="*/ 16 h 76"/>
                    <a:gd name="T2" fmla="*/ 14 w 29"/>
                    <a:gd name="T3" fmla="*/ 66 h 76"/>
                    <a:gd name="T4" fmla="*/ 29 w 29"/>
                    <a:gd name="T5" fmla="*/ 66 h 76"/>
                    <a:gd name="T6" fmla="*/ 17 w 29"/>
                    <a:gd name="T7" fmla="*/ 8 h 76"/>
                    <a:gd name="T8" fmla="*/ 5 w 29"/>
                    <a:gd name="T9" fmla="*/ 16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76">
                      <a:moveTo>
                        <a:pt x="5" y="16"/>
                      </a:moveTo>
                      <a:cubicBezTo>
                        <a:pt x="13" y="31"/>
                        <a:pt x="13" y="49"/>
                        <a:pt x="14" y="66"/>
                      </a:cubicBezTo>
                      <a:cubicBezTo>
                        <a:pt x="14" y="76"/>
                        <a:pt x="29" y="76"/>
                        <a:pt x="29" y="66"/>
                      </a:cubicBezTo>
                      <a:cubicBezTo>
                        <a:pt x="28" y="46"/>
                        <a:pt x="28" y="26"/>
                        <a:pt x="17" y="8"/>
                      </a:cubicBezTo>
                      <a:cubicBezTo>
                        <a:pt x="13" y="0"/>
                        <a:pt x="0" y="7"/>
                        <a:pt x="5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4" name="iṡḻïḓé"/>
                <p:cNvSpPr>
                  <a:spLocks/>
                </p:cNvSpPr>
                <p:nvPr/>
              </p:nvSpPr>
              <p:spPr bwMode="auto">
                <a:xfrm>
                  <a:off x="5754186" y="3556283"/>
                  <a:ext cx="125043" cy="136853"/>
                </a:xfrm>
                <a:custGeom>
                  <a:avLst/>
                  <a:gdLst>
                    <a:gd name="T0" fmla="*/ 5 w 76"/>
                    <a:gd name="T1" fmla="*/ 17 h 83"/>
                    <a:gd name="T2" fmla="*/ 58 w 76"/>
                    <a:gd name="T3" fmla="*/ 76 h 83"/>
                    <a:gd name="T4" fmla="*/ 68 w 76"/>
                    <a:gd name="T5" fmla="*/ 66 h 83"/>
                    <a:gd name="T6" fmla="*/ 17 w 76"/>
                    <a:gd name="T7" fmla="*/ 9 h 83"/>
                    <a:gd name="T8" fmla="*/ 5 w 76"/>
                    <a:gd name="T9" fmla="*/ 17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83">
                      <a:moveTo>
                        <a:pt x="5" y="17"/>
                      </a:moveTo>
                      <a:cubicBezTo>
                        <a:pt x="17" y="41"/>
                        <a:pt x="38" y="58"/>
                        <a:pt x="58" y="76"/>
                      </a:cubicBezTo>
                      <a:cubicBezTo>
                        <a:pt x="65" y="83"/>
                        <a:pt x="76" y="72"/>
                        <a:pt x="68" y="66"/>
                      </a:cubicBezTo>
                      <a:cubicBezTo>
                        <a:pt x="49" y="49"/>
                        <a:pt x="30" y="32"/>
                        <a:pt x="17" y="9"/>
                      </a:cubicBezTo>
                      <a:cubicBezTo>
                        <a:pt x="13" y="0"/>
                        <a:pt x="0" y="8"/>
                        <a:pt x="5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5" name="íşľîḓe"/>
                <p:cNvSpPr>
                  <a:spLocks/>
                </p:cNvSpPr>
                <p:nvPr/>
              </p:nvSpPr>
              <p:spPr bwMode="auto">
                <a:xfrm>
                  <a:off x="5720146" y="3604217"/>
                  <a:ext cx="85446" cy="95172"/>
                </a:xfrm>
                <a:custGeom>
                  <a:avLst/>
                  <a:gdLst>
                    <a:gd name="T0" fmla="*/ 6 w 52"/>
                    <a:gd name="T1" fmla="*/ 16 h 58"/>
                    <a:gd name="T2" fmla="*/ 36 w 52"/>
                    <a:gd name="T3" fmla="*/ 52 h 58"/>
                    <a:gd name="T4" fmla="*/ 44 w 52"/>
                    <a:gd name="T5" fmla="*/ 39 h 58"/>
                    <a:gd name="T6" fmla="*/ 18 w 52"/>
                    <a:gd name="T7" fmla="*/ 8 h 58"/>
                    <a:gd name="T8" fmla="*/ 6 w 52"/>
                    <a:gd name="T9" fmla="*/ 16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" h="58">
                      <a:moveTo>
                        <a:pt x="6" y="16"/>
                      </a:moveTo>
                      <a:cubicBezTo>
                        <a:pt x="14" y="29"/>
                        <a:pt x="23" y="43"/>
                        <a:pt x="36" y="52"/>
                      </a:cubicBezTo>
                      <a:cubicBezTo>
                        <a:pt x="44" y="58"/>
                        <a:pt x="52" y="45"/>
                        <a:pt x="44" y="39"/>
                      </a:cubicBezTo>
                      <a:cubicBezTo>
                        <a:pt x="33" y="32"/>
                        <a:pt x="26" y="19"/>
                        <a:pt x="18" y="8"/>
                      </a:cubicBezTo>
                      <a:cubicBezTo>
                        <a:pt x="13" y="0"/>
                        <a:pt x="0" y="8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6" name="išľïde"/>
                <p:cNvSpPr>
                  <a:spLocks/>
                </p:cNvSpPr>
                <p:nvPr/>
              </p:nvSpPr>
              <p:spPr bwMode="auto">
                <a:xfrm>
                  <a:off x="7001146" y="2876187"/>
                  <a:ext cx="109760" cy="67384"/>
                </a:xfrm>
                <a:custGeom>
                  <a:avLst/>
                  <a:gdLst>
                    <a:gd name="T0" fmla="*/ 8 w 67"/>
                    <a:gd name="T1" fmla="*/ 17 h 41"/>
                    <a:gd name="T2" fmla="*/ 54 w 67"/>
                    <a:gd name="T3" fmla="*/ 38 h 41"/>
                    <a:gd name="T4" fmla="*/ 58 w 67"/>
                    <a:gd name="T5" fmla="*/ 24 h 41"/>
                    <a:gd name="T6" fmla="*/ 16 w 67"/>
                    <a:gd name="T7" fmla="*/ 4 h 41"/>
                    <a:gd name="T8" fmla="*/ 8 w 67"/>
                    <a:gd name="T9" fmla="*/ 17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41">
                      <a:moveTo>
                        <a:pt x="8" y="17"/>
                      </a:moveTo>
                      <a:cubicBezTo>
                        <a:pt x="23" y="26"/>
                        <a:pt x="38" y="34"/>
                        <a:pt x="54" y="38"/>
                      </a:cubicBezTo>
                      <a:cubicBezTo>
                        <a:pt x="63" y="41"/>
                        <a:pt x="67" y="26"/>
                        <a:pt x="58" y="24"/>
                      </a:cubicBezTo>
                      <a:cubicBezTo>
                        <a:pt x="43" y="20"/>
                        <a:pt x="29" y="12"/>
                        <a:pt x="16" y="4"/>
                      </a:cubicBezTo>
                      <a:cubicBezTo>
                        <a:pt x="7" y="0"/>
                        <a:pt x="0" y="13"/>
                        <a:pt x="8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7" name="ïšlïḍe"/>
                <p:cNvSpPr>
                  <a:spLocks/>
                </p:cNvSpPr>
                <p:nvPr/>
              </p:nvSpPr>
              <p:spPr bwMode="auto">
                <a:xfrm>
                  <a:off x="6987947" y="2932456"/>
                  <a:ext cx="90309" cy="49323"/>
                </a:xfrm>
                <a:custGeom>
                  <a:avLst/>
                  <a:gdLst>
                    <a:gd name="T0" fmla="*/ 8 w 55"/>
                    <a:gd name="T1" fmla="*/ 17 h 30"/>
                    <a:gd name="T2" fmla="*/ 42 w 55"/>
                    <a:gd name="T3" fmla="*/ 28 h 30"/>
                    <a:gd name="T4" fmla="*/ 46 w 55"/>
                    <a:gd name="T5" fmla="*/ 14 h 30"/>
                    <a:gd name="T6" fmla="*/ 16 w 55"/>
                    <a:gd name="T7" fmla="*/ 4 h 30"/>
                    <a:gd name="T8" fmla="*/ 8 w 55"/>
                    <a:gd name="T9" fmla="*/ 17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30">
                      <a:moveTo>
                        <a:pt x="8" y="17"/>
                      </a:moveTo>
                      <a:cubicBezTo>
                        <a:pt x="19" y="23"/>
                        <a:pt x="30" y="26"/>
                        <a:pt x="42" y="28"/>
                      </a:cubicBezTo>
                      <a:cubicBezTo>
                        <a:pt x="51" y="30"/>
                        <a:pt x="55" y="15"/>
                        <a:pt x="46" y="14"/>
                      </a:cubicBezTo>
                      <a:cubicBezTo>
                        <a:pt x="36" y="12"/>
                        <a:pt x="25" y="10"/>
                        <a:pt x="16" y="4"/>
                      </a:cubicBezTo>
                      <a:cubicBezTo>
                        <a:pt x="7" y="0"/>
                        <a:pt x="0" y="13"/>
                        <a:pt x="8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8" name="íṧļîdè"/>
                <p:cNvSpPr>
                  <a:spLocks/>
                </p:cNvSpPr>
                <p:nvPr/>
              </p:nvSpPr>
              <p:spPr bwMode="auto">
                <a:xfrm>
                  <a:off x="7521465" y="2471186"/>
                  <a:ext cx="47933" cy="118096"/>
                </a:xfrm>
                <a:custGeom>
                  <a:avLst/>
                  <a:gdLst>
                    <a:gd name="T0" fmla="*/ 5 w 29"/>
                    <a:gd name="T1" fmla="*/ 16 h 72"/>
                    <a:gd name="T2" fmla="*/ 14 w 29"/>
                    <a:gd name="T3" fmla="*/ 62 h 72"/>
                    <a:gd name="T4" fmla="*/ 29 w 29"/>
                    <a:gd name="T5" fmla="*/ 62 h 72"/>
                    <a:gd name="T6" fmla="*/ 17 w 29"/>
                    <a:gd name="T7" fmla="*/ 8 h 72"/>
                    <a:gd name="T8" fmla="*/ 5 w 29"/>
                    <a:gd name="T9" fmla="*/ 16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72">
                      <a:moveTo>
                        <a:pt x="5" y="16"/>
                      </a:moveTo>
                      <a:cubicBezTo>
                        <a:pt x="12" y="30"/>
                        <a:pt x="13" y="46"/>
                        <a:pt x="14" y="62"/>
                      </a:cubicBezTo>
                      <a:cubicBezTo>
                        <a:pt x="14" y="72"/>
                        <a:pt x="29" y="72"/>
                        <a:pt x="29" y="62"/>
                      </a:cubicBezTo>
                      <a:cubicBezTo>
                        <a:pt x="28" y="43"/>
                        <a:pt x="26" y="25"/>
                        <a:pt x="17" y="8"/>
                      </a:cubicBezTo>
                      <a:cubicBezTo>
                        <a:pt x="13" y="0"/>
                        <a:pt x="0" y="7"/>
                        <a:pt x="5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9" name="iṥļïḋê"/>
                <p:cNvSpPr>
                  <a:spLocks/>
                </p:cNvSpPr>
                <p:nvPr/>
              </p:nvSpPr>
              <p:spPr bwMode="auto">
                <a:xfrm>
                  <a:off x="7577039" y="2455903"/>
                  <a:ext cx="44460" cy="110455"/>
                </a:xfrm>
                <a:custGeom>
                  <a:avLst/>
                  <a:gdLst>
                    <a:gd name="T0" fmla="*/ 4 w 27"/>
                    <a:gd name="T1" fmla="*/ 13 h 67"/>
                    <a:gd name="T2" fmla="*/ 12 w 27"/>
                    <a:gd name="T3" fmla="*/ 57 h 67"/>
                    <a:gd name="T4" fmla="*/ 27 w 27"/>
                    <a:gd name="T5" fmla="*/ 57 h 67"/>
                    <a:gd name="T6" fmla="*/ 18 w 27"/>
                    <a:gd name="T7" fmla="*/ 9 h 67"/>
                    <a:gd name="T8" fmla="*/ 4 w 27"/>
                    <a:gd name="T9" fmla="*/ 1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67">
                      <a:moveTo>
                        <a:pt x="4" y="13"/>
                      </a:moveTo>
                      <a:cubicBezTo>
                        <a:pt x="9" y="27"/>
                        <a:pt x="11" y="42"/>
                        <a:pt x="12" y="57"/>
                      </a:cubicBezTo>
                      <a:cubicBezTo>
                        <a:pt x="12" y="67"/>
                        <a:pt x="27" y="67"/>
                        <a:pt x="27" y="57"/>
                      </a:cubicBezTo>
                      <a:cubicBezTo>
                        <a:pt x="26" y="40"/>
                        <a:pt x="24" y="24"/>
                        <a:pt x="18" y="9"/>
                      </a:cubicBezTo>
                      <a:cubicBezTo>
                        <a:pt x="15" y="0"/>
                        <a:pt x="0" y="4"/>
                        <a:pt x="4" y="1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0" name="îsḻíḋè"/>
                <p:cNvSpPr>
                  <a:spLocks/>
                </p:cNvSpPr>
                <p:nvPr/>
              </p:nvSpPr>
              <p:spPr bwMode="auto">
                <a:xfrm>
                  <a:off x="6335637" y="2555937"/>
                  <a:ext cx="277874" cy="187565"/>
                </a:xfrm>
                <a:custGeom>
                  <a:avLst/>
                  <a:gdLst>
                    <a:gd name="T0" fmla="*/ 39 w 169"/>
                    <a:gd name="T1" fmla="*/ 48 h 114"/>
                    <a:gd name="T2" fmla="*/ 85 w 169"/>
                    <a:gd name="T3" fmla="*/ 51 h 114"/>
                    <a:gd name="T4" fmla="*/ 135 w 169"/>
                    <a:gd name="T5" fmla="*/ 5 h 114"/>
                    <a:gd name="T6" fmla="*/ 169 w 169"/>
                    <a:gd name="T7" fmla="*/ 32 h 114"/>
                    <a:gd name="T8" fmla="*/ 75 w 169"/>
                    <a:gd name="T9" fmla="*/ 103 h 114"/>
                    <a:gd name="T10" fmla="*/ 57 w 169"/>
                    <a:gd name="T11" fmla="*/ 101 h 114"/>
                    <a:gd name="T12" fmla="*/ 46 w 169"/>
                    <a:gd name="T13" fmla="*/ 108 h 114"/>
                    <a:gd name="T14" fmla="*/ 6 w 169"/>
                    <a:gd name="T15" fmla="*/ 106 h 114"/>
                    <a:gd name="T16" fmla="*/ 9 w 169"/>
                    <a:gd name="T17" fmla="*/ 53 h 114"/>
                    <a:gd name="T18" fmla="*/ 39 w 169"/>
                    <a:gd name="T19" fmla="*/ 48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9" h="114">
                      <a:moveTo>
                        <a:pt x="39" y="48"/>
                      </a:moveTo>
                      <a:cubicBezTo>
                        <a:pt x="39" y="48"/>
                        <a:pt x="73" y="53"/>
                        <a:pt x="85" y="51"/>
                      </a:cubicBezTo>
                      <a:cubicBezTo>
                        <a:pt x="98" y="48"/>
                        <a:pt x="128" y="10"/>
                        <a:pt x="135" y="5"/>
                      </a:cubicBezTo>
                      <a:cubicBezTo>
                        <a:pt x="143" y="0"/>
                        <a:pt x="169" y="32"/>
                        <a:pt x="169" y="32"/>
                      </a:cubicBezTo>
                      <a:cubicBezTo>
                        <a:pt x="169" y="32"/>
                        <a:pt x="91" y="96"/>
                        <a:pt x="75" y="103"/>
                      </a:cubicBezTo>
                      <a:cubicBezTo>
                        <a:pt x="57" y="101"/>
                        <a:pt x="57" y="101"/>
                        <a:pt x="57" y="101"/>
                      </a:cubicBezTo>
                      <a:cubicBezTo>
                        <a:pt x="46" y="108"/>
                        <a:pt x="46" y="108"/>
                        <a:pt x="46" y="108"/>
                      </a:cubicBezTo>
                      <a:cubicBezTo>
                        <a:pt x="46" y="108"/>
                        <a:pt x="12" y="114"/>
                        <a:pt x="6" y="106"/>
                      </a:cubicBezTo>
                      <a:cubicBezTo>
                        <a:pt x="0" y="97"/>
                        <a:pt x="9" y="53"/>
                        <a:pt x="9" y="53"/>
                      </a:cubicBezTo>
                      <a:cubicBezTo>
                        <a:pt x="9" y="53"/>
                        <a:pt x="28" y="47"/>
                        <a:pt x="39" y="4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1" name="ïsḻidé"/>
                <p:cNvSpPr>
                  <a:spLocks/>
                </p:cNvSpPr>
                <p:nvPr/>
              </p:nvSpPr>
              <p:spPr bwMode="auto">
                <a:xfrm>
                  <a:off x="5644426" y="2377403"/>
                  <a:ext cx="771795" cy="288989"/>
                </a:xfrm>
                <a:custGeom>
                  <a:avLst/>
                  <a:gdLst>
                    <a:gd name="T0" fmla="*/ 161 w 470"/>
                    <a:gd name="T1" fmla="*/ 119 h 176"/>
                    <a:gd name="T2" fmla="*/ 362 w 470"/>
                    <a:gd name="T3" fmla="*/ 14 h 176"/>
                    <a:gd name="T4" fmla="*/ 470 w 470"/>
                    <a:gd name="T5" fmla="*/ 157 h 176"/>
                    <a:gd name="T6" fmla="*/ 428 w 470"/>
                    <a:gd name="T7" fmla="*/ 173 h 176"/>
                    <a:gd name="T8" fmla="*/ 360 w 470"/>
                    <a:gd name="T9" fmla="*/ 52 h 176"/>
                    <a:gd name="T10" fmla="*/ 169 w 470"/>
                    <a:gd name="T11" fmla="*/ 157 h 176"/>
                    <a:gd name="T12" fmla="*/ 161 w 470"/>
                    <a:gd name="T13" fmla="*/ 119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0" h="176">
                      <a:moveTo>
                        <a:pt x="161" y="119"/>
                      </a:moveTo>
                      <a:cubicBezTo>
                        <a:pt x="161" y="119"/>
                        <a:pt x="287" y="0"/>
                        <a:pt x="362" y="14"/>
                      </a:cubicBezTo>
                      <a:cubicBezTo>
                        <a:pt x="437" y="27"/>
                        <a:pt x="461" y="111"/>
                        <a:pt x="470" y="157"/>
                      </a:cubicBezTo>
                      <a:cubicBezTo>
                        <a:pt x="470" y="157"/>
                        <a:pt x="442" y="176"/>
                        <a:pt x="428" y="173"/>
                      </a:cubicBezTo>
                      <a:cubicBezTo>
                        <a:pt x="428" y="173"/>
                        <a:pt x="414" y="48"/>
                        <a:pt x="360" y="52"/>
                      </a:cubicBezTo>
                      <a:cubicBezTo>
                        <a:pt x="305" y="57"/>
                        <a:pt x="180" y="151"/>
                        <a:pt x="169" y="157"/>
                      </a:cubicBezTo>
                      <a:cubicBezTo>
                        <a:pt x="158" y="164"/>
                        <a:pt x="0" y="139"/>
                        <a:pt x="161" y="119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2" name="iśļïḋê"/>
                <p:cNvSpPr>
                  <a:spLocks/>
                </p:cNvSpPr>
                <p:nvPr/>
              </p:nvSpPr>
              <p:spPr bwMode="auto">
                <a:xfrm>
                  <a:off x="6437756" y="2689317"/>
                  <a:ext cx="248003" cy="336922"/>
                </a:xfrm>
                <a:custGeom>
                  <a:avLst/>
                  <a:gdLst>
                    <a:gd name="T0" fmla="*/ 43 w 151"/>
                    <a:gd name="T1" fmla="*/ 126 h 205"/>
                    <a:gd name="T2" fmla="*/ 82 w 151"/>
                    <a:gd name="T3" fmla="*/ 103 h 205"/>
                    <a:gd name="T4" fmla="*/ 87 w 151"/>
                    <a:gd name="T5" fmla="*/ 24 h 205"/>
                    <a:gd name="T6" fmla="*/ 143 w 151"/>
                    <a:gd name="T7" fmla="*/ 15 h 205"/>
                    <a:gd name="T8" fmla="*/ 113 w 151"/>
                    <a:gd name="T9" fmla="*/ 156 h 205"/>
                    <a:gd name="T10" fmla="*/ 97 w 151"/>
                    <a:gd name="T11" fmla="*/ 155 h 205"/>
                    <a:gd name="T12" fmla="*/ 95 w 151"/>
                    <a:gd name="T13" fmla="*/ 183 h 205"/>
                    <a:gd name="T14" fmla="*/ 38 w 151"/>
                    <a:gd name="T15" fmla="*/ 205 h 205"/>
                    <a:gd name="T16" fmla="*/ 6 w 151"/>
                    <a:gd name="T17" fmla="*/ 153 h 205"/>
                    <a:gd name="T18" fmla="*/ 43 w 151"/>
                    <a:gd name="T19" fmla="*/ 126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1" h="205">
                      <a:moveTo>
                        <a:pt x="43" y="126"/>
                      </a:moveTo>
                      <a:cubicBezTo>
                        <a:pt x="43" y="126"/>
                        <a:pt x="74" y="117"/>
                        <a:pt x="82" y="103"/>
                      </a:cubicBezTo>
                      <a:cubicBezTo>
                        <a:pt x="90" y="89"/>
                        <a:pt x="97" y="41"/>
                        <a:pt x="87" y="24"/>
                      </a:cubicBezTo>
                      <a:cubicBezTo>
                        <a:pt x="87" y="24"/>
                        <a:pt x="130" y="0"/>
                        <a:pt x="143" y="15"/>
                      </a:cubicBezTo>
                      <a:cubicBezTo>
                        <a:pt x="143" y="15"/>
                        <a:pt x="151" y="126"/>
                        <a:pt x="113" y="156"/>
                      </a:cubicBezTo>
                      <a:cubicBezTo>
                        <a:pt x="97" y="155"/>
                        <a:pt x="97" y="155"/>
                        <a:pt x="97" y="155"/>
                      </a:cubicBezTo>
                      <a:cubicBezTo>
                        <a:pt x="97" y="155"/>
                        <a:pt x="106" y="177"/>
                        <a:pt x="95" y="183"/>
                      </a:cubicBezTo>
                      <a:cubicBezTo>
                        <a:pt x="84" y="190"/>
                        <a:pt x="41" y="205"/>
                        <a:pt x="38" y="205"/>
                      </a:cubicBezTo>
                      <a:cubicBezTo>
                        <a:pt x="38" y="205"/>
                        <a:pt x="13" y="166"/>
                        <a:pt x="6" y="153"/>
                      </a:cubicBezTo>
                      <a:cubicBezTo>
                        <a:pt x="0" y="141"/>
                        <a:pt x="43" y="126"/>
                        <a:pt x="43" y="126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3" name="î$1îḑê"/>
                <p:cNvSpPr>
                  <a:spLocks/>
                </p:cNvSpPr>
                <p:nvPr/>
              </p:nvSpPr>
              <p:spPr bwMode="auto">
                <a:xfrm>
                  <a:off x="5558980" y="2546212"/>
                  <a:ext cx="948940" cy="409169"/>
                </a:xfrm>
                <a:custGeom>
                  <a:avLst/>
                  <a:gdLst>
                    <a:gd name="T0" fmla="*/ 176 w 578"/>
                    <a:gd name="T1" fmla="*/ 40 h 249"/>
                    <a:gd name="T2" fmla="*/ 578 w 578"/>
                    <a:gd name="T3" fmla="*/ 213 h 249"/>
                    <a:gd name="T4" fmla="*/ 545 w 578"/>
                    <a:gd name="T5" fmla="*/ 249 h 249"/>
                    <a:gd name="T6" fmla="*/ 161 w 578"/>
                    <a:gd name="T7" fmla="*/ 88 h 249"/>
                    <a:gd name="T8" fmla="*/ 34 w 578"/>
                    <a:gd name="T9" fmla="*/ 82 h 249"/>
                    <a:gd name="T10" fmla="*/ 176 w 578"/>
                    <a:gd name="T11" fmla="*/ 40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78" h="249">
                      <a:moveTo>
                        <a:pt x="176" y="40"/>
                      </a:moveTo>
                      <a:cubicBezTo>
                        <a:pt x="176" y="40"/>
                        <a:pt x="473" y="12"/>
                        <a:pt x="578" y="213"/>
                      </a:cubicBezTo>
                      <a:cubicBezTo>
                        <a:pt x="578" y="213"/>
                        <a:pt x="551" y="239"/>
                        <a:pt x="545" y="249"/>
                      </a:cubicBezTo>
                      <a:cubicBezTo>
                        <a:pt x="545" y="249"/>
                        <a:pt x="478" y="50"/>
                        <a:pt x="161" y="88"/>
                      </a:cubicBezTo>
                      <a:cubicBezTo>
                        <a:pt x="153" y="86"/>
                        <a:pt x="57" y="139"/>
                        <a:pt x="34" y="82"/>
                      </a:cubicBezTo>
                      <a:cubicBezTo>
                        <a:pt x="0" y="0"/>
                        <a:pt x="176" y="40"/>
                        <a:pt x="176" y="40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4" name="iṣḻïḑe"/>
                <p:cNvSpPr>
                  <a:spLocks/>
                </p:cNvSpPr>
                <p:nvPr/>
              </p:nvSpPr>
              <p:spPr bwMode="auto">
                <a:xfrm>
                  <a:off x="5991074" y="1477092"/>
                  <a:ext cx="390413" cy="607849"/>
                </a:xfrm>
                <a:custGeom>
                  <a:avLst/>
                  <a:gdLst>
                    <a:gd name="T0" fmla="*/ 231 w 238"/>
                    <a:gd name="T1" fmla="*/ 325 h 370"/>
                    <a:gd name="T2" fmla="*/ 222 w 238"/>
                    <a:gd name="T3" fmla="*/ 281 h 370"/>
                    <a:gd name="T4" fmla="*/ 96 w 238"/>
                    <a:gd name="T5" fmla="*/ 258 h 370"/>
                    <a:gd name="T6" fmla="*/ 207 w 238"/>
                    <a:gd name="T7" fmla="*/ 227 h 370"/>
                    <a:gd name="T8" fmla="*/ 203 w 238"/>
                    <a:gd name="T9" fmla="*/ 211 h 370"/>
                    <a:gd name="T10" fmla="*/ 216 w 238"/>
                    <a:gd name="T11" fmla="*/ 184 h 370"/>
                    <a:gd name="T12" fmla="*/ 190 w 238"/>
                    <a:gd name="T13" fmla="*/ 170 h 370"/>
                    <a:gd name="T14" fmla="*/ 189 w 238"/>
                    <a:gd name="T15" fmla="*/ 166 h 370"/>
                    <a:gd name="T16" fmla="*/ 189 w 238"/>
                    <a:gd name="T17" fmla="*/ 166 h 370"/>
                    <a:gd name="T18" fmla="*/ 168 w 238"/>
                    <a:gd name="T19" fmla="*/ 98 h 370"/>
                    <a:gd name="T20" fmla="*/ 7 w 238"/>
                    <a:gd name="T21" fmla="*/ 181 h 370"/>
                    <a:gd name="T22" fmla="*/ 73 w 238"/>
                    <a:gd name="T23" fmla="*/ 339 h 370"/>
                    <a:gd name="T24" fmla="*/ 231 w 238"/>
                    <a:gd name="T25" fmla="*/ 325 h 3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8" h="370">
                      <a:moveTo>
                        <a:pt x="231" y="325"/>
                      </a:moveTo>
                      <a:cubicBezTo>
                        <a:pt x="231" y="316"/>
                        <a:pt x="227" y="300"/>
                        <a:pt x="222" y="281"/>
                      </a:cubicBezTo>
                      <a:cubicBezTo>
                        <a:pt x="140" y="369"/>
                        <a:pt x="96" y="258"/>
                        <a:pt x="96" y="258"/>
                      </a:cubicBezTo>
                      <a:cubicBezTo>
                        <a:pt x="106" y="257"/>
                        <a:pt x="177" y="236"/>
                        <a:pt x="207" y="227"/>
                      </a:cubicBezTo>
                      <a:cubicBezTo>
                        <a:pt x="206" y="221"/>
                        <a:pt x="204" y="216"/>
                        <a:pt x="203" y="211"/>
                      </a:cubicBezTo>
                      <a:cubicBezTo>
                        <a:pt x="231" y="212"/>
                        <a:pt x="238" y="174"/>
                        <a:pt x="216" y="184"/>
                      </a:cubicBezTo>
                      <a:cubicBezTo>
                        <a:pt x="201" y="191"/>
                        <a:pt x="193" y="178"/>
                        <a:pt x="190" y="170"/>
                      </a:cubicBezTo>
                      <a:cubicBezTo>
                        <a:pt x="190" y="169"/>
                        <a:pt x="189" y="167"/>
                        <a:pt x="189" y="166"/>
                      </a:cubicBezTo>
                      <a:cubicBezTo>
                        <a:pt x="189" y="166"/>
                        <a:pt x="189" y="166"/>
                        <a:pt x="189" y="166"/>
                      </a:cubicBezTo>
                      <a:cubicBezTo>
                        <a:pt x="177" y="127"/>
                        <a:pt x="168" y="98"/>
                        <a:pt x="168" y="98"/>
                      </a:cubicBezTo>
                      <a:cubicBezTo>
                        <a:pt x="53" y="0"/>
                        <a:pt x="0" y="162"/>
                        <a:pt x="7" y="181"/>
                      </a:cubicBezTo>
                      <a:cubicBezTo>
                        <a:pt x="13" y="201"/>
                        <a:pt x="43" y="309"/>
                        <a:pt x="73" y="339"/>
                      </a:cubicBezTo>
                      <a:cubicBezTo>
                        <a:pt x="103" y="370"/>
                        <a:pt x="235" y="366"/>
                        <a:pt x="231" y="325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5" name="îṡļîdê"/>
                <p:cNvSpPr>
                  <a:spLocks/>
                </p:cNvSpPr>
                <p:nvPr/>
              </p:nvSpPr>
              <p:spPr bwMode="auto">
                <a:xfrm>
                  <a:off x="5808371" y="1416654"/>
                  <a:ext cx="522403" cy="536991"/>
                </a:xfrm>
                <a:custGeom>
                  <a:avLst/>
                  <a:gdLst>
                    <a:gd name="T0" fmla="*/ 155 w 318"/>
                    <a:gd name="T1" fmla="*/ 293 h 327"/>
                    <a:gd name="T2" fmla="*/ 127 w 318"/>
                    <a:gd name="T3" fmla="*/ 175 h 327"/>
                    <a:gd name="T4" fmla="*/ 231 w 318"/>
                    <a:gd name="T5" fmla="*/ 154 h 327"/>
                    <a:gd name="T6" fmla="*/ 201 w 318"/>
                    <a:gd name="T7" fmla="*/ 142 h 327"/>
                    <a:gd name="T8" fmla="*/ 309 w 318"/>
                    <a:gd name="T9" fmla="*/ 124 h 327"/>
                    <a:gd name="T10" fmla="*/ 290 w 318"/>
                    <a:gd name="T11" fmla="*/ 129 h 327"/>
                    <a:gd name="T12" fmla="*/ 262 w 318"/>
                    <a:gd name="T13" fmla="*/ 11 h 327"/>
                    <a:gd name="T14" fmla="*/ 245 w 318"/>
                    <a:gd name="T15" fmla="*/ 58 h 327"/>
                    <a:gd name="T16" fmla="*/ 168 w 318"/>
                    <a:gd name="T17" fmla="*/ 8 h 327"/>
                    <a:gd name="T18" fmla="*/ 162 w 318"/>
                    <a:gd name="T19" fmla="*/ 56 h 327"/>
                    <a:gd name="T20" fmla="*/ 50 w 318"/>
                    <a:gd name="T21" fmla="*/ 118 h 327"/>
                    <a:gd name="T22" fmla="*/ 3 w 318"/>
                    <a:gd name="T23" fmla="*/ 134 h 327"/>
                    <a:gd name="T24" fmla="*/ 31 w 318"/>
                    <a:gd name="T25" fmla="*/ 140 h 327"/>
                    <a:gd name="T26" fmla="*/ 15 w 318"/>
                    <a:gd name="T27" fmla="*/ 168 h 327"/>
                    <a:gd name="T28" fmla="*/ 32 w 318"/>
                    <a:gd name="T29" fmla="*/ 158 h 327"/>
                    <a:gd name="T30" fmla="*/ 93 w 318"/>
                    <a:gd name="T31" fmla="*/ 266 h 327"/>
                    <a:gd name="T32" fmla="*/ 85 w 318"/>
                    <a:gd name="T33" fmla="*/ 300 h 327"/>
                    <a:gd name="T34" fmla="*/ 102 w 318"/>
                    <a:gd name="T35" fmla="*/ 291 h 327"/>
                    <a:gd name="T36" fmla="*/ 111 w 318"/>
                    <a:gd name="T37" fmla="*/ 317 h 327"/>
                    <a:gd name="T38" fmla="*/ 155 w 318"/>
                    <a:gd name="T39" fmla="*/ 293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18" h="327">
                      <a:moveTo>
                        <a:pt x="155" y="293"/>
                      </a:moveTo>
                      <a:cubicBezTo>
                        <a:pt x="155" y="293"/>
                        <a:pt x="196" y="217"/>
                        <a:pt x="127" y="175"/>
                      </a:cubicBezTo>
                      <a:cubicBezTo>
                        <a:pt x="127" y="175"/>
                        <a:pt x="249" y="167"/>
                        <a:pt x="231" y="154"/>
                      </a:cubicBezTo>
                      <a:cubicBezTo>
                        <a:pt x="215" y="142"/>
                        <a:pt x="201" y="142"/>
                        <a:pt x="201" y="142"/>
                      </a:cubicBezTo>
                      <a:cubicBezTo>
                        <a:pt x="201" y="142"/>
                        <a:pt x="301" y="156"/>
                        <a:pt x="309" y="124"/>
                      </a:cubicBezTo>
                      <a:cubicBezTo>
                        <a:pt x="318" y="90"/>
                        <a:pt x="290" y="129"/>
                        <a:pt x="290" y="129"/>
                      </a:cubicBezTo>
                      <a:cubicBezTo>
                        <a:pt x="290" y="129"/>
                        <a:pt x="309" y="19"/>
                        <a:pt x="262" y="11"/>
                      </a:cubicBezTo>
                      <a:cubicBezTo>
                        <a:pt x="215" y="4"/>
                        <a:pt x="245" y="58"/>
                        <a:pt x="245" y="58"/>
                      </a:cubicBezTo>
                      <a:cubicBezTo>
                        <a:pt x="245" y="58"/>
                        <a:pt x="223" y="16"/>
                        <a:pt x="168" y="8"/>
                      </a:cubicBezTo>
                      <a:cubicBezTo>
                        <a:pt x="113" y="0"/>
                        <a:pt x="130" y="46"/>
                        <a:pt x="162" y="56"/>
                      </a:cubicBezTo>
                      <a:cubicBezTo>
                        <a:pt x="162" y="56"/>
                        <a:pt x="77" y="67"/>
                        <a:pt x="50" y="118"/>
                      </a:cubicBezTo>
                      <a:cubicBezTo>
                        <a:pt x="50" y="118"/>
                        <a:pt x="6" y="110"/>
                        <a:pt x="3" y="134"/>
                      </a:cubicBezTo>
                      <a:cubicBezTo>
                        <a:pt x="0" y="158"/>
                        <a:pt x="31" y="140"/>
                        <a:pt x="31" y="140"/>
                      </a:cubicBezTo>
                      <a:cubicBezTo>
                        <a:pt x="31" y="140"/>
                        <a:pt x="2" y="161"/>
                        <a:pt x="15" y="168"/>
                      </a:cubicBezTo>
                      <a:cubicBezTo>
                        <a:pt x="27" y="176"/>
                        <a:pt x="32" y="158"/>
                        <a:pt x="32" y="158"/>
                      </a:cubicBezTo>
                      <a:cubicBezTo>
                        <a:pt x="32" y="158"/>
                        <a:pt x="26" y="249"/>
                        <a:pt x="93" y="266"/>
                      </a:cubicBezTo>
                      <a:cubicBezTo>
                        <a:pt x="93" y="266"/>
                        <a:pt x="76" y="295"/>
                        <a:pt x="85" y="300"/>
                      </a:cubicBezTo>
                      <a:cubicBezTo>
                        <a:pt x="94" y="306"/>
                        <a:pt x="102" y="291"/>
                        <a:pt x="102" y="291"/>
                      </a:cubicBezTo>
                      <a:cubicBezTo>
                        <a:pt x="102" y="291"/>
                        <a:pt x="92" y="327"/>
                        <a:pt x="111" y="317"/>
                      </a:cubicBezTo>
                      <a:cubicBezTo>
                        <a:pt x="129" y="308"/>
                        <a:pt x="149" y="308"/>
                        <a:pt x="155" y="293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6" name="iṩļïḋe"/>
                <p:cNvSpPr>
                  <a:spLocks/>
                </p:cNvSpPr>
                <p:nvPr/>
              </p:nvSpPr>
              <p:spPr bwMode="auto">
                <a:xfrm>
                  <a:off x="6171692" y="1915438"/>
                  <a:ext cx="141021" cy="103508"/>
                </a:xfrm>
                <a:custGeom>
                  <a:avLst/>
                  <a:gdLst>
                    <a:gd name="T0" fmla="*/ 0 w 86"/>
                    <a:gd name="T1" fmla="*/ 16 h 63"/>
                    <a:gd name="T2" fmla="*/ 86 w 86"/>
                    <a:gd name="T3" fmla="*/ 36 h 63"/>
                    <a:gd name="T4" fmla="*/ 0 w 86"/>
                    <a:gd name="T5" fmla="*/ 16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6" h="63">
                      <a:moveTo>
                        <a:pt x="0" y="16"/>
                      </a:moveTo>
                      <a:cubicBezTo>
                        <a:pt x="16" y="38"/>
                        <a:pt x="45" y="63"/>
                        <a:pt x="86" y="36"/>
                      </a:cubicBezTo>
                      <a:cubicBezTo>
                        <a:pt x="66" y="0"/>
                        <a:pt x="23" y="8"/>
                        <a:pt x="0" y="16"/>
                      </a:cubicBezTo>
                    </a:path>
                  </a:pathLst>
                </a:custGeom>
                <a:solidFill>
                  <a:srgbClr val="DA908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7" name="i$ļïḓé"/>
                <p:cNvSpPr>
                  <a:spLocks/>
                </p:cNvSpPr>
                <p:nvPr/>
              </p:nvSpPr>
              <p:spPr bwMode="auto">
                <a:xfrm>
                  <a:off x="6148767" y="1850137"/>
                  <a:ext cx="207016" cy="125043"/>
                </a:xfrm>
                <a:custGeom>
                  <a:avLst/>
                  <a:gdLst>
                    <a:gd name="T0" fmla="*/ 111 w 126"/>
                    <a:gd name="T1" fmla="*/ 0 h 76"/>
                    <a:gd name="T2" fmla="*/ 0 w 126"/>
                    <a:gd name="T3" fmla="*/ 31 h 76"/>
                    <a:gd name="T4" fmla="*/ 14 w 126"/>
                    <a:gd name="T5" fmla="*/ 56 h 76"/>
                    <a:gd name="T6" fmla="*/ 100 w 126"/>
                    <a:gd name="T7" fmla="*/ 76 h 76"/>
                    <a:gd name="T8" fmla="*/ 126 w 126"/>
                    <a:gd name="T9" fmla="*/ 54 h 76"/>
                    <a:gd name="T10" fmla="*/ 111 w 126"/>
                    <a:gd name="T11" fmla="*/ 0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6" h="76">
                      <a:moveTo>
                        <a:pt x="111" y="0"/>
                      </a:moveTo>
                      <a:cubicBezTo>
                        <a:pt x="81" y="9"/>
                        <a:pt x="10" y="30"/>
                        <a:pt x="0" y="31"/>
                      </a:cubicBezTo>
                      <a:cubicBezTo>
                        <a:pt x="0" y="31"/>
                        <a:pt x="5" y="43"/>
                        <a:pt x="14" y="56"/>
                      </a:cubicBezTo>
                      <a:cubicBezTo>
                        <a:pt x="37" y="48"/>
                        <a:pt x="80" y="40"/>
                        <a:pt x="100" y="76"/>
                      </a:cubicBezTo>
                      <a:cubicBezTo>
                        <a:pt x="108" y="71"/>
                        <a:pt x="117" y="64"/>
                        <a:pt x="126" y="54"/>
                      </a:cubicBezTo>
                      <a:cubicBezTo>
                        <a:pt x="122" y="38"/>
                        <a:pt x="117" y="19"/>
                        <a:pt x="111" y="0"/>
                      </a:cubicBezTo>
                    </a:path>
                  </a:pathLst>
                </a:custGeom>
                <a:solidFill>
                  <a:srgbClr val="7534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8" name="ï$ľîde"/>
                <p:cNvSpPr>
                  <a:spLocks/>
                </p:cNvSpPr>
                <p:nvPr/>
              </p:nvSpPr>
              <p:spPr bwMode="auto">
                <a:xfrm>
                  <a:off x="6218930" y="1736904"/>
                  <a:ext cx="39597" cy="63911"/>
                </a:xfrm>
                <a:custGeom>
                  <a:avLst/>
                  <a:gdLst>
                    <a:gd name="T0" fmla="*/ 21 w 24"/>
                    <a:gd name="T1" fmla="*/ 17 h 39"/>
                    <a:gd name="T2" fmla="*/ 17 w 24"/>
                    <a:gd name="T3" fmla="*/ 37 h 39"/>
                    <a:gd name="T4" fmla="*/ 3 w 24"/>
                    <a:gd name="T5" fmla="*/ 22 h 39"/>
                    <a:gd name="T6" fmla="*/ 7 w 24"/>
                    <a:gd name="T7" fmla="*/ 1 h 39"/>
                    <a:gd name="T8" fmla="*/ 21 w 24"/>
                    <a:gd name="T9" fmla="*/ 17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39">
                      <a:moveTo>
                        <a:pt x="21" y="17"/>
                      </a:moveTo>
                      <a:cubicBezTo>
                        <a:pt x="24" y="27"/>
                        <a:pt x="22" y="36"/>
                        <a:pt x="17" y="37"/>
                      </a:cubicBezTo>
                      <a:cubicBezTo>
                        <a:pt x="12" y="39"/>
                        <a:pt x="6" y="32"/>
                        <a:pt x="3" y="22"/>
                      </a:cubicBezTo>
                      <a:cubicBezTo>
                        <a:pt x="0" y="11"/>
                        <a:pt x="2" y="2"/>
                        <a:pt x="7" y="1"/>
                      </a:cubicBezTo>
                      <a:cubicBezTo>
                        <a:pt x="12" y="0"/>
                        <a:pt x="18" y="7"/>
                        <a:pt x="21" y="17"/>
                      </a:cubicBezTo>
                    </a:path>
                  </a:pathLst>
                </a:custGeom>
                <a:solidFill>
                  <a:srgbClr val="190F0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9" name="ïşľïḋé"/>
                <p:cNvSpPr>
                  <a:spLocks/>
                </p:cNvSpPr>
                <p:nvPr/>
              </p:nvSpPr>
              <p:spPr bwMode="auto">
                <a:xfrm>
                  <a:off x="5974401" y="1825129"/>
                  <a:ext cx="128517" cy="129906"/>
                </a:xfrm>
                <a:custGeom>
                  <a:avLst/>
                  <a:gdLst>
                    <a:gd name="T0" fmla="*/ 75 w 78"/>
                    <a:gd name="T1" fmla="*/ 35 h 79"/>
                    <a:gd name="T2" fmla="*/ 30 w 78"/>
                    <a:gd name="T3" fmla="*/ 10 h 79"/>
                    <a:gd name="T4" fmla="*/ 28 w 78"/>
                    <a:gd name="T5" fmla="*/ 59 h 79"/>
                    <a:gd name="T6" fmla="*/ 75 w 78"/>
                    <a:gd name="T7" fmla="*/ 35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79">
                      <a:moveTo>
                        <a:pt x="75" y="35"/>
                      </a:moveTo>
                      <a:cubicBezTo>
                        <a:pt x="75" y="35"/>
                        <a:pt x="59" y="0"/>
                        <a:pt x="30" y="10"/>
                      </a:cubicBezTo>
                      <a:cubicBezTo>
                        <a:pt x="0" y="21"/>
                        <a:pt x="16" y="47"/>
                        <a:pt x="28" y="59"/>
                      </a:cubicBezTo>
                      <a:cubicBezTo>
                        <a:pt x="40" y="71"/>
                        <a:pt x="78" y="79"/>
                        <a:pt x="75" y="35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0" name="íṧļîḍê"/>
                <p:cNvSpPr>
                  <a:spLocks/>
                </p:cNvSpPr>
                <p:nvPr/>
              </p:nvSpPr>
              <p:spPr bwMode="auto">
                <a:xfrm>
                  <a:off x="6171692" y="1625059"/>
                  <a:ext cx="65300" cy="78499"/>
                </a:xfrm>
                <a:custGeom>
                  <a:avLst/>
                  <a:gdLst>
                    <a:gd name="T0" fmla="*/ 40 w 40"/>
                    <a:gd name="T1" fmla="*/ 38 h 48"/>
                    <a:gd name="T2" fmla="*/ 0 w 40"/>
                    <a:gd name="T3" fmla="*/ 48 h 48"/>
                    <a:gd name="T4" fmla="*/ 40 w 40"/>
                    <a:gd name="T5" fmla="*/ 3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" h="48">
                      <a:moveTo>
                        <a:pt x="40" y="38"/>
                      </a:moveTo>
                      <a:cubicBezTo>
                        <a:pt x="40" y="38"/>
                        <a:pt x="12" y="16"/>
                        <a:pt x="0" y="48"/>
                      </a:cubicBezTo>
                      <a:cubicBezTo>
                        <a:pt x="0" y="48"/>
                        <a:pt x="6" y="0"/>
                        <a:pt x="40" y="38"/>
                      </a:cubicBezTo>
                    </a:path>
                  </a:pathLst>
                </a:custGeom>
                <a:solidFill>
                  <a:srgbClr val="3A2B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1" name="iṩlîḓé"/>
                <p:cNvSpPr>
                  <a:spLocks/>
                </p:cNvSpPr>
                <p:nvPr/>
              </p:nvSpPr>
              <p:spPr bwMode="auto">
                <a:xfrm>
                  <a:off x="6000799" y="1943920"/>
                  <a:ext cx="180618" cy="96561"/>
                </a:xfrm>
                <a:custGeom>
                  <a:avLst/>
                  <a:gdLst>
                    <a:gd name="T0" fmla="*/ 110 w 110"/>
                    <a:gd name="T1" fmla="*/ 55 h 59"/>
                    <a:gd name="T2" fmla="*/ 30 w 110"/>
                    <a:gd name="T3" fmla="*/ 54 h 59"/>
                    <a:gd name="T4" fmla="*/ 1 w 110"/>
                    <a:gd name="T5" fmla="*/ 36 h 59"/>
                    <a:gd name="T6" fmla="*/ 71 w 110"/>
                    <a:gd name="T7" fmla="*/ 0 h 59"/>
                    <a:gd name="T8" fmla="*/ 110 w 110"/>
                    <a:gd name="T9" fmla="*/ 55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9">
                      <a:moveTo>
                        <a:pt x="110" y="55"/>
                      </a:moveTo>
                      <a:cubicBezTo>
                        <a:pt x="110" y="55"/>
                        <a:pt x="52" y="48"/>
                        <a:pt x="30" y="54"/>
                      </a:cubicBezTo>
                      <a:cubicBezTo>
                        <a:pt x="30" y="54"/>
                        <a:pt x="1" y="59"/>
                        <a:pt x="1" y="36"/>
                      </a:cubicBezTo>
                      <a:cubicBezTo>
                        <a:pt x="0" y="12"/>
                        <a:pt x="40" y="14"/>
                        <a:pt x="71" y="0"/>
                      </a:cubicBezTo>
                      <a:lnTo>
                        <a:pt x="110" y="55"/>
                      </a:lnTo>
                      <a:close/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2" name="íṧḻïḑè"/>
                <p:cNvSpPr>
                  <a:spLocks/>
                </p:cNvSpPr>
                <p:nvPr/>
              </p:nvSpPr>
              <p:spPr bwMode="auto">
                <a:xfrm>
                  <a:off x="5529108" y="1940446"/>
                  <a:ext cx="522403" cy="700937"/>
                </a:xfrm>
                <a:custGeom>
                  <a:avLst/>
                  <a:gdLst>
                    <a:gd name="T0" fmla="*/ 273 w 318"/>
                    <a:gd name="T1" fmla="*/ 18 h 427"/>
                    <a:gd name="T2" fmla="*/ 118 w 318"/>
                    <a:gd name="T3" fmla="*/ 83 h 427"/>
                    <a:gd name="T4" fmla="*/ 41 w 318"/>
                    <a:gd name="T5" fmla="*/ 427 h 427"/>
                    <a:gd name="T6" fmla="*/ 259 w 318"/>
                    <a:gd name="T7" fmla="*/ 361 h 427"/>
                    <a:gd name="T8" fmla="*/ 256 w 318"/>
                    <a:gd name="T9" fmla="*/ 184 h 427"/>
                    <a:gd name="T10" fmla="*/ 305 w 318"/>
                    <a:gd name="T11" fmla="*/ 56 h 427"/>
                    <a:gd name="T12" fmla="*/ 273 w 318"/>
                    <a:gd name="T13" fmla="*/ 18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18" h="427">
                      <a:moveTo>
                        <a:pt x="273" y="18"/>
                      </a:moveTo>
                      <a:cubicBezTo>
                        <a:pt x="273" y="18"/>
                        <a:pt x="198" y="0"/>
                        <a:pt x="118" y="83"/>
                      </a:cubicBezTo>
                      <a:cubicBezTo>
                        <a:pt x="37" y="166"/>
                        <a:pt x="0" y="359"/>
                        <a:pt x="41" y="427"/>
                      </a:cubicBezTo>
                      <a:cubicBezTo>
                        <a:pt x="41" y="427"/>
                        <a:pt x="240" y="407"/>
                        <a:pt x="259" y="361"/>
                      </a:cubicBezTo>
                      <a:cubicBezTo>
                        <a:pt x="259" y="361"/>
                        <a:pt x="203" y="254"/>
                        <a:pt x="256" y="184"/>
                      </a:cubicBezTo>
                      <a:cubicBezTo>
                        <a:pt x="318" y="101"/>
                        <a:pt x="298" y="78"/>
                        <a:pt x="305" y="56"/>
                      </a:cubicBezTo>
                      <a:cubicBezTo>
                        <a:pt x="298" y="30"/>
                        <a:pt x="310" y="30"/>
                        <a:pt x="273" y="18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3" name="i$ḻíḋè"/>
                <p:cNvSpPr>
                  <a:spLocks/>
                </p:cNvSpPr>
                <p:nvPr/>
              </p:nvSpPr>
              <p:spPr bwMode="auto">
                <a:xfrm>
                  <a:off x="5921605" y="1956424"/>
                  <a:ext cx="131990" cy="368183"/>
                </a:xfrm>
                <a:custGeom>
                  <a:avLst/>
                  <a:gdLst>
                    <a:gd name="T0" fmla="*/ 43 w 80"/>
                    <a:gd name="T1" fmla="*/ 0 h 224"/>
                    <a:gd name="T2" fmla="*/ 33 w 80"/>
                    <a:gd name="T3" fmla="*/ 122 h 224"/>
                    <a:gd name="T4" fmla="*/ 22 w 80"/>
                    <a:gd name="T5" fmla="*/ 141 h 224"/>
                    <a:gd name="T6" fmla="*/ 9 w 80"/>
                    <a:gd name="T7" fmla="*/ 203 h 224"/>
                    <a:gd name="T8" fmla="*/ 76 w 80"/>
                    <a:gd name="T9" fmla="*/ 72 h 224"/>
                    <a:gd name="T10" fmla="*/ 45 w 80"/>
                    <a:gd name="T11" fmla="*/ 0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0" h="224">
                      <a:moveTo>
                        <a:pt x="43" y="0"/>
                      </a:moveTo>
                      <a:cubicBezTo>
                        <a:pt x="43" y="0"/>
                        <a:pt x="36" y="111"/>
                        <a:pt x="33" y="122"/>
                      </a:cubicBezTo>
                      <a:cubicBezTo>
                        <a:pt x="31" y="133"/>
                        <a:pt x="22" y="141"/>
                        <a:pt x="22" y="141"/>
                      </a:cubicBezTo>
                      <a:cubicBezTo>
                        <a:pt x="22" y="141"/>
                        <a:pt x="0" y="182"/>
                        <a:pt x="9" y="203"/>
                      </a:cubicBezTo>
                      <a:cubicBezTo>
                        <a:pt x="17" y="224"/>
                        <a:pt x="80" y="100"/>
                        <a:pt x="76" y="72"/>
                      </a:cubicBezTo>
                      <a:cubicBezTo>
                        <a:pt x="72" y="44"/>
                        <a:pt x="45" y="0"/>
                        <a:pt x="45" y="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4" name="ïşlíḓe"/>
                <p:cNvSpPr>
                  <a:spLocks/>
                </p:cNvSpPr>
                <p:nvPr/>
              </p:nvSpPr>
              <p:spPr bwMode="auto">
                <a:xfrm>
                  <a:off x="5509657" y="2558021"/>
                  <a:ext cx="197291" cy="127822"/>
                </a:xfrm>
                <a:custGeom>
                  <a:avLst/>
                  <a:gdLst>
                    <a:gd name="T0" fmla="*/ 120 w 120"/>
                    <a:gd name="T1" fmla="*/ 43 h 78"/>
                    <a:gd name="T2" fmla="*/ 0 w 120"/>
                    <a:gd name="T3" fmla="*/ 21 h 78"/>
                    <a:gd name="T4" fmla="*/ 37 w 120"/>
                    <a:gd name="T5" fmla="*/ 0 h 78"/>
                    <a:gd name="T6" fmla="*/ 120 w 120"/>
                    <a:gd name="T7" fmla="*/ 43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0" h="78">
                      <a:moveTo>
                        <a:pt x="120" y="43"/>
                      </a:moveTo>
                      <a:cubicBezTo>
                        <a:pt x="120" y="43"/>
                        <a:pt x="54" y="78"/>
                        <a:pt x="0" y="21"/>
                      </a:cubicBezTo>
                      <a:cubicBezTo>
                        <a:pt x="0" y="21"/>
                        <a:pt x="39" y="40"/>
                        <a:pt x="37" y="0"/>
                      </a:cubicBezTo>
                      <a:cubicBezTo>
                        <a:pt x="37" y="0"/>
                        <a:pt x="47" y="51"/>
                        <a:pt x="120" y="4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5" name="íśliḑè"/>
                <p:cNvSpPr>
                  <a:spLocks/>
                </p:cNvSpPr>
                <p:nvPr/>
              </p:nvSpPr>
              <p:spPr bwMode="auto">
                <a:xfrm>
                  <a:off x="5440883" y="1920301"/>
                  <a:ext cx="592566" cy="228551"/>
                </a:xfrm>
                <a:custGeom>
                  <a:avLst/>
                  <a:gdLst>
                    <a:gd name="T0" fmla="*/ 361 w 361"/>
                    <a:gd name="T1" fmla="*/ 78 h 139"/>
                    <a:gd name="T2" fmla="*/ 290 w 361"/>
                    <a:gd name="T3" fmla="*/ 17 h 139"/>
                    <a:gd name="T4" fmla="*/ 83 w 361"/>
                    <a:gd name="T5" fmla="*/ 0 h 139"/>
                    <a:gd name="T6" fmla="*/ 0 w 361"/>
                    <a:gd name="T7" fmla="*/ 10 h 139"/>
                    <a:gd name="T8" fmla="*/ 23 w 361"/>
                    <a:gd name="T9" fmla="*/ 99 h 139"/>
                    <a:gd name="T10" fmla="*/ 142 w 361"/>
                    <a:gd name="T11" fmla="*/ 107 h 139"/>
                    <a:gd name="T12" fmla="*/ 361 w 361"/>
                    <a:gd name="T13" fmla="*/ 95 h 139"/>
                    <a:gd name="T14" fmla="*/ 361 w 361"/>
                    <a:gd name="T15" fmla="*/ 78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61" h="139">
                      <a:moveTo>
                        <a:pt x="361" y="78"/>
                      </a:moveTo>
                      <a:cubicBezTo>
                        <a:pt x="361" y="78"/>
                        <a:pt x="352" y="34"/>
                        <a:pt x="290" y="17"/>
                      </a:cubicBezTo>
                      <a:cubicBezTo>
                        <a:pt x="228" y="0"/>
                        <a:pt x="149" y="74"/>
                        <a:pt x="83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13" y="86"/>
                        <a:pt x="23" y="99"/>
                      </a:cubicBezTo>
                      <a:cubicBezTo>
                        <a:pt x="23" y="99"/>
                        <a:pt x="91" y="139"/>
                        <a:pt x="142" y="107"/>
                      </a:cubicBezTo>
                      <a:cubicBezTo>
                        <a:pt x="235" y="47"/>
                        <a:pt x="299" y="15"/>
                        <a:pt x="361" y="95"/>
                      </a:cubicBezTo>
                      <a:lnTo>
                        <a:pt x="361" y="78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6" name="îṡḻïḓe"/>
                <p:cNvSpPr>
                  <a:spLocks/>
                </p:cNvSpPr>
                <p:nvPr/>
              </p:nvSpPr>
              <p:spPr bwMode="auto">
                <a:xfrm>
                  <a:off x="6005662" y="2016167"/>
                  <a:ext cx="54185" cy="42376"/>
                </a:xfrm>
                <a:custGeom>
                  <a:avLst/>
                  <a:gdLst>
                    <a:gd name="T0" fmla="*/ 33 w 33"/>
                    <a:gd name="T1" fmla="*/ 10 h 26"/>
                    <a:gd name="T2" fmla="*/ 19 w 33"/>
                    <a:gd name="T3" fmla="*/ 26 h 26"/>
                    <a:gd name="T4" fmla="*/ 2 w 33"/>
                    <a:gd name="T5" fmla="*/ 10 h 26"/>
                    <a:gd name="T6" fmla="*/ 33 w 33"/>
                    <a:gd name="T7" fmla="*/ 1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26">
                      <a:moveTo>
                        <a:pt x="33" y="10"/>
                      </a:move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9" y="26"/>
                        <a:pt x="0" y="19"/>
                        <a:pt x="2" y="10"/>
                      </a:cubicBezTo>
                      <a:cubicBezTo>
                        <a:pt x="3" y="0"/>
                        <a:pt x="33" y="10"/>
                        <a:pt x="33" y="1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7" name="ísľîḍè"/>
                <p:cNvSpPr>
                  <a:spLocks/>
                </p:cNvSpPr>
                <p:nvPr/>
              </p:nvSpPr>
              <p:spPr bwMode="auto">
                <a:xfrm>
                  <a:off x="6027197" y="2048817"/>
                  <a:ext cx="14588" cy="49323"/>
                </a:xfrm>
                <a:custGeom>
                  <a:avLst/>
                  <a:gdLst>
                    <a:gd name="T0" fmla="*/ 4 w 9"/>
                    <a:gd name="T1" fmla="*/ 0 h 30"/>
                    <a:gd name="T2" fmla="*/ 6 w 9"/>
                    <a:gd name="T3" fmla="*/ 17 h 30"/>
                    <a:gd name="T4" fmla="*/ 0 w 9"/>
                    <a:gd name="T5" fmla="*/ 17 h 30"/>
                    <a:gd name="T6" fmla="*/ 4 w 9"/>
                    <a:gd name="T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" h="30">
                      <a:moveTo>
                        <a:pt x="4" y="0"/>
                      </a:moveTo>
                      <a:cubicBezTo>
                        <a:pt x="4" y="0"/>
                        <a:pt x="9" y="4"/>
                        <a:pt x="6" y="17"/>
                      </a:cubicBezTo>
                      <a:cubicBezTo>
                        <a:pt x="3" y="30"/>
                        <a:pt x="0" y="17"/>
                        <a:pt x="0" y="17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8" name="iSľiḓê"/>
                <p:cNvSpPr>
                  <a:spLocks/>
                </p:cNvSpPr>
                <p:nvPr/>
              </p:nvSpPr>
              <p:spPr bwMode="auto">
                <a:xfrm>
                  <a:off x="5847969" y="2122454"/>
                  <a:ext cx="127822" cy="311914"/>
                </a:xfrm>
                <a:custGeom>
                  <a:avLst/>
                  <a:gdLst>
                    <a:gd name="T0" fmla="*/ 78 w 78"/>
                    <a:gd name="T1" fmla="*/ 28 h 190"/>
                    <a:gd name="T2" fmla="*/ 26 w 78"/>
                    <a:gd name="T3" fmla="*/ 0 h 190"/>
                    <a:gd name="T4" fmla="*/ 44 w 78"/>
                    <a:gd name="T5" fmla="*/ 190 h 190"/>
                    <a:gd name="T6" fmla="*/ 78 w 78"/>
                    <a:gd name="T7" fmla="*/ 28 h 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190">
                      <a:moveTo>
                        <a:pt x="78" y="28"/>
                      </a:moveTo>
                      <a:cubicBezTo>
                        <a:pt x="78" y="28"/>
                        <a:pt x="51" y="21"/>
                        <a:pt x="26" y="0"/>
                      </a:cubicBezTo>
                      <a:cubicBezTo>
                        <a:pt x="26" y="0"/>
                        <a:pt x="0" y="137"/>
                        <a:pt x="44" y="190"/>
                      </a:cubicBezTo>
                      <a:cubicBezTo>
                        <a:pt x="44" y="190"/>
                        <a:pt x="33" y="121"/>
                        <a:pt x="78" y="28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9" name="îSļíďè"/>
                <p:cNvSpPr>
                  <a:spLocks/>
                </p:cNvSpPr>
                <p:nvPr/>
              </p:nvSpPr>
              <p:spPr bwMode="auto">
                <a:xfrm>
                  <a:off x="5909101" y="2002968"/>
                  <a:ext cx="118096" cy="165335"/>
                </a:xfrm>
                <a:custGeom>
                  <a:avLst/>
                  <a:gdLst>
                    <a:gd name="T0" fmla="*/ 54 w 72"/>
                    <a:gd name="T1" fmla="*/ 0 h 101"/>
                    <a:gd name="T2" fmla="*/ 0 w 72"/>
                    <a:gd name="T3" fmla="*/ 9 h 101"/>
                    <a:gd name="T4" fmla="*/ 41 w 72"/>
                    <a:gd name="T5" fmla="*/ 101 h 101"/>
                    <a:gd name="T6" fmla="*/ 54 w 72"/>
                    <a:gd name="T7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2" h="101">
                      <a:moveTo>
                        <a:pt x="54" y="0"/>
                      </a:moveTo>
                      <a:cubicBezTo>
                        <a:pt x="54" y="0"/>
                        <a:pt x="26" y="18"/>
                        <a:pt x="0" y="9"/>
                      </a:cubicBezTo>
                      <a:cubicBezTo>
                        <a:pt x="0" y="9"/>
                        <a:pt x="23" y="79"/>
                        <a:pt x="41" y="101"/>
                      </a:cubicBezTo>
                      <a:cubicBezTo>
                        <a:pt x="41" y="101"/>
                        <a:pt x="72" y="46"/>
                        <a:pt x="54" y="0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0" name="îŝḷiḋè"/>
                <p:cNvSpPr>
                  <a:spLocks/>
                </p:cNvSpPr>
                <p:nvPr/>
              </p:nvSpPr>
              <p:spPr bwMode="auto">
                <a:xfrm>
                  <a:off x="5964676" y="1955035"/>
                  <a:ext cx="95172" cy="103508"/>
                </a:xfrm>
                <a:custGeom>
                  <a:avLst/>
                  <a:gdLst>
                    <a:gd name="T0" fmla="*/ 4 w 58"/>
                    <a:gd name="T1" fmla="*/ 0 h 63"/>
                    <a:gd name="T2" fmla="*/ 32 w 58"/>
                    <a:gd name="T3" fmla="*/ 3 h 63"/>
                    <a:gd name="T4" fmla="*/ 58 w 58"/>
                    <a:gd name="T5" fmla="*/ 47 h 63"/>
                    <a:gd name="T6" fmla="*/ 21 w 58"/>
                    <a:gd name="T7" fmla="*/ 63 h 63"/>
                    <a:gd name="T8" fmla="*/ 4 w 58"/>
                    <a:gd name="T9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63">
                      <a:moveTo>
                        <a:pt x="4" y="0"/>
                      </a:move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58" y="47"/>
                        <a:pt x="58" y="47"/>
                        <a:pt x="58" y="47"/>
                      </a:cubicBezTo>
                      <a:cubicBezTo>
                        <a:pt x="21" y="63"/>
                        <a:pt x="21" y="63"/>
                        <a:pt x="21" y="63"/>
                      </a:cubicBezTo>
                      <a:cubicBezTo>
                        <a:pt x="21" y="63"/>
                        <a:pt x="0" y="22"/>
                        <a:pt x="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1" name="í$1íḋe"/>
                <p:cNvSpPr>
                  <a:spLocks/>
                </p:cNvSpPr>
                <p:nvPr/>
              </p:nvSpPr>
              <p:spPr bwMode="auto">
                <a:xfrm>
                  <a:off x="5738208" y="2514951"/>
                  <a:ext cx="216742" cy="105592"/>
                </a:xfrm>
                <a:custGeom>
                  <a:avLst/>
                  <a:gdLst>
                    <a:gd name="T0" fmla="*/ 0 w 132"/>
                    <a:gd name="T1" fmla="*/ 64 h 64"/>
                    <a:gd name="T2" fmla="*/ 127 w 132"/>
                    <a:gd name="T3" fmla="*/ 19 h 64"/>
                    <a:gd name="T4" fmla="*/ 122 w 132"/>
                    <a:gd name="T5" fmla="*/ 9 h 64"/>
                    <a:gd name="T6" fmla="*/ 132 w 132"/>
                    <a:gd name="T7" fmla="*/ 12 h 64"/>
                    <a:gd name="T8" fmla="*/ 115 w 132"/>
                    <a:gd name="T9" fmla="*/ 0 h 64"/>
                    <a:gd name="T10" fmla="*/ 115 w 132"/>
                    <a:gd name="T11" fmla="*/ 18 h 64"/>
                    <a:gd name="T12" fmla="*/ 0 w 132"/>
                    <a:gd name="T13" fmla="*/ 6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" h="64">
                      <a:moveTo>
                        <a:pt x="0" y="64"/>
                      </a:moveTo>
                      <a:cubicBezTo>
                        <a:pt x="0" y="64"/>
                        <a:pt x="114" y="34"/>
                        <a:pt x="127" y="19"/>
                      </a:cubicBezTo>
                      <a:cubicBezTo>
                        <a:pt x="122" y="9"/>
                        <a:pt x="122" y="9"/>
                        <a:pt x="122" y="9"/>
                      </a:cubicBezTo>
                      <a:cubicBezTo>
                        <a:pt x="132" y="12"/>
                        <a:pt x="132" y="12"/>
                        <a:pt x="132" y="12"/>
                      </a:cubicBezTo>
                      <a:cubicBezTo>
                        <a:pt x="132" y="12"/>
                        <a:pt x="118" y="1"/>
                        <a:pt x="115" y="0"/>
                      </a:cubicBezTo>
                      <a:cubicBezTo>
                        <a:pt x="115" y="18"/>
                        <a:pt x="115" y="18"/>
                        <a:pt x="115" y="18"/>
                      </a:cubicBezTo>
                      <a:cubicBezTo>
                        <a:pt x="115" y="18"/>
                        <a:pt x="35" y="59"/>
                        <a:pt x="0" y="64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2" name="îṡľîḓe"/>
                <p:cNvSpPr>
                  <a:spLocks/>
                </p:cNvSpPr>
                <p:nvPr/>
              </p:nvSpPr>
              <p:spPr bwMode="auto">
                <a:xfrm>
                  <a:off x="5736124" y="1991158"/>
                  <a:ext cx="606460" cy="518930"/>
                </a:xfrm>
                <a:custGeom>
                  <a:avLst/>
                  <a:gdLst>
                    <a:gd name="T0" fmla="*/ 122 w 369"/>
                    <a:gd name="T1" fmla="*/ 7 h 316"/>
                    <a:gd name="T2" fmla="*/ 112 w 369"/>
                    <a:gd name="T3" fmla="*/ 190 h 316"/>
                    <a:gd name="T4" fmla="*/ 336 w 369"/>
                    <a:gd name="T5" fmla="*/ 159 h 316"/>
                    <a:gd name="T6" fmla="*/ 369 w 369"/>
                    <a:gd name="T7" fmla="*/ 188 h 316"/>
                    <a:gd name="T8" fmla="*/ 86 w 369"/>
                    <a:gd name="T9" fmla="*/ 235 h 316"/>
                    <a:gd name="T10" fmla="*/ 122 w 369"/>
                    <a:gd name="T11" fmla="*/ 7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9" h="316">
                      <a:moveTo>
                        <a:pt x="122" y="7"/>
                      </a:moveTo>
                      <a:cubicBezTo>
                        <a:pt x="143" y="12"/>
                        <a:pt x="70" y="113"/>
                        <a:pt x="112" y="190"/>
                      </a:cubicBezTo>
                      <a:cubicBezTo>
                        <a:pt x="148" y="256"/>
                        <a:pt x="255" y="204"/>
                        <a:pt x="336" y="159"/>
                      </a:cubicBezTo>
                      <a:cubicBezTo>
                        <a:pt x="336" y="159"/>
                        <a:pt x="350" y="183"/>
                        <a:pt x="369" y="188"/>
                      </a:cubicBezTo>
                      <a:cubicBezTo>
                        <a:pt x="369" y="188"/>
                        <a:pt x="159" y="316"/>
                        <a:pt x="86" y="235"/>
                      </a:cubicBezTo>
                      <a:cubicBezTo>
                        <a:pt x="0" y="140"/>
                        <a:pt x="86" y="0"/>
                        <a:pt x="122" y="7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3" name="ï$ļïḋé"/>
                <p:cNvSpPr>
                  <a:spLocks/>
                </p:cNvSpPr>
                <p:nvPr/>
              </p:nvSpPr>
              <p:spPr bwMode="auto">
                <a:xfrm>
                  <a:off x="5706947" y="2023809"/>
                  <a:ext cx="191733" cy="371656"/>
                </a:xfrm>
                <a:custGeom>
                  <a:avLst/>
                  <a:gdLst>
                    <a:gd name="T0" fmla="*/ 110 w 117"/>
                    <a:gd name="T1" fmla="*/ 0 h 226"/>
                    <a:gd name="T2" fmla="*/ 117 w 117"/>
                    <a:gd name="T3" fmla="*/ 226 h 226"/>
                    <a:gd name="T4" fmla="*/ 110 w 117"/>
                    <a:gd name="T5" fmla="*/ 0 h 2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7" h="226">
                      <a:moveTo>
                        <a:pt x="110" y="0"/>
                      </a:moveTo>
                      <a:cubicBezTo>
                        <a:pt x="110" y="0"/>
                        <a:pt x="0" y="126"/>
                        <a:pt x="117" y="226"/>
                      </a:cubicBezTo>
                      <a:cubicBezTo>
                        <a:pt x="117" y="226"/>
                        <a:pt x="13" y="152"/>
                        <a:pt x="110" y="0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4" name="îṡļíḍé"/>
                <p:cNvSpPr>
                  <a:spLocks/>
                </p:cNvSpPr>
                <p:nvPr/>
              </p:nvSpPr>
              <p:spPr bwMode="auto">
                <a:xfrm>
                  <a:off x="6281452" y="2140516"/>
                  <a:ext cx="174366" cy="169503"/>
                </a:xfrm>
                <a:custGeom>
                  <a:avLst/>
                  <a:gdLst>
                    <a:gd name="T0" fmla="*/ 4 w 106"/>
                    <a:gd name="T1" fmla="*/ 68 h 103"/>
                    <a:gd name="T2" fmla="*/ 17 w 106"/>
                    <a:gd name="T3" fmla="*/ 8 h 103"/>
                    <a:gd name="T4" fmla="*/ 43 w 106"/>
                    <a:gd name="T5" fmla="*/ 10 h 103"/>
                    <a:gd name="T6" fmla="*/ 76 w 106"/>
                    <a:gd name="T7" fmla="*/ 20 h 103"/>
                    <a:gd name="T8" fmla="*/ 97 w 106"/>
                    <a:gd name="T9" fmla="*/ 59 h 103"/>
                    <a:gd name="T10" fmla="*/ 81 w 106"/>
                    <a:gd name="T11" fmla="*/ 56 h 103"/>
                    <a:gd name="T12" fmla="*/ 55 w 106"/>
                    <a:gd name="T13" fmla="*/ 49 h 103"/>
                    <a:gd name="T14" fmla="*/ 37 w 106"/>
                    <a:gd name="T15" fmla="*/ 97 h 103"/>
                    <a:gd name="T16" fmla="*/ 4 w 106"/>
                    <a:gd name="T17" fmla="*/ 68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103">
                      <a:moveTo>
                        <a:pt x="4" y="68"/>
                      </a:moveTo>
                      <a:cubicBezTo>
                        <a:pt x="4" y="68"/>
                        <a:pt x="0" y="19"/>
                        <a:pt x="17" y="8"/>
                      </a:cubicBezTo>
                      <a:cubicBezTo>
                        <a:pt x="17" y="8"/>
                        <a:pt x="33" y="0"/>
                        <a:pt x="43" y="10"/>
                      </a:cubicBezTo>
                      <a:cubicBezTo>
                        <a:pt x="43" y="10"/>
                        <a:pt x="72" y="3"/>
                        <a:pt x="76" y="20"/>
                      </a:cubicBezTo>
                      <a:cubicBezTo>
                        <a:pt x="76" y="20"/>
                        <a:pt x="106" y="27"/>
                        <a:pt x="97" y="59"/>
                      </a:cubicBezTo>
                      <a:cubicBezTo>
                        <a:pt x="97" y="59"/>
                        <a:pt x="88" y="67"/>
                        <a:pt x="81" y="56"/>
                      </a:cubicBezTo>
                      <a:cubicBezTo>
                        <a:pt x="75" y="45"/>
                        <a:pt x="59" y="31"/>
                        <a:pt x="55" y="49"/>
                      </a:cubicBezTo>
                      <a:cubicBezTo>
                        <a:pt x="52" y="67"/>
                        <a:pt x="61" y="91"/>
                        <a:pt x="37" y="97"/>
                      </a:cubicBezTo>
                      <a:cubicBezTo>
                        <a:pt x="13" y="103"/>
                        <a:pt x="4" y="82"/>
                        <a:pt x="4" y="68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5" name="ïśļíḍe"/>
                <p:cNvSpPr>
                  <a:spLocks/>
                </p:cNvSpPr>
                <p:nvPr/>
              </p:nvSpPr>
              <p:spPr bwMode="auto">
                <a:xfrm>
                  <a:off x="6317576" y="2171776"/>
                  <a:ext cx="106981" cy="106981"/>
                </a:xfrm>
                <a:custGeom>
                  <a:avLst/>
                  <a:gdLst>
                    <a:gd name="T0" fmla="*/ 64 w 65"/>
                    <a:gd name="T1" fmla="*/ 35 h 65"/>
                    <a:gd name="T2" fmla="*/ 30 w 65"/>
                    <a:gd name="T3" fmla="*/ 64 h 65"/>
                    <a:gd name="T4" fmla="*/ 1 w 65"/>
                    <a:gd name="T5" fmla="*/ 30 h 65"/>
                    <a:gd name="T6" fmla="*/ 35 w 65"/>
                    <a:gd name="T7" fmla="*/ 1 h 65"/>
                    <a:gd name="T8" fmla="*/ 64 w 65"/>
                    <a:gd name="T9" fmla="*/ 3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65">
                      <a:moveTo>
                        <a:pt x="64" y="35"/>
                      </a:moveTo>
                      <a:cubicBezTo>
                        <a:pt x="62" y="52"/>
                        <a:pt x="47" y="65"/>
                        <a:pt x="30" y="64"/>
                      </a:cubicBezTo>
                      <a:cubicBezTo>
                        <a:pt x="13" y="62"/>
                        <a:pt x="0" y="47"/>
                        <a:pt x="1" y="30"/>
                      </a:cubicBezTo>
                      <a:cubicBezTo>
                        <a:pt x="2" y="13"/>
                        <a:pt x="17" y="0"/>
                        <a:pt x="35" y="1"/>
                      </a:cubicBezTo>
                      <a:cubicBezTo>
                        <a:pt x="52" y="2"/>
                        <a:pt x="65" y="17"/>
                        <a:pt x="64" y="35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6" name="íṡḻïḋe"/>
                <p:cNvSpPr>
                  <a:spLocks/>
                </p:cNvSpPr>
                <p:nvPr/>
              </p:nvSpPr>
              <p:spPr bwMode="auto">
                <a:xfrm>
                  <a:off x="6337721" y="2191922"/>
                  <a:ext cx="67384" cy="67384"/>
                </a:xfrm>
                <a:custGeom>
                  <a:avLst/>
                  <a:gdLst>
                    <a:gd name="T0" fmla="*/ 40 w 41"/>
                    <a:gd name="T1" fmla="*/ 22 h 41"/>
                    <a:gd name="T2" fmla="*/ 19 w 41"/>
                    <a:gd name="T3" fmla="*/ 40 h 41"/>
                    <a:gd name="T4" fmla="*/ 1 w 41"/>
                    <a:gd name="T5" fmla="*/ 19 h 41"/>
                    <a:gd name="T6" fmla="*/ 22 w 41"/>
                    <a:gd name="T7" fmla="*/ 1 h 41"/>
                    <a:gd name="T8" fmla="*/ 40 w 41"/>
                    <a:gd name="T9" fmla="*/ 22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40" y="22"/>
                      </a:moveTo>
                      <a:cubicBezTo>
                        <a:pt x="39" y="33"/>
                        <a:pt x="30" y="41"/>
                        <a:pt x="19" y="40"/>
                      </a:cubicBezTo>
                      <a:cubicBezTo>
                        <a:pt x="8" y="39"/>
                        <a:pt x="0" y="30"/>
                        <a:pt x="1" y="19"/>
                      </a:cubicBezTo>
                      <a:cubicBezTo>
                        <a:pt x="1" y="8"/>
                        <a:pt x="11" y="0"/>
                        <a:pt x="22" y="1"/>
                      </a:cubicBezTo>
                      <a:cubicBezTo>
                        <a:pt x="33" y="2"/>
                        <a:pt x="41" y="11"/>
                        <a:pt x="40" y="22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50" name="iṣ1íḋê"/>
              <p:cNvGrpSpPr/>
              <p:nvPr/>
            </p:nvGrpSpPr>
            <p:grpSpPr>
              <a:xfrm>
                <a:off x="7358312" y="2496370"/>
                <a:ext cx="985063" cy="735671"/>
                <a:chOff x="4389825" y="2066879"/>
                <a:chExt cx="985063" cy="735671"/>
              </a:xfrm>
            </p:grpSpPr>
            <p:sp>
              <p:nvSpPr>
                <p:cNvPr id="51" name="iŝḻiḑè"/>
                <p:cNvSpPr>
                  <a:spLocks/>
                </p:cNvSpPr>
                <p:nvPr/>
              </p:nvSpPr>
              <p:spPr bwMode="auto">
                <a:xfrm>
                  <a:off x="4942794" y="2147462"/>
                  <a:ext cx="182702" cy="167419"/>
                </a:xfrm>
                <a:custGeom>
                  <a:avLst/>
                  <a:gdLst>
                    <a:gd name="T0" fmla="*/ 104 w 111"/>
                    <a:gd name="T1" fmla="*/ 57 h 102"/>
                    <a:gd name="T2" fmla="*/ 39 w 111"/>
                    <a:gd name="T3" fmla="*/ 6 h 102"/>
                    <a:gd name="T4" fmla="*/ 18 w 111"/>
                    <a:gd name="T5" fmla="*/ 8 h 102"/>
                    <a:gd name="T6" fmla="*/ 6 w 111"/>
                    <a:gd name="T7" fmla="*/ 23 h 102"/>
                    <a:gd name="T8" fmla="*/ 8 w 111"/>
                    <a:gd name="T9" fmla="*/ 45 h 102"/>
                    <a:gd name="T10" fmla="*/ 9 w 111"/>
                    <a:gd name="T11" fmla="*/ 46 h 102"/>
                    <a:gd name="T12" fmla="*/ 12 w 111"/>
                    <a:gd name="T13" fmla="*/ 38 h 102"/>
                    <a:gd name="T14" fmla="*/ 23 w 111"/>
                    <a:gd name="T15" fmla="*/ 24 h 102"/>
                    <a:gd name="T16" fmla="*/ 40 w 111"/>
                    <a:gd name="T17" fmla="*/ 21 h 102"/>
                    <a:gd name="T18" fmla="*/ 89 w 111"/>
                    <a:gd name="T19" fmla="*/ 59 h 102"/>
                    <a:gd name="T20" fmla="*/ 89 w 111"/>
                    <a:gd name="T21" fmla="*/ 77 h 102"/>
                    <a:gd name="T22" fmla="*/ 79 w 111"/>
                    <a:gd name="T23" fmla="*/ 91 h 102"/>
                    <a:gd name="T24" fmla="*/ 72 w 111"/>
                    <a:gd name="T25" fmla="*/ 96 h 102"/>
                    <a:gd name="T26" fmla="*/ 72 w 111"/>
                    <a:gd name="T27" fmla="*/ 96 h 102"/>
                    <a:gd name="T28" fmla="*/ 94 w 111"/>
                    <a:gd name="T29" fmla="*/ 94 h 102"/>
                    <a:gd name="T30" fmla="*/ 106 w 111"/>
                    <a:gd name="T31" fmla="*/ 79 h 102"/>
                    <a:gd name="T32" fmla="*/ 104 w 111"/>
                    <a:gd name="T33" fmla="*/ 57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" h="102">
                      <a:moveTo>
                        <a:pt x="104" y="57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3" y="0"/>
                        <a:pt x="23" y="2"/>
                        <a:pt x="18" y="8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0" y="30"/>
                        <a:pt x="1" y="40"/>
                        <a:pt x="8" y="45"/>
                      </a:cubicBezTo>
                      <a:cubicBezTo>
                        <a:pt x="9" y="46"/>
                        <a:pt x="9" y="46"/>
                        <a:pt x="9" y="46"/>
                      </a:cubicBezTo>
                      <a:cubicBezTo>
                        <a:pt x="9" y="43"/>
                        <a:pt x="10" y="40"/>
                        <a:pt x="12" y="38"/>
                      </a:cubicBezTo>
                      <a:cubicBezTo>
                        <a:pt x="23" y="24"/>
                        <a:pt x="23" y="24"/>
                        <a:pt x="23" y="24"/>
                      </a:cubicBezTo>
                      <a:cubicBezTo>
                        <a:pt x="27" y="18"/>
                        <a:pt x="35" y="17"/>
                        <a:pt x="40" y="21"/>
                      </a:cubicBezTo>
                      <a:cubicBezTo>
                        <a:pt x="89" y="59"/>
                        <a:pt x="89" y="59"/>
                        <a:pt x="89" y="59"/>
                      </a:cubicBezTo>
                      <a:cubicBezTo>
                        <a:pt x="94" y="63"/>
                        <a:pt x="94" y="72"/>
                        <a:pt x="89" y="77"/>
                      </a:cubicBezTo>
                      <a:cubicBezTo>
                        <a:pt x="79" y="91"/>
                        <a:pt x="79" y="91"/>
                        <a:pt x="79" y="91"/>
                      </a:cubicBezTo>
                      <a:cubicBezTo>
                        <a:pt x="77" y="93"/>
                        <a:pt x="74" y="95"/>
                        <a:pt x="72" y="96"/>
                      </a:cubicBezTo>
                      <a:cubicBezTo>
                        <a:pt x="72" y="96"/>
                        <a:pt x="72" y="96"/>
                        <a:pt x="72" y="96"/>
                      </a:cubicBezTo>
                      <a:cubicBezTo>
                        <a:pt x="79" y="102"/>
                        <a:pt x="89" y="101"/>
                        <a:pt x="94" y="94"/>
                      </a:cubicBezTo>
                      <a:cubicBezTo>
                        <a:pt x="106" y="79"/>
                        <a:pt x="106" y="79"/>
                        <a:pt x="106" y="79"/>
                      </a:cubicBezTo>
                      <a:cubicBezTo>
                        <a:pt x="111" y="72"/>
                        <a:pt x="110" y="62"/>
                        <a:pt x="104" y="57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2" name="íšlîḍé"/>
                <p:cNvSpPr>
                  <a:spLocks/>
                </p:cNvSpPr>
                <p:nvPr/>
              </p:nvSpPr>
              <p:spPr bwMode="auto">
                <a:xfrm>
                  <a:off x="4931679" y="2139126"/>
                  <a:ext cx="182007" cy="166030"/>
                </a:xfrm>
                <a:custGeom>
                  <a:avLst/>
                  <a:gdLst>
                    <a:gd name="T0" fmla="*/ 103 w 111"/>
                    <a:gd name="T1" fmla="*/ 56 h 101"/>
                    <a:gd name="T2" fmla="*/ 39 w 111"/>
                    <a:gd name="T3" fmla="*/ 5 h 101"/>
                    <a:gd name="T4" fmla="*/ 17 w 111"/>
                    <a:gd name="T5" fmla="*/ 7 h 101"/>
                    <a:gd name="T6" fmla="*/ 5 w 111"/>
                    <a:gd name="T7" fmla="*/ 23 h 101"/>
                    <a:gd name="T8" fmla="*/ 8 w 111"/>
                    <a:gd name="T9" fmla="*/ 44 h 101"/>
                    <a:gd name="T10" fmla="*/ 8 w 111"/>
                    <a:gd name="T11" fmla="*/ 45 h 101"/>
                    <a:gd name="T12" fmla="*/ 12 w 111"/>
                    <a:gd name="T13" fmla="*/ 37 h 101"/>
                    <a:gd name="T14" fmla="*/ 22 w 111"/>
                    <a:gd name="T15" fmla="*/ 24 h 101"/>
                    <a:gd name="T16" fmla="*/ 40 w 111"/>
                    <a:gd name="T17" fmla="*/ 20 h 101"/>
                    <a:gd name="T18" fmla="*/ 88 w 111"/>
                    <a:gd name="T19" fmla="*/ 59 h 101"/>
                    <a:gd name="T20" fmla="*/ 89 w 111"/>
                    <a:gd name="T21" fmla="*/ 77 h 101"/>
                    <a:gd name="T22" fmla="*/ 78 w 111"/>
                    <a:gd name="T23" fmla="*/ 90 h 101"/>
                    <a:gd name="T24" fmla="*/ 71 w 111"/>
                    <a:gd name="T25" fmla="*/ 95 h 101"/>
                    <a:gd name="T26" fmla="*/ 72 w 111"/>
                    <a:gd name="T27" fmla="*/ 96 h 101"/>
                    <a:gd name="T28" fmla="*/ 94 w 111"/>
                    <a:gd name="T29" fmla="*/ 93 h 101"/>
                    <a:gd name="T30" fmla="*/ 106 w 111"/>
                    <a:gd name="T31" fmla="*/ 78 h 101"/>
                    <a:gd name="T32" fmla="*/ 103 w 111"/>
                    <a:gd name="T33" fmla="*/ 56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" h="101">
                      <a:moveTo>
                        <a:pt x="103" y="56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32" y="0"/>
                        <a:pt x="23" y="1"/>
                        <a:pt x="17" y="7"/>
                      </a:cubicBezTo>
                      <a:cubicBezTo>
                        <a:pt x="5" y="23"/>
                        <a:pt x="5" y="23"/>
                        <a:pt x="5" y="23"/>
                      </a:cubicBezTo>
                      <a:cubicBezTo>
                        <a:pt x="0" y="29"/>
                        <a:pt x="1" y="39"/>
                        <a:pt x="8" y="44"/>
                      </a:cubicBezTo>
                      <a:cubicBezTo>
                        <a:pt x="8" y="45"/>
                        <a:pt x="8" y="45"/>
                        <a:pt x="8" y="45"/>
                      </a:cubicBezTo>
                      <a:cubicBezTo>
                        <a:pt x="9" y="42"/>
                        <a:pt x="10" y="39"/>
                        <a:pt x="12" y="37"/>
                      </a:cubicBezTo>
                      <a:cubicBezTo>
                        <a:pt x="22" y="24"/>
                        <a:pt x="22" y="24"/>
                        <a:pt x="22" y="24"/>
                      </a:cubicBezTo>
                      <a:cubicBezTo>
                        <a:pt x="27" y="18"/>
                        <a:pt x="35" y="16"/>
                        <a:pt x="40" y="20"/>
                      </a:cubicBezTo>
                      <a:cubicBezTo>
                        <a:pt x="88" y="59"/>
                        <a:pt x="88" y="59"/>
                        <a:pt x="88" y="59"/>
                      </a:cubicBezTo>
                      <a:cubicBezTo>
                        <a:pt x="93" y="63"/>
                        <a:pt x="94" y="71"/>
                        <a:pt x="89" y="77"/>
                      </a:cubicBezTo>
                      <a:cubicBezTo>
                        <a:pt x="78" y="90"/>
                        <a:pt x="78" y="90"/>
                        <a:pt x="78" y="90"/>
                      </a:cubicBezTo>
                      <a:cubicBezTo>
                        <a:pt x="76" y="93"/>
                        <a:pt x="74" y="94"/>
                        <a:pt x="71" y="95"/>
                      </a:cubicBezTo>
                      <a:cubicBezTo>
                        <a:pt x="72" y="96"/>
                        <a:pt x="72" y="96"/>
                        <a:pt x="72" y="96"/>
                      </a:cubicBezTo>
                      <a:cubicBezTo>
                        <a:pt x="79" y="101"/>
                        <a:pt x="88" y="100"/>
                        <a:pt x="94" y="93"/>
                      </a:cubicBezTo>
                      <a:cubicBezTo>
                        <a:pt x="106" y="78"/>
                        <a:pt x="106" y="78"/>
                        <a:pt x="106" y="78"/>
                      </a:cubicBezTo>
                      <a:cubicBezTo>
                        <a:pt x="111" y="71"/>
                        <a:pt x="110" y="61"/>
                        <a:pt x="103" y="56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3" name="ïṥļiḍê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724556" cy="700937"/>
                </a:xfrm>
                <a:custGeom>
                  <a:avLst/>
                  <a:gdLst>
                    <a:gd name="T0" fmla="*/ 286 w 441"/>
                    <a:gd name="T1" fmla="*/ 419 h 427"/>
                    <a:gd name="T2" fmla="*/ 264 w 441"/>
                    <a:gd name="T3" fmla="*/ 422 h 427"/>
                    <a:gd name="T4" fmla="*/ 8 w 441"/>
                    <a:gd name="T5" fmla="*/ 219 h 427"/>
                    <a:gd name="T6" fmla="*/ 6 w 441"/>
                    <a:gd name="T7" fmla="*/ 197 h 427"/>
                    <a:gd name="T8" fmla="*/ 156 w 441"/>
                    <a:gd name="T9" fmla="*/ 8 h 427"/>
                    <a:gd name="T10" fmla="*/ 178 w 441"/>
                    <a:gd name="T11" fmla="*/ 5 h 427"/>
                    <a:gd name="T12" fmla="*/ 434 w 441"/>
                    <a:gd name="T13" fmla="*/ 208 h 427"/>
                    <a:gd name="T14" fmla="*/ 436 w 441"/>
                    <a:gd name="T15" fmla="*/ 230 h 427"/>
                    <a:gd name="T16" fmla="*/ 286 w 441"/>
                    <a:gd name="T17" fmla="*/ 419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1" h="427">
                      <a:moveTo>
                        <a:pt x="286" y="419"/>
                      </a:moveTo>
                      <a:cubicBezTo>
                        <a:pt x="280" y="426"/>
                        <a:pt x="270" y="427"/>
                        <a:pt x="264" y="422"/>
                      </a:cubicBezTo>
                      <a:cubicBezTo>
                        <a:pt x="8" y="219"/>
                        <a:pt x="8" y="219"/>
                        <a:pt x="8" y="219"/>
                      </a:cubicBezTo>
                      <a:cubicBezTo>
                        <a:pt x="2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8" y="5"/>
                      </a:cubicBezTo>
                      <a:cubicBezTo>
                        <a:pt x="434" y="208"/>
                        <a:pt x="434" y="208"/>
                        <a:pt x="434" y="208"/>
                      </a:cubicBezTo>
                      <a:cubicBezTo>
                        <a:pt x="440" y="214"/>
                        <a:pt x="441" y="223"/>
                        <a:pt x="436" y="230"/>
                      </a:cubicBezTo>
                      <a:lnTo>
                        <a:pt x="286" y="419"/>
                      </a:ln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4" name="ïsḷîḑê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694685" cy="676623"/>
                </a:xfrm>
                <a:custGeom>
                  <a:avLst/>
                  <a:gdLst>
                    <a:gd name="T0" fmla="*/ 267 w 423"/>
                    <a:gd name="T1" fmla="*/ 404 h 412"/>
                    <a:gd name="T2" fmla="*/ 246 w 423"/>
                    <a:gd name="T3" fmla="*/ 407 h 412"/>
                    <a:gd name="T4" fmla="*/ 8 w 423"/>
                    <a:gd name="T5" fmla="*/ 218 h 412"/>
                    <a:gd name="T6" fmla="*/ 6 w 423"/>
                    <a:gd name="T7" fmla="*/ 197 h 412"/>
                    <a:gd name="T8" fmla="*/ 156 w 423"/>
                    <a:gd name="T9" fmla="*/ 8 h 412"/>
                    <a:gd name="T10" fmla="*/ 177 w 423"/>
                    <a:gd name="T11" fmla="*/ 5 h 412"/>
                    <a:gd name="T12" fmla="*/ 415 w 423"/>
                    <a:gd name="T13" fmla="*/ 194 h 412"/>
                    <a:gd name="T14" fmla="*/ 417 w 423"/>
                    <a:gd name="T15" fmla="*/ 215 h 412"/>
                    <a:gd name="T16" fmla="*/ 267 w 423"/>
                    <a:gd name="T17" fmla="*/ 404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3" h="412">
                      <a:moveTo>
                        <a:pt x="267" y="404"/>
                      </a:moveTo>
                      <a:cubicBezTo>
                        <a:pt x="261" y="411"/>
                        <a:pt x="252" y="412"/>
                        <a:pt x="246" y="407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5" y="194"/>
                        <a:pt x="415" y="194"/>
                        <a:pt x="415" y="194"/>
                      </a:cubicBezTo>
                      <a:cubicBezTo>
                        <a:pt x="422" y="199"/>
                        <a:pt x="423" y="209"/>
                        <a:pt x="417" y="215"/>
                      </a:cubicBezTo>
                      <a:lnTo>
                        <a:pt x="267" y="404"/>
                      </a:ln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5" name="îSḻíḋè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694685" cy="676623"/>
                </a:xfrm>
                <a:custGeom>
                  <a:avLst/>
                  <a:gdLst>
                    <a:gd name="T0" fmla="*/ 267 w 423"/>
                    <a:gd name="T1" fmla="*/ 404 h 412"/>
                    <a:gd name="T2" fmla="*/ 246 w 423"/>
                    <a:gd name="T3" fmla="*/ 407 h 412"/>
                    <a:gd name="T4" fmla="*/ 8 w 423"/>
                    <a:gd name="T5" fmla="*/ 218 h 412"/>
                    <a:gd name="T6" fmla="*/ 6 w 423"/>
                    <a:gd name="T7" fmla="*/ 197 h 412"/>
                    <a:gd name="T8" fmla="*/ 156 w 423"/>
                    <a:gd name="T9" fmla="*/ 8 h 412"/>
                    <a:gd name="T10" fmla="*/ 177 w 423"/>
                    <a:gd name="T11" fmla="*/ 5 h 412"/>
                    <a:gd name="T12" fmla="*/ 415 w 423"/>
                    <a:gd name="T13" fmla="*/ 194 h 412"/>
                    <a:gd name="T14" fmla="*/ 417 w 423"/>
                    <a:gd name="T15" fmla="*/ 215 h 412"/>
                    <a:gd name="T16" fmla="*/ 267 w 423"/>
                    <a:gd name="T17" fmla="*/ 404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3" h="412">
                      <a:moveTo>
                        <a:pt x="267" y="404"/>
                      </a:moveTo>
                      <a:cubicBezTo>
                        <a:pt x="261" y="411"/>
                        <a:pt x="252" y="412"/>
                        <a:pt x="246" y="407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5" y="194"/>
                        <a:pt x="415" y="194"/>
                        <a:pt x="415" y="194"/>
                      </a:cubicBezTo>
                      <a:cubicBezTo>
                        <a:pt x="422" y="199"/>
                        <a:pt x="423" y="209"/>
                        <a:pt x="417" y="215"/>
                      </a:cubicBezTo>
                      <a:lnTo>
                        <a:pt x="267" y="404"/>
                      </a:lnTo>
                      <a:close/>
                    </a:path>
                  </a:pathLst>
                </a:custGeom>
                <a:noFill/>
                <a:ln w="14288" cap="flat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6" name="iš1íḓé"/>
                <p:cNvSpPr>
                  <a:spLocks/>
                </p:cNvSpPr>
                <p:nvPr/>
              </p:nvSpPr>
              <p:spPr bwMode="auto">
                <a:xfrm>
                  <a:off x="4521120" y="2066879"/>
                  <a:ext cx="698158" cy="681486"/>
                </a:xfrm>
                <a:custGeom>
                  <a:avLst/>
                  <a:gdLst>
                    <a:gd name="T0" fmla="*/ 269 w 425"/>
                    <a:gd name="T1" fmla="*/ 406 h 415"/>
                    <a:gd name="T2" fmla="*/ 248 w 425"/>
                    <a:gd name="T3" fmla="*/ 409 h 415"/>
                    <a:gd name="T4" fmla="*/ 8 w 425"/>
                    <a:gd name="T5" fmla="*/ 218 h 415"/>
                    <a:gd name="T6" fmla="*/ 6 w 425"/>
                    <a:gd name="T7" fmla="*/ 197 h 415"/>
                    <a:gd name="T8" fmla="*/ 156 w 425"/>
                    <a:gd name="T9" fmla="*/ 8 h 415"/>
                    <a:gd name="T10" fmla="*/ 177 w 425"/>
                    <a:gd name="T11" fmla="*/ 5 h 415"/>
                    <a:gd name="T12" fmla="*/ 418 w 425"/>
                    <a:gd name="T13" fmla="*/ 196 h 415"/>
                    <a:gd name="T14" fmla="*/ 419 w 425"/>
                    <a:gd name="T15" fmla="*/ 217 h 415"/>
                    <a:gd name="T16" fmla="*/ 269 w 425"/>
                    <a:gd name="T17" fmla="*/ 406 h 4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5" h="415">
                      <a:moveTo>
                        <a:pt x="269" y="406"/>
                      </a:moveTo>
                      <a:cubicBezTo>
                        <a:pt x="264" y="413"/>
                        <a:pt x="254" y="415"/>
                        <a:pt x="248" y="409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8" y="196"/>
                        <a:pt x="418" y="196"/>
                        <a:pt x="418" y="196"/>
                      </a:cubicBezTo>
                      <a:cubicBezTo>
                        <a:pt x="424" y="201"/>
                        <a:pt x="425" y="211"/>
                        <a:pt x="419" y="217"/>
                      </a:cubicBezTo>
                      <a:lnTo>
                        <a:pt x="269" y="406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7" name="ïṥḻiḓé"/>
                <p:cNvSpPr>
                  <a:spLocks/>
                </p:cNvSpPr>
                <p:nvPr/>
              </p:nvSpPr>
              <p:spPr bwMode="auto">
                <a:xfrm>
                  <a:off x="4553770" y="2099529"/>
                  <a:ext cx="617575" cy="602986"/>
                </a:xfrm>
                <a:custGeom>
                  <a:avLst/>
                  <a:gdLst>
                    <a:gd name="T0" fmla="*/ 237 w 376"/>
                    <a:gd name="T1" fmla="*/ 360 h 367"/>
                    <a:gd name="T2" fmla="*/ 218 w 376"/>
                    <a:gd name="T3" fmla="*/ 363 h 367"/>
                    <a:gd name="T4" fmla="*/ 6 w 376"/>
                    <a:gd name="T5" fmla="*/ 194 h 367"/>
                    <a:gd name="T6" fmla="*/ 5 w 376"/>
                    <a:gd name="T7" fmla="*/ 175 h 367"/>
                    <a:gd name="T8" fmla="*/ 139 w 376"/>
                    <a:gd name="T9" fmla="*/ 7 h 367"/>
                    <a:gd name="T10" fmla="*/ 158 w 376"/>
                    <a:gd name="T11" fmla="*/ 4 h 367"/>
                    <a:gd name="T12" fmla="*/ 369 w 376"/>
                    <a:gd name="T13" fmla="*/ 172 h 367"/>
                    <a:gd name="T14" fmla="*/ 371 w 376"/>
                    <a:gd name="T15" fmla="*/ 191 h 367"/>
                    <a:gd name="T16" fmla="*/ 237 w 376"/>
                    <a:gd name="T17" fmla="*/ 360 h 3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6" h="367">
                      <a:moveTo>
                        <a:pt x="237" y="360"/>
                      </a:moveTo>
                      <a:cubicBezTo>
                        <a:pt x="232" y="366"/>
                        <a:pt x="223" y="367"/>
                        <a:pt x="218" y="363"/>
                      </a:cubicBezTo>
                      <a:cubicBezTo>
                        <a:pt x="6" y="194"/>
                        <a:pt x="6" y="194"/>
                        <a:pt x="6" y="194"/>
                      </a:cubicBezTo>
                      <a:cubicBezTo>
                        <a:pt x="1" y="190"/>
                        <a:pt x="0" y="181"/>
                        <a:pt x="5" y="175"/>
                      </a:cubicBezTo>
                      <a:cubicBezTo>
                        <a:pt x="139" y="7"/>
                        <a:pt x="139" y="7"/>
                        <a:pt x="139" y="7"/>
                      </a:cubicBezTo>
                      <a:cubicBezTo>
                        <a:pt x="144" y="1"/>
                        <a:pt x="152" y="0"/>
                        <a:pt x="158" y="4"/>
                      </a:cubicBezTo>
                      <a:cubicBezTo>
                        <a:pt x="369" y="172"/>
                        <a:pt x="369" y="172"/>
                        <a:pt x="369" y="172"/>
                      </a:cubicBezTo>
                      <a:cubicBezTo>
                        <a:pt x="375" y="177"/>
                        <a:pt x="376" y="185"/>
                        <a:pt x="371" y="191"/>
                      </a:cubicBezTo>
                      <a:lnTo>
                        <a:pt x="237" y="36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8" name="íṡḷïḓê"/>
                <p:cNvSpPr>
                  <a:spLocks/>
                </p:cNvSpPr>
                <p:nvPr/>
              </p:nvSpPr>
              <p:spPr bwMode="auto">
                <a:xfrm>
                  <a:off x="5296389" y="2401717"/>
                  <a:ext cx="42376" cy="72247"/>
                </a:xfrm>
                <a:custGeom>
                  <a:avLst/>
                  <a:gdLst>
                    <a:gd name="T0" fmla="*/ 6 w 26"/>
                    <a:gd name="T1" fmla="*/ 16 h 44"/>
                    <a:gd name="T2" fmla="*/ 11 w 26"/>
                    <a:gd name="T3" fmla="*/ 34 h 44"/>
                    <a:gd name="T4" fmla="*/ 26 w 26"/>
                    <a:gd name="T5" fmla="*/ 34 h 44"/>
                    <a:gd name="T6" fmla="*/ 18 w 26"/>
                    <a:gd name="T7" fmla="*/ 8 h 44"/>
                    <a:gd name="T8" fmla="*/ 6 w 26"/>
                    <a:gd name="T9" fmla="*/ 16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44">
                      <a:moveTo>
                        <a:pt x="6" y="16"/>
                      </a:moveTo>
                      <a:cubicBezTo>
                        <a:pt x="9" y="21"/>
                        <a:pt x="10" y="27"/>
                        <a:pt x="11" y="34"/>
                      </a:cubicBezTo>
                      <a:cubicBezTo>
                        <a:pt x="11" y="44"/>
                        <a:pt x="26" y="44"/>
                        <a:pt x="26" y="34"/>
                      </a:cubicBezTo>
                      <a:cubicBezTo>
                        <a:pt x="25" y="25"/>
                        <a:pt x="23" y="16"/>
                        <a:pt x="18" y="8"/>
                      </a:cubicBezTo>
                      <a:cubicBezTo>
                        <a:pt x="13" y="0"/>
                        <a:pt x="0" y="7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9" name="îṡ1iďe"/>
                <p:cNvSpPr>
                  <a:spLocks/>
                </p:cNvSpPr>
                <p:nvPr/>
              </p:nvSpPr>
              <p:spPr bwMode="auto">
                <a:xfrm>
                  <a:off x="5342238" y="2403801"/>
                  <a:ext cx="32650" cy="60438"/>
                </a:xfrm>
                <a:custGeom>
                  <a:avLst/>
                  <a:gdLst>
                    <a:gd name="T0" fmla="*/ 3 w 20"/>
                    <a:gd name="T1" fmla="*/ 13 h 37"/>
                    <a:gd name="T2" fmla="*/ 5 w 20"/>
                    <a:gd name="T3" fmla="*/ 27 h 37"/>
                    <a:gd name="T4" fmla="*/ 20 w 20"/>
                    <a:gd name="T5" fmla="*/ 27 h 37"/>
                    <a:gd name="T6" fmla="*/ 17 w 20"/>
                    <a:gd name="T7" fmla="*/ 9 h 37"/>
                    <a:gd name="T8" fmla="*/ 3 w 20"/>
                    <a:gd name="T9" fmla="*/ 13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37">
                      <a:moveTo>
                        <a:pt x="3" y="13"/>
                      </a:moveTo>
                      <a:cubicBezTo>
                        <a:pt x="4" y="17"/>
                        <a:pt x="4" y="22"/>
                        <a:pt x="5" y="27"/>
                      </a:cubicBezTo>
                      <a:cubicBezTo>
                        <a:pt x="5" y="37"/>
                        <a:pt x="20" y="37"/>
                        <a:pt x="20" y="27"/>
                      </a:cubicBezTo>
                      <a:cubicBezTo>
                        <a:pt x="19" y="21"/>
                        <a:pt x="19" y="15"/>
                        <a:pt x="17" y="9"/>
                      </a:cubicBezTo>
                      <a:cubicBezTo>
                        <a:pt x="14" y="0"/>
                        <a:pt x="0" y="4"/>
                        <a:pt x="3" y="1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0" name="íŝ1ïḑè"/>
                <p:cNvSpPr>
                  <a:spLocks/>
                </p:cNvSpPr>
                <p:nvPr/>
              </p:nvSpPr>
              <p:spPr bwMode="auto">
                <a:xfrm>
                  <a:off x="4430811" y="2354479"/>
                  <a:ext cx="42376" cy="100035"/>
                </a:xfrm>
                <a:custGeom>
                  <a:avLst/>
                  <a:gdLst>
                    <a:gd name="T0" fmla="*/ 7 w 26"/>
                    <a:gd name="T1" fmla="*/ 9 h 61"/>
                    <a:gd name="T2" fmla="*/ 9 w 26"/>
                    <a:gd name="T3" fmla="*/ 53 h 61"/>
                    <a:gd name="T4" fmla="*/ 21 w 26"/>
                    <a:gd name="T5" fmla="*/ 45 h 61"/>
                    <a:gd name="T6" fmla="*/ 19 w 26"/>
                    <a:gd name="T7" fmla="*/ 17 h 61"/>
                    <a:gd name="T8" fmla="*/ 7 w 26"/>
                    <a:gd name="T9" fmla="*/ 9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61">
                      <a:moveTo>
                        <a:pt x="7" y="9"/>
                      </a:moveTo>
                      <a:cubicBezTo>
                        <a:pt x="0" y="24"/>
                        <a:pt x="2" y="38"/>
                        <a:pt x="9" y="53"/>
                      </a:cubicBezTo>
                      <a:cubicBezTo>
                        <a:pt x="13" y="61"/>
                        <a:pt x="26" y="54"/>
                        <a:pt x="21" y="45"/>
                      </a:cubicBezTo>
                      <a:cubicBezTo>
                        <a:pt x="17" y="36"/>
                        <a:pt x="15" y="26"/>
                        <a:pt x="19" y="17"/>
                      </a:cubicBezTo>
                      <a:cubicBezTo>
                        <a:pt x="23" y="8"/>
                        <a:pt x="11" y="0"/>
                        <a:pt x="7" y="9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1" name="íSļïḋé"/>
                <p:cNvSpPr>
                  <a:spLocks/>
                </p:cNvSpPr>
                <p:nvPr/>
              </p:nvSpPr>
              <p:spPr bwMode="auto">
                <a:xfrm>
                  <a:off x="4389825" y="2365594"/>
                  <a:ext cx="31261" cy="80583"/>
                </a:xfrm>
                <a:custGeom>
                  <a:avLst/>
                  <a:gdLst>
                    <a:gd name="T0" fmla="*/ 1 w 19"/>
                    <a:gd name="T1" fmla="*/ 10 h 49"/>
                    <a:gd name="T2" fmla="*/ 3 w 19"/>
                    <a:gd name="T3" fmla="*/ 40 h 49"/>
                    <a:gd name="T4" fmla="*/ 17 w 19"/>
                    <a:gd name="T5" fmla="*/ 36 h 49"/>
                    <a:gd name="T6" fmla="*/ 16 w 19"/>
                    <a:gd name="T7" fmla="*/ 10 h 49"/>
                    <a:gd name="T8" fmla="*/ 1 w 19"/>
                    <a:gd name="T9" fmla="*/ 1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49">
                      <a:moveTo>
                        <a:pt x="1" y="10"/>
                      </a:moveTo>
                      <a:cubicBezTo>
                        <a:pt x="1" y="20"/>
                        <a:pt x="1" y="30"/>
                        <a:pt x="3" y="40"/>
                      </a:cubicBezTo>
                      <a:cubicBezTo>
                        <a:pt x="5" y="49"/>
                        <a:pt x="19" y="45"/>
                        <a:pt x="17" y="36"/>
                      </a:cubicBezTo>
                      <a:cubicBezTo>
                        <a:pt x="16" y="27"/>
                        <a:pt x="16" y="19"/>
                        <a:pt x="16" y="10"/>
                      </a:cubicBezTo>
                      <a:cubicBezTo>
                        <a:pt x="15" y="0"/>
                        <a:pt x="0" y="0"/>
                        <a:pt x="1" y="10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</p:grpSp>
      </p:grpSp>
      <p:sp>
        <p:nvSpPr>
          <p:cNvPr id="127" name="文本框 173">
            <a:extLst>
              <a:ext uri="{FF2B5EF4-FFF2-40B4-BE49-F238E27FC236}">
                <a16:creationId xmlns:a16="http://schemas.microsoft.com/office/drawing/2014/main" id="{9A64F226-3234-4E29-8655-79FCF8F9CDF6}"/>
              </a:ext>
            </a:extLst>
          </p:cNvPr>
          <p:cNvSpPr txBox="1"/>
          <p:nvPr/>
        </p:nvSpPr>
        <p:spPr>
          <a:xfrm>
            <a:off x="983128" y="261144"/>
            <a:ext cx="1890210" cy="276999"/>
          </a:xfrm>
          <a:prstGeom prst="rect">
            <a:avLst/>
          </a:prstGeom>
          <a:noFill/>
        </p:spPr>
        <p:txBody>
          <a:bodyPr wrap="none">
            <a:normAutofit fontScale="85000" lnSpcReduction="20000"/>
          </a:bodyPr>
          <a:lstStyle/>
          <a:p>
            <a:r>
              <a:rPr lang="zh-CN" altLang="en-US" b="1" dirty="0">
                <a:solidFill>
                  <a:srgbClr val="E1193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成功项目展示</a:t>
            </a:r>
          </a:p>
        </p:txBody>
      </p:sp>
    </p:spTree>
    <p:extLst>
      <p:ext uri="{BB962C8B-B14F-4D97-AF65-F5344CB8AC3E}">
        <p14:creationId xmlns:p14="http://schemas.microsoft.com/office/powerpoint/2010/main" val="428980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D6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62629" y="2831377"/>
            <a:ext cx="13943051" cy="1963742"/>
            <a:chOff x="-2556792" y="-2711472"/>
            <a:chExt cx="13943051" cy="1963742"/>
          </a:xfrm>
        </p:grpSpPr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4417134" y="-2711468"/>
              <a:ext cx="6969125" cy="1963738"/>
            </a:xfrm>
            <a:custGeom>
              <a:avLst/>
              <a:gdLst>
                <a:gd name="T0" fmla="*/ 1576 w 1644"/>
                <a:gd name="T1" fmla="*/ 461 h 461"/>
                <a:gd name="T2" fmla="*/ 1621 w 1644"/>
                <a:gd name="T3" fmla="*/ 381 h 461"/>
                <a:gd name="T4" fmla="*/ 1567 w 1644"/>
                <a:gd name="T5" fmla="*/ 173 h 461"/>
                <a:gd name="T6" fmla="*/ 1364 w 1644"/>
                <a:gd name="T7" fmla="*/ 178 h 461"/>
                <a:gd name="T8" fmla="*/ 1306 w 1644"/>
                <a:gd name="T9" fmla="*/ 152 h 461"/>
                <a:gd name="T10" fmla="*/ 1249 w 1644"/>
                <a:gd name="T11" fmla="*/ 116 h 461"/>
                <a:gd name="T12" fmla="*/ 1209 w 1644"/>
                <a:gd name="T13" fmla="*/ 49 h 461"/>
                <a:gd name="T14" fmla="*/ 1132 w 1644"/>
                <a:gd name="T15" fmla="*/ 62 h 461"/>
                <a:gd name="T16" fmla="*/ 1064 w 1644"/>
                <a:gd name="T17" fmla="*/ 43 h 461"/>
                <a:gd name="T18" fmla="*/ 999 w 1644"/>
                <a:gd name="T19" fmla="*/ 79 h 461"/>
                <a:gd name="T20" fmla="*/ 896 w 1644"/>
                <a:gd name="T21" fmla="*/ 70 h 461"/>
                <a:gd name="T22" fmla="*/ 844 w 1644"/>
                <a:gd name="T23" fmla="*/ 157 h 461"/>
                <a:gd name="T24" fmla="*/ 790 w 1644"/>
                <a:gd name="T25" fmla="*/ 147 h 461"/>
                <a:gd name="T26" fmla="*/ 755 w 1644"/>
                <a:gd name="T27" fmla="*/ 186 h 461"/>
                <a:gd name="T28" fmla="*/ 725 w 1644"/>
                <a:gd name="T29" fmla="*/ 141 h 461"/>
                <a:gd name="T30" fmla="*/ 673 w 1644"/>
                <a:gd name="T31" fmla="*/ 134 h 461"/>
                <a:gd name="T32" fmla="*/ 621 w 1644"/>
                <a:gd name="T33" fmla="*/ 47 h 461"/>
                <a:gd name="T34" fmla="*/ 532 w 1644"/>
                <a:gd name="T35" fmla="*/ 2 h 461"/>
                <a:gd name="T36" fmla="*/ 444 w 1644"/>
                <a:gd name="T37" fmla="*/ 48 h 461"/>
                <a:gd name="T38" fmla="*/ 375 w 1644"/>
                <a:gd name="T39" fmla="*/ 71 h 461"/>
                <a:gd name="T40" fmla="*/ 284 w 1644"/>
                <a:gd name="T41" fmla="*/ 57 h 461"/>
                <a:gd name="T42" fmla="*/ 222 w 1644"/>
                <a:gd name="T43" fmla="*/ 133 h 461"/>
                <a:gd name="T44" fmla="*/ 139 w 1644"/>
                <a:gd name="T45" fmla="*/ 148 h 461"/>
                <a:gd name="T46" fmla="*/ 87 w 1644"/>
                <a:gd name="T47" fmla="*/ 164 h 461"/>
                <a:gd name="T48" fmla="*/ 0 w 1644"/>
                <a:gd name="T49" fmla="*/ 121 h 461"/>
                <a:gd name="T50" fmla="*/ 0 w 1644"/>
                <a:gd name="T51" fmla="*/ 432 h 461"/>
                <a:gd name="T52" fmla="*/ 37 w 1644"/>
                <a:gd name="T53" fmla="*/ 461 h 461"/>
                <a:gd name="T54" fmla="*/ 1576 w 1644"/>
                <a:gd name="T55" fmla="*/ 461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44" h="461">
                  <a:moveTo>
                    <a:pt x="1576" y="461"/>
                  </a:moveTo>
                  <a:cubicBezTo>
                    <a:pt x="1596" y="437"/>
                    <a:pt x="1611" y="410"/>
                    <a:pt x="1621" y="381"/>
                  </a:cubicBezTo>
                  <a:cubicBezTo>
                    <a:pt x="1644" y="308"/>
                    <a:pt x="1626" y="221"/>
                    <a:pt x="1567" y="173"/>
                  </a:cubicBezTo>
                  <a:cubicBezTo>
                    <a:pt x="1510" y="127"/>
                    <a:pt x="1426" y="140"/>
                    <a:pt x="1364" y="178"/>
                  </a:cubicBezTo>
                  <a:cubicBezTo>
                    <a:pt x="1359" y="153"/>
                    <a:pt x="1327" y="139"/>
                    <a:pt x="1306" y="152"/>
                  </a:cubicBezTo>
                  <a:cubicBezTo>
                    <a:pt x="1302" y="130"/>
                    <a:pt x="1271" y="110"/>
                    <a:pt x="1249" y="116"/>
                  </a:cubicBezTo>
                  <a:cubicBezTo>
                    <a:pt x="1251" y="88"/>
                    <a:pt x="1234" y="61"/>
                    <a:pt x="1209" y="49"/>
                  </a:cubicBezTo>
                  <a:cubicBezTo>
                    <a:pt x="1183" y="38"/>
                    <a:pt x="1153" y="44"/>
                    <a:pt x="1132" y="62"/>
                  </a:cubicBezTo>
                  <a:cubicBezTo>
                    <a:pt x="1114" y="47"/>
                    <a:pt x="1088" y="40"/>
                    <a:pt x="1064" y="43"/>
                  </a:cubicBezTo>
                  <a:cubicBezTo>
                    <a:pt x="1040" y="46"/>
                    <a:pt x="1013" y="59"/>
                    <a:pt x="999" y="79"/>
                  </a:cubicBezTo>
                  <a:cubicBezTo>
                    <a:pt x="969" y="58"/>
                    <a:pt x="928" y="55"/>
                    <a:pt x="896" y="70"/>
                  </a:cubicBezTo>
                  <a:cubicBezTo>
                    <a:pt x="863" y="86"/>
                    <a:pt x="846" y="121"/>
                    <a:pt x="844" y="157"/>
                  </a:cubicBezTo>
                  <a:cubicBezTo>
                    <a:pt x="829" y="145"/>
                    <a:pt x="808" y="142"/>
                    <a:pt x="790" y="147"/>
                  </a:cubicBezTo>
                  <a:cubicBezTo>
                    <a:pt x="772" y="153"/>
                    <a:pt x="762" y="168"/>
                    <a:pt x="755" y="186"/>
                  </a:cubicBezTo>
                  <a:cubicBezTo>
                    <a:pt x="754" y="167"/>
                    <a:pt x="742" y="149"/>
                    <a:pt x="725" y="141"/>
                  </a:cubicBezTo>
                  <a:cubicBezTo>
                    <a:pt x="708" y="133"/>
                    <a:pt x="689" y="124"/>
                    <a:pt x="673" y="134"/>
                  </a:cubicBezTo>
                  <a:cubicBezTo>
                    <a:pt x="661" y="103"/>
                    <a:pt x="645" y="72"/>
                    <a:pt x="621" y="47"/>
                  </a:cubicBezTo>
                  <a:cubicBezTo>
                    <a:pt x="598" y="22"/>
                    <a:pt x="566" y="4"/>
                    <a:pt x="532" y="2"/>
                  </a:cubicBezTo>
                  <a:cubicBezTo>
                    <a:pt x="498" y="0"/>
                    <a:pt x="460" y="18"/>
                    <a:pt x="444" y="48"/>
                  </a:cubicBezTo>
                  <a:cubicBezTo>
                    <a:pt x="420" y="36"/>
                    <a:pt x="390" y="49"/>
                    <a:pt x="375" y="71"/>
                  </a:cubicBezTo>
                  <a:cubicBezTo>
                    <a:pt x="349" y="52"/>
                    <a:pt x="314" y="46"/>
                    <a:pt x="284" y="57"/>
                  </a:cubicBezTo>
                  <a:cubicBezTo>
                    <a:pt x="254" y="68"/>
                    <a:pt x="229" y="102"/>
                    <a:pt x="222" y="133"/>
                  </a:cubicBezTo>
                  <a:cubicBezTo>
                    <a:pt x="197" y="113"/>
                    <a:pt x="155" y="121"/>
                    <a:pt x="139" y="148"/>
                  </a:cubicBezTo>
                  <a:cubicBezTo>
                    <a:pt x="121" y="135"/>
                    <a:pt x="98" y="145"/>
                    <a:pt x="87" y="164"/>
                  </a:cubicBezTo>
                  <a:cubicBezTo>
                    <a:pt x="66" y="137"/>
                    <a:pt x="33" y="122"/>
                    <a:pt x="0" y="121"/>
                  </a:cubicBezTo>
                  <a:cubicBezTo>
                    <a:pt x="0" y="432"/>
                    <a:pt x="0" y="432"/>
                    <a:pt x="0" y="432"/>
                  </a:cubicBezTo>
                  <a:cubicBezTo>
                    <a:pt x="12" y="443"/>
                    <a:pt x="24" y="452"/>
                    <a:pt x="37" y="461"/>
                  </a:cubicBezTo>
                  <a:lnTo>
                    <a:pt x="1576" y="461"/>
                  </a:lnTo>
                  <a:close/>
                </a:path>
              </a:pathLst>
            </a:custGeom>
            <a:solidFill>
              <a:schemeClr val="bg1">
                <a:alpha val="4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auto">
            <a:xfrm flipH="1">
              <a:off x="-2556792" y="-2711472"/>
              <a:ext cx="6969125" cy="1963738"/>
            </a:xfrm>
            <a:custGeom>
              <a:avLst/>
              <a:gdLst>
                <a:gd name="T0" fmla="*/ 1576 w 1644"/>
                <a:gd name="T1" fmla="*/ 461 h 461"/>
                <a:gd name="T2" fmla="*/ 1621 w 1644"/>
                <a:gd name="T3" fmla="*/ 381 h 461"/>
                <a:gd name="T4" fmla="*/ 1567 w 1644"/>
                <a:gd name="T5" fmla="*/ 173 h 461"/>
                <a:gd name="T6" fmla="*/ 1364 w 1644"/>
                <a:gd name="T7" fmla="*/ 178 h 461"/>
                <a:gd name="T8" fmla="*/ 1306 w 1644"/>
                <a:gd name="T9" fmla="*/ 152 h 461"/>
                <a:gd name="T10" fmla="*/ 1249 w 1644"/>
                <a:gd name="T11" fmla="*/ 116 h 461"/>
                <a:gd name="T12" fmla="*/ 1209 w 1644"/>
                <a:gd name="T13" fmla="*/ 49 h 461"/>
                <a:gd name="T14" fmla="*/ 1132 w 1644"/>
                <a:gd name="T15" fmla="*/ 62 h 461"/>
                <a:gd name="T16" fmla="*/ 1064 w 1644"/>
                <a:gd name="T17" fmla="*/ 43 h 461"/>
                <a:gd name="T18" fmla="*/ 999 w 1644"/>
                <a:gd name="T19" fmla="*/ 79 h 461"/>
                <a:gd name="T20" fmla="*/ 896 w 1644"/>
                <a:gd name="T21" fmla="*/ 70 h 461"/>
                <a:gd name="T22" fmla="*/ 844 w 1644"/>
                <a:gd name="T23" fmla="*/ 157 h 461"/>
                <a:gd name="T24" fmla="*/ 790 w 1644"/>
                <a:gd name="T25" fmla="*/ 147 h 461"/>
                <a:gd name="T26" fmla="*/ 755 w 1644"/>
                <a:gd name="T27" fmla="*/ 186 h 461"/>
                <a:gd name="T28" fmla="*/ 725 w 1644"/>
                <a:gd name="T29" fmla="*/ 141 h 461"/>
                <a:gd name="T30" fmla="*/ 673 w 1644"/>
                <a:gd name="T31" fmla="*/ 134 h 461"/>
                <a:gd name="T32" fmla="*/ 621 w 1644"/>
                <a:gd name="T33" fmla="*/ 47 h 461"/>
                <a:gd name="T34" fmla="*/ 532 w 1644"/>
                <a:gd name="T35" fmla="*/ 2 h 461"/>
                <a:gd name="T36" fmla="*/ 444 w 1644"/>
                <a:gd name="T37" fmla="*/ 48 h 461"/>
                <a:gd name="T38" fmla="*/ 375 w 1644"/>
                <a:gd name="T39" fmla="*/ 71 h 461"/>
                <a:gd name="T40" fmla="*/ 284 w 1644"/>
                <a:gd name="T41" fmla="*/ 57 h 461"/>
                <a:gd name="T42" fmla="*/ 222 w 1644"/>
                <a:gd name="T43" fmla="*/ 133 h 461"/>
                <a:gd name="T44" fmla="*/ 139 w 1644"/>
                <a:gd name="T45" fmla="*/ 148 h 461"/>
                <a:gd name="T46" fmla="*/ 87 w 1644"/>
                <a:gd name="T47" fmla="*/ 164 h 461"/>
                <a:gd name="T48" fmla="*/ 0 w 1644"/>
                <a:gd name="T49" fmla="*/ 121 h 461"/>
                <a:gd name="T50" fmla="*/ 0 w 1644"/>
                <a:gd name="T51" fmla="*/ 432 h 461"/>
                <a:gd name="T52" fmla="*/ 37 w 1644"/>
                <a:gd name="T53" fmla="*/ 461 h 461"/>
                <a:gd name="T54" fmla="*/ 1576 w 1644"/>
                <a:gd name="T55" fmla="*/ 461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44" h="461">
                  <a:moveTo>
                    <a:pt x="1576" y="461"/>
                  </a:moveTo>
                  <a:cubicBezTo>
                    <a:pt x="1596" y="437"/>
                    <a:pt x="1611" y="410"/>
                    <a:pt x="1621" y="381"/>
                  </a:cubicBezTo>
                  <a:cubicBezTo>
                    <a:pt x="1644" y="308"/>
                    <a:pt x="1626" y="221"/>
                    <a:pt x="1567" y="173"/>
                  </a:cubicBezTo>
                  <a:cubicBezTo>
                    <a:pt x="1510" y="127"/>
                    <a:pt x="1426" y="140"/>
                    <a:pt x="1364" y="178"/>
                  </a:cubicBezTo>
                  <a:cubicBezTo>
                    <a:pt x="1359" y="153"/>
                    <a:pt x="1327" y="139"/>
                    <a:pt x="1306" y="152"/>
                  </a:cubicBezTo>
                  <a:cubicBezTo>
                    <a:pt x="1302" y="130"/>
                    <a:pt x="1271" y="110"/>
                    <a:pt x="1249" y="116"/>
                  </a:cubicBezTo>
                  <a:cubicBezTo>
                    <a:pt x="1251" y="88"/>
                    <a:pt x="1234" y="61"/>
                    <a:pt x="1209" y="49"/>
                  </a:cubicBezTo>
                  <a:cubicBezTo>
                    <a:pt x="1183" y="38"/>
                    <a:pt x="1153" y="44"/>
                    <a:pt x="1132" y="62"/>
                  </a:cubicBezTo>
                  <a:cubicBezTo>
                    <a:pt x="1114" y="47"/>
                    <a:pt x="1088" y="40"/>
                    <a:pt x="1064" y="43"/>
                  </a:cubicBezTo>
                  <a:cubicBezTo>
                    <a:pt x="1040" y="46"/>
                    <a:pt x="1013" y="59"/>
                    <a:pt x="999" y="79"/>
                  </a:cubicBezTo>
                  <a:cubicBezTo>
                    <a:pt x="969" y="58"/>
                    <a:pt x="928" y="55"/>
                    <a:pt x="896" y="70"/>
                  </a:cubicBezTo>
                  <a:cubicBezTo>
                    <a:pt x="863" y="86"/>
                    <a:pt x="846" y="121"/>
                    <a:pt x="844" y="157"/>
                  </a:cubicBezTo>
                  <a:cubicBezTo>
                    <a:pt x="829" y="145"/>
                    <a:pt x="808" y="142"/>
                    <a:pt x="790" y="147"/>
                  </a:cubicBezTo>
                  <a:cubicBezTo>
                    <a:pt x="772" y="153"/>
                    <a:pt x="762" y="168"/>
                    <a:pt x="755" y="186"/>
                  </a:cubicBezTo>
                  <a:cubicBezTo>
                    <a:pt x="754" y="167"/>
                    <a:pt x="742" y="149"/>
                    <a:pt x="725" y="141"/>
                  </a:cubicBezTo>
                  <a:cubicBezTo>
                    <a:pt x="708" y="133"/>
                    <a:pt x="689" y="124"/>
                    <a:pt x="673" y="134"/>
                  </a:cubicBezTo>
                  <a:cubicBezTo>
                    <a:pt x="661" y="103"/>
                    <a:pt x="645" y="72"/>
                    <a:pt x="621" y="47"/>
                  </a:cubicBezTo>
                  <a:cubicBezTo>
                    <a:pt x="598" y="22"/>
                    <a:pt x="566" y="4"/>
                    <a:pt x="532" y="2"/>
                  </a:cubicBezTo>
                  <a:cubicBezTo>
                    <a:pt x="498" y="0"/>
                    <a:pt x="460" y="18"/>
                    <a:pt x="444" y="48"/>
                  </a:cubicBezTo>
                  <a:cubicBezTo>
                    <a:pt x="420" y="36"/>
                    <a:pt x="390" y="49"/>
                    <a:pt x="375" y="71"/>
                  </a:cubicBezTo>
                  <a:cubicBezTo>
                    <a:pt x="349" y="52"/>
                    <a:pt x="314" y="46"/>
                    <a:pt x="284" y="57"/>
                  </a:cubicBezTo>
                  <a:cubicBezTo>
                    <a:pt x="254" y="68"/>
                    <a:pt x="229" y="102"/>
                    <a:pt x="222" y="133"/>
                  </a:cubicBezTo>
                  <a:cubicBezTo>
                    <a:pt x="197" y="113"/>
                    <a:pt x="155" y="121"/>
                    <a:pt x="139" y="148"/>
                  </a:cubicBezTo>
                  <a:cubicBezTo>
                    <a:pt x="121" y="135"/>
                    <a:pt x="98" y="145"/>
                    <a:pt x="87" y="164"/>
                  </a:cubicBezTo>
                  <a:cubicBezTo>
                    <a:pt x="66" y="137"/>
                    <a:pt x="33" y="122"/>
                    <a:pt x="0" y="121"/>
                  </a:cubicBezTo>
                  <a:cubicBezTo>
                    <a:pt x="0" y="432"/>
                    <a:pt x="0" y="432"/>
                    <a:pt x="0" y="432"/>
                  </a:cubicBezTo>
                  <a:cubicBezTo>
                    <a:pt x="12" y="443"/>
                    <a:pt x="24" y="452"/>
                    <a:pt x="37" y="461"/>
                  </a:cubicBezTo>
                  <a:lnTo>
                    <a:pt x="1576" y="461"/>
                  </a:lnTo>
                  <a:close/>
                </a:path>
              </a:pathLst>
            </a:custGeom>
            <a:solidFill>
              <a:schemeClr val="bg1">
                <a:alpha val="4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861516" y="2067694"/>
            <a:ext cx="5915025" cy="2459038"/>
            <a:chOff x="3205163" y="2181225"/>
            <a:chExt cx="5915025" cy="2459038"/>
          </a:xfrm>
        </p:grpSpPr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3205163" y="2181225"/>
              <a:ext cx="5915025" cy="2459038"/>
            </a:xfrm>
            <a:custGeom>
              <a:avLst/>
              <a:gdLst>
                <a:gd name="T0" fmla="*/ 3548 w 3726"/>
                <a:gd name="T1" fmla="*/ 1072 h 1549"/>
                <a:gd name="T2" fmla="*/ 2896 w 3726"/>
                <a:gd name="T3" fmla="*/ 585 h 1549"/>
                <a:gd name="T4" fmla="*/ 2699 w 3726"/>
                <a:gd name="T5" fmla="*/ 713 h 1549"/>
                <a:gd name="T6" fmla="*/ 1839 w 3726"/>
                <a:gd name="T7" fmla="*/ 0 h 1549"/>
                <a:gd name="T8" fmla="*/ 908 w 3726"/>
                <a:gd name="T9" fmla="*/ 828 h 1549"/>
                <a:gd name="T10" fmla="*/ 780 w 3726"/>
                <a:gd name="T11" fmla="*/ 758 h 1549"/>
                <a:gd name="T12" fmla="*/ 0 w 3726"/>
                <a:gd name="T13" fmla="*/ 1544 h 1549"/>
                <a:gd name="T14" fmla="*/ 3726 w 3726"/>
                <a:gd name="T15" fmla="*/ 1549 h 1549"/>
                <a:gd name="T16" fmla="*/ 3548 w 3726"/>
                <a:gd name="T17" fmla="*/ 1072 h 1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6" h="1549">
                  <a:moveTo>
                    <a:pt x="3548" y="1072"/>
                  </a:moveTo>
                  <a:lnTo>
                    <a:pt x="2896" y="585"/>
                  </a:lnTo>
                  <a:lnTo>
                    <a:pt x="2699" y="713"/>
                  </a:lnTo>
                  <a:lnTo>
                    <a:pt x="1839" y="0"/>
                  </a:lnTo>
                  <a:lnTo>
                    <a:pt x="908" y="828"/>
                  </a:lnTo>
                  <a:lnTo>
                    <a:pt x="780" y="758"/>
                  </a:lnTo>
                  <a:lnTo>
                    <a:pt x="0" y="1544"/>
                  </a:lnTo>
                  <a:lnTo>
                    <a:pt x="3726" y="1549"/>
                  </a:lnTo>
                  <a:lnTo>
                    <a:pt x="3548" y="1072"/>
                  </a:lnTo>
                  <a:close/>
                </a:path>
              </a:pathLst>
            </a:custGeom>
            <a:solidFill>
              <a:srgbClr val="4353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4427538" y="3384550"/>
              <a:ext cx="552450" cy="1249363"/>
            </a:xfrm>
            <a:custGeom>
              <a:avLst/>
              <a:gdLst>
                <a:gd name="T0" fmla="*/ 245 w 280"/>
                <a:gd name="T1" fmla="*/ 512 h 633"/>
                <a:gd name="T2" fmla="*/ 111 w 280"/>
                <a:gd name="T3" fmla="*/ 57 h 633"/>
                <a:gd name="T4" fmla="*/ 8 w 280"/>
                <a:gd name="T5" fmla="*/ 0 h 633"/>
                <a:gd name="T6" fmla="*/ 91 w 280"/>
                <a:gd name="T7" fmla="*/ 216 h 633"/>
                <a:gd name="T8" fmla="*/ 0 w 280"/>
                <a:gd name="T9" fmla="*/ 182 h 633"/>
                <a:gd name="T10" fmla="*/ 175 w 280"/>
                <a:gd name="T11" fmla="*/ 512 h 633"/>
                <a:gd name="T12" fmla="*/ 240 w 280"/>
                <a:gd name="T13" fmla="*/ 633 h 633"/>
                <a:gd name="T14" fmla="*/ 280 w 280"/>
                <a:gd name="T15" fmla="*/ 633 h 633"/>
                <a:gd name="T16" fmla="*/ 245 w 280"/>
                <a:gd name="T17" fmla="*/ 512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0" h="633">
                  <a:moveTo>
                    <a:pt x="245" y="512"/>
                  </a:moveTo>
                  <a:cubicBezTo>
                    <a:pt x="185" y="308"/>
                    <a:pt x="111" y="57"/>
                    <a:pt x="111" y="57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1" y="216"/>
                    <a:pt x="91" y="216"/>
                    <a:pt x="91" y="216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82"/>
                    <a:pt x="91" y="354"/>
                    <a:pt x="175" y="512"/>
                  </a:cubicBezTo>
                  <a:cubicBezTo>
                    <a:pt x="198" y="554"/>
                    <a:pt x="220" y="596"/>
                    <a:pt x="240" y="633"/>
                  </a:cubicBezTo>
                  <a:cubicBezTo>
                    <a:pt x="280" y="633"/>
                    <a:pt x="280" y="633"/>
                    <a:pt x="280" y="633"/>
                  </a:cubicBezTo>
                  <a:cubicBezTo>
                    <a:pt x="270" y="597"/>
                    <a:pt x="258" y="555"/>
                    <a:pt x="245" y="512"/>
                  </a:cubicBezTo>
                  <a:close/>
                </a:path>
              </a:pathLst>
            </a:custGeom>
            <a:solidFill>
              <a:srgbClr val="A5B7C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6124575" y="2181225"/>
              <a:ext cx="1974850" cy="2459038"/>
            </a:xfrm>
            <a:custGeom>
              <a:avLst/>
              <a:gdLst>
                <a:gd name="T0" fmla="*/ 31 w 1001"/>
                <a:gd name="T1" fmla="*/ 237 h 1245"/>
                <a:gd name="T2" fmla="*/ 330 w 1001"/>
                <a:gd name="T3" fmla="*/ 962 h 1245"/>
                <a:gd name="T4" fmla="*/ 175 w 1001"/>
                <a:gd name="T5" fmla="*/ 966 h 1245"/>
                <a:gd name="T6" fmla="*/ 307 w 1001"/>
                <a:gd name="T7" fmla="*/ 1121 h 1245"/>
                <a:gd name="T8" fmla="*/ 413 w 1001"/>
                <a:gd name="T9" fmla="*/ 1244 h 1245"/>
                <a:gd name="T10" fmla="*/ 1001 w 1001"/>
                <a:gd name="T11" fmla="*/ 1245 h 1245"/>
                <a:gd name="T12" fmla="*/ 884 w 1001"/>
                <a:gd name="T13" fmla="*/ 1121 h 1245"/>
                <a:gd name="T14" fmla="*/ 773 w 1001"/>
                <a:gd name="T15" fmla="*/ 1004 h 1245"/>
                <a:gd name="T16" fmla="*/ 692 w 1001"/>
                <a:gd name="T17" fmla="*/ 573 h 1245"/>
                <a:gd name="T18" fmla="*/ 0 w 1001"/>
                <a:gd name="T19" fmla="*/ 0 h 1245"/>
                <a:gd name="T20" fmla="*/ 231 w 1001"/>
                <a:gd name="T21" fmla="*/ 395 h 1245"/>
                <a:gd name="T22" fmla="*/ 31 w 1001"/>
                <a:gd name="T23" fmla="*/ 237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01" h="1245">
                  <a:moveTo>
                    <a:pt x="31" y="237"/>
                  </a:moveTo>
                  <a:cubicBezTo>
                    <a:pt x="330" y="962"/>
                    <a:pt x="330" y="962"/>
                    <a:pt x="330" y="962"/>
                  </a:cubicBezTo>
                  <a:cubicBezTo>
                    <a:pt x="175" y="966"/>
                    <a:pt x="175" y="966"/>
                    <a:pt x="175" y="966"/>
                  </a:cubicBezTo>
                  <a:cubicBezTo>
                    <a:pt x="175" y="966"/>
                    <a:pt x="231" y="1032"/>
                    <a:pt x="307" y="1121"/>
                  </a:cubicBezTo>
                  <a:cubicBezTo>
                    <a:pt x="340" y="1159"/>
                    <a:pt x="376" y="1201"/>
                    <a:pt x="413" y="1244"/>
                  </a:cubicBezTo>
                  <a:cubicBezTo>
                    <a:pt x="1001" y="1245"/>
                    <a:pt x="1001" y="1245"/>
                    <a:pt x="1001" y="1245"/>
                  </a:cubicBezTo>
                  <a:cubicBezTo>
                    <a:pt x="884" y="1121"/>
                    <a:pt x="884" y="1121"/>
                    <a:pt x="884" y="1121"/>
                  </a:cubicBezTo>
                  <a:cubicBezTo>
                    <a:pt x="773" y="1004"/>
                    <a:pt x="773" y="1004"/>
                    <a:pt x="773" y="1004"/>
                  </a:cubicBezTo>
                  <a:cubicBezTo>
                    <a:pt x="692" y="573"/>
                    <a:pt x="692" y="573"/>
                    <a:pt x="692" y="57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50" y="412"/>
                    <a:pt x="231" y="395"/>
                  </a:cubicBezTo>
                  <a:cubicBezTo>
                    <a:pt x="212" y="379"/>
                    <a:pt x="31" y="237"/>
                    <a:pt x="31" y="237"/>
                  </a:cubicBezTo>
                  <a:close/>
                </a:path>
              </a:pathLst>
            </a:custGeom>
            <a:solidFill>
              <a:srgbClr val="A5B7C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7802563" y="3109913"/>
              <a:ext cx="1317625" cy="1530350"/>
            </a:xfrm>
            <a:custGeom>
              <a:avLst/>
              <a:gdLst>
                <a:gd name="T0" fmla="*/ 146 w 668"/>
                <a:gd name="T1" fmla="*/ 399 h 775"/>
                <a:gd name="T2" fmla="*/ 32 w 668"/>
                <a:gd name="T3" fmla="*/ 387 h 775"/>
                <a:gd name="T4" fmla="*/ 146 w 668"/>
                <a:gd name="T5" fmla="*/ 516 h 775"/>
                <a:gd name="T6" fmla="*/ 374 w 668"/>
                <a:gd name="T7" fmla="*/ 775 h 775"/>
                <a:gd name="T8" fmla="*/ 668 w 668"/>
                <a:gd name="T9" fmla="*/ 775 h 775"/>
                <a:gd name="T10" fmla="*/ 525 w 668"/>
                <a:gd name="T11" fmla="*/ 392 h 775"/>
                <a:gd name="T12" fmla="*/ 146 w 668"/>
                <a:gd name="T13" fmla="*/ 109 h 775"/>
                <a:gd name="T14" fmla="*/ 0 w 668"/>
                <a:gd name="T15" fmla="*/ 0 h 775"/>
                <a:gd name="T16" fmla="*/ 146 w 668"/>
                <a:gd name="T17" fmla="*/ 399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8" h="775">
                  <a:moveTo>
                    <a:pt x="146" y="399"/>
                  </a:moveTo>
                  <a:cubicBezTo>
                    <a:pt x="32" y="387"/>
                    <a:pt x="32" y="387"/>
                    <a:pt x="32" y="387"/>
                  </a:cubicBezTo>
                  <a:cubicBezTo>
                    <a:pt x="32" y="387"/>
                    <a:pt x="85" y="447"/>
                    <a:pt x="146" y="516"/>
                  </a:cubicBezTo>
                  <a:cubicBezTo>
                    <a:pt x="213" y="592"/>
                    <a:pt x="298" y="689"/>
                    <a:pt x="374" y="775"/>
                  </a:cubicBezTo>
                  <a:cubicBezTo>
                    <a:pt x="668" y="775"/>
                    <a:pt x="668" y="775"/>
                    <a:pt x="668" y="775"/>
                  </a:cubicBezTo>
                  <a:cubicBezTo>
                    <a:pt x="525" y="392"/>
                    <a:pt x="525" y="392"/>
                    <a:pt x="525" y="392"/>
                  </a:cubicBezTo>
                  <a:cubicBezTo>
                    <a:pt x="146" y="109"/>
                    <a:pt x="146" y="109"/>
                    <a:pt x="146" y="10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46" y="399"/>
                  </a:lnTo>
                  <a:close/>
                </a:path>
              </a:pathLst>
            </a:custGeom>
            <a:solidFill>
              <a:srgbClr val="A5B7C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4646613" y="2181225"/>
              <a:ext cx="1966913" cy="1763713"/>
            </a:xfrm>
            <a:custGeom>
              <a:avLst/>
              <a:gdLst>
                <a:gd name="T0" fmla="*/ 67 w 997"/>
                <a:gd name="T1" fmla="*/ 893 h 893"/>
                <a:gd name="T2" fmla="*/ 780 w 997"/>
                <a:gd name="T3" fmla="*/ 237 h 893"/>
                <a:gd name="T4" fmla="*/ 980 w 997"/>
                <a:gd name="T5" fmla="*/ 395 h 893"/>
                <a:gd name="T6" fmla="*/ 760 w 997"/>
                <a:gd name="T7" fmla="*/ 18 h 893"/>
                <a:gd name="T8" fmla="*/ 754 w 997"/>
                <a:gd name="T9" fmla="*/ 8 h 893"/>
                <a:gd name="T10" fmla="*/ 749 w 997"/>
                <a:gd name="T11" fmla="*/ 0 h 893"/>
                <a:gd name="T12" fmla="*/ 747 w 997"/>
                <a:gd name="T13" fmla="*/ 2 h 893"/>
                <a:gd name="T14" fmla="*/ 726 w 997"/>
                <a:gd name="T15" fmla="*/ 22 h 893"/>
                <a:gd name="T16" fmla="*/ 686 w 997"/>
                <a:gd name="T17" fmla="*/ 57 h 893"/>
                <a:gd name="T18" fmla="*/ 543 w 997"/>
                <a:gd name="T19" fmla="*/ 184 h 893"/>
                <a:gd name="T20" fmla="*/ 506 w 997"/>
                <a:gd name="T21" fmla="*/ 217 h 893"/>
                <a:gd name="T22" fmla="*/ 0 w 997"/>
                <a:gd name="T23" fmla="*/ 666 h 893"/>
                <a:gd name="T24" fmla="*/ 67 w 997"/>
                <a:gd name="T25" fmla="*/ 893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7" h="893">
                  <a:moveTo>
                    <a:pt x="67" y="893"/>
                  </a:moveTo>
                  <a:cubicBezTo>
                    <a:pt x="780" y="237"/>
                    <a:pt x="780" y="237"/>
                    <a:pt x="780" y="237"/>
                  </a:cubicBezTo>
                  <a:cubicBezTo>
                    <a:pt x="780" y="237"/>
                    <a:pt x="961" y="379"/>
                    <a:pt x="980" y="395"/>
                  </a:cubicBezTo>
                  <a:cubicBezTo>
                    <a:pt x="997" y="410"/>
                    <a:pt x="808" y="97"/>
                    <a:pt x="760" y="18"/>
                  </a:cubicBezTo>
                  <a:cubicBezTo>
                    <a:pt x="758" y="14"/>
                    <a:pt x="756" y="10"/>
                    <a:pt x="754" y="8"/>
                  </a:cubicBezTo>
                  <a:cubicBezTo>
                    <a:pt x="751" y="3"/>
                    <a:pt x="749" y="0"/>
                    <a:pt x="749" y="0"/>
                  </a:cubicBezTo>
                  <a:cubicBezTo>
                    <a:pt x="747" y="2"/>
                    <a:pt x="747" y="2"/>
                    <a:pt x="747" y="2"/>
                  </a:cubicBezTo>
                  <a:cubicBezTo>
                    <a:pt x="726" y="22"/>
                    <a:pt x="726" y="22"/>
                    <a:pt x="726" y="22"/>
                  </a:cubicBezTo>
                  <a:cubicBezTo>
                    <a:pt x="686" y="57"/>
                    <a:pt x="686" y="57"/>
                    <a:pt x="686" y="57"/>
                  </a:cubicBezTo>
                  <a:cubicBezTo>
                    <a:pt x="543" y="184"/>
                    <a:pt x="543" y="184"/>
                    <a:pt x="543" y="184"/>
                  </a:cubicBezTo>
                  <a:cubicBezTo>
                    <a:pt x="506" y="217"/>
                    <a:pt x="506" y="217"/>
                    <a:pt x="506" y="217"/>
                  </a:cubicBezTo>
                  <a:cubicBezTo>
                    <a:pt x="0" y="666"/>
                    <a:pt x="0" y="666"/>
                    <a:pt x="0" y="666"/>
                  </a:cubicBezTo>
                  <a:cubicBezTo>
                    <a:pt x="0" y="666"/>
                    <a:pt x="30" y="767"/>
                    <a:pt x="67" y="893"/>
                  </a:cubicBezTo>
                  <a:close/>
                </a:path>
              </a:pathLst>
            </a:custGeom>
            <a:solidFill>
              <a:srgbClr val="323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7489825" y="3109913"/>
              <a:ext cx="600075" cy="1054100"/>
            </a:xfrm>
            <a:custGeom>
              <a:avLst/>
              <a:gdLst>
                <a:gd name="T0" fmla="*/ 237 w 378"/>
                <a:gd name="T1" fmla="*/ 481 h 664"/>
                <a:gd name="T2" fmla="*/ 378 w 378"/>
                <a:gd name="T3" fmla="*/ 496 h 664"/>
                <a:gd name="T4" fmla="*/ 197 w 378"/>
                <a:gd name="T5" fmla="*/ 0 h 664"/>
                <a:gd name="T6" fmla="*/ 0 w 378"/>
                <a:gd name="T7" fmla="*/ 128 h 664"/>
                <a:gd name="T8" fmla="*/ 101 w 378"/>
                <a:gd name="T9" fmla="*/ 664 h 664"/>
                <a:gd name="T10" fmla="*/ 237 w 378"/>
                <a:gd name="T11" fmla="*/ 481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8" h="664">
                  <a:moveTo>
                    <a:pt x="237" y="481"/>
                  </a:moveTo>
                  <a:lnTo>
                    <a:pt x="378" y="496"/>
                  </a:lnTo>
                  <a:lnTo>
                    <a:pt x="197" y="0"/>
                  </a:lnTo>
                  <a:lnTo>
                    <a:pt x="0" y="128"/>
                  </a:lnTo>
                  <a:lnTo>
                    <a:pt x="101" y="664"/>
                  </a:lnTo>
                  <a:lnTo>
                    <a:pt x="237" y="481"/>
                  </a:lnTo>
                  <a:close/>
                </a:path>
              </a:pathLst>
            </a:custGeom>
            <a:solidFill>
              <a:srgbClr val="4353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4979988" y="4089400"/>
              <a:ext cx="1958975" cy="549275"/>
            </a:xfrm>
            <a:custGeom>
              <a:avLst/>
              <a:gdLst>
                <a:gd name="T0" fmla="*/ 0 w 993"/>
                <a:gd name="T1" fmla="*/ 276 h 278"/>
                <a:gd name="T2" fmla="*/ 993 w 993"/>
                <a:gd name="T3" fmla="*/ 278 h 278"/>
                <a:gd name="T4" fmla="*/ 887 w 993"/>
                <a:gd name="T5" fmla="*/ 155 h 278"/>
                <a:gd name="T6" fmla="*/ 755 w 993"/>
                <a:gd name="T7" fmla="*/ 0 h 278"/>
                <a:gd name="T8" fmla="*/ 332 w 993"/>
                <a:gd name="T9" fmla="*/ 155 h 278"/>
                <a:gd name="T10" fmla="*/ 0 w 993"/>
                <a:gd name="T11" fmla="*/ 27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3" h="278">
                  <a:moveTo>
                    <a:pt x="0" y="276"/>
                  </a:moveTo>
                  <a:cubicBezTo>
                    <a:pt x="993" y="278"/>
                    <a:pt x="993" y="278"/>
                    <a:pt x="993" y="278"/>
                  </a:cubicBezTo>
                  <a:cubicBezTo>
                    <a:pt x="956" y="235"/>
                    <a:pt x="920" y="193"/>
                    <a:pt x="887" y="155"/>
                  </a:cubicBezTo>
                  <a:cubicBezTo>
                    <a:pt x="811" y="66"/>
                    <a:pt x="755" y="0"/>
                    <a:pt x="755" y="0"/>
                  </a:cubicBezTo>
                  <a:cubicBezTo>
                    <a:pt x="332" y="155"/>
                    <a:pt x="332" y="155"/>
                    <a:pt x="332" y="155"/>
                  </a:cubicBezTo>
                  <a:lnTo>
                    <a:pt x="0" y="276"/>
                  </a:lnTo>
                  <a:close/>
                </a:path>
              </a:pathLst>
            </a:custGeom>
            <a:solidFill>
              <a:srgbClr val="323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3205163" y="3384550"/>
              <a:ext cx="1401763" cy="1247775"/>
            </a:xfrm>
            <a:custGeom>
              <a:avLst/>
              <a:gdLst>
                <a:gd name="T0" fmla="*/ 780 w 883"/>
                <a:gd name="T1" fmla="*/ 0 h 786"/>
                <a:gd name="T2" fmla="*/ 479 w 883"/>
                <a:gd name="T3" fmla="*/ 302 h 786"/>
                <a:gd name="T4" fmla="*/ 0 w 883"/>
                <a:gd name="T5" fmla="*/ 786 h 786"/>
                <a:gd name="T6" fmla="*/ 479 w 883"/>
                <a:gd name="T7" fmla="*/ 438 h 786"/>
                <a:gd name="T8" fmla="*/ 770 w 883"/>
                <a:gd name="T9" fmla="*/ 226 h 786"/>
                <a:gd name="T10" fmla="*/ 883 w 883"/>
                <a:gd name="T11" fmla="*/ 268 h 786"/>
                <a:gd name="T12" fmla="*/ 780 w 883"/>
                <a:gd name="T13" fmla="*/ 0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3" h="786">
                  <a:moveTo>
                    <a:pt x="780" y="0"/>
                  </a:moveTo>
                  <a:lnTo>
                    <a:pt x="479" y="302"/>
                  </a:lnTo>
                  <a:lnTo>
                    <a:pt x="0" y="786"/>
                  </a:lnTo>
                  <a:lnTo>
                    <a:pt x="479" y="438"/>
                  </a:lnTo>
                  <a:lnTo>
                    <a:pt x="770" y="226"/>
                  </a:lnTo>
                  <a:lnTo>
                    <a:pt x="883" y="268"/>
                  </a:lnTo>
                  <a:lnTo>
                    <a:pt x="780" y="0"/>
                  </a:lnTo>
                  <a:close/>
                </a:path>
              </a:pathLst>
            </a:custGeom>
            <a:solidFill>
              <a:srgbClr val="323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6" name="íşḷiḓe"/>
          <p:cNvGrpSpPr/>
          <p:nvPr/>
        </p:nvGrpSpPr>
        <p:grpSpPr>
          <a:xfrm rot="20729465">
            <a:off x="5310625" y="1585476"/>
            <a:ext cx="1171677" cy="1377583"/>
            <a:chOff x="1368358" y="2784295"/>
            <a:chExt cx="1338859" cy="1574145"/>
          </a:xfrm>
        </p:grpSpPr>
        <p:sp>
          <p:nvSpPr>
            <p:cNvPr id="27" name="ïŝļïḓe"/>
            <p:cNvSpPr>
              <a:spLocks/>
            </p:cNvSpPr>
            <p:nvPr/>
          </p:nvSpPr>
          <p:spPr bwMode="auto">
            <a:xfrm>
              <a:off x="2512539" y="3387438"/>
              <a:ext cx="194678" cy="170791"/>
            </a:xfrm>
            <a:custGeom>
              <a:avLst/>
              <a:gdLst>
                <a:gd name="T0" fmla="*/ 47 w 236"/>
                <a:gd name="T1" fmla="*/ 209 h 209"/>
                <a:gd name="T2" fmla="*/ 223 w 236"/>
                <a:gd name="T3" fmla="*/ 72 h 209"/>
                <a:gd name="T4" fmla="*/ 183 w 236"/>
                <a:gd name="T5" fmla="*/ 15 h 209"/>
                <a:gd name="T6" fmla="*/ 103 w 236"/>
                <a:gd name="T7" fmla="*/ 65 h 209"/>
                <a:gd name="T8" fmla="*/ 113 w 236"/>
                <a:gd name="T9" fmla="*/ 14 h 209"/>
                <a:gd name="T10" fmla="*/ 0 w 236"/>
                <a:gd name="T11" fmla="*/ 114 h 209"/>
                <a:gd name="T12" fmla="*/ 47 w 236"/>
                <a:gd name="T13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" h="209">
                  <a:moveTo>
                    <a:pt x="47" y="209"/>
                  </a:moveTo>
                  <a:cubicBezTo>
                    <a:pt x="47" y="209"/>
                    <a:pt x="211" y="115"/>
                    <a:pt x="223" y="72"/>
                  </a:cubicBezTo>
                  <a:cubicBezTo>
                    <a:pt x="236" y="29"/>
                    <a:pt x="210" y="8"/>
                    <a:pt x="183" y="15"/>
                  </a:cubicBezTo>
                  <a:cubicBezTo>
                    <a:pt x="159" y="21"/>
                    <a:pt x="103" y="65"/>
                    <a:pt x="103" y="65"/>
                  </a:cubicBezTo>
                  <a:cubicBezTo>
                    <a:pt x="103" y="65"/>
                    <a:pt x="165" y="27"/>
                    <a:pt x="113" y="14"/>
                  </a:cubicBezTo>
                  <a:cubicBezTo>
                    <a:pt x="61" y="0"/>
                    <a:pt x="0" y="114"/>
                    <a:pt x="0" y="114"/>
                  </a:cubicBezTo>
                  <a:lnTo>
                    <a:pt x="47" y="209"/>
                  </a:lnTo>
                  <a:close/>
                </a:path>
              </a:pathLst>
            </a:custGeom>
            <a:solidFill>
              <a:srgbClr val="EBB1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8" name="îşlîḍe"/>
            <p:cNvSpPr>
              <a:spLocks/>
            </p:cNvSpPr>
            <p:nvPr/>
          </p:nvSpPr>
          <p:spPr bwMode="auto">
            <a:xfrm>
              <a:off x="2102879" y="3251283"/>
              <a:ext cx="464600" cy="402494"/>
            </a:xfrm>
            <a:custGeom>
              <a:avLst/>
              <a:gdLst>
                <a:gd name="T0" fmla="*/ 511 w 564"/>
                <a:gd name="T1" fmla="*/ 240 h 489"/>
                <a:gd name="T2" fmla="*/ 502 w 564"/>
                <a:gd name="T3" fmla="*/ 243 h 489"/>
                <a:gd name="T4" fmla="*/ 266 w 564"/>
                <a:gd name="T5" fmla="*/ 323 h 489"/>
                <a:gd name="T6" fmla="*/ 146 w 564"/>
                <a:gd name="T7" fmla="*/ 37 h 489"/>
                <a:gd name="T8" fmla="*/ 54 w 564"/>
                <a:gd name="T9" fmla="*/ 23 h 489"/>
                <a:gd name="T10" fmla="*/ 16 w 564"/>
                <a:gd name="T11" fmla="*/ 120 h 489"/>
                <a:gd name="T12" fmla="*/ 158 w 564"/>
                <a:gd name="T13" fmla="*/ 444 h 489"/>
                <a:gd name="T14" fmla="*/ 212 w 564"/>
                <a:gd name="T15" fmla="*/ 486 h 489"/>
                <a:gd name="T16" fmla="*/ 249 w 564"/>
                <a:gd name="T17" fmla="*/ 484 h 489"/>
                <a:gd name="T18" fmla="*/ 550 w 564"/>
                <a:gd name="T19" fmla="*/ 382 h 489"/>
                <a:gd name="T20" fmla="*/ 564 w 564"/>
                <a:gd name="T21" fmla="*/ 376 h 489"/>
                <a:gd name="T22" fmla="*/ 511 w 564"/>
                <a:gd name="T23" fmla="*/ 240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4" h="489">
                  <a:moveTo>
                    <a:pt x="511" y="240"/>
                  </a:moveTo>
                  <a:cubicBezTo>
                    <a:pt x="508" y="241"/>
                    <a:pt x="505" y="242"/>
                    <a:pt x="502" y="243"/>
                  </a:cubicBezTo>
                  <a:cubicBezTo>
                    <a:pt x="266" y="323"/>
                    <a:pt x="266" y="323"/>
                    <a:pt x="266" y="323"/>
                  </a:cubicBezTo>
                  <a:cubicBezTo>
                    <a:pt x="146" y="37"/>
                    <a:pt x="146" y="37"/>
                    <a:pt x="146" y="37"/>
                  </a:cubicBezTo>
                  <a:cubicBezTo>
                    <a:pt x="130" y="0"/>
                    <a:pt x="91" y="7"/>
                    <a:pt x="54" y="23"/>
                  </a:cubicBezTo>
                  <a:cubicBezTo>
                    <a:pt x="17" y="40"/>
                    <a:pt x="0" y="83"/>
                    <a:pt x="16" y="120"/>
                  </a:cubicBezTo>
                  <a:cubicBezTo>
                    <a:pt x="158" y="444"/>
                    <a:pt x="158" y="444"/>
                    <a:pt x="158" y="444"/>
                  </a:cubicBezTo>
                  <a:cubicBezTo>
                    <a:pt x="168" y="467"/>
                    <a:pt x="189" y="482"/>
                    <a:pt x="212" y="486"/>
                  </a:cubicBezTo>
                  <a:cubicBezTo>
                    <a:pt x="224" y="489"/>
                    <a:pt x="237" y="488"/>
                    <a:pt x="249" y="484"/>
                  </a:cubicBezTo>
                  <a:cubicBezTo>
                    <a:pt x="550" y="382"/>
                    <a:pt x="550" y="382"/>
                    <a:pt x="550" y="382"/>
                  </a:cubicBezTo>
                  <a:cubicBezTo>
                    <a:pt x="555" y="380"/>
                    <a:pt x="559" y="378"/>
                    <a:pt x="564" y="376"/>
                  </a:cubicBezTo>
                  <a:cubicBezTo>
                    <a:pt x="543" y="331"/>
                    <a:pt x="519" y="289"/>
                    <a:pt x="511" y="240"/>
                  </a:cubicBezTo>
                  <a:close/>
                </a:path>
              </a:pathLst>
            </a:custGeom>
            <a:solidFill>
              <a:srgbClr val="E3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išḷïḋé"/>
            <p:cNvSpPr>
              <a:spLocks/>
            </p:cNvSpPr>
            <p:nvPr/>
          </p:nvSpPr>
          <p:spPr bwMode="auto">
            <a:xfrm>
              <a:off x="2148264" y="3162902"/>
              <a:ext cx="101519" cy="103908"/>
            </a:xfrm>
            <a:custGeom>
              <a:avLst/>
              <a:gdLst>
                <a:gd name="T0" fmla="*/ 33 w 85"/>
                <a:gd name="T1" fmla="*/ 0 h 87"/>
                <a:gd name="T2" fmla="*/ 0 w 85"/>
                <a:gd name="T3" fmla="*/ 33 h 87"/>
                <a:gd name="T4" fmla="*/ 71 w 85"/>
                <a:gd name="T5" fmla="*/ 87 h 87"/>
                <a:gd name="T6" fmla="*/ 85 w 85"/>
                <a:gd name="T7" fmla="*/ 44 h 87"/>
                <a:gd name="T8" fmla="*/ 33 w 85"/>
                <a:gd name="T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7">
                  <a:moveTo>
                    <a:pt x="33" y="0"/>
                  </a:moveTo>
                  <a:lnTo>
                    <a:pt x="0" y="33"/>
                  </a:lnTo>
                  <a:lnTo>
                    <a:pt x="71" y="87"/>
                  </a:lnTo>
                  <a:lnTo>
                    <a:pt x="85" y="4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E3AE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0" name="ïs1íďe"/>
            <p:cNvSpPr>
              <a:spLocks/>
            </p:cNvSpPr>
            <p:nvPr/>
          </p:nvSpPr>
          <p:spPr bwMode="auto">
            <a:xfrm>
              <a:off x="1368358" y="4150624"/>
              <a:ext cx="217371" cy="207816"/>
            </a:xfrm>
            <a:custGeom>
              <a:avLst/>
              <a:gdLst>
                <a:gd name="T0" fmla="*/ 115 w 265"/>
                <a:gd name="T1" fmla="*/ 0 h 252"/>
                <a:gd name="T2" fmla="*/ 85 w 265"/>
                <a:gd name="T3" fmla="*/ 20 h 252"/>
                <a:gd name="T4" fmla="*/ 0 w 265"/>
                <a:gd name="T5" fmla="*/ 86 h 252"/>
                <a:gd name="T6" fmla="*/ 55 w 265"/>
                <a:gd name="T7" fmla="*/ 141 h 252"/>
                <a:gd name="T8" fmla="*/ 90 w 265"/>
                <a:gd name="T9" fmla="*/ 137 h 252"/>
                <a:gd name="T10" fmla="*/ 153 w 265"/>
                <a:gd name="T11" fmla="*/ 249 h 252"/>
                <a:gd name="T12" fmla="*/ 251 w 265"/>
                <a:gd name="T13" fmla="*/ 252 h 252"/>
                <a:gd name="T14" fmla="*/ 204 w 265"/>
                <a:gd name="T15" fmla="*/ 199 h 252"/>
                <a:gd name="T16" fmla="*/ 179 w 265"/>
                <a:gd name="T17" fmla="*/ 126 h 252"/>
                <a:gd name="T18" fmla="*/ 193 w 265"/>
                <a:gd name="T19" fmla="*/ 68 h 252"/>
                <a:gd name="T20" fmla="*/ 115 w 265"/>
                <a:gd name="T2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5" h="252">
                  <a:moveTo>
                    <a:pt x="115" y="0"/>
                  </a:moveTo>
                  <a:cubicBezTo>
                    <a:pt x="115" y="0"/>
                    <a:pt x="106" y="7"/>
                    <a:pt x="85" y="20"/>
                  </a:cubicBezTo>
                  <a:cubicBezTo>
                    <a:pt x="64" y="33"/>
                    <a:pt x="0" y="86"/>
                    <a:pt x="0" y="86"/>
                  </a:cubicBezTo>
                  <a:cubicBezTo>
                    <a:pt x="55" y="141"/>
                    <a:pt x="55" y="141"/>
                    <a:pt x="55" y="141"/>
                  </a:cubicBezTo>
                  <a:cubicBezTo>
                    <a:pt x="90" y="137"/>
                    <a:pt x="90" y="137"/>
                    <a:pt x="90" y="137"/>
                  </a:cubicBezTo>
                  <a:cubicBezTo>
                    <a:pt x="90" y="137"/>
                    <a:pt x="90" y="231"/>
                    <a:pt x="153" y="249"/>
                  </a:cubicBezTo>
                  <a:cubicBezTo>
                    <a:pt x="214" y="249"/>
                    <a:pt x="228" y="252"/>
                    <a:pt x="251" y="252"/>
                  </a:cubicBezTo>
                  <a:cubicBezTo>
                    <a:pt x="265" y="229"/>
                    <a:pt x="221" y="212"/>
                    <a:pt x="204" y="199"/>
                  </a:cubicBezTo>
                  <a:cubicBezTo>
                    <a:pt x="186" y="186"/>
                    <a:pt x="184" y="147"/>
                    <a:pt x="179" y="126"/>
                  </a:cubicBezTo>
                  <a:cubicBezTo>
                    <a:pt x="175" y="106"/>
                    <a:pt x="193" y="68"/>
                    <a:pt x="193" y="68"/>
                  </a:cubicBezTo>
                  <a:lnTo>
                    <a:pt x="115" y="0"/>
                  </a:lnTo>
                  <a:close/>
                </a:path>
              </a:pathLst>
            </a:custGeom>
            <a:solidFill>
              <a:srgbClr val="1E1A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iṥ1ide"/>
            <p:cNvSpPr>
              <a:spLocks/>
            </p:cNvSpPr>
            <p:nvPr/>
          </p:nvSpPr>
          <p:spPr bwMode="auto">
            <a:xfrm>
              <a:off x="1438824" y="3555841"/>
              <a:ext cx="543426" cy="673610"/>
            </a:xfrm>
            <a:custGeom>
              <a:avLst/>
              <a:gdLst>
                <a:gd name="T0" fmla="*/ 626 w 661"/>
                <a:gd name="T1" fmla="*/ 96 h 818"/>
                <a:gd name="T2" fmla="*/ 534 w 661"/>
                <a:gd name="T3" fmla="*/ 20 h 818"/>
                <a:gd name="T4" fmla="*/ 467 w 661"/>
                <a:gd name="T5" fmla="*/ 7 h 818"/>
                <a:gd name="T6" fmla="*/ 417 w 661"/>
                <a:gd name="T7" fmla="*/ 55 h 818"/>
                <a:gd name="T8" fmla="*/ 299 w 661"/>
                <a:gd name="T9" fmla="*/ 422 h 818"/>
                <a:gd name="T10" fmla="*/ 8 w 661"/>
                <a:gd name="T11" fmla="*/ 708 h 818"/>
                <a:gd name="T12" fmla="*/ 119 w 661"/>
                <a:gd name="T13" fmla="*/ 818 h 818"/>
                <a:gd name="T14" fmla="*/ 121 w 661"/>
                <a:gd name="T15" fmla="*/ 816 h 818"/>
                <a:gd name="T16" fmla="*/ 417 w 661"/>
                <a:gd name="T17" fmla="*/ 510 h 818"/>
                <a:gd name="T18" fmla="*/ 639 w 661"/>
                <a:gd name="T19" fmla="*/ 195 h 818"/>
                <a:gd name="T20" fmla="*/ 626 w 661"/>
                <a:gd name="T21" fmla="*/ 96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1" h="818">
                  <a:moveTo>
                    <a:pt x="626" y="96"/>
                  </a:moveTo>
                  <a:cubicBezTo>
                    <a:pt x="534" y="20"/>
                    <a:pt x="534" y="20"/>
                    <a:pt x="534" y="20"/>
                  </a:cubicBezTo>
                  <a:cubicBezTo>
                    <a:pt x="515" y="5"/>
                    <a:pt x="490" y="0"/>
                    <a:pt x="467" y="7"/>
                  </a:cubicBezTo>
                  <a:cubicBezTo>
                    <a:pt x="443" y="13"/>
                    <a:pt x="425" y="31"/>
                    <a:pt x="417" y="55"/>
                  </a:cubicBezTo>
                  <a:cubicBezTo>
                    <a:pt x="417" y="55"/>
                    <a:pt x="308" y="407"/>
                    <a:pt x="299" y="422"/>
                  </a:cubicBezTo>
                  <a:cubicBezTo>
                    <a:pt x="290" y="436"/>
                    <a:pt x="8" y="708"/>
                    <a:pt x="8" y="708"/>
                  </a:cubicBezTo>
                  <a:cubicBezTo>
                    <a:pt x="0" y="716"/>
                    <a:pt x="85" y="794"/>
                    <a:pt x="119" y="818"/>
                  </a:cubicBezTo>
                  <a:cubicBezTo>
                    <a:pt x="120" y="818"/>
                    <a:pt x="121" y="817"/>
                    <a:pt x="121" y="816"/>
                  </a:cubicBezTo>
                  <a:cubicBezTo>
                    <a:pt x="121" y="816"/>
                    <a:pt x="402" y="525"/>
                    <a:pt x="417" y="510"/>
                  </a:cubicBezTo>
                  <a:cubicBezTo>
                    <a:pt x="432" y="494"/>
                    <a:pt x="639" y="195"/>
                    <a:pt x="639" y="195"/>
                  </a:cubicBezTo>
                  <a:cubicBezTo>
                    <a:pt x="661" y="163"/>
                    <a:pt x="656" y="120"/>
                    <a:pt x="626" y="96"/>
                  </a:cubicBezTo>
                  <a:close/>
                </a:path>
              </a:pathLst>
            </a:custGeom>
            <a:solidFill>
              <a:srgbClr val="4C3B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2" name="ïS1îďê"/>
            <p:cNvSpPr>
              <a:spLocks/>
            </p:cNvSpPr>
            <p:nvPr/>
          </p:nvSpPr>
          <p:spPr bwMode="auto">
            <a:xfrm>
              <a:off x="2597338" y="3426852"/>
              <a:ext cx="16721" cy="13138"/>
            </a:xfrm>
            <a:custGeom>
              <a:avLst/>
              <a:gdLst>
                <a:gd name="T0" fmla="*/ 0 w 20"/>
                <a:gd name="T1" fmla="*/ 17 h 17"/>
                <a:gd name="T2" fmla="*/ 14 w 20"/>
                <a:gd name="T3" fmla="*/ 7 h 17"/>
                <a:gd name="T4" fmla="*/ 20 w 20"/>
                <a:gd name="T5" fmla="*/ 0 h 17"/>
                <a:gd name="T6" fmla="*/ 0 w 20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7">
                  <a:moveTo>
                    <a:pt x="0" y="17"/>
                  </a:moveTo>
                  <a:cubicBezTo>
                    <a:pt x="0" y="17"/>
                    <a:pt x="7" y="13"/>
                    <a:pt x="14" y="7"/>
                  </a:cubicBezTo>
                  <a:cubicBezTo>
                    <a:pt x="16" y="5"/>
                    <a:pt x="18" y="3"/>
                    <a:pt x="20" y="0"/>
                  </a:cubicBezTo>
                  <a:cubicBezTo>
                    <a:pt x="8" y="10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3" name="iṣľíḋê"/>
            <p:cNvSpPr>
              <a:spLocks/>
            </p:cNvSpPr>
            <p:nvPr/>
          </p:nvSpPr>
          <p:spPr bwMode="auto">
            <a:xfrm>
              <a:off x="2609281" y="3425657"/>
              <a:ext cx="5972" cy="5972"/>
            </a:xfrm>
            <a:custGeom>
              <a:avLst/>
              <a:gdLst>
                <a:gd name="T0" fmla="*/ 0 w 8"/>
                <a:gd name="T1" fmla="*/ 8 h 8"/>
                <a:gd name="T2" fmla="*/ 8 w 8"/>
                <a:gd name="T3" fmla="*/ 0 h 8"/>
                <a:gd name="T4" fmla="*/ 6 w 8"/>
                <a:gd name="T5" fmla="*/ 1 h 8"/>
                <a:gd name="T6" fmla="*/ 0 w 8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cubicBezTo>
                    <a:pt x="3" y="6"/>
                    <a:pt x="5" y="3"/>
                    <a:pt x="8" y="0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4" y="4"/>
                    <a:pt x="2" y="6"/>
                    <a:pt x="0" y="8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4" name="ïšļíďê"/>
            <p:cNvSpPr>
              <a:spLocks/>
            </p:cNvSpPr>
            <p:nvPr/>
          </p:nvSpPr>
          <p:spPr bwMode="auto">
            <a:xfrm>
              <a:off x="2614059" y="3420880"/>
              <a:ext cx="5972" cy="5972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6 h 7"/>
                <a:gd name="T4" fmla="*/ 7 w 7"/>
                <a:gd name="T5" fmla="*/ 0 h 7"/>
                <a:gd name="T6" fmla="*/ 0 w 7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0" y="7"/>
                  </a:moveTo>
                  <a:cubicBezTo>
                    <a:pt x="1" y="7"/>
                    <a:pt x="1" y="7"/>
                    <a:pt x="2" y="6"/>
                  </a:cubicBezTo>
                  <a:cubicBezTo>
                    <a:pt x="4" y="4"/>
                    <a:pt x="6" y="2"/>
                    <a:pt x="7" y="0"/>
                  </a:cubicBezTo>
                  <a:cubicBezTo>
                    <a:pt x="5" y="2"/>
                    <a:pt x="3" y="5"/>
                    <a:pt x="0" y="7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5" name="íṥlïde"/>
            <p:cNvSpPr>
              <a:spLocks/>
            </p:cNvSpPr>
            <p:nvPr/>
          </p:nvSpPr>
          <p:spPr bwMode="auto">
            <a:xfrm>
              <a:off x="2524483" y="3391021"/>
              <a:ext cx="118240" cy="85993"/>
            </a:xfrm>
            <a:custGeom>
              <a:avLst/>
              <a:gdLst>
                <a:gd name="T0" fmla="*/ 137 w 143"/>
                <a:gd name="T1" fmla="*/ 21 h 104"/>
                <a:gd name="T2" fmla="*/ 89 w 143"/>
                <a:gd name="T3" fmla="*/ 5 h 104"/>
                <a:gd name="T4" fmla="*/ 0 w 143"/>
                <a:gd name="T5" fmla="*/ 84 h 104"/>
                <a:gd name="T6" fmla="*/ 6 w 143"/>
                <a:gd name="T7" fmla="*/ 104 h 104"/>
                <a:gd name="T8" fmla="*/ 137 w 143"/>
                <a:gd name="T9" fmla="*/ 2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104">
                  <a:moveTo>
                    <a:pt x="137" y="21"/>
                  </a:moveTo>
                  <a:cubicBezTo>
                    <a:pt x="143" y="0"/>
                    <a:pt x="113" y="1"/>
                    <a:pt x="89" y="5"/>
                  </a:cubicBezTo>
                  <a:cubicBezTo>
                    <a:pt x="53" y="10"/>
                    <a:pt x="19" y="55"/>
                    <a:pt x="0" y="84"/>
                  </a:cubicBezTo>
                  <a:cubicBezTo>
                    <a:pt x="2" y="87"/>
                    <a:pt x="6" y="104"/>
                    <a:pt x="6" y="104"/>
                  </a:cubicBezTo>
                  <a:cubicBezTo>
                    <a:pt x="54" y="85"/>
                    <a:pt x="131" y="40"/>
                    <a:pt x="137" y="21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6" name="íṩḻîḓe"/>
            <p:cNvSpPr>
              <a:spLocks/>
            </p:cNvSpPr>
            <p:nvPr/>
          </p:nvSpPr>
          <p:spPr bwMode="auto">
            <a:xfrm>
              <a:off x="1804293" y="3994165"/>
              <a:ext cx="140933" cy="218565"/>
            </a:xfrm>
            <a:custGeom>
              <a:avLst/>
              <a:gdLst>
                <a:gd name="T0" fmla="*/ 85 w 172"/>
                <a:gd name="T1" fmla="*/ 0 h 266"/>
                <a:gd name="T2" fmla="*/ 0 w 172"/>
                <a:gd name="T3" fmla="*/ 59 h 266"/>
                <a:gd name="T4" fmla="*/ 31 w 172"/>
                <a:gd name="T5" fmla="*/ 109 h 266"/>
                <a:gd name="T6" fmla="*/ 62 w 172"/>
                <a:gd name="T7" fmla="*/ 104 h 266"/>
                <a:gd name="T8" fmla="*/ 69 w 172"/>
                <a:gd name="T9" fmla="*/ 179 h 266"/>
                <a:gd name="T10" fmla="*/ 132 w 172"/>
                <a:gd name="T11" fmla="*/ 253 h 266"/>
                <a:gd name="T12" fmla="*/ 151 w 172"/>
                <a:gd name="T13" fmla="*/ 197 h 266"/>
                <a:gd name="T14" fmla="*/ 146 w 172"/>
                <a:gd name="T15" fmla="*/ 116 h 266"/>
                <a:gd name="T16" fmla="*/ 172 w 172"/>
                <a:gd name="T17" fmla="*/ 81 h 266"/>
                <a:gd name="T18" fmla="*/ 85 w 172"/>
                <a:gd name="T19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266">
                  <a:moveTo>
                    <a:pt x="85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1" y="109"/>
                    <a:pt x="59" y="95"/>
                    <a:pt x="62" y="104"/>
                  </a:cubicBezTo>
                  <a:cubicBezTo>
                    <a:pt x="64" y="113"/>
                    <a:pt x="63" y="157"/>
                    <a:pt x="69" y="179"/>
                  </a:cubicBezTo>
                  <a:cubicBezTo>
                    <a:pt x="74" y="200"/>
                    <a:pt x="105" y="240"/>
                    <a:pt x="132" y="253"/>
                  </a:cubicBezTo>
                  <a:cubicBezTo>
                    <a:pt x="159" y="266"/>
                    <a:pt x="160" y="222"/>
                    <a:pt x="151" y="197"/>
                  </a:cubicBezTo>
                  <a:cubicBezTo>
                    <a:pt x="145" y="181"/>
                    <a:pt x="139" y="124"/>
                    <a:pt x="146" y="116"/>
                  </a:cubicBezTo>
                  <a:cubicBezTo>
                    <a:pt x="152" y="108"/>
                    <a:pt x="172" y="81"/>
                    <a:pt x="172" y="81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iṡḷiḓè"/>
            <p:cNvSpPr>
              <a:spLocks/>
            </p:cNvSpPr>
            <p:nvPr/>
          </p:nvSpPr>
          <p:spPr bwMode="auto">
            <a:xfrm>
              <a:off x="1787573" y="3571367"/>
              <a:ext cx="427575" cy="513568"/>
            </a:xfrm>
            <a:custGeom>
              <a:avLst/>
              <a:gdLst>
                <a:gd name="T0" fmla="*/ 494 w 519"/>
                <a:gd name="T1" fmla="*/ 279 h 625"/>
                <a:gd name="T2" fmla="*/ 290 w 519"/>
                <a:gd name="T3" fmla="*/ 90 h 625"/>
                <a:gd name="T4" fmla="*/ 96 w 519"/>
                <a:gd name="T5" fmla="*/ 0 h 625"/>
                <a:gd name="T6" fmla="*/ 30 w 519"/>
                <a:gd name="T7" fmla="*/ 49 h 625"/>
                <a:gd name="T8" fmla="*/ 1 w 519"/>
                <a:gd name="T9" fmla="*/ 110 h 625"/>
                <a:gd name="T10" fmla="*/ 33 w 519"/>
                <a:gd name="T11" fmla="*/ 169 h 625"/>
                <a:gd name="T12" fmla="*/ 297 w 519"/>
                <a:gd name="T13" fmla="*/ 351 h 625"/>
                <a:gd name="T14" fmla="*/ 97 w 519"/>
                <a:gd name="T15" fmla="*/ 508 h 625"/>
                <a:gd name="T16" fmla="*/ 181 w 519"/>
                <a:gd name="T17" fmla="*/ 625 h 625"/>
                <a:gd name="T18" fmla="*/ 488 w 519"/>
                <a:gd name="T19" fmla="*/ 393 h 625"/>
                <a:gd name="T20" fmla="*/ 518 w 519"/>
                <a:gd name="T21" fmla="*/ 338 h 625"/>
                <a:gd name="T22" fmla="*/ 494 w 519"/>
                <a:gd name="T23" fmla="*/ 279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9" h="625">
                  <a:moveTo>
                    <a:pt x="494" y="279"/>
                  </a:moveTo>
                  <a:cubicBezTo>
                    <a:pt x="290" y="90"/>
                    <a:pt x="290" y="90"/>
                    <a:pt x="290" y="90"/>
                  </a:cubicBezTo>
                  <a:cubicBezTo>
                    <a:pt x="290" y="90"/>
                    <a:pt x="189" y="48"/>
                    <a:pt x="96" y="0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11" y="64"/>
                    <a:pt x="0" y="86"/>
                    <a:pt x="1" y="110"/>
                  </a:cubicBezTo>
                  <a:cubicBezTo>
                    <a:pt x="1" y="134"/>
                    <a:pt x="13" y="156"/>
                    <a:pt x="33" y="169"/>
                  </a:cubicBezTo>
                  <a:cubicBezTo>
                    <a:pt x="297" y="351"/>
                    <a:pt x="297" y="351"/>
                    <a:pt x="297" y="351"/>
                  </a:cubicBezTo>
                  <a:cubicBezTo>
                    <a:pt x="97" y="508"/>
                    <a:pt x="97" y="508"/>
                    <a:pt x="97" y="508"/>
                  </a:cubicBezTo>
                  <a:cubicBezTo>
                    <a:pt x="140" y="560"/>
                    <a:pt x="153" y="585"/>
                    <a:pt x="181" y="625"/>
                  </a:cubicBezTo>
                  <a:cubicBezTo>
                    <a:pt x="186" y="623"/>
                    <a:pt x="488" y="393"/>
                    <a:pt x="488" y="393"/>
                  </a:cubicBezTo>
                  <a:cubicBezTo>
                    <a:pt x="506" y="380"/>
                    <a:pt x="517" y="360"/>
                    <a:pt x="518" y="338"/>
                  </a:cubicBezTo>
                  <a:cubicBezTo>
                    <a:pt x="519" y="316"/>
                    <a:pt x="510" y="294"/>
                    <a:pt x="494" y="279"/>
                  </a:cubicBezTo>
                  <a:close/>
                </a:path>
              </a:pathLst>
            </a:custGeom>
            <a:solidFill>
              <a:srgbClr val="584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8" name="iṥḻïḓé"/>
            <p:cNvSpPr>
              <a:spLocks/>
            </p:cNvSpPr>
            <p:nvPr/>
          </p:nvSpPr>
          <p:spPr bwMode="auto">
            <a:xfrm>
              <a:off x="1739799" y="3517622"/>
              <a:ext cx="275893" cy="279477"/>
            </a:xfrm>
            <a:custGeom>
              <a:avLst/>
              <a:gdLst>
                <a:gd name="T0" fmla="*/ 335 w 335"/>
                <a:gd name="T1" fmla="*/ 159 h 339"/>
                <a:gd name="T2" fmla="*/ 237 w 335"/>
                <a:gd name="T3" fmla="*/ 335 h 339"/>
                <a:gd name="T4" fmla="*/ 31 w 335"/>
                <a:gd name="T5" fmla="*/ 193 h 339"/>
                <a:gd name="T6" fmla="*/ 102 w 335"/>
                <a:gd name="T7" fmla="*/ 0 h 339"/>
                <a:gd name="T8" fmla="*/ 335 w 335"/>
                <a:gd name="T9" fmla="*/ 159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339">
                  <a:moveTo>
                    <a:pt x="335" y="159"/>
                  </a:moveTo>
                  <a:cubicBezTo>
                    <a:pt x="335" y="159"/>
                    <a:pt x="308" y="339"/>
                    <a:pt x="237" y="335"/>
                  </a:cubicBezTo>
                  <a:cubicBezTo>
                    <a:pt x="177" y="300"/>
                    <a:pt x="62" y="257"/>
                    <a:pt x="31" y="193"/>
                  </a:cubicBezTo>
                  <a:cubicBezTo>
                    <a:pt x="0" y="129"/>
                    <a:pt x="102" y="0"/>
                    <a:pt x="102" y="0"/>
                  </a:cubicBezTo>
                  <a:lnTo>
                    <a:pt x="335" y="159"/>
                  </a:lnTo>
                  <a:close/>
                </a:path>
              </a:pathLst>
            </a:custGeom>
            <a:solidFill>
              <a:srgbClr val="584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9" name="iŝḷiḑê"/>
            <p:cNvSpPr>
              <a:spLocks/>
            </p:cNvSpPr>
            <p:nvPr/>
          </p:nvSpPr>
          <p:spPr bwMode="auto">
            <a:xfrm>
              <a:off x="1804293" y="3178428"/>
              <a:ext cx="429964" cy="466989"/>
            </a:xfrm>
            <a:custGeom>
              <a:avLst/>
              <a:gdLst>
                <a:gd name="T0" fmla="*/ 423 w 523"/>
                <a:gd name="T1" fmla="*/ 23 h 567"/>
                <a:gd name="T2" fmla="*/ 294 w 523"/>
                <a:gd name="T3" fmla="*/ 38 h 567"/>
                <a:gd name="T4" fmla="*/ 0 w 523"/>
                <a:gd name="T5" fmla="*/ 446 h 567"/>
                <a:gd name="T6" fmla="*/ 270 w 523"/>
                <a:gd name="T7" fmla="*/ 567 h 567"/>
                <a:gd name="T8" fmla="*/ 523 w 523"/>
                <a:gd name="T9" fmla="*/ 101 h 567"/>
                <a:gd name="T10" fmla="*/ 423 w 523"/>
                <a:gd name="T11" fmla="*/ 23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3" h="567">
                  <a:moveTo>
                    <a:pt x="423" y="23"/>
                  </a:moveTo>
                  <a:cubicBezTo>
                    <a:pt x="423" y="23"/>
                    <a:pt x="340" y="0"/>
                    <a:pt x="294" y="38"/>
                  </a:cubicBezTo>
                  <a:cubicBezTo>
                    <a:pt x="214" y="104"/>
                    <a:pt x="16" y="420"/>
                    <a:pt x="0" y="446"/>
                  </a:cubicBezTo>
                  <a:cubicBezTo>
                    <a:pt x="83" y="474"/>
                    <a:pt x="83" y="486"/>
                    <a:pt x="270" y="567"/>
                  </a:cubicBezTo>
                  <a:cubicBezTo>
                    <a:pt x="459" y="353"/>
                    <a:pt x="523" y="101"/>
                    <a:pt x="523" y="101"/>
                  </a:cubicBezTo>
                  <a:lnTo>
                    <a:pt x="423" y="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0" name="íŝḷíḓé"/>
            <p:cNvSpPr>
              <a:spLocks/>
            </p:cNvSpPr>
            <p:nvPr/>
          </p:nvSpPr>
          <p:spPr bwMode="auto">
            <a:xfrm>
              <a:off x="2151847" y="2872676"/>
              <a:ext cx="347554" cy="419215"/>
            </a:xfrm>
            <a:custGeom>
              <a:avLst/>
              <a:gdLst>
                <a:gd name="T0" fmla="*/ 409 w 422"/>
                <a:gd name="T1" fmla="*/ 121 h 509"/>
                <a:gd name="T2" fmla="*/ 261 w 422"/>
                <a:gd name="T3" fmla="*/ 422 h 509"/>
                <a:gd name="T4" fmla="*/ 2 w 422"/>
                <a:gd name="T5" fmla="*/ 250 h 509"/>
                <a:gd name="T6" fmla="*/ 130 w 422"/>
                <a:gd name="T7" fmla="*/ 26 h 509"/>
                <a:gd name="T8" fmla="*/ 291 w 422"/>
                <a:gd name="T9" fmla="*/ 26 h 509"/>
                <a:gd name="T10" fmla="*/ 409 w 422"/>
                <a:gd name="T11" fmla="*/ 121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2" h="509">
                  <a:moveTo>
                    <a:pt x="409" y="121"/>
                  </a:moveTo>
                  <a:cubicBezTo>
                    <a:pt x="397" y="170"/>
                    <a:pt x="377" y="334"/>
                    <a:pt x="261" y="422"/>
                  </a:cubicBezTo>
                  <a:cubicBezTo>
                    <a:pt x="145" y="509"/>
                    <a:pt x="4" y="360"/>
                    <a:pt x="2" y="250"/>
                  </a:cubicBezTo>
                  <a:cubicBezTo>
                    <a:pt x="0" y="140"/>
                    <a:pt x="66" y="45"/>
                    <a:pt x="130" y="26"/>
                  </a:cubicBezTo>
                  <a:cubicBezTo>
                    <a:pt x="194" y="6"/>
                    <a:pt x="202" y="0"/>
                    <a:pt x="291" y="26"/>
                  </a:cubicBezTo>
                  <a:cubicBezTo>
                    <a:pt x="380" y="53"/>
                    <a:pt x="422" y="71"/>
                    <a:pt x="409" y="121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1" name="ïş1ïḋè"/>
            <p:cNvSpPr>
              <a:spLocks/>
            </p:cNvSpPr>
            <p:nvPr/>
          </p:nvSpPr>
          <p:spPr bwMode="auto">
            <a:xfrm>
              <a:off x="2121989" y="2784295"/>
              <a:ext cx="440713" cy="304558"/>
            </a:xfrm>
            <a:custGeom>
              <a:avLst/>
              <a:gdLst>
                <a:gd name="T0" fmla="*/ 422 w 535"/>
                <a:gd name="T1" fmla="*/ 232 h 370"/>
                <a:gd name="T2" fmla="*/ 499 w 535"/>
                <a:gd name="T3" fmla="*/ 86 h 370"/>
                <a:gd name="T4" fmla="*/ 370 w 535"/>
                <a:gd name="T5" fmla="*/ 73 h 370"/>
                <a:gd name="T6" fmla="*/ 238 w 535"/>
                <a:gd name="T7" fmla="*/ 8 h 370"/>
                <a:gd name="T8" fmla="*/ 15 w 535"/>
                <a:gd name="T9" fmla="*/ 233 h 370"/>
                <a:gd name="T10" fmla="*/ 48 w 535"/>
                <a:gd name="T11" fmla="*/ 366 h 370"/>
                <a:gd name="T12" fmla="*/ 110 w 535"/>
                <a:gd name="T13" fmla="*/ 314 h 370"/>
                <a:gd name="T14" fmla="*/ 163 w 535"/>
                <a:gd name="T15" fmla="*/ 215 h 370"/>
                <a:gd name="T16" fmla="*/ 158 w 535"/>
                <a:gd name="T17" fmla="*/ 315 h 370"/>
                <a:gd name="T18" fmla="*/ 202 w 535"/>
                <a:gd name="T19" fmla="*/ 321 h 370"/>
                <a:gd name="T20" fmla="*/ 226 w 535"/>
                <a:gd name="T21" fmla="*/ 169 h 370"/>
                <a:gd name="T22" fmla="*/ 422 w 535"/>
                <a:gd name="T23" fmla="*/ 232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5" h="370">
                  <a:moveTo>
                    <a:pt x="422" y="232"/>
                  </a:moveTo>
                  <a:cubicBezTo>
                    <a:pt x="519" y="305"/>
                    <a:pt x="535" y="98"/>
                    <a:pt x="499" y="86"/>
                  </a:cubicBezTo>
                  <a:cubicBezTo>
                    <a:pt x="463" y="75"/>
                    <a:pt x="442" y="117"/>
                    <a:pt x="370" y="73"/>
                  </a:cubicBezTo>
                  <a:cubicBezTo>
                    <a:pt x="322" y="44"/>
                    <a:pt x="301" y="13"/>
                    <a:pt x="238" y="8"/>
                  </a:cubicBezTo>
                  <a:cubicBezTo>
                    <a:pt x="132" y="0"/>
                    <a:pt x="29" y="151"/>
                    <a:pt x="15" y="233"/>
                  </a:cubicBezTo>
                  <a:cubicBezTo>
                    <a:pt x="0" y="316"/>
                    <a:pt x="28" y="370"/>
                    <a:pt x="48" y="366"/>
                  </a:cubicBezTo>
                  <a:cubicBezTo>
                    <a:pt x="69" y="362"/>
                    <a:pt x="101" y="346"/>
                    <a:pt x="110" y="314"/>
                  </a:cubicBezTo>
                  <a:cubicBezTo>
                    <a:pt x="119" y="282"/>
                    <a:pt x="122" y="200"/>
                    <a:pt x="163" y="215"/>
                  </a:cubicBezTo>
                  <a:cubicBezTo>
                    <a:pt x="203" y="229"/>
                    <a:pt x="158" y="315"/>
                    <a:pt x="158" y="315"/>
                  </a:cubicBezTo>
                  <a:cubicBezTo>
                    <a:pt x="158" y="315"/>
                    <a:pt x="192" y="335"/>
                    <a:pt x="202" y="321"/>
                  </a:cubicBezTo>
                  <a:cubicBezTo>
                    <a:pt x="211" y="307"/>
                    <a:pt x="186" y="201"/>
                    <a:pt x="226" y="169"/>
                  </a:cubicBezTo>
                  <a:cubicBezTo>
                    <a:pt x="265" y="138"/>
                    <a:pt x="324" y="160"/>
                    <a:pt x="422" y="23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2" name="ïṩḻíḋê"/>
            <p:cNvSpPr>
              <a:spLocks/>
            </p:cNvSpPr>
            <p:nvPr/>
          </p:nvSpPr>
          <p:spPr bwMode="auto">
            <a:xfrm>
              <a:off x="1455545" y="3357580"/>
              <a:ext cx="156459" cy="169597"/>
            </a:xfrm>
            <a:custGeom>
              <a:avLst/>
              <a:gdLst>
                <a:gd name="T0" fmla="*/ 142 w 190"/>
                <a:gd name="T1" fmla="*/ 0 h 207"/>
                <a:gd name="T2" fmla="*/ 33 w 190"/>
                <a:gd name="T3" fmla="*/ 100 h 207"/>
                <a:gd name="T4" fmla="*/ 39 w 190"/>
                <a:gd name="T5" fmla="*/ 176 h 207"/>
                <a:gd name="T6" fmla="*/ 116 w 190"/>
                <a:gd name="T7" fmla="*/ 158 h 207"/>
                <a:gd name="T8" fmla="*/ 137 w 190"/>
                <a:gd name="T9" fmla="*/ 196 h 207"/>
                <a:gd name="T10" fmla="*/ 190 w 190"/>
                <a:gd name="T11" fmla="*/ 86 h 207"/>
                <a:gd name="T12" fmla="*/ 142 w 190"/>
                <a:gd name="T13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0" h="207">
                  <a:moveTo>
                    <a:pt x="142" y="0"/>
                  </a:moveTo>
                  <a:cubicBezTo>
                    <a:pt x="142" y="0"/>
                    <a:pt x="71" y="33"/>
                    <a:pt x="33" y="100"/>
                  </a:cubicBezTo>
                  <a:cubicBezTo>
                    <a:pt x="0" y="159"/>
                    <a:pt x="18" y="169"/>
                    <a:pt x="39" y="176"/>
                  </a:cubicBezTo>
                  <a:cubicBezTo>
                    <a:pt x="96" y="195"/>
                    <a:pt x="116" y="158"/>
                    <a:pt x="116" y="158"/>
                  </a:cubicBezTo>
                  <a:cubicBezTo>
                    <a:pt x="116" y="158"/>
                    <a:pt x="96" y="207"/>
                    <a:pt x="137" y="196"/>
                  </a:cubicBezTo>
                  <a:cubicBezTo>
                    <a:pt x="178" y="186"/>
                    <a:pt x="190" y="86"/>
                    <a:pt x="190" y="86"/>
                  </a:cubicBezTo>
                  <a:lnTo>
                    <a:pt x="142" y="0"/>
                  </a:ln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3" name="iš1iḋè"/>
            <p:cNvSpPr>
              <a:spLocks/>
            </p:cNvSpPr>
            <p:nvPr/>
          </p:nvSpPr>
          <p:spPr bwMode="auto">
            <a:xfrm>
              <a:off x="1555870" y="3190372"/>
              <a:ext cx="598366" cy="262756"/>
            </a:xfrm>
            <a:custGeom>
              <a:avLst/>
              <a:gdLst>
                <a:gd name="T0" fmla="*/ 677 w 726"/>
                <a:gd name="T1" fmla="*/ 4 h 319"/>
                <a:gd name="T2" fmla="*/ 325 w 726"/>
                <a:gd name="T3" fmla="*/ 1 h 319"/>
                <a:gd name="T4" fmla="*/ 281 w 726"/>
                <a:gd name="T5" fmla="*/ 13 h 319"/>
                <a:gd name="T6" fmla="*/ 0 w 726"/>
                <a:gd name="T7" fmla="*/ 196 h 319"/>
                <a:gd name="T8" fmla="*/ 81 w 726"/>
                <a:gd name="T9" fmla="*/ 319 h 319"/>
                <a:gd name="T10" fmla="*/ 341 w 726"/>
                <a:gd name="T11" fmla="*/ 150 h 319"/>
                <a:gd name="T12" fmla="*/ 625 w 726"/>
                <a:gd name="T13" fmla="*/ 165 h 319"/>
                <a:gd name="T14" fmla="*/ 724 w 726"/>
                <a:gd name="T15" fmla="*/ 97 h 319"/>
                <a:gd name="T16" fmla="*/ 677 w 726"/>
                <a:gd name="T17" fmla="*/ 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6" h="319">
                  <a:moveTo>
                    <a:pt x="677" y="4"/>
                  </a:moveTo>
                  <a:cubicBezTo>
                    <a:pt x="325" y="1"/>
                    <a:pt x="325" y="1"/>
                    <a:pt x="325" y="1"/>
                  </a:cubicBezTo>
                  <a:cubicBezTo>
                    <a:pt x="309" y="0"/>
                    <a:pt x="294" y="5"/>
                    <a:pt x="281" y="13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26" y="239"/>
                    <a:pt x="50" y="281"/>
                    <a:pt x="81" y="319"/>
                  </a:cubicBezTo>
                  <a:cubicBezTo>
                    <a:pt x="341" y="150"/>
                    <a:pt x="341" y="150"/>
                    <a:pt x="341" y="150"/>
                  </a:cubicBezTo>
                  <a:cubicBezTo>
                    <a:pt x="625" y="165"/>
                    <a:pt x="625" y="165"/>
                    <a:pt x="625" y="165"/>
                  </a:cubicBezTo>
                  <a:cubicBezTo>
                    <a:pt x="666" y="167"/>
                    <a:pt x="722" y="138"/>
                    <a:pt x="724" y="97"/>
                  </a:cubicBezTo>
                  <a:cubicBezTo>
                    <a:pt x="726" y="56"/>
                    <a:pt x="717" y="6"/>
                    <a:pt x="677" y="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4" name="ïṥḷîḓè"/>
            <p:cNvSpPr>
              <a:spLocks/>
            </p:cNvSpPr>
            <p:nvPr/>
          </p:nvSpPr>
          <p:spPr bwMode="auto">
            <a:xfrm>
              <a:off x="1533177" y="3426852"/>
              <a:ext cx="77632" cy="111074"/>
            </a:xfrm>
            <a:custGeom>
              <a:avLst/>
              <a:gdLst>
                <a:gd name="T0" fmla="*/ 21 w 94"/>
                <a:gd name="T1" fmla="*/ 85 h 134"/>
                <a:gd name="T2" fmla="*/ 41 w 94"/>
                <a:gd name="T3" fmla="*/ 123 h 134"/>
                <a:gd name="T4" fmla="*/ 94 w 94"/>
                <a:gd name="T5" fmla="*/ 13 h 134"/>
                <a:gd name="T6" fmla="*/ 87 w 94"/>
                <a:gd name="T7" fmla="*/ 0 h 134"/>
                <a:gd name="T8" fmla="*/ 21 w 94"/>
                <a:gd name="T9" fmla="*/ 8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34">
                  <a:moveTo>
                    <a:pt x="21" y="85"/>
                  </a:moveTo>
                  <a:cubicBezTo>
                    <a:pt x="21" y="85"/>
                    <a:pt x="0" y="134"/>
                    <a:pt x="41" y="123"/>
                  </a:cubicBezTo>
                  <a:cubicBezTo>
                    <a:pt x="82" y="113"/>
                    <a:pt x="94" y="13"/>
                    <a:pt x="94" y="13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55" y="22"/>
                    <a:pt x="21" y="85"/>
                    <a:pt x="21" y="85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5" name="íşḷiḓe"/>
          <p:cNvGrpSpPr/>
          <p:nvPr/>
        </p:nvGrpSpPr>
        <p:grpSpPr>
          <a:xfrm rot="341062" flipH="1">
            <a:off x="7320733" y="1853554"/>
            <a:ext cx="1006724" cy="1183641"/>
            <a:chOff x="1368358" y="2784295"/>
            <a:chExt cx="1338859" cy="1574145"/>
          </a:xfrm>
        </p:grpSpPr>
        <p:sp>
          <p:nvSpPr>
            <p:cNvPr id="46" name="ïŝļïḓe"/>
            <p:cNvSpPr>
              <a:spLocks/>
            </p:cNvSpPr>
            <p:nvPr/>
          </p:nvSpPr>
          <p:spPr bwMode="auto">
            <a:xfrm>
              <a:off x="2512539" y="3387438"/>
              <a:ext cx="194678" cy="170791"/>
            </a:xfrm>
            <a:custGeom>
              <a:avLst/>
              <a:gdLst>
                <a:gd name="T0" fmla="*/ 47 w 236"/>
                <a:gd name="T1" fmla="*/ 209 h 209"/>
                <a:gd name="T2" fmla="*/ 223 w 236"/>
                <a:gd name="T3" fmla="*/ 72 h 209"/>
                <a:gd name="T4" fmla="*/ 183 w 236"/>
                <a:gd name="T5" fmla="*/ 15 h 209"/>
                <a:gd name="T6" fmla="*/ 103 w 236"/>
                <a:gd name="T7" fmla="*/ 65 h 209"/>
                <a:gd name="T8" fmla="*/ 113 w 236"/>
                <a:gd name="T9" fmla="*/ 14 h 209"/>
                <a:gd name="T10" fmla="*/ 0 w 236"/>
                <a:gd name="T11" fmla="*/ 114 h 209"/>
                <a:gd name="T12" fmla="*/ 47 w 236"/>
                <a:gd name="T13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" h="209">
                  <a:moveTo>
                    <a:pt x="47" y="209"/>
                  </a:moveTo>
                  <a:cubicBezTo>
                    <a:pt x="47" y="209"/>
                    <a:pt x="211" y="115"/>
                    <a:pt x="223" y="72"/>
                  </a:cubicBezTo>
                  <a:cubicBezTo>
                    <a:pt x="236" y="29"/>
                    <a:pt x="210" y="8"/>
                    <a:pt x="183" y="15"/>
                  </a:cubicBezTo>
                  <a:cubicBezTo>
                    <a:pt x="159" y="21"/>
                    <a:pt x="103" y="65"/>
                    <a:pt x="103" y="65"/>
                  </a:cubicBezTo>
                  <a:cubicBezTo>
                    <a:pt x="103" y="65"/>
                    <a:pt x="165" y="27"/>
                    <a:pt x="113" y="14"/>
                  </a:cubicBezTo>
                  <a:cubicBezTo>
                    <a:pt x="61" y="0"/>
                    <a:pt x="0" y="114"/>
                    <a:pt x="0" y="114"/>
                  </a:cubicBezTo>
                  <a:lnTo>
                    <a:pt x="47" y="209"/>
                  </a:lnTo>
                  <a:close/>
                </a:path>
              </a:pathLst>
            </a:custGeom>
            <a:solidFill>
              <a:srgbClr val="EBB1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7" name="îşlîḍe"/>
            <p:cNvSpPr>
              <a:spLocks/>
            </p:cNvSpPr>
            <p:nvPr/>
          </p:nvSpPr>
          <p:spPr bwMode="auto">
            <a:xfrm>
              <a:off x="2102879" y="3251283"/>
              <a:ext cx="464600" cy="402494"/>
            </a:xfrm>
            <a:custGeom>
              <a:avLst/>
              <a:gdLst>
                <a:gd name="T0" fmla="*/ 511 w 564"/>
                <a:gd name="T1" fmla="*/ 240 h 489"/>
                <a:gd name="T2" fmla="*/ 502 w 564"/>
                <a:gd name="T3" fmla="*/ 243 h 489"/>
                <a:gd name="T4" fmla="*/ 266 w 564"/>
                <a:gd name="T5" fmla="*/ 323 h 489"/>
                <a:gd name="T6" fmla="*/ 146 w 564"/>
                <a:gd name="T7" fmla="*/ 37 h 489"/>
                <a:gd name="T8" fmla="*/ 54 w 564"/>
                <a:gd name="T9" fmla="*/ 23 h 489"/>
                <a:gd name="T10" fmla="*/ 16 w 564"/>
                <a:gd name="T11" fmla="*/ 120 h 489"/>
                <a:gd name="T12" fmla="*/ 158 w 564"/>
                <a:gd name="T13" fmla="*/ 444 h 489"/>
                <a:gd name="T14" fmla="*/ 212 w 564"/>
                <a:gd name="T15" fmla="*/ 486 h 489"/>
                <a:gd name="T16" fmla="*/ 249 w 564"/>
                <a:gd name="T17" fmla="*/ 484 h 489"/>
                <a:gd name="T18" fmla="*/ 550 w 564"/>
                <a:gd name="T19" fmla="*/ 382 h 489"/>
                <a:gd name="T20" fmla="*/ 564 w 564"/>
                <a:gd name="T21" fmla="*/ 376 h 489"/>
                <a:gd name="T22" fmla="*/ 511 w 564"/>
                <a:gd name="T23" fmla="*/ 240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4" h="489">
                  <a:moveTo>
                    <a:pt x="511" y="240"/>
                  </a:moveTo>
                  <a:cubicBezTo>
                    <a:pt x="508" y="241"/>
                    <a:pt x="505" y="242"/>
                    <a:pt x="502" y="243"/>
                  </a:cubicBezTo>
                  <a:cubicBezTo>
                    <a:pt x="266" y="323"/>
                    <a:pt x="266" y="323"/>
                    <a:pt x="266" y="323"/>
                  </a:cubicBezTo>
                  <a:cubicBezTo>
                    <a:pt x="146" y="37"/>
                    <a:pt x="146" y="37"/>
                    <a:pt x="146" y="37"/>
                  </a:cubicBezTo>
                  <a:cubicBezTo>
                    <a:pt x="130" y="0"/>
                    <a:pt x="91" y="7"/>
                    <a:pt x="54" y="23"/>
                  </a:cubicBezTo>
                  <a:cubicBezTo>
                    <a:pt x="17" y="40"/>
                    <a:pt x="0" y="83"/>
                    <a:pt x="16" y="120"/>
                  </a:cubicBezTo>
                  <a:cubicBezTo>
                    <a:pt x="158" y="444"/>
                    <a:pt x="158" y="444"/>
                    <a:pt x="158" y="444"/>
                  </a:cubicBezTo>
                  <a:cubicBezTo>
                    <a:pt x="168" y="467"/>
                    <a:pt x="189" y="482"/>
                    <a:pt x="212" y="486"/>
                  </a:cubicBezTo>
                  <a:cubicBezTo>
                    <a:pt x="224" y="489"/>
                    <a:pt x="237" y="488"/>
                    <a:pt x="249" y="484"/>
                  </a:cubicBezTo>
                  <a:cubicBezTo>
                    <a:pt x="550" y="382"/>
                    <a:pt x="550" y="382"/>
                    <a:pt x="550" y="382"/>
                  </a:cubicBezTo>
                  <a:cubicBezTo>
                    <a:pt x="555" y="380"/>
                    <a:pt x="559" y="378"/>
                    <a:pt x="564" y="376"/>
                  </a:cubicBezTo>
                  <a:cubicBezTo>
                    <a:pt x="543" y="331"/>
                    <a:pt x="519" y="289"/>
                    <a:pt x="511" y="240"/>
                  </a:cubicBezTo>
                  <a:close/>
                </a:path>
              </a:pathLst>
            </a:custGeom>
            <a:solidFill>
              <a:srgbClr val="E3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8" name="išḷïḋé"/>
            <p:cNvSpPr>
              <a:spLocks/>
            </p:cNvSpPr>
            <p:nvPr/>
          </p:nvSpPr>
          <p:spPr bwMode="auto">
            <a:xfrm>
              <a:off x="2148264" y="3162902"/>
              <a:ext cx="101519" cy="103908"/>
            </a:xfrm>
            <a:custGeom>
              <a:avLst/>
              <a:gdLst>
                <a:gd name="T0" fmla="*/ 33 w 85"/>
                <a:gd name="T1" fmla="*/ 0 h 87"/>
                <a:gd name="T2" fmla="*/ 0 w 85"/>
                <a:gd name="T3" fmla="*/ 33 h 87"/>
                <a:gd name="T4" fmla="*/ 71 w 85"/>
                <a:gd name="T5" fmla="*/ 87 h 87"/>
                <a:gd name="T6" fmla="*/ 85 w 85"/>
                <a:gd name="T7" fmla="*/ 44 h 87"/>
                <a:gd name="T8" fmla="*/ 33 w 85"/>
                <a:gd name="T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7">
                  <a:moveTo>
                    <a:pt x="33" y="0"/>
                  </a:moveTo>
                  <a:lnTo>
                    <a:pt x="0" y="33"/>
                  </a:lnTo>
                  <a:lnTo>
                    <a:pt x="71" y="87"/>
                  </a:lnTo>
                  <a:lnTo>
                    <a:pt x="85" y="4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E3AE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9" name="ïs1íďe"/>
            <p:cNvSpPr>
              <a:spLocks/>
            </p:cNvSpPr>
            <p:nvPr/>
          </p:nvSpPr>
          <p:spPr bwMode="auto">
            <a:xfrm>
              <a:off x="1368358" y="4150624"/>
              <a:ext cx="217371" cy="207816"/>
            </a:xfrm>
            <a:custGeom>
              <a:avLst/>
              <a:gdLst>
                <a:gd name="T0" fmla="*/ 115 w 265"/>
                <a:gd name="T1" fmla="*/ 0 h 252"/>
                <a:gd name="T2" fmla="*/ 85 w 265"/>
                <a:gd name="T3" fmla="*/ 20 h 252"/>
                <a:gd name="T4" fmla="*/ 0 w 265"/>
                <a:gd name="T5" fmla="*/ 86 h 252"/>
                <a:gd name="T6" fmla="*/ 55 w 265"/>
                <a:gd name="T7" fmla="*/ 141 h 252"/>
                <a:gd name="T8" fmla="*/ 90 w 265"/>
                <a:gd name="T9" fmla="*/ 137 h 252"/>
                <a:gd name="T10" fmla="*/ 153 w 265"/>
                <a:gd name="T11" fmla="*/ 249 h 252"/>
                <a:gd name="T12" fmla="*/ 251 w 265"/>
                <a:gd name="T13" fmla="*/ 252 h 252"/>
                <a:gd name="T14" fmla="*/ 204 w 265"/>
                <a:gd name="T15" fmla="*/ 199 h 252"/>
                <a:gd name="T16" fmla="*/ 179 w 265"/>
                <a:gd name="T17" fmla="*/ 126 h 252"/>
                <a:gd name="T18" fmla="*/ 193 w 265"/>
                <a:gd name="T19" fmla="*/ 68 h 252"/>
                <a:gd name="T20" fmla="*/ 115 w 265"/>
                <a:gd name="T2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5" h="252">
                  <a:moveTo>
                    <a:pt x="115" y="0"/>
                  </a:moveTo>
                  <a:cubicBezTo>
                    <a:pt x="115" y="0"/>
                    <a:pt x="106" y="7"/>
                    <a:pt x="85" y="20"/>
                  </a:cubicBezTo>
                  <a:cubicBezTo>
                    <a:pt x="64" y="33"/>
                    <a:pt x="0" y="86"/>
                    <a:pt x="0" y="86"/>
                  </a:cubicBezTo>
                  <a:cubicBezTo>
                    <a:pt x="55" y="141"/>
                    <a:pt x="55" y="141"/>
                    <a:pt x="55" y="141"/>
                  </a:cubicBezTo>
                  <a:cubicBezTo>
                    <a:pt x="90" y="137"/>
                    <a:pt x="90" y="137"/>
                    <a:pt x="90" y="137"/>
                  </a:cubicBezTo>
                  <a:cubicBezTo>
                    <a:pt x="90" y="137"/>
                    <a:pt x="90" y="231"/>
                    <a:pt x="153" y="249"/>
                  </a:cubicBezTo>
                  <a:cubicBezTo>
                    <a:pt x="214" y="249"/>
                    <a:pt x="228" y="252"/>
                    <a:pt x="251" y="252"/>
                  </a:cubicBezTo>
                  <a:cubicBezTo>
                    <a:pt x="265" y="229"/>
                    <a:pt x="221" y="212"/>
                    <a:pt x="204" y="199"/>
                  </a:cubicBezTo>
                  <a:cubicBezTo>
                    <a:pt x="186" y="186"/>
                    <a:pt x="184" y="147"/>
                    <a:pt x="179" y="126"/>
                  </a:cubicBezTo>
                  <a:cubicBezTo>
                    <a:pt x="175" y="106"/>
                    <a:pt x="193" y="68"/>
                    <a:pt x="193" y="68"/>
                  </a:cubicBezTo>
                  <a:lnTo>
                    <a:pt x="115" y="0"/>
                  </a:lnTo>
                  <a:close/>
                </a:path>
              </a:pathLst>
            </a:custGeom>
            <a:solidFill>
              <a:srgbClr val="1E1A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0" name="iṥ1ide"/>
            <p:cNvSpPr>
              <a:spLocks/>
            </p:cNvSpPr>
            <p:nvPr/>
          </p:nvSpPr>
          <p:spPr bwMode="auto">
            <a:xfrm>
              <a:off x="1438824" y="3555841"/>
              <a:ext cx="543426" cy="673610"/>
            </a:xfrm>
            <a:custGeom>
              <a:avLst/>
              <a:gdLst>
                <a:gd name="T0" fmla="*/ 626 w 661"/>
                <a:gd name="T1" fmla="*/ 96 h 818"/>
                <a:gd name="T2" fmla="*/ 534 w 661"/>
                <a:gd name="T3" fmla="*/ 20 h 818"/>
                <a:gd name="T4" fmla="*/ 467 w 661"/>
                <a:gd name="T5" fmla="*/ 7 h 818"/>
                <a:gd name="T6" fmla="*/ 417 w 661"/>
                <a:gd name="T7" fmla="*/ 55 h 818"/>
                <a:gd name="T8" fmla="*/ 299 w 661"/>
                <a:gd name="T9" fmla="*/ 422 h 818"/>
                <a:gd name="T10" fmla="*/ 8 w 661"/>
                <a:gd name="T11" fmla="*/ 708 h 818"/>
                <a:gd name="T12" fmla="*/ 119 w 661"/>
                <a:gd name="T13" fmla="*/ 818 h 818"/>
                <a:gd name="T14" fmla="*/ 121 w 661"/>
                <a:gd name="T15" fmla="*/ 816 h 818"/>
                <a:gd name="T16" fmla="*/ 417 w 661"/>
                <a:gd name="T17" fmla="*/ 510 h 818"/>
                <a:gd name="T18" fmla="*/ 639 w 661"/>
                <a:gd name="T19" fmla="*/ 195 h 818"/>
                <a:gd name="T20" fmla="*/ 626 w 661"/>
                <a:gd name="T21" fmla="*/ 96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1" h="818">
                  <a:moveTo>
                    <a:pt x="626" y="96"/>
                  </a:moveTo>
                  <a:cubicBezTo>
                    <a:pt x="534" y="20"/>
                    <a:pt x="534" y="20"/>
                    <a:pt x="534" y="20"/>
                  </a:cubicBezTo>
                  <a:cubicBezTo>
                    <a:pt x="515" y="5"/>
                    <a:pt x="490" y="0"/>
                    <a:pt x="467" y="7"/>
                  </a:cubicBezTo>
                  <a:cubicBezTo>
                    <a:pt x="443" y="13"/>
                    <a:pt x="425" y="31"/>
                    <a:pt x="417" y="55"/>
                  </a:cubicBezTo>
                  <a:cubicBezTo>
                    <a:pt x="417" y="55"/>
                    <a:pt x="308" y="407"/>
                    <a:pt x="299" y="422"/>
                  </a:cubicBezTo>
                  <a:cubicBezTo>
                    <a:pt x="290" y="436"/>
                    <a:pt x="8" y="708"/>
                    <a:pt x="8" y="708"/>
                  </a:cubicBezTo>
                  <a:cubicBezTo>
                    <a:pt x="0" y="716"/>
                    <a:pt x="85" y="794"/>
                    <a:pt x="119" y="818"/>
                  </a:cubicBezTo>
                  <a:cubicBezTo>
                    <a:pt x="120" y="818"/>
                    <a:pt x="121" y="817"/>
                    <a:pt x="121" y="816"/>
                  </a:cubicBezTo>
                  <a:cubicBezTo>
                    <a:pt x="121" y="816"/>
                    <a:pt x="402" y="525"/>
                    <a:pt x="417" y="510"/>
                  </a:cubicBezTo>
                  <a:cubicBezTo>
                    <a:pt x="432" y="494"/>
                    <a:pt x="639" y="195"/>
                    <a:pt x="639" y="195"/>
                  </a:cubicBezTo>
                  <a:cubicBezTo>
                    <a:pt x="661" y="163"/>
                    <a:pt x="656" y="120"/>
                    <a:pt x="626" y="96"/>
                  </a:cubicBezTo>
                  <a:close/>
                </a:path>
              </a:pathLst>
            </a:custGeom>
            <a:solidFill>
              <a:srgbClr val="4C3B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1" name="ïS1îďê"/>
            <p:cNvSpPr>
              <a:spLocks/>
            </p:cNvSpPr>
            <p:nvPr/>
          </p:nvSpPr>
          <p:spPr bwMode="auto">
            <a:xfrm>
              <a:off x="2597338" y="3426852"/>
              <a:ext cx="16721" cy="13138"/>
            </a:xfrm>
            <a:custGeom>
              <a:avLst/>
              <a:gdLst>
                <a:gd name="T0" fmla="*/ 0 w 20"/>
                <a:gd name="T1" fmla="*/ 17 h 17"/>
                <a:gd name="T2" fmla="*/ 14 w 20"/>
                <a:gd name="T3" fmla="*/ 7 h 17"/>
                <a:gd name="T4" fmla="*/ 20 w 20"/>
                <a:gd name="T5" fmla="*/ 0 h 17"/>
                <a:gd name="T6" fmla="*/ 0 w 20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7">
                  <a:moveTo>
                    <a:pt x="0" y="17"/>
                  </a:moveTo>
                  <a:cubicBezTo>
                    <a:pt x="0" y="17"/>
                    <a:pt x="7" y="13"/>
                    <a:pt x="14" y="7"/>
                  </a:cubicBezTo>
                  <a:cubicBezTo>
                    <a:pt x="16" y="5"/>
                    <a:pt x="18" y="3"/>
                    <a:pt x="20" y="0"/>
                  </a:cubicBezTo>
                  <a:cubicBezTo>
                    <a:pt x="8" y="10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2" name="iṣľíḋê"/>
            <p:cNvSpPr>
              <a:spLocks/>
            </p:cNvSpPr>
            <p:nvPr/>
          </p:nvSpPr>
          <p:spPr bwMode="auto">
            <a:xfrm>
              <a:off x="2609281" y="3425657"/>
              <a:ext cx="5972" cy="5972"/>
            </a:xfrm>
            <a:custGeom>
              <a:avLst/>
              <a:gdLst>
                <a:gd name="T0" fmla="*/ 0 w 8"/>
                <a:gd name="T1" fmla="*/ 8 h 8"/>
                <a:gd name="T2" fmla="*/ 8 w 8"/>
                <a:gd name="T3" fmla="*/ 0 h 8"/>
                <a:gd name="T4" fmla="*/ 6 w 8"/>
                <a:gd name="T5" fmla="*/ 1 h 8"/>
                <a:gd name="T6" fmla="*/ 0 w 8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cubicBezTo>
                    <a:pt x="3" y="6"/>
                    <a:pt x="5" y="3"/>
                    <a:pt x="8" y="0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4" y="4"/>
                    <a:pt x="2" y="6"/>
                    <a:pt x="0" y="8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3" name="ïšļíďê"/>
            <p:cNvSpPr>
              <a:spLocks/>
            </p:cNvSpPr>
            <p:nvPr/>
          </p:nvSpPr>
          <p:spPr bwMode="auto">
            <a:xfrm>
              <a:off x="2614059" y="3420880"/>
              <a:ext cx="5972" cy="5972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6 h 7"/>
                <a:gd name="T4" fmla="*/ 7 w 7"/>
                <a:gd name="T5" fmla="*/ 0 h 7"/>
                <a:gd name="T6" fmla="*/ 0 w 7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0" y="7"/>
                  </a:moveTo>
                  <a:cubicBezTo>
                    <a:pt x="1" y="7"/>
                    <a:pt x="1" y="7"/>
                    <a:pt x="2" y="6"/>
                  </a:cubicBezTo>
                  <a:cubicBezTo>
                    <a:pt x="4" y="4"/>
                    <a:pt x="6" y="2"/>
                    <a:pt x="7" y="0"/>
                  </a:cubicBezTo>
                  <a:cubicBezTo>
                    <a:pt x="5" y="2"/>
                    <a:pt x="3" y="5"/>
                    <a:pt x="0" y="7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íṥlïde"/>
            <p:cNvSpPr>
              <a:spLocks/>
            </p:cNvSpPr>
            <p:nvPr/>
          </p:nvSpPr>
          <p:spPr bwMode="auto">
            <a:xfrm>
              <a:off x="2524483" y="3391021"/>
              <a:ext cx="118240" cy="85993"/>
            </a:xfrm>
            <a:custGeom>
              <a:avLst/>
              <a:gdLst>
                <a:gd name="T0" fmla="*/ 137 w 143"/>
                <a:gd name="T1" fmla="*/ 21 h 104"/>
                <a:gd name="T2" fmla="*/ 89 w 143"/>
                <a:gd name="T3" fmla="*/ 5 h 104"/>
                <a:gd name="T4" fmla="*/ 0 w 143"/>
                <a:gd name="T5" fmla="*/ 84 h 104"/>
                <a:gd name="T6" fmla="*/ 6 w 143"/>
                <a:gd name="T7" fmla="*/ 104 h 104"/>
                <a:gd name="T8" fmla="*/ 137 w 143"/>
                <a:gd name="T9" fmla="*/ 2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104">
                  <a:moveTo>
                    <a:pt x="137" y="21"/>
                  </a:moveTo>
                  <a:cubicBezTo>
                    <a:pt x="143" y="0"/>
                    <a:pt x="113" y="1"/>
                    <a:pt x="89" y="5"/>
                  </a:cubicBezTo>
                  <a:cubicBezTo>
                    <a:pt x="53" y="10"/>
                    <a:pt x="19" y="55"/>
                    <a:pt x="0" y="84"/>
                  </a:cubicBezTo>
                  <a:cubicBezTo>
                    <a:pt x="2" y="87"/>
                    <a:pt x="6" y="104"/>
                    <a:pt x="6" y="104"/>
                  </a:cubicBezTo>
                  <a:cubicBezTo>
                    <a:pt x="54" y="85"/>
                    <a:pt x="131" y="40"/>
                    <a:pt x="137" y="21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íṩḻîḓe"/>
            <p:cNvSpPr>
              <a:spLocks/>
            </p:cNvSpPr>
            <p:nvPr/>
          </p:nvSpPr>
          <p:spPr bwMode="auto">
            <a:xfrm>
              <a:off x="1804293" y="3994165"/>
              <a:ext cx="140933" cy="218565"/>
            </a:xfrm>
            <a:custGeom>
              <a:avLst/>
              <a:gdLst>
                <a:gd name="T0" fmla="*/ 85 w 172"/>
                <a:gd name="T1" fmla="*/ 0 h 266"/>
                <a:gd name="T2" fmla="*/ 0 w 172"/>
                <a:gd name="T3" fmla="*/ 59 h 266"/>
                <a:gd name="T4" fmla="*/ 31 w 172"/>
                <a:gd name="T5" fmla="*/ 109 h 266"/>
                <a:gd name="T6" fmla="*/ 62 w 172"/>
                <a:gd name="T7" fmla="*/ 104 h 266"/>
                <a:gd name="T8" fmla="*/ 69 w 172"/>
                <a:gd name="T9" fmla="*/ 179 h 266"/>
                <a:gd name="T10" fmla="*/ 132 w 172"/>
                <a:gd name="T11" fmla="*/ 253 h 266"/>
                <a:gd name="T12" fmla="*/ 151 w 172"/>
                <a:gd name="T13" fmla="*/ 197 h 266"/>
                <a:gd name="T14" fmla="*/ 146 w 172"/>
                <a:gd name="T15" fmla="*/ 116 h 266"/>
                <a:gd name="T16" fmla="*/ 172 w 172"/>
                <a:gd name="T17" fmla="*/ 81 h 266"/>
                <a:gd name="T18" fmla="*/ 85 w 172"/>
                <a:gd name="T19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266">
                  <a:moveTo>
                    <a:pt x="85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1" y="109"/>
                    <a:pt x="59" y="95"/>
                    <a:pt x="62" y="104"/>
                  </a:cubicBezTo>
                  <a:cubicBezTo>
                    <a:pt x="64" y="113"/>
                    <a:pt x="63" y="157"/>
                    <a:pt x="69" y="179"/>
                  </a:cubicBezTo>
                  <a:cubicBezTo>
                    <a:pt x="74" y="200"/>
                    <a:pt x="105" y="240"/>
                    <a:pt x="132" y="253"/>
                  </a:cubicBezTo>
                  <a:cubicBezTo>
                    <a:pt x="159" y="266"/>
                    <a:pt x="160" y="222"/>
                    <a:pt x="151" y="197"/>
                  </a:cubicBezTo>
                  <a:cubicBezTo>
                    <a:pt x="145" y="181"/>
                    <a:pt x="139" y="124"/>
                    <a:pt x="146" y="116"/>
                  </a:cubicBezTo>
                  <a:cubicBezTo>
                    <a:pt x="152" y="108"/>
                    <a:pt x="172" y="81"/>
                    <a:pt x="172" y="81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iṡḷiḓè"/>
            <p:cNvSpPr>
              <a:spLocks/>
            </p:cNvSpPr>
            <p:nvPr/>
          </p:nvSpPr>
          <p:spPr bwMode="auto">
            <a:xfrm>
              <a:off x="1787573" y="3571367"/>
              <a:ext cx="427575" cy="513568"/>
            </a:xfrm>
            <a:custGeom>
              <a:avLst/>
              <a:gdLst>
                <a:gd name="T0" fmla="*/ 494 w 519"/>
                <a:gd name="T1" fmla="*/ 279 h 625"/>
                <a:gd name="T2" fmla="*/ 290 w 519"/>
                <a:gd name="T3" fmla="*/ 90 h 625"/>
                <a:gd name="T4" fmla="*/ 96 w 519"/>
                <a:gd name="T5" fmla="*/ 0 h 625"/>
                <a:gd name="T6" fmla="*/ 30 w 519"/>
                <a:gd name="T7" fmla="*/ 49 h 625"/>
                <a:gd name="T8" fmla="*/ 1 w 519"/>
                <a:gd name="T9" fmla="*/ 110 h 625"/>
                <a:gd name="T10" fmla="*/ 33 w 519"/>
                <a:gd name="T11" fmla="*/ 169 h 625"/>
                <a:gd name="T12" fmla="*/ 297 w 519"/>
                <a:gd name="T13" fmla="*/ 351 h 625"/>
                <a:gd name="T14" fmla="*/ 97 w 519"/>
                <a:gd name="T15" fmla="*/ 508 h 625"/>
                <a:gd name="T16" fmla="*/ 181 w 519"/>
                <a:gd name="T17" fmla="*/ 625 h 625"/>
                <a:gd name="T18" fmla="*/ 488 w 519"/>
                <a:gd name="T19" fmla="*/ 393 h 625"/>
                <a:gd name="T20" fmla="*/ 518 w 519"/>
                <a:gd name="T21" fmla="*/ 338 h 625"/>
                <a:gd name="T22" fmla="*/ 494 w 519"/>
                <a:gd name="T23" fmla="*/ 279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9" h="625">
                  <a:moveTo>
                    <a:pt x="494" y="279"/>
                  </a:moveTo>
                  <a:cubicBezTo>
                    <a:pt x="290" y="90"/>
                    <a:pt x="290" y="90"/>
                    <a:pt x="290" y="90"/>
                  </a:cubicBezTo>
                  <a:cubicBezTo>
                    <a:pt x="290" y="90"/>
                    <a:pt x="189" y="48"/>
                    <a:pt x="96" y="0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11" y="64"/>
                    <a:pt x="0" y="86"/>
                    <a:pt x="1" y="110"/>
                  </a:cubicBezTo>
                  <a:cubicBezTo>
                    <a:pt x="1" y="134"/>
                    <a:pt x="13" y="156"/>
                    <a:pt x="33" y="169"/>
                  </a:cubicBezTo>
                  <a:cubicBezTo>
                    <a:pt x="297" y="351"/>
                    <a:pt x="297" y="351"/>
                    <a:pt x="297" y="351"/>
                  </a:cubicBezTo>
                  <a:cubicBezTo>
                    <a:pt x="97" y="508"/>
                    <a:pt x="97" y="508"/>
                    <a:pt x="97" y="508"/>
                  </a:cubicBezTo>
                  <a:cubicBezTo>
                    <a:pt x="140" y="560"/>
                    <a:pt x="153" y="585"/>
                    <a:pt x="181" y="625"/>
                  </a:cubicBezTo>
                  <a:cubicBezTo>
                    <a:pt x="186" y="623"/>
                    <a:pt x="488" y="393"/>
                    <a:pt x="488" y="393"/>
                  </a:cubicBezTo>
                  <a:cubicBezTo>
                    <a:pt x="506" y="380"/>
                    <a:pt x="517" y="360"/>
                    <a:pt x="518" y="338"/>
                  </a:cubicBezTo>
                  <a:cubicBezTo>
                    <a:pt x="519" y="316"/>
                    <a:pt x="510" y="294"/>
                    <a:pt x="494" y="279"/>
                  </a:cubicBezTo>
                  <a:close/>
                </a:path>
              </a:pathLst>
            </a:custGeom>
            <a:solidFill>
              <a:srgbClr val="584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iṥḻïḓé"/>
            <p:cNvSpPr>
              <a:spLocks/>
            </p:cNvSpPr>
            <p:nvPr/>
          </p:nvSpPr>
          <p:spPr bwMode="auto">
            <a:xfrm>
              <a:off x="1739799" y="3517622"/>
              <a:ext cx="275893" cy="279477"/>
            </a:xfrm>
            <a:custGeom>
              <a:avLst/>
              <a:gdLst>
                <a:gd name="T0" fmla="*/ 335 w 335"/>
                <a:gd name="T1" fmla="*/ 159 h 339"/>
                <a:gd name="T2" fmla="*/ 237 w 335"/>
                <a:gd name="T3" fmla="*/ 335 h 339"/>
                <a:gd name="T4" fmla="*/ 31 w 335"/>
                <a:gd name="T5" fmla="*/ 193 h 339"/>
                <a:gd name="T6" fmla="*/ 102 w 335"/>
                <a:gd name="T7" fmla="*/ 0 h 339"/>
                <a:gd name="T8" fmla="*/ 335 w 335"/>
                <a:gd name="T9" fmla="*/ 159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339">
                  <a:moveTo>
                    <a:pt x="335" y="159"/>
                  </a:moveTo>
                  <a:cubicBezTo>
                    <a:pt x="335" y="159"/>
                    <a:pt x="308" y="339"/>
                    <a:pt x="237" y="335"/>
                  </a:cubicBezTo>
                  <a:cubicBezTo>
                    <a:pt x="177" y="300"/>
                    <a:pt x="62" y="257"/>
                    <a:pt x="31" y="193"/>
                  </a:cubicBezTo>
                  <a:cubicBezTo>
                    <a:pt x="0" y="129"/>
                    <a:pt x="102" y="0"/>
                    <a:pt x="102" y="0"/>
                  </a:cubicBezTo>
                  <a:lnTo>
                    <a:pt x="335" y="159"/>
                  </a:lnTo>
                  <a:close/>
                </a:path>
              </a:pathLst>
            </a:custGeom>
            <a:solidFill>
              <a:srgbClr val="584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iŝḷiḑê"/>
            <p:cNvSpPr>
              <a:spLocks/>
            </p:cNvSpPr>
            <p:nvPr/>
          </p:nvSpPr>
          <p:spPr bwMode="auto">
            <a:xfrm>
              <a:off x="1804293" y="3178428"/>
              <a:ext cx="429964" cy="466989"/>
            </a:xfrm>
            <a:custGeom>
              <a:avLst/>
              <a:gdLst>
                <a:gd name="T0" fmla="*/ 423 w 523"/>
                <a:gd name="T1" fmla="*/ 23 h 567"/>
                <a:gd name="T2" fmla="*/ 294 w 523"/>
                <a:gd name="T3" fmla="*/ 38 h 567"/>
                <a:gd name="T4" fmla="*/ 0 w 523"/>
                <a:gd name="T5" fmla="*/ 446 h 567"/>
                <a:gd name="T6" fmla="*/ 270 w 523"/>
                <a:gd name="T7" fmla="*/ 567 h 567"/>
                <a:gd name="T8" fmla="*/ 523 w 523"/>
                <a:gd name="T9" fmla="*/ 101 h 567"/>
                <a:gd name="T10" fmla="*/ 423 w 523"/>
                <a:gd name="T11" fmla="*/ 23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3" h="567">
                  <a:moveTo>
                    <a:pt x="423" y="23"/>
                  </a:moveTo>
                  <a:cubicBezTo>
                    <a:pt x="423" y="23"/>
                    <a:pt x="340" y="0"/>
                    <a:pt x="294" y="38"/>
                  </a:cubicBezTo>
                  <a:cubicBezTo>
                    <a:pt x="214" y="104"/>
                    <a:pt x="16" y="420"/>
                    <a:pt x="0" y="446"/>
                  </a:cubicBezTo>
                  <a:cubicBezTo>
                    <a:pt x="83" y="474"/>
                    <a:pt x="83" y="486"/>
                    <a:pt x="270" y="567"/>
                  </a:cubicBezTo>
                  <a:cubicBezTo>
                    <a:pt x="459" y="353"/>
                    <a:pt x="523" y="101"/>
                    <a:pt x="523" y="101"/>
                  </a:cubicBezTo>
                  <a:lnTo>
                    <a:pt x="423" y="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íŝḷíḓé"/>
            <p:cNvSpPr>
              <a:spLocks/>
            </p:cNvSpPr>
            <p:nvPr/>
          </p:nvSpPr>
          <p:spPr bwMode="auto">
            <a:xfrm>
              <a:off x="2151847" y="2872676"/>
              <a:ext cx="347554" cy="419215"/>
            </a:xfrm>
            <a:custGeom>
              <a:avLst/>
              <a:gdLst>
                <a:gd name="T0" fmla="*/ 409 w 422"/>
                <a:gd name="T1" fmla="*/ 121 h 509"/>
                <a:gd name="T2" fmla="*/ 261 w 422"/>
                <a:gd name="T3" fmla="*/ 422 h 509"/>
                <a:gd name="T4" fmla="*/ 2 w 422"/>
                <a:gd name="T5" fmla="*/ 250 h 509"/>
                <a:gd name="T6" fmla="*/ 130 w 422"/>
                <a:gd name="T7" fmla="*/ 26 h 509"/>
                <a:gd name="T8" fmla="*/ 291 w 422"/>
                <a:gd name="T9" fmla="*/ 26 h 509"/>
                <a:gd name="T10" fmla="*/ 409 w 422"/>
                <a:gd name="T11" fmla="*/ 121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2" h="509">
                  <a:moveTo>
                    <a:pt x="409" y="121"/>
                  </a:moveTo>
                  <a:cubicBezTo>
                    <a:pt x="397" y="170"/>
                    <a:pt x="377" y="334"/>
                    <a:pt x="261" y="422"/>
                  </a:cubicBezTo>
                  <a:cubicBezTo>
                    <a:pt x="145" y="509"/>
                    <a:pt x="4" y="360"/>
                    <a:pt x="2" y="250"/>
                  </a:cubicBezTo>
                  <a:cubicBezTo>
                    <a:pt x="0" y="140"/>
                    <a:pt x="66" y="45"/>
                    <a:pt x="130" y="26"/>
                  </a:cubicBezTo>
                  <a:cubicBezTo>
                    <a:pt x="194" y="6"/>
                    <a:pt x="202" y="0"/>
                    <a:pt x="291" y="26"/>
                  </a:cubicBezTo>
                  <a:cubicBezTo>
                    <a:pt x="380" y="53"/>
                    <a:pt x="422" y="71"/>
                    <a:pt x="409" y="121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ïş1ïḋè"/>
            <p:cNvSpPr>
              <a:spLocks/>
            </p:cNvSpPr>
            <p:nvPr/>
          </p:nvSpPr>
          <p:spPr bwMode="auto">
            <a:xfrm>
              <a:off x="2121989" y="2784295"/>
              <a:ext cx="440713" cy="304558"/>
            </a:xfrm>
            <a:custGeom>
              <a:avLst/>
              <a:gdLst>
                <a:gd name="T0" fmla="*/ 422 w 535"/>
                <a:gd name="T1" fmla="*/ 232 h 370"/>
                <a:gd name="T2" fmla="*/ 499 w 535"/>
                <a:gd name="T3" fmla="*/ 86 h 370"/>
                <a:gd name="T4" fmla="*/ 370 w 535"/>
                <a:gd name="T5" fmla="*/ 73 h 370"/>
                <a:gd name="T6" fmla="*/ 238 w 535"/>
                <a:gd name="T7" fmla="*/ 8 h 370"/>
                <a:gd name="T8" fmla="*/ 15 w 535"/>
                <a:gd name="T9" fmla="*/ 233 h 370"/>
                <a:gd name="T10" fmla="*/ 48 w 535"/>
                <a:gd name="T11" fmla="*/ 366 h 370"/>
                <a:gd name="T12" fmla="*/ 110 w 535"/>
                <a:gd name="T13" fmla="*/ 314 h 370"/>
                <a:gd name="T14" fmla="*/ 163 w 535"/>
                <a:gd name="T15" fmla="*/ 215 h 370"/>
                <a:gd name="T16" fmla="*/ 158 w 535"/>
                <a:gd name="T17" fmla="*/ 315 h 370"/>
                <a:gd name="T18" fmla="*/ 202 w 535"/>
                <a:gd name="T19" fmla="*/ 321 h 370"/>
                <a:gd name="T20" fmla="*/ 226 w 535"/>
                <a:gd name="T21" fmla="*/ 169 h 370"/>
                <a:gd name="T22" fmla="*/ 422 w 535"/>
                <a:gd name="T23" fmla="*/ 232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5" h="370">
                  <a:moveTo>
                    <a:pt x="422" y="232"/>
                  </a:moveTo>
                  <a:cubicBezTo>
                    <a:pt x="519" y="305"/>
                    <a:pt x="535" y="98"/>
                    <a:pt x="499" y="86"/>
                  </a:cubicBezTo>
                  <a:cubicBezTo>
                    <a:pt x="463" y="75"/>
                    <a:pt x="442" y="117"/>
                    <a:pt x="370" y="73"/>
                  </a:cubicBezTo>
                  <a:cubicBezTo>
                    <a:pt x="322" y="44"/>
                    <a:pt x="301" y="13"/>
                    <a:pt x="238" y="8"/>
                  </a:cubicBezTo>
                  <a:cubicBezTo>
                    <a:pt x="132" y="0"/>
                    <a:pt x="29" y="151"/>
                    <a:pt x="15" y="233"/>
                  </a:cubicBezTo>
                  <a:cubicBezTo>
                    <a:pt x="0" y="316"/>
                    <a:pt x="28" y="370"/>
                    <a:pt x="48" y="366"/>
                  </a:cubicBezTo>
                  <a:cubicBezTo>
                    <a:pt x="69" y="362"/>
                    <a:pt x="101" y="346"/>
                    <a:pt x="110" y="314"/>
                  </a:cubicBezTo>
                  <a:cubicBezTo>
                    <a:pt x="119" y="282"/>
                    <a:pt x="122" y="200"/>
                    <a:pt x="163" y="215"/>
                  </a:cubicBezTo>
                  <a:cubicBezTo>
                    <a:pt x="203" y="229"/>
                    <a:pt x="158" y="315"/>
                    <a:pt x="158" y="315"/>
                  </a:cubicBezTo>
                  <a:cubicBezTo>
                    <a:pt x="158" y="315"/>
                    <a:pt x="192" y="335"/>
                    <a:pt x="202" y="321"/>
                  </a:cubicBezTo>
                  <a:cubicBezTo>
                    <a:pt x="211" y="307"/>
                    <a:pt x="186" y="201"/>
                    <a:pt x="226" y="169"/>
                  </a:cubicBezTo>
                  <a:cubicBezTo>
                    <a:pt x="265" y="138"/>
                    <a:pt x="324" y="160"/>
                    <a:pt x="422" y="23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ïṩḻíḋê"/>
            <p:cNvSpPr>
              <a:spLocks/>
            </p:cNvSpPr>
            <p:nvPr/>
          </p:nvSpPr>
          <p:spPr bwMode="auto">
            <a:xfrm>
              <a:off x="1455545" y="3357580"/>
              <a:ext cx="156459" cy="169597"/>
            </a:xfrm>
            <a:custGeom>
              <a:avLst/>
              <a:gdLst>
                <a:gd name="T0" fmla="*/ 142 w 190"/>
                <a:gd name="T1" fmla="*/ 0 h 207"/>
                <a:gd name="T2" fmla="*/ 33 w 190"/>
                <a:gd name="T3" fmla="*/ 100 h 207"/>
                <a:gd name="T4" fmla="*/ 39 w 190"/>
                <a:gd name="T5" fmla="*/ 176 h 207"/>
                <a:gd name="T6" fmla="*/ 116 w 190"/>
                <a:gd name="T7" fmla="*/ 158 h 207"/>
                <a:gd name="T8" fmla="*/ 137 w 190"/>
                <a:gd name="T9" fmla="*/ 196 h 207"/>
                <a:gd name="T10" fmla="*/ 190 w 190"/>
                <a:gd name="T11" fmla="*/ 86 h 207"/>
                <a:gd name="T12" fmla="*/ 142 w 190"/>
                <a:gd name="T13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0" h="207">
                  <a:moveTo>
                    <a:pt x="142" y="0"/>
                  </a:moveTo>
                  <a:cubicBezTo>
                    <a:pt x="142" y="0"/>
                    <a:pt x="71" y="33"/>
                    <a:pt x="33" y="100"/>
                  </a:cubicBezTo>
                  <a:cubicBezTo>
                    <a:pt x="0" y="159"/>
                    <a:pt x="18" y="169"/>
                    <a:pt x="39" y="176"/>
                  </a:cubicBezTo>
                  <a:cubicBezTo>
                    <a:pt x="96" y="195"/>
                    <a:pt x="116" y="158"/>
                    <a:pt x="116" y="158"/>
                  </a:cubicBezTo>
                  <a:cubicBezTo>
                    <a:pt x="116" y="158"/>
                    <a:pt x="96" y="207"/>
                    <a:pt x="137" y="196"/>
                  </a:cubicBezTo>
                  <a:cubicBezTo>
                    <a:pt x="178" y="186"/>
                    <a:pt x="190" y="86"/>
                    <a:pt x="190" y="86"/>
                  </a:cubicBezTo>
                  <a:lnTo>
                    <a:pt x="142" y="0"/>
                  </a:ln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2" name="iš1iḋè"/>
            <p:cNvSpPr>
              <a:spLocks/>
            </p:cNvSpPr>
            <p:nvPr/>
          </p:nvSpPr>
          <p:spPr bwMode="auto">
            <a:xfrm>
              <a:off x="1555870" y="3190372"/>
              <a:ext cx="598366" cy="262756"/>
            </a:xfrm>
            <a:custGeom>
              <a:avLst/>
              <a:gdLst>
                <a:gd name="T0" fmla="*/ 677 w 726"/>
                <a:gd name="T1" fmla="*/ 4 h 319"/>
                <a:gd name="T2" fmla="*/ 325 w 726"/>
                <a:gd name="T3" fmla="*/ 1 h 319"/>
                <a:gd name="T4" fmla="*/ 281 w 726"/>
                <a:gd name="T5" fmla="*/ 13 h 319"/>
                <a:gd name="T6" fmla="*/ 0 w 726"/>
                <a:gd name="T7" fmla="*/ 196 h 319"/>
                <a:gd name="T8" fmla="*/ 81 w 726"/>
                <a:gd name="T9" fmla="*/ 319 h 319"/>
                <a:gd name="T10" fmla="*/ 341 w 726"/>
                <a:gd name="T11" fmla="*/ 150 h 319"/>
                <a:gd name="T12" fmla="*/ 625 w 726"/>
                <a:gd name="T13" fmla="*/ 165 h 319"/>
                <a:gd name="T14" fmla="*/ 724 w 726"/>
                <a:gd name="T15" fmla="*/ 97 h 319"/>
                <a:gd name="T16" fmla="*/ 677 w 726"/>
                <a:gd name="T17" fmla="*/ 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6" h="319">
                  <a:moveTo>
                    <a:pt x="677" y="4"/>
                  </a:moveTo>
                  <a:cubicBezTo>
                    <a:pt x="325" y="1"/>
                    <a:pt x="325" y="1"/>
                    <a:pt x="325" y="1"/>
                  </a:cubicBezTo>
                  <a:cubicBezTo>
                    <a:pt x="309" y="0"/>
                    <a:pt x="294" y="5"/>
                    <a:pt x="281" y="13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26" y="239"/>
                    <a:pt x="50" y="281"/>
                    <a:pt x="81" y="319"/>
                  </a:cubicBezTo>
                  <a:cubicBezTo>
                    <a:pt x="341" y="150"/>
                    <a:pt x="341" y="150"/>
                    <a:pt x="341" y="150"/>
                  </a:cubicBezTo>
                  <a:cubicBezTo>
                    <a:pt x="625" y="165"/>
                    <a:pt x="625" y="165"/>
                    <a:pt x="625" y="165"/>
                  </a:cubicBezTo>
                  <a:cubicBezTo>
                    <a:pt x="666" y="167"/>
                    <a:pt x="722" y="138"/>
                    <a:pt x="724" y="97"/>
                  </a:cubicBezTo>
                  <a:cubicBezTo>
                    <a:pt x="726" y="56"/>
                    <a:pt x="717" y="6"/>
                    <a:pt x="677" y="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3" name="ïṥḷîḓè"/>
            <p:cNvSpPr>
              <a:spLocks/>
            </p:cNvSpPr>
            <p:nvPr/>
          </p:nvSpPr>
          <p:spPr bwMode="auto">
            <a:xfrm>
              <a:off x="1533177" y="3426852"/>
              <a:ext cx="77632" cy="111074"/>
            </a:xfrm>
            <a:custGeom>
              <a:avLst/>
              <a:gdLst>
                <a:gd name="T0" fmla="*/ 21 w 94"/>
                <a:gd name="T1" fmla="*/ 85 h 134"/>
                <a:gd name="T2" fmla="*/ 41 w 94"/>
                <a:gd name="T3" fmla="*/ 123 h 134"/>
                <a:gd name="T4" fmla="*/ 94 w 94"/>
                <a:gd name="T5" fmla="*/ 13 h 134"/>
                <a:gd name="T6" fmla="*/ 87 w 94"/>
                <a:gd name="T7" fmla="*/ 0 h 134"/>
                <a:gd name="T8" fmla="*/ 21 w 94"/>
                <a:gd name="T9" fmla="*/ 8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34">
                  <a:moveTo>
                    <a:pt x="21" y="85"/>
                  </a:moveTo>
                  <a:cubicBezTo>
                    <a:pt x="21" y="85"/>
                    <a:pt x="0" y="134"/>
                    <a:pt x="41" y="123"/>
                  </a:cubicBezTo>
                  <a:cubicBezTo>
                    <a:pt x="82" y="113"/>
                    <a:pt x="94" y="13"/>
                    <a:pt x="94" y="13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55" y="22"/>
                    <a:pt x="21" y="85"/>
                    <a:pt x="21" y="85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64" name="Freeform 24"/>
          <p:cNvSpPr>
            <a:spLocks/>
          </p:cNvSpPr>
          <p:nvPr/>
        </p:nvSpPr>
        <p:spPr bwMode="auto">
          <a:xfrm>
            <a:off x="4495626" y="920996"/>
            <a:ext cx="1663700" cy="423863"/>
          </a:xfrm>
          <a:custGeom>
            <a:avLst/>
            <a:gdLst>
              <a:gd name="T0" fmla="*/ 651 w 651"/>
              <a:gd name="T1" fmla="*/ 163 h 163"/>
              <a:gd name="T2" fmla="*/ 583 w 651"/>
              <a:gd name="T3" fmla="*/ 138 h 163"/>
              <a:gd name="T4" fmla="*/ 541 w 651"/>
              <a:gd name="T5" fmla="*/ 120 h 163"/>
              <a:gd name="T6" fmla="*/ 538 w 651"/>
              <a:gd name="T7" fmla="*/ 120 h 163"/>
              <a:gd name="T8" fmla="*/ 536 w 651"/>
              <a:gd name="T9" fmla="*/ 115 h 163"/>
              <a:gd name="T10" fmla="*/ 488 w 651"/>
              <a:gd name="T11" fmla="*/ 85 h 163"/>
              <a:gd name="T12" fmla="*/ 461 w 651"/>
              <a:gd name="T13" fmla="*/ 93 h 163"/>
              <a:gd name="T14" fmla="*/ 430 w 651"/>
              <a:gd name="T15" fmla="*/ 78 h 163"/>
              <a:gd name="T16" fmla="*/ 425 w 651"/>
              <a:gd name="T17" fmla="*/ 79 h 163"/>
              <a:gd name="T18" fmla="*/ 422 w 651"/>
              <a:gd name="T19" fmla="*/ 79 h 163"/>
              <a:gd name="T20" fmla="*/ 419 w 651"/>
              <a:gd name="T21" fmla="*/ 68 h 163"/>
              <a:gd name="T22" fmla="*/ 381 w 651"/>
              <a:gd name="T23" fmla="*/ 43 h 163"/>
              <a:gd name="T24" fmla="*/ 374 w 651"/>
              <a:gd name="T25" fmla="*/ 44 h 163"/>
              <a:gd name="T26" fmla="*/ 372 w 651"/>
              <a:gd name="T27" fmla="*/ 44 h 163"/>
              <a:gd name="T28" fmla="*/ 368 w 651"/>
              <a:gd name="T29" fmla="*/ 32 h 163"/>
              <a:gd name="T30" fmla="*/ 317 w 651"/>
              <a:gd name="T31" fmla="*/ 0 h 163"/>
              <a:gd name="T32" fmla="*/ 271 w 651"/>
              <a:gd name="T33" fmla="*/ 25 h 163"/>
              <a:gd name="T34" fmla="*/ 253 w 651"/>
              <a:gd name="T35" fmla="*/ 22 h 163"/>
              <a:gd name="T36" fmla="*/ 201 w 651"/>
              <a:gd name="T37" fmla="*/ 69 h 163"/>
              <a:gd name="T38" fmla="*/ 197 w 651"/>
              <a:gd name="T39" fmla="*/ 69 h 163"/>
              <a:gd name="T40" fmla="*/ 137 w 651"/>
              <a:gd name="T41" fmla="*/ 118 h 163"/>
              <a:gd name="T42" fmla="*/ 124 w 651"/>
              <a:gd name="T43" fmla="*/ 124 h 163"/>
              <a:gd name="T44" fmla="*/ 102 w 651"/>
              <a:gd name="T45" fmla="*/ 120 h 163"/>
              <a:gd name="T46" fmla="*/ 53 w 651"/>
              <a:gd name="T47" fmla="*/ 148 h 163"/>
              <a:gd name="T48" fmla="*/ 0 w 651"/>
              <a:gd name="T49" fmla="*/ 163 h 163"/>
              <a:gd name="T50" fmla="*/ 651 w 651"/>
              <a:gd name="T51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51" h="163">
                <a:moveTo>
                  <a:pt x="651" y="163"/>
                </a:moveTo>
                <a:cubicBezTo>
                  <a:pt x="651" y="150"/>
                  <a:pt x="616" y="124"/>
                  <a:pt x="583" y="138"/>
                </a:cubicBezTo>
                <a:cubicBezTo>
                  <a:pt x="574" y="127"/>
                  <a:pt x="558" y="120"/>
                  <a:pt x="541" y="120"/>
                </a:cubicBezTo>
                <a:cubicBezTo>
                  <a:pt x="540" y="120"/>
                  <a:pt x="539" y="120"/>
                  <a:pt x="538" y="120"/>
                </a:cubicBezTo>
                <a:cubicBezTo>
                  <a:pt x="537" y="119"/>
                  <a:pt x="536" y="117"/>
                  <a:pt x="536" y="115"/>
                </a:cubicBezTo>
                <a:cubicBezTo>
                  <a:pt x="527" y="97"/>
                  <a:pt x="509" y="85"/>
                  <a:pt x="488" y="85"/>
                </a:cubicBezTo>
                <a:cubicBezTo>
                  <a:pt x="478" y="85"/>
                  <a:pt x="469" y="88"/>
                  <a:pt x="461" y="93"/>
                </a:cubicBezTo>
                <a:cubicBezTo>
                  <a:pt x="454" y="84"/>
                  <a:pt x="443" y="78"/>
                  <a:pt x="430" y="78"/>
                </a:cubicBezTo>
                <a:cubicBezTo>
                  <a:pt x="428" y="78"/>
                  <a:pt x="427" y="78"/>
                  <a:pt x="425" y="79"/>
                </a:cubicBezTo>
                <a:cubicBezTo>
                  <a:pt x="424" y="79"/>
                  <a:pt x="423" y="79"/>
                  <a:pt x="422" y="79"/>
                </a:cubicBezTo>
                <a:cubicBezTo>
                  <a:pt x="422" y="75"/>
                  <a:pt x="420" y="71"/>
                  <a:pt x="419" y="68"/>
                </a:cubicBezTo>
                <a:cubicBezTo>
                  <a:pt x="412" y="53"/>
                  <a:pt x="398" y="43"/>
                  <a:pt x="381" y="43"/>
                </a:cubicBezTo>
                <a:cubicBezTo>
                  <a:pt x="379" y="43"/>
                  <a:pt x="377" y="44"/>
                  <a:pt x="374" y="44"/>
                </a:cubicBezTo>
                <a:cubicBezTo>
                  <a:pt x="373" y="44"/>
                  <a:pt x="373" y="44"/>
                  <a:pt x="372" y="44"/>
                </a:cubicBezTo>
                <a:cubicBezTo>
                  <a:pt x="371" y="40"/>
                  <a:pt x="370" y="36"/>
                  <a:pt x="368" y="32"/>
                </a:cubicBezTo>
                <a:cubicBezTo>
                  <a:pt x="359" y="13"/>
                  <a:pt x="340" y="0"/>
                  <a:pt x="317" y="0"/>
                </a:cubicBezTo>
                <a:cubicBezTo>
                  <a:pt x="298" y="0"/>
                  <a:pt x="281" y="10"/>
                  <a:pt x="271" y="25"/>
                </a:cubicBezTo>
                <a:cubicBezTo>
                  <a:pt x="265" y="23"/>
                  <a:pt x="259" y="22"/>
                  <a:pt x="253" y="22"/>
                </a:cubicBezTo>
                <a:cubicBezTo>
                  <a:pt x="225" y="22"/>
                  <a:pt x="203" y="42"/>
                  <a:pt x="201" y="69"/>
                </a:cubicBezTo>
                <a:cubicBezTo>
                  <a:pt x="199" y="69"/>
                  <a:pt x="198" y="69"/>
                  <a:pt x="197" y="69"/>
                </a:cubicBezTo>
                <a:cubicBezTo>
                  <a:pt x="167" y="69"/>
                  <a:pt x="143" y="90"/>
                  <a:pt x="137" y="118"/>
                </a:cubicBezTo>
                <a:cubicBezTo>
                  <a:pt x="132" y="119"/>
                  <a:pt x="128" y="122"/>
                  <a:pt x="124" y="124"/>
                </a:cubicBezTo>
                <a:cubicBezTo>
                  <a:pt x="117" y="122"/>
                  <a:pt x="110" y="120"/>
                  <a:pt x="102" y="120"/>
                </a:cubicBezTo>
                <a:cubicBezTo>
                  <a:pt x="78" y="120"/>
                  <a:pt x="59" y="132"/>
                  <a:pt x="53" y="148"/>
                </a:cubicBezTo>
                <a:cubicBezTo>
                  <a:pt x="29" y="150"/>
                  <a:pt x="9" y="156"/>
                  <a:pt x="0" y="163"/>
                </a:cubicBezTo>
                <a:lnTo>
                  <a:pt x="651" y="163"/>
                </a:lnTo>
                <a:close/>
              </a:path>
            </a:pathLst>
          </a:custGeom>
          <a:solidFill>
            <a:srgbClr val="F0F2F6">
              <a:alpha val="58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65" name="Freeform 28"/>
          <p:cNvSpPr>
            <a:spLocks/>
          </p:cNvSpPr>
          <p:nvPr/>
        </p:nvSpPr>
        <p:spPr bwMode="auto">
          <a:xfrm>
            <a:off x="3699485" y="2143241"/>
            <a:ext cx="1438275" cy="522288"/>
          </a:xfrm>
          <a:custGeom>
            <a:avLst/>
            <a:gdLst>
              <a:gd name="T0" fmla="*/ 502 w 542"/>
              <a:gd name="T1" fmla="*/ 167 h 195"/>
              <a:gd name="T2" fmla="*/ 483 w 542"/>
              <a:gd name="T3" fmla="*/ 171 h 195"/>
              <a:gd name="T4" fmla="*/ 448 w 542"/>
              <a:gd name="T5" fmla="*/ 140 h 195"/>
              <a:gd name="T6" fmla="*/ 418 w 542"/>
              <a:gd name="T7" fmla="*/ 156 h 195"/>
              <a:gd name="T8" fmla="*/ 389 w 542"/>
              <a:gd name="T9" fmla="*/ 129 h 195"/>
              <a:gd name="T10" fmla="*/ 372 w 542"/>
              <a:gd name="T11" fmla="*/ 134 h 195"/>
              <a:gd name="T12" fmla="*/ 322 w 542"/>
              <a:gd name="T13" fmla="*/ 115 h 195"/>
              <a:gd name="T14" fmla="*/ 269 w 542"/>
              <a:gd name="T15" fmla="*/ 64 h 195"/>
              <a:gd name="T16" fmla="*/ 269 w 542"/>
              <a:gd name="T17" fmla="*/ 59 h 195"/>
              <a:gd name="T18" fmla="*/ 218 w 542"/>
              <a:gd name="T19" fmla="*/ 7 h 195"/>
              <a:gd name="T20" fmla="*/ 180 w 542"/>
              <a:gd name="T21" fmla="*/ 24 h 195"/>
              <a:gd name="T22" fmla="*/ 139 w 542"/>
              <a:gd name="T23" fmla="*/ 0 h 195"/>
              <a:gd name="T24" fmla="*/ 91 w 542"/>
              <a:gd name="T25" fmla="*/ 47 h 195"/>
              <a:gd name="T26" fmla="*/ 76 w 542"/>
              <a:gd name="T27" fmla="*/ 45 h 195"/>
              <a:gd name="T28" fmla="*/ 29 w 542"/>
              <a:gd name="T29" fmla="*/ 91 h 195"/>
              <a:gd name="T30" fmla="*/ 39 w 542"/>
              <a:gd name="T31" fmla="*/ 119 h 195"/>
              <a:gd name="T32" fmla="*/ 22 w 542"/>
              <a:gd name="T33" fmla="*/ 154 h 195"/>
              <a:gd name="T34" fmla="*/ 23 w 542"/>
              <a:gd name="T35" fmla="*/ 166 h 195"/>
              <a:gd name="T36" fmla="*/ 0 w 542"/>
              <a:gd name="T37" fmla="*/ 195 h 195"/>
              <a:gd name="T38" fmla="*/ 542 w 542"/>
              <a:gd name="T39" fmla="*/ 195 h 195"/>
              <a:gd name="T40" fmla="*/ 502 w 542"/>
              <a:gd name="T41" fmla="*/ 167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42" h="195">
                <a:moveTo>
                  <a:pt x="502" y="167"/>
                </a:moveTo>
                <a:cubicBezTo>
                  <a:pt x="495" y="167"/>
                  <a:pt x="489" y="168"/>
                  <a:pt x="483" y="171"/>
                </a:cubicBezTo>
                <a:cubicBezTo>
                  <a:pt x="481" y="154"/>
                  <a:pt x="466" y="140"/>
                  <a:pt x="448" y="140"/>
                </a:cubicBezTo>
                <a:cubicBezTo>
                  <a:pt x="436" y="140"/>
                  <a:pt x="425" y="147"/>
                  <a:pt x="418" y="156"/>
                </a:cubicBezTo>
                <a:cubicBezTo>
                  <a:pt x="417" y="141"/>
                  <a:pt x="404" y="129"/>
                  <a:pt x="389" y="129"/>
                </a:cubicBezTo>
                <a:cubicBezTo>
                  <a:pt x="382" y="129"/>
                  <a:pt x="376" y="131"/>
                  <a:pt x="372" y="134"/>
                </a:cubicBezTo>
                <a:cubicBezTo>
                  <a:pt x="360" y="118"/>
                  <a:pt x="342" y="112"/>
                  <a:pt x="322" y="115"/>
                </a:cubicBezTo>
                <a:cubicBezTo>
                  <a:pt x="319" y="88"/>
                  <a:pt x="297" y="66"/>
                  <a:pt x="269" y="64"/>
                </a:cubicBezTo>
                <a:cubicBezTo>
                  <a:pt x="269" y="62"/>
                  <a:pt x="269" y="61"/>
                  <a:pt x="269" y="59"/>
                </a:cubicBezTo>
                <a:cubicBezTo>
                  <a:pt x="269" y="30"/>
                  <a:pt x="246" y="7"/>
                  <a:pt x="218" y="7"/>
                </a:cubicBezTo>
                <a:cubicBezTo>
                  <a:pt x="203" y="7"/>
                  <a:pt x="190" y="14"/>
                  <a:pt x="180" y="24"/>
                </a:cubicBezTo>
                <a:cubicBezTo>
                  <a:pt x="172" y="10"/>
                  <a:pt x="157" y="0"/>
                  <a:pt x="139" y="0"/>
                </a:cubicBezTo>
                <a:cubicBezTo>
                  <a:pt x="113" y="0"/>
                  <a:pt x="91" y="21"/>
                  <a:pt x="91" y="47"/>
                </a:cubicBezTo>
                <a:cubicBezTo>
                  <a:pt x="86" y="46"/>
                  <a:pt x="81" y="45"/>
                  <a:pt x="76" y="45"/>
                </a:cubicBezTo>
                <a:cubicBezTo>
                  <a:pt x="50" y="45"/>
                  <a:pt x="29" y="65"/>
                  <a:pt x="29" y="91"/>
                </a:cubicBezTo>
                <a:cubicBezTo>
                  <a:pt x="29" y="101"/>
                  <a:pt x="33" y="111"/>
                  <a:pt x="39" y="119"/>
                </a:cubicBezTo>
                <a:cubicBezTo>
                  <a:pt x="28" y="127"/>
                  <a:pt x="22" y="140"/>
                  <a:pt x="22" y="154"/>
                </a:cubicBezTo>
                <a:cubicBezTo>
                  <a:pt x="22" y="158"/>
                  <a:pt x="22" y="162"/>
                  <a:pt x="23" y="166"/>
                </a:cubicBezTo>
                <a:cubicBezTo>
                  <a:pt x="10" y="169"/>
                  <a:pt x="0" y="181"/>
                  <a:pt x="0" y="195"/>
                </a:cubicBezTo>
                <a:cubicBezTo>
                  <a:pt x="542" y="195"/>
                  <a:pt x="542" y="195"/>
                  <a:pt x="542" y="195"/>
                </a:cubicBezTo>
                <a:cubicBezTo>
                  <a:pt x="536" y="179"/>
                  <a:pt x="521" y="167"/>
                  <a:pt x="502" y="167"/>
                </a:cubicBezTo>
                <a:close/>
              </a:path>
            </a:pathLst>
          </a:custGeom>
          <a:solidFill>
            <a:srgbClr val="F0F2F6">
              <a:alpha val="58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66" name="Freeform 32"/>
          <p:cNvSpPr>
            <a:spLocks/>
          </p:cNvSpPr>
          <p:nvPr/>
        </p:nvSpPr>
        <p:spPr bwMode="auto">
          <a:xfrm>
            <a:off x="8048625" y="1381125"/>
            <a:ext cx="1881188" cy="569913"/>
          </a:xfrm>
          <a:custGeom>
            <a:avLst/>
            <a:gdLst>
              <a:gd name="T0" fmla="*/ 564 w 564"/>
              <a:gd name="T1" fmla="*/ 169 h 169"/>
              <a:gd name="T2" fmla="*/ 548 w 564"/>
              <a:gd name="T3" fmla="*/ 157 h 169"/>
              <a:gd name="T4" fmla="*/ 542 w 564"/>
              <a:gd name="T5" fmla="*/ 158 h 169"/>
              <a:gd name="T6" fmla="*/ 527 w 564"/>
              <a:gd name="T7" fmla="*/ 148 h 169"/>
              <a:gd name="T8" fmla="*/ 522 w 564"/>
              <a:gd name="T9" fmla="*/ 148 h 169"/>
              <a:gd name="T10" fmla="*/ 522 w 564"/>
              <a:gd name="T11" fmla="*/ 148 h 169"/>
              <a:gd name="T12" fmla="*/ 522 w 564"/>
              <a:gd name="T13" fmla="*/ 144 h 169"/>
              <a:gd name="T14" fmla="*/ 502 w 564"/>
              <a:gd name="T15" fmla="*/ 123 h 169"/>
              <a:gd name="T16" fmla="*/ 497 w 564"/>
              <a:gd name="T17" fmla="*/ 124 h 169"/>
              <a:gd name="T18" fmla="*/ 467 w 564"/>
              <a:gd name="T19" fmla="*/ 102 h 169"/>
              <a:gd name="T20" fmla="*/ 451 w 564"/>
              <a:gd name="T21" fmla="*/ 106 h 169"/>
              <a:gd name="T22" fmla="*/ 413 w 564"/>
              <a:gd name="T23" fmla="*/ 93 h 169"/>
              <a:gd name="T24" fmla="*/ 415 w 564"/>
              <a:gd name="T25" fmla="*/ 80 h 169"/>
              <a:gd name="T26" fmla="*/ 383 w 564"/>
              <a:gd name="T27" fmla="*/ 44 h 169"/>
              <a:gd name="T28" fmla="*/ 368 w 564"/>
              <a:gd name="T29" fmla="*/ 48 h 169"/>
              <a:gd name="T30" fmla="*/ 311 w 564"/>
              <a:gd name="T31" fmla="*/ 0 h 169"/>
              <a:gd name="T32" fmla="*/ 254 w 564"/>
              <a:gd name="T33" fmla="*/ 44 h 169"/>
              <a:gd name="T34" fmla="*/ 251 w 564"/>
              <a:gd name="T35" fmla="*/ 44 h 169"/>
              <a:gd name="T36" fmla="*/ 223 w 564"/>
              <a:gd name="T37" fmla="*/ 61 h 169"/>
              <a:gd name="T38" fmla="*/ 204 w 564"/>
              <a:gd name="T39" fmla="*/ 54 h 169"/>
              <a:gd name="T40" fmla="*/ 172 w 564"/>
              <a:gd name="T41" fmla="*/ 81 h 169"/>
              <a:gd name="T42" fmla="*/ 140 w 564"/>
              <a:gd name="T43" fmla="*/ 101 h 169"/>
              <a:gd name="T44" fmla="*/ 119 w 564"/>
              <a:gd name="T45" fmla="*/ 94 h 169"/>
              <a:gd name="T46" fmla="*/ 87 w 564"/>
              <a:gd name="T47" fmla="*/ 125 h 169"/>
              <a:gd name="T48" fmla="*/ 79 w 564"/>
              <a:gd name="T49" fmla="*/ 123 h 169"/>
              <a:gd name="T50" fmla="*/ 60 w 564"/>
              <a:gd name="T51" fmla="*/ 138 h 169"/>
              <a:gd name="T52" fmla="*/ 53 w 564"/>
              <a:gd name="T53" fmla="*/ 136 h 169"/>
              <a:gd name="T54" fmla="*/ 37 w 564"/>
              <a:gd name="T55" fmla="*/ 154 h 169"/>
              <a:gd name="T56" fmla="*/ 36 w 564"/>
              <a:gd name="T57" fmla="*/ 154 h 169"/>
              <a:gd name="T58" fmla="*/ 28 w 564"/>
              <a:gd name="T59" fmla="*/ 153 h 169"/>
              <a:gd name="T60" fmla="*/ 0 w 564"/>
              <a:gd name="T61" fmla="*/ 169 h 169"/>
              <a:gd name="T62" fmla="*/ 564 w 564"/>
              <a:gd name="T63" fmla="*/ 169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64" h="169">
                <a:moveTo>
                  <a:pt x="564" y="169"/>
                </a:moveTo>
                <a:cubicBezTo>
                  <a:pt x="562" y="162"/>
                  <a:pt x="556" y="157"/>
                  <a:pt x="548" y="157"/>
                </a:cubicBezTo>
                <a:cubicBezTo>
                  <a:pt x="546" y="157"/>
                  <a:pt x="544" y="157"/>
                  <a:pt x="542" y="158"/>
                </a:cubicBezTo>
                <a:cubicBezTo>
                  <a:pt x="540" y="152"/>
                  <a:pt x="534" y="148"/>
                  <a:pt x="527" y="148"/>
                </a:cubicBezTo>
                <a:cubicBezTo>
                  <a:pt x="525" y="148"/>
                  <a:pt x="524" y="148"/>
                  <a:pt x="522" y="148"/>
                </a:cubicBezTo>
                <a:cubicBezTo>
                  <a:pt x="522" y="148"/>
                  <a:pt x="522" y="148"/>
                  <a:pt x="522" y="148"/>
                </a:cubicBezTo>
                <a:cubicBezTo>
                  <a:pt x="522" y="147"/>
                  <a:pt x="522" y="146"/>
                  <a:pt x="522" y="144"/>
                </a:cubicBezTo>
                <a:cubicBezTo>
                  <a:pt x="522" y="132"/>
                  <a:pt x="513" y="123"/>
                  <a:pt x="502" y="123"/>
                </a:cubicBezTo>
                <a:cubicBezTo>
                  <a:pt x="500" y="123"/>
                  <a:pt x="499" y="123"/>
                  <a:pt x="497" y="124"/>
                </a:cubicBezTo>
                <a:cubicBezTo>
                  <a:pt x="492" y="111"/>
                  <a:pt x="480" y="102"/>
                  <a:pt x="467" y="102"/>
                </a:cubicBezTo>
                <a:cubicBezTo>
                  <a:pt x="461" y="102"/>
                  <a:pt x="455" y="103"/>
                  <a:pt x="451" y="106"/>
                </a:cubicBezTo>
                <a:cubicBezTo>
                  <a:pt x="439" y="96"/>
                  <a:pt x="426" y="92"/>
                  <a:pt x="413" y="93"/>
                </a:cubicBezTo>
                <a:cubicBezTo>
                  <a:pt x="415" y="89"/>
                  <a:pt x="415" y="84"/>
                  <a:pt x="415" y="80"/>
                </a:cubicBezTo>
                <a:cubicBezTo>
                  <a:pt x="415" y="60"/>
                  <a:pt x="401" y="44"/>
                  <a:pt x="383" y="44"/>
                </a:cubicBezTo>
                <a:cubicBezTo>
                  <a:pt x="378" y="44"/>
                  <a:pt x="373" y="45"/>
                  <a:pt x="368" y="48"/>
                </a:cubicBezTo>
                <a:cubicBezTo>
                  <a:pt x="361" y="20"/>
                  <a:pt x="338" y="0"/>
                  <a:pt x="311" y="0"/>
                </a:cubicBezTo>
                <a:cubicBezTo>
                  <a:pt x="284" y="0"/>
                  <a:pt x="262" y="19"/>
                  <a:pt x="254" y="44"/>
                </a:cubicBezTo>
                <a:cubicBezTo>
                  <a:pt x="253" y="44"/>
                  <a:pt x="252" y="44"/>
                  <a:pt x="251" y="44"/>
                </a:cubicBezTo>
                <a:cubicBezTo>
                  <a:pt x="239" y="44"/>
                  <a:pt x="229" y="51"/>
                  <a:pt x="223" y="61"/>
                </a:cubicBezTo>
                <a:cubicBezTo>
                  <a:pt x="218" y="57"/>
                  <a:pt x="211" y="54"/>
                  <a:pt x="204" y="54"/>
                </a:cubicBezTo>
                <a:cubicBezTo>
                  <a:pt x="188" y="54"/>
                  <a:pt x="176" y="66"/>
                  <a:pt x="172" y="81"/>
                </a:cubicBezTo>
                <a:cubicBezTo>
                  <a:pt x="159" y="85"/>
                  <a:pt x="149" y="92"/>
                  <a:pt x="140" y="101"/>
                </a:cubicBezTo>
                <a:cubicBezTo>
                  <a:pt x="134" y="97"/>
                  <a:pt x="127" y="94"/>
                  <a:pt x="119" y="94"/>
                </a:cubicBezTo>
                <a:cubicBezTo>
                  <a:pt x="103" y="94"/>
                  <a:pt x="89" y="107"/>
                  <a:pt x="87" y="125"/>
                </a:cubicBezTo>
                <a:cubicBezTo>
                  <a:pt x="84" y="124"/>
                  <a:pt x="81" y="123"/>
                  <a:pt x="79" y="123"/>
                </a:cubicBezTo>
                <a:cubicBezTo>
                  <a:pt x="70" y="123"/>
                  <a:pt x="62" y="129"/>
                  <a:pt x="60" y="138"/>
                </a:cubicBezTo>
                <a:cubicBezTo>
                  <a:pt x="58" y="137"/>
                  <a:pt x="56" y="136"/>
                  <a:pt x="53" y="136"/>
                </a:cubicBezTo>
                <a:cubicBezTo>
                  <a:pt x="44" y="136"/>
                  <a:pt x="37" y="144"/>
                  <a:pt x="37" y="154"/>
                </a:cubicBezTo>
                <a:cubicBezTo>
                  <a:pt x="36" y="154"/>
                  <a:pt x="36" y="154"/>
                  <a:pt x="36" y="154"/>
                </a:cubicBezTo>
                <a:cubicBezTo>
                  <a:pt x="33" y="154"/>
                  <a:pt x="31" y="153"/>
                  <a:pt x="28" y="153"/>
                </a:cubicBezTo>
                <a:cubicBezTo>
                  <a:pt x="17" y="153"/>
                  <a:pt x="6" y="160"/>
                  <a:pt x="0" y="169"/>
                </a:cubicBezTo>
                <a:lnTo>
                  <a:pt x="564" y="169"/>
                </a:lnTo>
                <a:close/>
              </a:path>
            </a:pathLst>
          </a:custGeom>
          <a:solidFill>
            <a:srgbClr val="F0F2F6">
              <a:alpha val="58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3207080" y="1876245"/>
            <a:ext cx="1079142" cy="27699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汇报人：</a:t>
            </a:r>
            <a:r>
              <a:rPr kumimoji="0" lang="en-US" altLang="zh-CN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xxx</a:t>
            </a:r>
            <a:endParaRPr kumimoji="0" lang="zh-CN" altLang="en-US" sz="1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68" name="组合 67"/>
          <p:cNvGrpSpPr/>
          <p:nvPr/>
        </p:nvGrpSpPr>
        <p:grpSpPr>
          <a:xfrm>
            <a:off x="6752205" y="155828"/>
            <a:ext cx="1584176" cy="1998985"/>
            <a:chOff x="6752205" y="155828"/>
            <a:chExt cx="1584176" cy="1998985"/>
          </a:xfrm>
        </p:grpSpPr>
        <p:pic>
          <p:nvPicPr>
            <p:cNvPr id="69" name="图片 6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52205" y="155828"/>
              <a:ext cx="1584176" cy="1998985"/>
            </a:xfrm>
            <a:prstGeom prst="rect">
              <a:avLst/>
            </a:prstGeom>
          </p:spPr>
        </p:pic>
        <p:sp>
          <p:nvSpPr>
            <p:cNvPr id="70" name="文本框 69"/>
            <p:cNvSpPr txBox="1"/>
            <p:nvPr/>
          </p:nvSpPr>
          <p:spPr>
            <a:xfrm rot="468704">
              <a:off x="6912047" y="445735"/>
              <a:ext cx="1045774" cy="398414"/>
            </a:xfrm>
            <a:prstGeom prst="rect">
              <a:avLst/>
            </a:prstGeom>
            <a:noFill/>
          </p:spPr>
          <p:txBody>
            <a:bodyPr wrap="none" rtlCol="0">
              <a:prstTxWarp prst="textPlain">
                <a:avLst/>
              </a:prstTxWarp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201X</a:t>
              </a:r>
              <a:endParaRPr kumimoji="0" lang="zh-CN" altLang="en-US" sz="4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71" name="文本框 70"/>
          <p:cNvSpPr txBox="1"/>
          <p:nvPr/>
        </p:nvSpPr>
        <p:spPr>
          <a:xfrm>
            <a:off x="406574" y="887262"/>
            <a:ext cx="4544834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defRPr/>
            </a:pPr>
            <a:r>
              <a:rPr lang="zh-CN" altLang="en-US" sz="4000" i="1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演示完毕 谢谢欣赏</a:t>
            </a:r>
            <a:endParaRPr kumimoji="0" lang="zh-CN" altLang="en-US" sz="4000" i="1" u="none" strike="noStrike" kern="1200" cap="none" spc="0" normalizeH="0" baseline="0" noProof="0" dirty="0">
              <a:ln>
                <a:noFill/>
              </a:ln>
              <a:solidFill>
                <a:srgbClr val="EB1B24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1238617" y="1598042"/>
            <a:ext cx="3555494" cy="28720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defRPr/>
            </a:pPr>
            <a:r>
              <a:rPr lang="zh-CN" altLang="en-US" sz="1200" i="1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适用于 创业计划</a:t>
            </a:r>
            <a:r>
              <a:rPr lang="en-US" altLang="zh-CN" sz="1200" i="1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/</a:t>
            </a:r>
            <a:r>
              <a:rPr lang="zh-CN" altLang="en-US" sz="1200" i="1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策划方案</a:t>
            </a:r>
            <a:r>
              <a:rPr lang="en-US" altLang="zh-CN" sz="1200" i="1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/</a:t>
            </a:r>
            <a:r>
              <a:rPr lang="zh-CN" altLang="en-US" sz="1200" i="1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商业规划</a:t>
            </a:r>
            <a:r>
              <a:rPr lang="en-US" altLang="zh-CN" sz="1200" i="1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/</a:t>
            </a:r>
            <a:r>
              <a:rPr lang="zh-CN" altLang="en-US" sz="1200" i="1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市场分析</a:t>
            </a:r>
            <a:endParaRPr kumimoji="0" lang="en-US" altLang="zh-CN" sz="1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0" y="3273567"/>
            <a:ext cx="18219967" cy="1972132"/>
            <a:chOff x="0" y="3191505"/>
            <a:chExt cx="18219967" cy="1972132"/>
          </a:xfrm>
        </p:grpSpPr>
        <p:pic>
          <p:nvPicPr>
            <p:cNvPr id="74" name="图片 7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191505"/>
              <a:ext cx="9144000" cy="1972132"/>
            </a:xfrm>
            <a:prstGeom prst="rect">
              <a:avLst/>
            </a:prstGeom>
          </p:spPr>
        </p:pic>
        <p:pic>
          <p:nvPicPr>
            <p:cNvPr id="75" name="图片 7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9075967" y="3191505"/>
              <a:ext cx="9144000" cy="19721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496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4757 0.00277 L -5.55556E-7 3.58025E-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8" y="-15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2466 0.02129 L 0.2309 0.01883 " pathEditMode="relative" rAng="0" ptsTypes="AA">
                                      <p:cBhvr>
                                        <p:cTn id="14" dur="3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78" y="-1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/>
      <p:bldP spid="71" grpId="0"/>
      <p:bldP spid="7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D6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62629" y="2831377"/>
            <a:ext cx="13943051" cy="1963742"/>
            <a:chOff x="-2556792" y="-2711472"/>
            <a:chExt cx="13943051" cy="1963742"/>
          </a:xfrm>
        </p:grpSpPr>
        <p:sp>
          <p:nvSpPr>
            <p:cNvPr id="19" name="Freeform 9"/>
            <p:cNvSpPr>
              <a:spLocks/>
            </p:cNvSpPr>
            <p:nvPr/>
          </p:nvSpPr>
          <p:spPr bwMode="auto">
            <a:xfrm>
              <a:off x="4417134" y="-2711468"/>
              <a:ext cx="6969125" cy="1963738"/>
            </a:xfrm>
            <a:custGeom>
              <a:avLst/>
              <a:gdLst>
                <a:gd name="T0" fmla="*/ 1576 w 1644"/>
                <a:gd name="T1" fmla="*/ 461 h 461"/>
                <a:gd name="T2" fmla="*/ 1621 w 1644"/>
                <a:gd name="T3" fmla="*/ 381 h 461"/>
                <a:gd name="T4" fmla="*/ 1567 w 1644"/>
                <a:gd name="T5" fmla="*/ 173 h 461"/>
                <a:gd name="T6" fmla="*/ 1364 w 1644"/>
                <a:gd name="T7" fmla="*/ 178 h 461"/>
                <a:gd name="T8" fmla="*/ 1306 w 1644"/>
                <a:gd name="T9" fmla="*/ 152 h 461"/>
                <a:gd name="T10" fmla="*/ 1249 w 1644"/>
                <a:gd name="T11" fmla="*/ 116 h 461"/>
                <a:gd name="T12" fmla="*/ 1209 w 1644"/>
                <a:gd name="T13" fmla="*/ 49 h 461"/>
                <a:gd name="T14" fmla="*/ 1132 w 1644"/>
                <a:gd name="T15" fmla="*/ 62 h 461"/>
                <a:gd name="T16" fmla="*/ 1064 w 1644"/>
                <a:gd name="T17" fmla="*/ 43 h 461"/>
                <a:gd name="T18" fmla="*/ 999 w 1644"/>
                <a:gd name="T19" fmla="*/ 79 h 461"/>
                <a:gd name="T20" fmla="*/ 896 w 1644"/>
                <a:gd name="T21" fmla="*/ 70 h 461"/>
                <a:gd name="T22" fmla="*/ 844 w 1644"/>
                <a:gd name="T23" fmla="*/ 157 h 461"/>
                <a:gd name="T24" fmla="*/ 790 w 1644"/>
                <a:gd name="T25" fmla="*/ 147 h 461"/>
                <a:gd name="T26" fmla="*/ 755 w 1644"/>
                <a:gd name="T27" fmla="*/ 186 h 461"/>
                <a:gd name="T28" fmla="*/ 725 w 1644"/>
                <a:gd name="T29" fmla="*/ 141 h 461"/>
                <a:gd name="T30" fmla="*/ 673 w 1644"/>
                <a:gd name="T31" fmla="*/ 134 h 461"/>
                <a:gd name="T32" fmla="*/ 621 w 1644"/>
                <a:gd name="T33" fmla="*/ 47 h 461"/>
                <a:gd name="T34" fmla="*/ 532 w 1644"/>
                <a:gd name="T35" fmla="*/ 2 h 461"/>
                <a:gd name="T36" fmla="*/ 444 w 1644"/>
                <a:gd name="T37" fmla="*/ 48 h 461"/>
                <a:gd name="T38" fmla="*/ 375 w 1644"/>
                <a:gd name="T39" fmla="*/ 71 h 461"/>
                <a:gd name="T40" fmla="*/ 284 w 1644"/>
                <a:gd name="T41" fmla="*/ 57 h 461"/>
                <a:gd name="T42" fmla="*/ 222 w 1644"/>
                <a:gd name="T43" fmla="*/ 133 h 461"/>
                <a:gd name="T44" fmla="*/ 139 w 1644"/>
                <a:gd name="T45" fmla="*/ 148 h 461"/>
                <a:gd name="T46" fmla="*/ 87 w 1644"/>
                <a:gd name="T47" fmla="*/ 164 h 461"/>
                <a:gd name="T48" fmla="*/ 0 w 1644"/>
                <a:gd name="T49" fmla="*/ 121 h 461"/>
                <a:gd name="T50" fmla="*/ 0 w 1644"/>
                <a:gd name="T51" fmla="*/ 432 h 461"/>
                <a:gd name="T52" fmla="*/ 37 w 1644"/>
                <a:gd name="T53" fmla="*/ 461 h 461"/>
                <a:gd name="T54" fmla="*/ 1576 w 1644"/>
                <a:gd name="T55" fmla="*/ 461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44" h="461">
                  <a:moveTo>
                    <a:pt x="1576" y="461"/>
                  </a:moveTo>
                  <a:cubicBezTo>
                    <a:pt x="1596" y="437"/>
                    <a:pt x="1611" y="410"/>
                    <a:pt x="1621" y="381"/>
                  </a:cubicBezTo>
                  <a:cubicBezTo>
                    <a:pt x="1644" y="308"/>
                    <a:pt x="1626" y="221"/>
                    <a:pt x="1567" y="173"/>
                  </a:cubicBezTo>
                  <a:cubicBezTo>
                    <a:pt x="1510" y="127"/>
                    <a:pt x="1426" y="140"/>
                    <a:pt x="1364" y="178"/>
                  </a:cubicBezTo>
                  <a:cubicBezTo>
                    <a:pt x="1359" y="153"/>
                    <a:pt x="1327" y="139"/>
                    <a:pt x="1306" y="152"/>
                  </a:cubicBezTo>
                  <a:cubicBezTo>
                    <a:pt x="1302" y="130"/>
                    <a:pt x="1271" y="110"/>
                    <a:pt x="1249" y="116"/>
                  </a:cubicBezTo>
                  <a:cubicBezTo>
                    <a:pt x="1251" y="88"/>
                    <a:pt x="1234" y="61"/>
                    <a:pt x="1209" y="49"/>
                  </a:cubicBezTo>
                  <a:cubicBezTo>
                    <a:pt x="1183" y="38"/>
                    <a:pt x="1153" y="44"/>
                    <a:pt x="1132" y="62"/>
                  </a:cubicBezTo>
                  <a:cubicBezTo>
                    <a:pt x="1114" y="47"/>
                    <a:pt x="1088" y="40"/>
                    <a:pt x="1064" y="43"/>
                  </a:cubicBezTo>
                  <a:cubicBezTo>
                    <a:pt x="1040" y="46"/>
                    <a:pt x="1013" y="59"/>
                    <a:pt x="999" y="79"/>
                  </a:cubicBezTo>
                  <a:cubicBezTo>
                    <a:pt x="969" y="58"/>
                    <a:pt x="928" y="55"/>
                    <a:pt x="896" y="70"/>
                  </a:cubicBezTo>
                  <a:cubicBezTo>
                    <a:pt x="863" y="86"/>
                    <a:pt x="846" y="121"/>
                    <a:pt x="844" y="157"/>
                  </a:cubicBezTo>
                  <a:cubicBezTo>
                    <a:pt x="829" y="145"/>
                    <a:pt x="808" y="142"/>
                    <a:pt x="790" y="147"/>
                  </a:cubicBezTo>
                  <a:cubicBezTo>
                    <a:pt x="772" y="153"/>
                    <a:pt x="762" y="168"/>
                    <a:pt x="755" y="186"/>
                  </a:cubicBezTo>
                  <a:cubicBezTo>
                    <a:pt x="754" y="167"/>
                    <a:pt x="742" y="149"/>
                    <a:pt x="725" y="141"/>
                  </a:cubicBezTo>
                  <a:cubicBezTo>
                    <a:pt x="708" y="133"/>
                    <a:pt x="689" y="124"/>
                    <a:pt x="673" y="134"/>
                  </a:cubicBezTo>
                  <a:cubicBezTo>
                    <a:pt x="661" y="103"/>
                    <a:pt x="645" y="72"/>
                    <a:pt x="621" y="47"/>
                  </a:cubicBezTo>
                  <a:cubicBezTo>
                    <a:pt x="598" y="22"/>
                    <a:pt x="566" y="4"/>
                    <a:pt x="532" y="2"/>
                  </a:cubicBezTo>
                  <a:cubicBezTo>
                    <a:pt x="498" y="0"/>
                    <a:pt x="460" y="18"/>
                    <a:pt x="444" y="48"/>
                  </a:cubicBezTo>
                  <a:cubicBezTo>
                    <a:pt x="420" y="36"/>
                    <a:pt x="390" y="49"/>
                    <a:pt x="375" y="71"/>
                  </a:cubicBezTo>
                  <a:cubicBezTo>
                    <a:pt x="349" y="52"/>
                    <a:pt x="314" y="46"/>
                    <a:pt x="284" y="57"/>
                  </a:cubicBezTo>
                  <a:cubicBezTo>
                    <a:pt x="254" y="68"/>
                    <a:pt x="229" y="102"/>
                    <a:pt x="222" y="133"/>
                  </a:cubicBezTo>
                  <a:cubicBezTo>
                    <a:pt x="197" y="113"/>
                    <a:pt x="155" y="121"/>
                    <a:pt x="139" y="148"/>
                  </a:cubicBezTo>
                  <a:cubicBezTo>
                    <a:pt x="121" y="135"/>
                    <a:pt x="98" y="145"/>
                    <a:pt x="87" y="164"/>
                  </a:cubicBezTo>
                  <a:cubicBezTo>
                    <a:pt x="66" y="137"/>
                    <a:pt x="33" y="122"/>
                    <a:pt x="0" y="121"/>
                  </a:cubicBezTo>
                  <a:cubicBezTo>
                    <a:pt x="0" y="432"/>
                    <a:pt x="0" y="432"/>
                    <a:pt x="0" y="432"/>
                  </a:cubicBezTo>
                  <a:cubicBezTo>
                    <a:pt x="12" y="443"/>
                    <a:pt x="24" y="452"/>
                    <a:pt x="37" y="461"/>
                  </a:cubicBezTo>
                  <a:lnTo>
                    <a:pt x="1576" y="461"/>
                  </a:lnTo>
                  <a:close/>
                </a:path>
              </a:pathLst>
            </a:custGeom>
            <a:solidFill>
              <a:schemeClr val="bg1">
                <a:alpha val="4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Freeform 9"/>
            <p:cNvSpPr>
              <a:spLocks/>
            </p:cNvSpPr>
            <p:nvPr/>
          </p:nvSpPr>
          <p:spPr bwMode="auto">
            <a:xfrm flipH="1">
              <a:off x="-2556792" y="-2711472"/>
              <a:ext cx="6969125" cy="1963738"/>
            </a:xfrm>
            <a:custGeom>
              <a:avLst/>
              <a:gdLst>
                <a:gd name="T0" fmla="*/ 1576 w 1644"/>
                <a:gd name="T1" fmla="*/ 461 h 461"/>
                <a:gd name="T2" fmla="*/ 1621 w 1644"/>
                <a:gd name="T3" fmla="*/ 381 h 461"/>
                <a:gd name="T4" fmla="*/ 1567 w 1644"/>
                <a:gd name="T5" fmla="*/ 173 h 461"/>
                <a:gd name="T6" fmla="*/ 1364 w 1644"/>
                <a:gd name="T7" fmla="*/ 178 h 461"/>
                <a:gd name="T8" fmla="*/ 1306 w 1644"/>
                <a:gd name="T9" fmla="*/ 152 h 461"/>
                <a:gd name="T10" fmla="*/ 1249 w 1644"/>
                <a:gd name="T11" fmla="*/ 116 h 461"/>
                <a:gd name="T12" fmla="*/ 1209 w 1644"/>
                <a:gd name="T13" fmla="*/ 49 h 461"/>
                <a:gd name="T14" fmla="*/ 1132 w 1644"/>
                <a:gd name="T15" fmla="*/ 62 h 461"/>
                <a:gd name="T16" fmla="*/ 1064 w 1644"/>
                <a:gd name="T17" fmla="*/ 43 h 461"/>
                <a:gd name="T18" fmla="*/ 999 w 1644"/>
                <a:gd name="T19" fmla="*/ 79 h 461"/>
                <a:gd name="T20" fmla="*/ 896 w 1644"/>
                <a:gd name="T21" fmla="*/ 70 h 461"/>
                <a:gd name="T22" fmla="*/ 844 w 1644"/>
                <a:gd name="T23" fmla="*/ 157 h 461"/>
                <a:gd name="T24" fmla="*/ 790 w 1644"/>
                <a:gd name="T25" fmla="*/ 147 h 461"/>
                <a:gd name="T26" fmla="*/ 755 w 1644"/>
                <a:gd name="T27" fmla="*/ 186 h 461"/>
                <a:gd name="T28" fmla="*/ 725 w 1644"/>
                <a:gd name="T29" fmla="*/ 141 h 461"/>
                <a:gd name="T30" fmla="*/ 673 w 1644"/>
                <a:gd name="T31" fmla="*/ 134 h 461"/>
                <a:gd name="T32" fmla="*/ 621 w 1644"/>
                <a:gd name="T33" fmla="*/ 47 h 461"/>
                <a:gd name="T34" fmla="*/ 532 w 1644"/>
                <a:gd name="T35" fmla="*/ 2 h 461"/>
                <a:gd name="T36" fmla="*/ 444 w 1644"/>
                <a:gd name="T37" fmla="*/ 48 h 461"/>
                <a:gd name="T38" fmla="*/ 375 w 1644"/>
                <a:gd name="T39" fmla="*/ 71 h 461"/>
                <a:gd name="T40" fmla="*/ 284 w 1644"/>
                <a:gd name="T41" fmla="*/ 57 h 461"/>
                <a:gd name="T42" fmla="*/ 222 w 1644"/>
                <a:gd name="T43" fmla="*/ 133 h 461"/>
                <a:gd name="T44" fmla="*/ 139 w 1644"/>
                <a:gd name="T45" fmla="*/ 148 h 461"/>
                <a:gd name="T46" fmla="*/ 87 w 1644"/>
                <a:gd name="T47" fmla="*/ 164 h 461"/>
                <a:gd name="T48" fmla="*/ 0 w 1644"/>
                <a:gd name="T49" fmla="*/ 121 h 461"/>
                <a:gd name="T50" fmla="*/ 0 w 1644"/>
                <a:gd name="T51" fmla="*/ 432 h 461"/>
                <a:gd name="T52" fmla="*/ 37 w 1644"/>
                <a:gd name="T53" fmla="*/ 461 h 461"/>
                <a:gd name="T54" fmla="*/ 1576 w 1644"/>
                <a:gd name="T55" fmla="*/ 461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44" h="461">
                  <a:moveTo>
                    <a:pt x="1576" y="461"/>
                  </a:moveTo>
                  <a:cubicBezTo>
                    <a:pt x="1596" y="437"/>
                    <a:pt x="1611" y="410"/>
                    <a:pt x="1621" y="381"/>
                  </a:cubicBezTo>
                  <a:cubicBezTo>
                    <a:pt x="1644" y="308"/>
                    <a:pt x="1626" y="221"/>
                    <a:pt x="1567" y="173"/>
                  </a:cubicBezTo>
                  <a:cubicBezTo>
                    <a:pt x="1510" y="127"/>
                    <a:pt x="1426" y="140"/>
                    <a:pt x="1364" y="178"/>
                  </a:cubicBezTo>
                  <a:cubicBezTo>
                    <a:pt x="1359" y="153"/>
                    <a:pt x="1327" y="139"/>
                    <a:pt x="1306" y="152"/>
                  </a:cubicBezTo>
                  <a:cubicBezTo>
                    <a:pt x="1302" y="130"/>
                    <a:pt x="1271" y="110"/>
                    <a:pt x="1249" y="116"/>
                  </a:cubicBezTo>
                  <a:cubicBezTo>
                    <a:pt x="1251" y="88"/>
                    <a:pt x="1234" y="61"/>
                    <a:pt x="1209" y="49"/>
                  </a:cubicBezTo>
                  <a:cubicBezTo>
                    <a:pt x="1183" y="38"/>
                    <a:pt x="1153" y="44"/>
                    <a:pt x="1132" y="62"/>
                  </a:cubicBezTo>
                  <a:cubicBezTo>
                    <a:pt x="1114" y="47"/>
                    <a:pt x="1088" y="40"/>
                    <a:pt x="1064" y="43"/>
                  </a:cubicBezTo>
                  <a:cubicBezTo>
                    <a:pt x="1040" y="46"/>
                    <a:pt x="1013" y="59"/>
                    <a:pt x="999" y="79"/>
                  </a:cubicBezTo>
                  <a:cubicBezTo>
                    <a:pt x="969" y="58"/>
                    <a:pt x="928" y="55"/>
                    <a:pt x="896" y="70"/>
                  </a:cubicBezTo>
                  <a:cubicBezTo>
                    <a:pt x="863" y="86"/>
                    <a:pt x="846" y="121"/>
                    <a:pt x="844" y="157"/>
                  </a:cubicBezTo>
                  <a:cubicBezTo>
                    <a:pt x="829" y="145"/>
                    <a:pt x="808" y="142"/>
                    <a:pt x="790" y="147"/>
                  </a:cubicBezTo>
                  <a:cubicBezTo>
                    <a:pt x="772" y="153"/>
                    <a:pt x="762" y="168"/>
                    <a:pt x="755" y="186"/>
                  </a:cubicBezTo>
                  <a:cubicBezTo>
                    <a:pt x="754" y="167"/>
                    <a:pt x="742" y="149"/>
                    <a:pt x="725" y="141"/>
                  </a:cubicBezTo>
                  <a:cubicBezTo>
                    <a:pt x="708" y="133"/>
                    <a:pt x="689" y="124"/>
                    <a:pt x="673" y="134"/>
                  </a:cubicBezTo>
                  <a:cubicBezTo>
                    <a:pt x="661" y="103"/>
                    <a:pt x="645" y="72"/>
                    <a:pt x="621" y="47"/>
                  </a:cubicBezTo>
                  <a:cubicBezTo>
                    <a:pt x="598" y="22"/>
                    <a:pt x="566" y="4"/>
                    <a:pt x="532" y="2"/>
                  </a:cubicBezTo>
                  <a:cubicBezTo>
                    <a:pt x="498" y="0"/>
                    <a:pt x="460" y="18"/>
                    <a:pt x="444" y="48"/>
                  </a:cubicBezTo>
                  <a:cubicBezTo>
                    <a:pt x="420" y="36"/>
                    <a:pt x="390" y="49"/>
                    <a:pt x="375" y="71"/>
                  </a:cubicBezTo>
                  <a:cubicBezTo>
                    <a:pt x="349" y="52"/>
                    <a:pt x="314" y="46"/>
                    <a:pt x="284" y="57"/>
                  </a:cubicBezTo>
                  <a:cubicBezTo>
                    <a:pt x="254" y="68"/>
                    <a:pt x="229" y="102"/>
                    <a:pt x="222" y="133"/>
                  </a:cubicBezTo>
                  <a:cubicBezTo>
                    <a:pt x="197" y="113"/>
                    <a:pt x="155" y="121"/>
                    <a:pt x="139" y="148"/>
                  </a:cubicBezTo>
                  <a:cubicBezTo>
                    <a:pt x="121" y="135"/>
                    <a:pt x="98" y="145"/>
                    <a:pt x="87" y="164"/>
                  </a:cubicBezTo>
                  <a:cubicBezTo>
                    <a:pt x="66" y="137"/>
                    <a:pt x="33" y="122"/>
                    <a:pt x="0" y="121"/>
                  </a:cubicBezTo>
                  <a:cubicBezTo>
                    <a:pt x="0" y="432"/>
                    <a:pt x="0" y="432"/>
                    <a:pt x="0" y="432"/>
                  </a:cubicBezTo>
                  <a:cubicBezTo>
                    <a:pt x="12" y="443"/>
                    <a:pt x="24" y="452"/>
                    <a:pt x="37" y="461"/>
                  </a:cubicBezTo>
                  <a:lnTo>
                    <a:pt x="1576" y="461"/>
                  </a:lnTo>
                  <a:close/>
                </a:path>
              </a:pathLst>
            </a:custGeom>
            <a:solidFill>
              <a:schemeClr val="bg1">
                <a:alpha val="4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42067" y="2067694"/>
            <a:ext cx="5915025" cy="2459038"/>
            <a:chOff x="3205163" y="2181225"/>
            <a:chExt cx="5915025" cy="2459038"/>
          </a:xfrm>
        </p:grpSpPr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3205163" y="2181225"/>
              <a:ext cx="5915025" cy="2459038"/>
            </a:xfrm>
            <a:custGeom>
              <a:avLst/>
              <a:gdLst>
                <a:gd name="T0" fmla="*/ 3548 w 3726"/>
                <a:gd name="T1" fmla="*/ 1072 h 1549"/>
                <a:gd name="T2" fmla="*/ 2896 w 3726"/>
                <a:gd name="T3" fmla="*/ 585 h 1549"/>
                <a:gd name="T4" fmla="*/ 2699 w 3726"/>
                <a:gd name="T5" fmla="*/ 713 h 1549"/>
                <a:gd name="T6" fmla="*/ 1839 w 3726"/>
                <a:gd name="T7" fmla="*/ 0 h 1549"/>
                <a:gd name="T8" fmla="*/ 908 w 3726"/>
                <a:gd name="T9" fmla="*/ 828 h 1549"/>
                <a:gd name="T10" fmla="*/ 780 w 3726"/>
                <a:gd name="T11" fmla="*/ 758 h 1549"/>
                <a:gd name="T12" fmla="*/ 0 w 3726"/>
                <a:gd name="T13" fmla="*/ 1544 h 1549"/>
                <a:gd name="T14" fmla="*/ 3726 w 3726"/>
                <a:gd name="T15" fmla="*/ 1549 h 1549"/>
                <a:gd name="T16" fmla="*/ 3548 w 3726"/>
                <a:gd name="T17" fmla="*/ 1072 h 1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6" h="1549">
                  <a:moveTo>
                    <a:pt x="3548" y="1072"/>
                  </a:moveTo>
                  <a:lnTo>
                    <a:pt x="2896" y="585"/>
                  </a:lnTo>
                  <a:lnTo>
                    <a:pt x="2699" y="713"/>
                  </a:lnTo>
                  <a:lnTo>
                    <a:pt x="1839" y="0"/>
                  </a:lnTo>
                  <a:lnTo>
                    <a:pt x="908" y="828"/>
                  </a:lnTo>
                  <a:lnTo>
                    <a:pt x="780" y="758"/>
                  </a:lnTo>
                  <a:lnTo>
                    <a:pt x="0" y="1544"/>
                  </a:lnTo>
                  <a:lnTo>
                    <a:pt x="3726" y="1549"/>
                  </a:lnTo>
                  <a:lnTo>
                    <a:pt x="3548" y="1072"/>
                  </a:lnTo>
                  <a:close/>
                </a:path>
              </a:pathLst>
            </a:custGeom>
            <a:solidFill>
              <a:srgbClr val="4353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4427538" y="3384550"/>
              <a:ext cx="552450" cy="1249363"/>
            </a:xfrm>
            <a:custGeom>
              <a:avLst/>
              <a:gdLst>
                <a:gd name="T0" fmla="*/ 245 w 280"/>
                <a:gd name="T1" fmla="*/ 512 h 633"/>
                <a:gd name="T2" fmla="*/ 111 w 280"/>
                <a:gd name="T3" fmla="*/ 57 h 633"/>
                <a:gd name="T4" fmla="*/ 8 w 280"/>
                <a:gd name="T5" fmla="*/ 0 h 633"/>
                <a:gd name="T6" fmla="*/ 91 w 280"/>
                <a:gd name="T7" fmla="*/ 216 h 633"/>
                <a:gd name="T8" fmla="*/ 0 w 280"/>
                <a:gd name="T9" fmla="*/ 182 h 633"/>
                <a:gd name="T10" fmla="*/ 175 w 280"/>
                <a:gd name="T11" fmla="*/ 512 h 633"/>
                <a:gd name="T12" fmla="*/ 240 w 280"/>
                <a:gd name="T13" fmla="*/ 633 h 633"/>
                <a:gd name="T14" fmla="*/ 280 w 280"/>
                <a:gd name="T15" fmla="*/ 633 h 633"/>
                <a:gd name="T16" fmla="*/ 245 w 280"/>
                <a:gd name="T17" fmla="*/ 512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0" h="633">
                  <a:moveTo>
                    <a:pt x="245" y="512"/>
                  </a:moveTo>
                  <a:cubicBezTo>
                    <a:pt x="185" y="308"/>
                    <a:pt x="111" y="57"/>
                    <a:pt x="111" y="57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1" y="216"/>
                    <a:pt x="91" y="216"/>
                    <a:pt x="91" y="216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82"/>
                    <a:pt x="91" y="354"/>
                    <a:pt x="175" y="512"/>
                  </a:cubicBezTo>
                  <a:cubicBezTo>
                    <a:pt x="198" y="554"/>
                    <a:pt x="220" y="596"/>
                    <a:pt x="240" y="633"/>
                  </a:cubicBezTo>
                  <a:cubicBezTo>
                    <a:pt x="280" y="633"/>
                    <a:pt x="280" y="633"/>
                    <a:pt x="280" y="633"/>
                  </a:cubicBezTo>
                  <a:cubicBezTo>
                    <a:pt x="270" y="597"/>
                    <a:pt x="258" y="555"/>
                    <a:pt x="245" y="512"/>
                  </a:cubicBezTo>
                  <a:close/>
                </a:path>
              </a:pathLst>
            </a:custGeom>
            <a:solidFill>
              <a:srgbClr val="A5B7C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6124575" y="2181225"/>
              <a:ext cx="1974850" cy="2459038"/>
            </a:xfrm>
            <a:custGeom>
              <a:avLst/>
              <a:gdLst>
                <a:gd name="T0" fmla="*/ 31 w 1001"/>
                <a:gd name="T1" fmla="*/ 237 h 1245"/>
                <a:gd name="T2" fmla="*/ 330 w 1001"/>
                <a:gd name="T3" fmla="*/ 962 h 1245"/>
                <a:gd name="T4" fmla="*/ 175 w 1001"/>
                <a:gd name="T5" fmla="*/ 966 h 1245"/>
                <a:gd name="T6" fmla="*/ 307 w 1001"/>
                <a:gd name="T7" fmla="*/ 1121 h 1245"/>
                <a:gd name="T8" fmla="*/ 413 w 1001"/>
                <a:gd name="T9" fmla="*/ 1244 h 1245"/>
                <a:gd name="T10" fmla="*/ 1001 w 1001"/>
                <a:gd name="T11" fmla="*/ 1245 h 1245"/>
                <a:gd name="T12" fmla="*/ 884 w 1001"/>
                <a:gd name="T13" fmla="*/ 1121 h 1245"/>
                <a:gd name="T14" fmla="*/ 773 w 1001"/>
                <a:gd name="T15" fmla="*/ 1004 h 1245"/>
                <a:gd name="T16" fmla="*/ 692 w 1001"/>
                <a:gd name="T17" fmla="*/ 573 h 1245"/>
                <a:gd name="T18" fmla="*/ 0 w 1001"/>
                <a:gd name="T19" fmla="*/ 0 h 1245"/>
                <a:gd name="T20" fmla="*/ 231 w 1001"/>
                <a:gd name="T21" fmla="*/ 395 h 1245"/>
                <a:gd name="T22" fmla="*/ 31 w 1001"/>
                <a:gd name="T23" fmla="*/ 237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01" h="1245">
                  <a:moveTo>
                    <a:pt x="31" y="237"/>
                  </a:moveTo>
                  <a:cubicBezTo>
                    <a:pt x="330" y="962"/>
                    <a:pt x="330" y="962"/>
                    <a:pt x="330" y="962"/>
                  </a:cubicBezTo>
                  <a:cubicBezTo>
                    <a:pt x="175" y="966"/>
                    <a:pt x="175" y="966"/>
                    <a:pt x="175" y="966"/>
                  </a:cubicBezTo>
                  <a:cubicBezTo>
                    <a:pt x="175" y="966"/>
                    <a:pt x="231" y="1032"/>
                    <a:pt x="307" y="1121"/>
                  </a:cubicBezTo>
                  <a:cubicBezTo>
                    <a:pt x="340" y="1159"/>
                    <a:pt x="376" y="1201"/>
                    <a:pt x="413" y="1244"/>
                  </a:cubicBezTo>
                  <a:cubicBezTo>
                    <a:pt x="1001" y="1245"/>
                    <a:pt x="1001" y="1245"/>
                    <a:pt x="1001" y="1245"/>
                  </a:cubicBezTo>
                  <a:cubicBezTo>
                    <a:pt x="884" y="1121"/>
                    <a:pt x="884" y="1121"/>
                    <a:pt x="884" y="1121"/>
                  </a:cubicBezTo>
                  <a:cubicBezTo>
                    <a:pt x="773" y="1004"/>
                    <a:pt x="773" y="1004"/>
                    <a:pt x="773" y="1004"/>
                  </a:cubicBezTo>
                  <a:cubicBezTo>
                    <a:pt x="692" y="573"/>
                    <a:pt x="692" y="573"/>
                    <a:pt x="692" y="57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50" y="412"/>
                    <a:pt x="231" y="395"/>
                  </a:cubicBezTo>
                  <a:cubicBezTo>
                    <a:pt x="212" y="379"/>
                    <a:pt x="31" y="237"/>
                    <a:pt x="31" y="237"/>
                  </a:cubicBezTo>
                  <a:close/>
                </a:path>
              </a:pathLst>
            </a:custGeom>
            <a:solidFill>
              <a:srgbClr val="A5B7C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7802563" y="3109913"/>
              <a:ext cx="1317625" cy="1530350"/>
            </a:xfrm>
            <a:custGeom>
              <a:avLst/>
              <a:gdLst>
                <a:gd name="T0" fmla="*/ 146 w 668"/>
                <a:gd name="T1" fmla="*/ 399 h 775"/>
                <a:gd name="T2" fmla="*/ 32 w 668"/>
                <a:gd name="T3" fmla="*/ 387 h 775"/>
                <a:gd name="T4" fmla="*/ 146 w 668"/>
                <a:gd name="T5" fmla="*/ 516 h 775"/>
                <a:gd name="T6" fmla="*/ 374 w 668"/>
                <a:gd name="T7" fmla="*/ 775 h 775"/>
                <a:gd name="T8" fmla="*/ 668 w 668"/>
                <a:gd name="T9" fmla="*/ 775 h 775"/>
                <a:gd name="T10" fmla="*/ 525 w 668"/>
                <a:gd name="T11" fmla="*/ 392 h 775"/>
                <a:gd name="T12" fmla="*/ 146 w 668"/>
                <a:gd name="T13" fmla="*/ 109 h 775"/>
                <a:gd name="T14" fmla="*/ 0 w 668"/>
                <a:gd name="T15" fmla="*/ 0 h 775"/>
                <a:gd name="T16" fmla="*/ 146 w 668"/>
                <a:gd name="T17" fmla="*/ 399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8" h="775">
                  <a:moveTo>
                    <a:pt x="146" y="399"/>
                  </a:moveTo>
                  <a:cubicBezTo>
                    <a:pt x="32" y="387"/>
                    <a:pt x="32" y="387"/>
                    <a:pt x="32" y="387"/>
                  </a:cubicBezTo>
                  <a:cubicBezTo>
                    <a:pt x="32" y="387"/>
                    <a:pt x="85" y="447"/>
                    <a:pt x="146" y="516"/>
                  </a:cubicBezTo>
                  <a:cubicBezTo>
                    <a:pt x="213" y="592"/>
                    <a:pt x="298" y="689"/>
                    <a:pt x="374" y="775"/>
                  </a:cubicBezTo>
                  <a:cubicBezTo>
                    <a:pt x="668" y="775"/>
                    <a:pt x="668" y="775"/>
                    <a:pt x="668" y="775"/>
                  </a:cubicBezTo>
                  <a:cubicBezTo>
                    <a:pt x="525" y="392"/>
                    <a:pt x="525" y="392"/>
                    <a:pt x="525" y="392"/>
                  </a:cubicBezTo>
                  <a:cubicBezTo>
                    <a:pt x="146" y="109"/>
                    <a:pt x="146" y="109"/>
                    <a:pt x="146" y="10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46" y="399"/>
                  </a:lnTo>
                  <a:close/>
                </a:path>
              </a:pathLst>
            </a:custGeom>
            <a:solidFill>
              <a:srgbClr val="A5B7C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4646613" y="2181225"/>
              <a:ext cx="1966913" cy="1763713"/>
            </a:xfrm>
            <a:custGeom>
              <a:avLst/>
              <a:gdLst>
                <a:gd name="T0" fmla="*/ 67 w 997"/>
                <a:gd name="T1" fmla="*/ 893 h 893"/>
                <a:gd name="T2" fmla="*/ 780 w 997"/>
                <a:gd name="T3" fmla="*/ 237 h 893"/>
                <a:gd name="T4" fmla="*/ 980 w 997"/>
                <a:gd name="T5" fmla="*/ 395 h 893"/>
                <a:gd name="T6" fmla="*/ 760 w 997"/>
                <a:gd name="T7" fmla="*/ 18 h 893"/>
                <a:gd name="T8" fmla="*/ 754 w 997"/>
                <a:gd name="T9" fmla="*/ 8 h 893"/>
                <a:gd name="T10" fmla="*/ 749 w 997"/>
                <a:gd name="T11" fmla="*/ 0 h 893"/>
                <a:gd name="T12" fmla="*/ 747 w 997"/>
                <a:gd name="T13" fmla="*/ 2 h 893"/>
                <a:gd name="T14" fmla="*/ 726 w 997"/>
                <a:gd name="T15" fmla="*/ 22 h 893"/>
                <a:gd name="T16" fmla="*/ 686 w 997"/>
                <a:gd name="T17" fmla="*/ 57 h 893"/>
                <a:gd name="T18" fmla="*/ 543 w 997"/>
                <a:gd name="T19" fmla="*/ 184 h 893"/>
                <a:gd name="T20" fmla="*/ 506 w 997"/>
                <a:gd name="T21" fmla="*/ 217 h 893"/>
                <a:gd name="T22" fmla="*/ 0 w 997"/>
                <a:gd name="T23" fmla="*/ 666 h 893"/>
                <a:gd name="T24" fmla="*/ 67 w 997"/>
                <a:gd name="T25" fmla="*/ 893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7" h="893">
                  <a:moveTo>
                    <a:pt x="67" y="893"/>
                  </a:moveTo>
                  <a:cubicBezTo>
                    <a:pt x="780" y="237"/>
                    <a:pt x="780" y="237"/>
                    <a:pt x="780" y="237"/>
                  </a:cubicBezTo>
                  <a:cubicBezTo>
                    <a:pt x="780" y="237"/>
                    <a:pt x="961" y="379"/>
                    <a:pt x="980" y="395"/>
                  </a:cubicBezTo>
                  <a:cubicBezTo>
                    <a:pt x="997" y="410"/>
                    <a:pt x="808" y="97"/>
                    <a:pt x="760" y="18"/>
                  </a:cubicBezTo>
                  <a:cubicBezTo>
                    <a:pt x="758" y="14"/>
                    <a:pt x="756" y="10"/>
                    <a:pt x="754" y="8"/>
                  </a:cubicBezTo>
                  <a:cubicBezTo>
                    <a:pt x="751" y="3"/>
                    <a:pt x="749" y="0"/>
                    <a:pt x="749" y="0"/>
                  </a:cubicBezTo>
                  <a:cubicBezTo>
                    <a:pt x="747" y="2"/>
                    <a:pt x="747" y="2"/>
                    <a:pt x="747" y="2"/>
                  </a:cubicBezTo>
                  <a:cubicBezTo>
                    <a:pt x="726" y="22"/>
                    <a:pt x="726" y="22"/>
                    <a:pt x="726" y="22"/>
                  </a:cubicBezTo>
                  <a:cubicBezTo>
                    <a:pt x="686" y="57"/>
                    <a:pt x="686" y="57"/>
                    <a:pt x="686" y="57"/>
                  </a:cubicBezTo>
                  <a:cubicBezTo>
                    <a:pt x="543" y="184"/>
                    <a:pt x="543" y="184"/>
                    <a:pt x="543" y="184"/>
                  </a:cubicBezTo>
                  <a:cubicBezTo>
                    <a:pt x="506" y="217"/>
                    <a:pt x="506" y="217"/>
                    <a:pt x="506" y="217"/>
                  </a:cubicBezTo>
                  <a:cubicBezTo>
                    <a:pt x="0" y="666"/>
                    <a:pt x="0" y="666"/>
                    <a:pt x="0" y="666"/>
                  </a:cubicBezTo>
                  <a:cubicBezTo>
                    <a:pt x="0" y="666"/>
                    <a:pt x="30" y="767"/>
                    <a:pt x="67" y="893"/>
                  </a:cubicBezTo>
                  <a:close/>
                </a:path>
              </a:pathLst>
            </a:custGeom>
            <a:solidFill>
              <a:srgbClr val="323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7489825" y="3109913"/>
              <a:ext cx="600075" cy="1054100"/>
            </a:xfrm>
            <a:custGeom>
              <a:avLst/>
              <a:gdLst>
                <a:gd name="T0" fmla="*/ 237 w 378"/>
                <a:gd name="T1" fmla="*/ 481 h 664"/>
                <a:gd name="T2" fmla="*/ 378 w 378"/>
                <a:gd name="T3" fmla="*/ 496 h 664"/>
                <a:gd name="T4" fmla="*/ 197 w 378"/>
                <a:gd name="T5" fmla="*/ 0 h 664"/>
                <a:gd name="T6" fmla="*/ 0 w 378"/>
                <a:gd name="T7" fmla="*/ 128 h 664"/>
                <a:gd name="T8" fmla="*/ 101 w 378"/>
                <a:gd name="T9" fmla="*/ 664 h 664"/>
                <a:gd name="T10" fmla="*/ 237 w 378"/>
                <a:gd name="T11" fmla="*/ 481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8" h="664">
                  <a:moveTo>
                    <a:pt x="237" y="481"/>
                  </a:moveTo>
                  <a:lnTo>
                    <a:pt x="378" y="496"/>
                  </a:lnTo>
                  <a:lnTo>
                    <a:pt x="197" y="0"/>
                  </a:lnTo>
                  <a:lnTo>
                    <a:pt x="0" y="128"/>
                  </a:lnTo>
                  <a:lnTo>
                    <a:pt x="101" y="664"/>
                  </a:lnTo>
                  <a:lnTo>
                    <a:pt x="237" y="481"/>
                  </a:lnTo>
                  <a:close/>
                </a:path>
              </a:pathLst>
            </a:custGeom>
            <a:solidFill>
              <a:srgbClr val="4353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8" name="Freeform 19"/>
            <p:cNvSpPr>
              <a:spLocks/>
            </p:cNvSpPr>
            <p:nvPr/>
          </p:nvSpPr>
          <p:spPr bwMode="auto">
            <a:xfrm>
              <a:off x="4979988" y="4089400"/>
              <a:ext cx="1958975" cy="549275"/>
            </a:xfrm>
            <a:custGeom>
              <a:avLst/>
              <a:gdLst>
                <a:gd name="T0" fmla="*/ 0 w 993"/>
                <a:gd name="T1" fmla="*/ 276 h 278"/>
                <a:gd name="T2" fmla="*/ 993 w 993"/>
                <a:gd name="T3" fmla="*/ 278 h 278"/>
                <a:gd name="T4" fmla="*/ 887 w 993"/>
                <a:gd name="T5" fmla="*/ 155 h 278"/>
                <a:gd name="T6" fmla="*/ 755 w 993"/>
                <a:gd name="T7" fmla="*/ 0 h 278"/>
                <a:gd name="T8" fmla="*/ 332 w 993"/>
                <a:gd name="T9" fmla="*/ 155 h 278"/>
                <a:gd name="T10" fmla="*/ 0 w 993"/>
                <a:gd name="T11" fmla="*/ 27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3" h="278">
                  <a:moveTo>
                    <a:pt x="0" y="276"/>
                  </a:moveTo>
                  <a:cubicBezTo>
                    <a:pt x="993" y="278"/>
                    <a:pt x="993" y="278"/>
                    <a:pt x="993" y="278"/>
                  </a:cubicBezTo>
                  <a:cubicBezTo>
                    <a:pt x="956" y="235"/>
                    <a:pt x="920" y="193"/>
                    <a:pt x="887" y="155"/>
                  </a:cubicBezTo>
                  <a:cubicBezTo>
                    <a:pt x="811" y="66"/>
                    <a:pt x="755" y="0"/>
                    <a:pt x="755" y="0"/>
                  </a:cubicBezTo>
                  <a:cubicBezTo>
                    <a:pt x="332" y="155"/>
                    <a:pt x="332" y="155"/>
                    <a:pt x="332" y="155"/>
                  </a:cubicBezTo>
                  <a:lnTo>
                    <a:pt x="0" y="276"/>
                  </a:lnTo>
                  <a:close/>
                </a:path>
              </a:pathLst>
            </a:custGeom>
            <a:solidFill>
              <a:srgbClr val="323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Freeform 20"/>
            <p:cNvSpPr>
              <a:spLocks/>
            </p:cNvSpPr>
            <p:nvPr/>
          </p:nvSpPr>
          <p:spPr bwMode="auto">
            <a:xfrm>
              <a:off x="3205163" y="3384550"/>
              <a:ext cx="1401763" cy="1247775"/>
            </a:xfrm>
            <a:custGeom>
              <a:avLst/>
              <a:gdLst>
                <a:gd name="T0" fmla="*/ 780 w 883"/>
                <a:gd name="T1" fmla="*/ 0 h 786"/>
                <a:gd name="T2" fmla="*/ 479 w 883"/>
                <a:gd name="T3" fmla="*/ 302 h 786"/>
                <a:gd name="T4" fmla="*/ 0 w 883"/>
                <a:gd name="T5" fmla="*/ 786 h 786"/>
                <a:gd name="T6" fmla="*/ 479 w 883"/>
                <a:gd name="T7" fmla="*/ 438 h 786"/>
                <a:gd name="T8" fmla="*/ 770 w 883"/>
                <a:gd name="T9" fmla="*/ 226 h 786"/>
                <a:gd name="T10" fmla="*/ 883 w 883"/>
                <a:gd name="T11" fmla="*/ 268 h 786"/>
                <a:gd name="T12" fmla="*/ 780 w 883"/>
                <a:gd name="T13" fmla="*/ 0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3" h="786">
                  <a:moveTo>
                    <a:pt x="780" y="0"/>
                  </a:moveTo>
                  <a:lnTo>
                    <a:pt x="479" y="302"/>
                  </a:lnTo>
                  <a:lnTo>
                    <a:pt x="0" y="786"/>
                  </a:lnTo>
                  <a:lnTo>
                    <a:pt x="479" y="438"/>
                  </a:lnTo>
                  <a:lnTo>
                    <a:pt x="770" y="226"/>
                  </a:lnTo>
                  <a:lnTo>
                    <a:pt x="883" y="268"/>
                  </a:lnTo>
                  <a:lnTo>
                    <a:pt x="780" y="0"/>
                  </a:lnTo>
                  <a:close/>
                </a:path>
              </a:pathLst>
            </a:custGeom>
            <a:solidFill>
              <a:srgbClr val="323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30" name="íşḷiḓe"/>
          <p:cNvGrpSpPr/>
          <p:nvPr/>
        </p:nvGrpSpPr>
        <p:grpSpPr>
          <a:xfrm rot="20729465">
            <a:off x="1591176" y="1585476"/>
            <a:ext cx="1171677" cy="1377583"/>
            <a:chOff x="1368358" y="2784295"/>
            <a:chExt cx="1338859" cy="1574145"/>
          </a:xfrm>
        </p:grpSpPr>
        <p:sp>
          <p:nvSpPr>
            <p:cNvPr id="31" name="ïŝļïḓe"/>
            <p:cNvSpPr>
              <a:spLocks/>
            </p:cNvSpPr>
            <p:nvPr/>
          </p:nvSpPr>
          <p:spPr bwMode="auto">
            <a:xfrm>
              <a:off x="2512539" y="3387438"/>
              <a:ext cx="194678" cy="170791"/>
            </a:xfrm>
            <a:custGeom>
              <a:avLst/>
              <a:gdLst>
                <a:gd name="T0" fmla="*/ 47 w 236"/>
                <a:gd name="T1" fmla="*/ 209 h 209"/>
                <a:gd name="T2" fmla="*/ 223 w 236"/>
                <a:gd name="T3" fmla="*/ 72 h 209"/>
                <a:gd name="T4" fmla="*/ 183 w 236"/>
                <a:gd name="T5" fmla="*/ 15 h 209"/>
                <a:gd name="T6" fmla="*/ 103 w 236"/>
                <a:gd name="T7" fmla="*/ 65 h 209"/>
                <a:gd name="T8" fmla="*/ 113 w 236"/>
                <a:gd name="T9" fmla="*/ 14 h 209"/>
                <a:gd name="T10" fmla="*/ 0 w 236"/>
                <a:gd name="T11" fmla="*/ 114 h 209"/>
                <a:gd name="T12" fmla="*/ 47 w 236"/>
                <a:gd name="T13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" h="209">
                  <a:moveTo>
                    <a:pt x="47" y="209"/>
                  </a:moveTo>
                  <a:cubicBezTo>
                    <a:pt x="47" y="209"/>
                    <a:pt x="211" y="115"/>
                    <a:pt x="223" y="72"/>
                  </a:cubicBezTo>
                  <a:cubicBezTo>
                    <a:pt x="236" y="29"/>
                    <a:pt x="210" y="8"/>
                    <a:pt x="183" y="15"/>
                  </a:cubicBezTo>
                  <a:cubicBezTo>
                    <a:pt x="159" y="21"/>
                    <a:pt x="103" y="65"/>
                    <a:pt x="103" y="65"/>
                  </a:cubicBezTo>
                  <a:cubicBezTo>
                    <a:pt x="103" y="65"/>
                    <a:pt x="165" y="27"/>
                    <a:pt x="113" y="14"/>
                  </a:cubicBezTo>
                  <a:cubicBezTo>
                    <a:pt x="61" y="0"/>
                    <a:pt x="0" y="114"/>
                    <a:pt x="0" y="114"/>
                  </a:cubicBezTo>
                  <a:lnTo>
                    <a:pt x="47" y="209"/>
                  </a:lnTo>
                  <a:close/>
                </a:path>
              </a:pathLst>
            </a:custGeom>
            <a:solidFill>
              <a:srgbClr val="EBB1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2" name="îşlîḍe"/>
            <p:cNvSpPr>
              <a:spLocks/>
            </p:cNvSpPr>
            <p:nvPr/>
          </p:nvSpPr>
          <p:spPr bwMode="auto">
            <a:xfrm>
              <a:off x="2102879" y="3251283"/>
              <a:ext cx="464600" cy="402494"/>
            </a:xfrm>
            <a:custGeom>
              <a:avLst/>
              <a:gdLst>
                <a:gd name="T0" fmla="*/ 511 w 564"/>
                <a:gd name="T1" fmla="*/ 240 h 489"/>
                <a:gd name="T2" fmla="*/ 502 w 564"/>
                <a:gd name="T3" fmla="*/ 243 h 489"/>
                <a:gd name="T4" fmla="*/ 266 w 564"/>
                <a:gd name="T5" fmla="*/ 323 h 489"/>
                <a:gd name="T6" fmla="*/ 146 w 564"/>
                <a:gd name="T7" fmla="*/ 37 h 489"/>
                <a:gd name="T8" fmla="*/ 54 w 564"/>
                <a:gd name="T9" fmla="*/ 23 h 489"/>
                <a:gd name="T10" fmla="*/ 16 w 564"/>
                <a:gd name="T11" fmla="*/ 120 h 489"/>
                <a:gd name="T12" fmla="*/ 158 w 564"/>
                <a:gd name="T13" fmla="*/ 444 h 489"/>
                <a:gd name="T14" fmla="*/ 212 w 564"/>
                <a:gd name="T15" fmla="*/ 486 h 489"/>
                <a:gd name="T16" fmla="*/ 249 w 564"/>
                <a:gd name="T17" fmla="*/ 484 h 489"/>
                <a:gd name="T18" fmla="*/ 550 w 564"/>
                <a:gd name="T19" fmla="*/ 382 h 489"/>
                <a:gd name="T20" fmla="*/ 564 w 564"/>
                <a:gd name="T21" fmla="*/ 376 h 489"/>
                <a:gd name="T22" fmla="*/ 511 w 564"/>
                <a:gd name="T23" fmla="*/ 240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4" h="489">
                  <a:moveTo>
                    <a:pt x="511" y="240"/>
                  </a:moveTo>
                  <a:cubicBezTo>
                    <a:pt x="508" y="241"/>
                    <a:pt x="505" y="242"/>
                    <a:pt x="502" y="243"/>
                  </a:cubicBezTo>
                  <a:cubicBezTo>
                    <a:pt x="266" y="323"/>
                    <a:pt x="266" y="323"/>
                    <a:pt x="266" y="323"/>
                  </a:cubicBezTo>
                  <a:cubicBezTo>
                    <a:pt x="146" y="37"/>
                    <a:pt x="146" y="37"/>
                    <a:pt x="146" y="37"/>
                  </a:cubicBezTo>
                  <a:cubicBezTo>
                    <a:pt x="130" y="0"/>
                    <a:pt x="91" y="7"/>
                    <a:pt x="54" y="23"/>
                  </a:cubicBezTo>
                  <a:cubicBezTo>
                    <a:pt x="17" y="40"/>
                    <a:pt x="0" y="83"/>
                    <a:pt x="16" y="120"/>
                  </a:cubicBezTo>
                  <a:cubicBezTo>
                    <a:pt x="158" y="444"/>
                    <a:pt x="158" y="444"/>
                    <a:pt x="158" y="444"/>
                  </a:cubicBezTo>
                  <a:cubicBezTo>
                    <a:pt x="168" y="467"/>
                    <a:pt x="189" y="482"/>
                    <a:pt x="212" y="486"/>
                  </a:cubicBezTo>
                  <a:cubicBezTo>
                    <a:pt x="224" y="489"/>
                    <a:pt x="237" y="488"/>
                    <a:pt x="249" y="484"/>
                  </a:cubicBezTo>
                  <a:cubicBezTo>
                    <a:pt x="550" y="382"/>
                    <a:pt x="550" y="382"/>
                    <a:pt x="550" y="382"/>
                  </a:cubicBezTo>
                  <a:cubicBezTo>
                    <a:pt x="555" y="380"/>
                    <a:pt x="559" y="378"/>
                    <a:pt x="564" y="376"/>
                  </a:cubicBezTo>
                  <a:cubicBezTo>
                    <a:pt x="543" y="331"/>
                    <a:pt x="519" y="289"/>
                    <a:pt x="511" y="240"/>
                  </a:cubicBezTo>
                  <a:close/>
                </a:path>
              </a:pathLst>
            </a:custGeom>
            <a:solidFill>
              <a:srgbClr val="E3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3" name="išḷïḋé"/>
            <p:cNvSpPr>
              <a:spLocks/>
            </p:cNvSpPr>
            <p:nvPr/>
          </p:nvSpPr>
          <p:spPr bwMode="auto">
            <a:xfrm>
              <a:off x="2148264" y="3162902"/>
              <a:ext cx="101519" cy="103908"/>
            </a:xfrm>
            <a:custGeom>
              <a:avLst/>
              <a:gdLst>
                <a:gd name="T0" fmla="*/ 33 w 85"/>
                <a:gd name="T1" fmla="*/ 0 h 87"/>
                <a:gd name="T2" fmla="*/ 0 w 85"/>
                <a:gd name="T3" fmla="*/ 33 h 87"/>
                <a:gd name="T4" fmla="*/ 71 w 85"/>
                <a:gd name="T5" fmla="*/ 87 h 87"/>
                <a:gd name="T6" fmla="*/ 85 w 85"/>
                <a:gd name="T7" fmla="*/ 44 h 87"/>
                <a:gd name="T8" fmla="*/ 33 w 85"/>
                <a:gd name="T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7">
                  <a:moveTo>
                    <a:pt x="33" y="0"/>
                  </a:moveTo>
                  <a:lnTo>
                    <a:pt x="0" y="33"/>
                  </a:lnTo>
                  <a:lnTo>
                    <a:pt x="71" y="87"/>
                  </a:lnTo>
                  <a:lnTo>
                    <a:pt x="85" y="4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E3AE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4" name="ïs1íďe"/>
            <p:cNvSpPr>
              <a:spLocks/>
            </p:cNvSpPr>
            <p:nvPr/>
          </p:nvSpPr>
          <p:spPr bwMode="auto">
            <a:xfrm>
              <a:off x="1368358" y="4150624"/>
              <a:ext cx="217371" cy="207816"/>
            </a:xfrm>
            <a:custGeom>
              <a:avLst/>
              <a:gdLst>
                <a:gd name="T0" fmla="*/ 115 w 265"/>
                <a:gd name="T1" fmla="*/ 0 h 252"/>
                <a:gd name="T2" fmla="*/ 85 w 265"/>
                <a:gd name="T3" fmla="*/ 20 h 252"/>
                <a:gd name="T4" fmla="*/ 0 w 265"/>
                <a:gd name="T5" fmla="*/ 86 h 252"/>
                <a:gd name="T6" fmla="*/ 55 w 265"/>
                <a:gd name="T7" fmla="*/ 141 h 252"/>
                <a:gd name="T8" fmla="*/ 90 w 265"/>
                <a:gd name="T9" fmla="*/ 137 h 252"/>
                <a:gd name="T10" fmla="*/ 153 w 265"/>
                <a:gd name="T11" fmla="*/ 249 h 252"/>
                <a:gd name="T12" fmla="*/ 251 w 265"/>
                <a:gd name="T13" fmla="*/ 252 h 252"/>
                <a:gd name="T14" fmla="*/ 204 w 265"/>
                <a:gd name="T15" fmla="*/ 199 h 252"/>
                <a:gd name="T16" fmla="*/ 179 w 265"/>
                <a:gd name="T17" fmla="*/ 126 h 252"/>
                <a:gd name="T18" fmla="*/ 193 w 265"/>
                <a:gd name="T19" fmla="*/ 68 h 252"/>
                <a:gd name="T20" fmla="*/ 115 w 265"/>
                <a:gd name="T2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5" h="252">
                  <a:moveTo>
                    <a:pt x="115" y="0"/>
                  </a:moveTo>
                  <a:cubicBezTo>
                    <a:pt x="115" y="0"/>
                    <a:pt x="106" y="7"/>
                    <a:pt x="85" y="20"/>
                  </a:cubicBezTo>
                  <a:cubicBezTo>
                    <a:pt x="64" y="33"/>
                    <a:pt x="0" y="86"/>
                    <a:pt x="0" y="86"/>
                  </a:cubicBezTo>
                  <a:cubicBezTo>
                    <a:pt x="55" y="141"/>
                    <a:pt x="55" y="141"/>
                    <a:pt x="55" y="141"/>
                  </a:cubicBezTo>
                  <a:cubicBezTo>
                    <a:pt x="90" y="137"/>
                    <a:pt x="90" y="137"/>
                    <a:pt x="90" y="137"/>
                  </a:cubicBezTo>
                  <a:cubicBezTo>
                    <a:pt x="90" y="137"/>
                    <a:pt x="90" y="231"/>
                    <a:pt x="153" y="249"/>
                  </a:cubicBezTo>
                  <a:cubicBezTo>
                    <a:pt x="214" y="249"/>
                    <a:pt x="228" y="252"/>
                    <a:pt x="251" y="252"/>
                  </a:cubicBezTo>
                  <a:cubicBezTo>
                    <a:pt x="265" y="229"/>
                    <a:pt x="221" y="212"/>
                    <a:pt x="204" y="199"/>
                  </a:cubicBezTo>
                  <a:cubicBezTo>
                    <a:pt x="186" y="186"/>
                    <a:pt x="184" y="147"/>
                    <a:pt x="179" y="126"/>
                  </a:cubicBezTo>
                  <a:cubicBezTo>
                    <a:pt x="175" y="106"/>
                    <a:pt x="193" y="68"/>
                    <a:pt x="193" y="68"/>
                  </a:cubicBezTo>
                  <a:lnTo>
                    <a:pt x="115" y="0"/>
                  </a:lnTo>
                  <a:close/>
                </a:path>
              </a:pathLst>
            </a:custGeom>
            <a:solidFill>
              <a:srgbClr val="1E1A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5" name="iṥ1ide"/>
            <p:cNvSpPr>
              <a:spLocks/>
            </p:cNvSpPr>
            <p:nvPr/>
          </p:nvSpPr>
          <p:spPr bwMode="auto">
            <a:xfrm>
              <a:off x="1438824" y="3555841"/>
              <a:ext cx="543426" cy="673610"/>
            </a:xfrm>
            <a:custGeom>
              <a:avLst/>
              <a:gdLst>
                <a:gd name="T0" fmla="*/ 626 w 661"/>
                <a:gd name="T1" fmla="*/ 96 h 818"/>
                <a:gd name="T2" fmla="*/ 534 w 661"/>
                <a:gd name="T3" fmla="*/ 20 h 818"/>
                <a:gd name="T4" fmla="*/ 467 w 661"/>
                <a:gd name="T5" fmla="*/ 7 h 818"/>
                <a:gd name="T6" fmla="*/ 417 w 661"/>
                <a:gd name="T7" fmla="*/ 55 h 818"/>
                <a:gd name="T8" fmla="*/ 299 w 661"/>
                <a:gd name="T9" fmla="*/ 422 h 818"/>
                <a:gd name="T10" fmla="*/ 8 w 661"/>
                <a:gd name="T11" fmla="*/ 708 h 818"/>
                <a:gd name="T12" fmla="*/ 119 w 661"/>
                <a:gd name="T13" fmla="*/ 818 h 818"/>
                <a:gd name="T14" fmla="*/ 121 w 661"/>
                <a:gd name="T15" fmla="*/ 816 h 818"/>
                <a:gd name="T16" fmla="*/ 417 w 661"/>
                <a:gd name="T17" fmla="*/ 510 h 818"/>
                <a:gd name="T18" fmla="*/ 639 w 661"/>
                <a:gd name="T19" fmla="*/ 195 h 818"/>
                <a:gd name="T20" fmla="*/ 626 w 661"/>
                <a:gd name="T21" fmla="*/ 96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1" h="818">
                  <a:moveTo>
                    <a:pt x="626" y="96"/>
                  </a:moveTo>
                  <a:cubicBezTo>
                    <a:pt x="534" y="20"/>
                    <a:pt x="534" y="20"/>
                    <a:pt x="534" y="20"/>
                  </a:cubicBezTo>
                  <a:cubicBezTo>
                    <a:pt x="515" y="5"/>
                    <a:pt x="490" y="0"/>
                    <a:pt x="467" y="7"/>
                  </a:cubicBezTo>
                  <a:cubicBezTo>
                    <a:pt x="443" y="13"/>
                    <a:pt x="425" y="31"/>
                    <a:pt x="417" y="55"/>
                  </a:cubicBezTo>
                  <a:cubicBezTo>
                    <a:pt x="417" y="55"/>
                    <a:pt x="308" y="407"/>
                    <a:pt x="299" y="422"/>
                  </a:cubicBezTo>
                  <a:cubicBezTo>
                    <a:pt x="290" y="436"/>
                    <a:pt x="8" y="708"/>
                    <a:pt x="8" y="708"/>
                  </a:cubicBezTo>
                  <a:cubicBezTo>
                    <a:pt x="0" y="716"/>
                    <a:pt x="85" y="794"/>
                    <a:pt x="119" y="818"/>
                  </a:cubicBezTo>
                  <a:cubicBezTo>
                    <a:pt x="120" y="818"/>
                    <a:pt x="121" y="817"/>
                    <a:pt x="121" y="816"/>
                  </a:cubicBezTo>
                  <a:cubicBezTo>
                    <a:pt x="121" y="816"/>
                    <a:pt x="402" y="525"/>
                    <a:pt x="417" y="510"/>
                  </a:cubicBezTo>
                  <a:cubicBezTo>
                    <a:pt x="432" y="494"/>
                    <a:pt x="639" y="195"/>
                    <a:pt x="639" y="195"/>
                  </a:cubicBezTo>
                  <a:cubicBezTo>
                    <a:pt x="661" y="163"/>
                    <a:pt x="656" y="120"/>
                    <a:pt x="626" y="96"/>
                  </a:cubicBezTo>
                  <a:close/>
                </a:path>
              </a:pathLst>
            </a:custGeom>
            <a:solidFill>
              <a:srgbClr val="4C3B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6" name="ïS1îďê"/>
            <p:cNvSpPr>
              <a:spLocks/>
            </p:cNvSpPr>
            <p:nvPr/>
          </p:nvSpPr>
          <p:spPr bwMode="auto">
            <a:xfrm>
              <a:off x="2597338" y="3426852"/>
              <a:ext cx="16721" cy="13138"/>
            </a:xfrm>
            <a:custGeom>
              <a:avLst/>
              <a:gdLst>
                <a:gd name="T0" fmla="*/ 0 w 20"/>
                <a:gd name="T1" fmla="*/ 17 h 17"/>
                <a:gd name="T2" fmla="*/ 14 w 20"/>
                <a:gd name="T3" fmla="*/ 7 h 17"/>
                <a:gd name="T4" fmla="*/ 20 w 20"/>
                <a:gd name="T5" fmla="*/ 0 h 17"/>
                <a:gd name="T6" fmla="*/ 0 w 20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7">
                  <a:moveTo>
                    <a:pt x="0" y="17"/>
                  </a:moveTo>
                  <a:cubicBezTo>
                    <a:pt x="0" y="17"/>
                    <a:pt x="7" y="13"/>
                    <a:pt x="14" y="7"/>
                  </a:cubicBezTo>
                  <a:cubicBezTo>
                    <a:pt x="16" y="5"/>
                    <a:pt x="18" y="3"/>
                    <a:pt x="20" y="0"/>
                  </a:cubicBezTo>
                  <a:cubicBezTo>
                    <a:pt x="8" y="10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iṣľíḋê"/>
            <p:cNvSpPr>
              <a:spLocks/>
            </p:cNvSpPr>
            <p:nvPr/>
          </p:nvSpPr>
          <p:spPr bwMode="auto">
            <a:xfrm>
              <a:off x="2609281" y="3425657"/>
              <a:ext cx="5972" cy="5972"/>
            </a:xfrm>
            <a:custGeom>
              <a:avLst/>
              <a:gdLst>
                <a:gd name="T0" fmla="*/ 0 w 8"/>
                <a:gd name="T1" fmla="*/ 8 h 8"/>
                <a:gd name="T2" fmla="*/ 8 w 8"/>
                <a:gd name="T3" fmla="*/ 0 h 8"/>
                <a:gd name="T4" fmla="*/ 6 w 8"/>
                <a:gd name="T5" fmla="*/ 1 h 8"/>
                <a:gd name="T6" fmla="*/ 0 w 8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cubicBezTo>
                    <a:pt x="3" y="6"/>
                    <a:pt x="5" y="3"/>
                    <a:pt x="8" y="0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4" y="4"/>
                    <a:pt x="2" y="6"/>
                    <a:pt x="0" y="8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8" name="ïšļíďê"/>
            <p:cNvSpPr>
              <a:spLocks/>
            </p:cNvSpPr>
            <p:nvPr/>
          </p:nvSpPr>
          <p:spPr bwMode="auto">
            <a:xfrm>
              <a:off x="2614059" y="3420880"/>
              <a:ext cx="5972" cy="5972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6 h 7"/>
                <a:gd name="T4" fmla="*/ 7 w 7"/>
                <a:gd name="T5" fmla="*/ 0 h 7"/>
                <a:gd name="T6" fmla="*/ 0 w 7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0" y="7"/>
                  </a:moveTo>
                  <a:cubicBezTo>
                    <a:pt x="1" y="7"/>
                    <a:pt x="1" y="7"/>
                    <a:pt x="2" y="6"/>
                  </a:cubicBezTo>
                  <a:cubicBezTo>
                    <a:pt x="4" y="4"/>
                    <a:pt x="6" y="2"/>
                    <a:pt x="7" y="0"/>
                  </a:cubicBezTo>
                  <a:cubicBezTo>
                    <a:pt x="5" y="2"/>
                    <a:pt x="3" y="5"/>
                    <a:pt x="0" y="7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9" name="íṥlïde"/>
            <p:cNvSpPr>
              <a:spLocks/>
            </p:cNvSpPr>
            <p:nvPr/>
          </p:nvSpPr>
          <p:spPr bwMode="auto">
            <a:xfrm>
              <a:off x="2524483" y="3391021"/>
              <a:ext cx="118240" cy="85993"/>
            </a:xfrm>
            <a:custGeom>
              <a:avLst/>
              <a:gdLst>
                <a:gd name="T0" fmla="*/ 137 w 143"/>
                <a:gd name="T1" fmla="*/ 21 h 104"/>
                <a:gd name="T2" fmla="*/ 89 w 143"/>
                <a:gd name="T3" fmla="*/ 5 h 104"/>
                <a:gd name="T4" fmla="*/ 0 w 143"/>
                <a:gd name="T5" fmla="*/ 84 h 104"/>
                <a:gd name="T6" fmla="*/ 6 w 143"/>
                <a:gd name="T7" fmla="*/ 104 h 104"/>
                <a:gd name="T8" fmla="*/ 137 w 143"/>
                <a:gd name="T9" fmla="*/ 2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104">
                  <a:moveTo>
                    <a:pt x="137" y="21"/>
                  </a:moveTo>
                  <a:cubicBezTo>
                    <a:pt x="143" y="0"/>
                    <a:pt x="113" y="1"/>
                    <a:pt x="89" y="5"/>
                  </a:cubicBezTo>
                  <a:cubicBezTo>
                    <a:pt x="53" y="10"/>
                    <a:pt x="19" y="55"/>
                    <a:pt x="0" y="84"/>
                  </a:cubicBezTo>
                  <a:cubicBezTo>
                    <a:pt x="2" y="87"/>
                    <a:pt x="6" y="104"/>
                    <a:pt x="6" y="104"/>
                  </a:cubicBezTo>
                  <a:cubicBezTo>
                    <a:pt x="54" y="85"/>
                    <a:pt x="131" y="40"/>
                    <a:pt x="137" y="21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0" name="íṩḻîḓe"/>
            <p:cNvSpPr>
              <a:spLocks/>
            </p:cNvSpPr>
            <p:nvPr/>
          </p:nvSpPr>
          <p:spPr bwMode="auto">
            <a:xfrm>
              <a:off x="1804293" y="3994165"/>
              <a:ext cx="140933" cy="218565"/>
            </a:xfrm>
            <a:custGeom>
              <a:avLst/>
              <a:gdLst>
                <a:gd name="T0" fmla="*/ 85 w 172"/>
                <a:gd name="T1" fmla="*/ 0 h 266"/>
                <a:gd name="T2" fmla="*/ 0 w 172"/>
                <a:gd name="T3" fmla="*/ 59 h 266"/>
                <a:gd name="T4" fmla="*/ 31 w 172"/>
                <a:gd name="T5" fmla="*/ 109 h 266"/>
                <a:gd name="T6" fmla="*/ 62 w 172"/>
                <a:gd name="T7" fmla="*/ 104 h 266"/>
                <a:gd name="T8" fmla="*/ 69 w 172"/>
                <a:gd name="T9" fmla="*/ 179 h 266"/>
                <a:gd name="T10" fmla="*/ 132 w 172"/>
                <a:gd name="T11" fmla="*/ 253 h 266"/>
                <a:gd name="T12" fmla="*/ 151 w 172"/>
                <a:gd name="T13" fmla="*/ 197 h 266"/>
                <a:gd name="T14" fmla="*/ 146 w 172"/>
                <a:gd name="T15" fmla="*/ 116 h 266"/>
                <a:gd name="T16" fmla="*/ 172 w 172"/>
                <a:gd name="T17" fmla="*/ 81 h 266"/>
                <a:gd name="T18" fmla="*/ 85 w 172"/>
                <a:gd name="T19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266">
                  <a:moveTo>
                    <a:pt x="85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1" y="109"/>
                    <a:pt x="59" y="95"/>
                    <a:pt x="62" y="104"/>
                  </a:cubicBezTo>
                  <a:cubicBezTo>
                    <a:pt x="64" y="113"/>
                    <a:pt x="63" y="157"/>
                    <a:pt x="69" y="179"/>
                  </a:cubicBezTo>
                  <a:cubicBezTo>
                    <a:pt x="74" y="200"/>
                    <a:pt x="105" y="240"/>
                    <a:pt x="132" y="253"/>
                  </a:cubicBezTo>
                  <a:cubicBezTo>
                    <a:pt x="159" y="266"/>
                    <a:pt x="160" y="222"/>
                    <a:pt x="151" y="197"/>
                  </a:cubicBezTo>
                  <a:cubicBezTo>
                    <a:pt x="145" y="181"/>
                    <a:pt x="139" y="124"/>
                    <a:pt x="146" y="116"/>
                  </a:cubicBezTo>
                  <a:cubicBezTo>
                    <a:pt x="152" y="108"/>
                    <a:pt x="172" y="81"/>
                    <a:pt x="172" y="81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1" name="iṡḷiḓè"/>
            <p:cNvSpPr>
              <a:spLocks/>
            </p:cNvSpPr>
            <p:nvPr/>
          </p:nvSpPr>
          <p:spPr bwMode="auto">
            <a:xfrm>
              <a:off x="1787573" y="3571367"/>
              <a:ext cx="427575" cy="513568"/>
            </a:xfrm>
            <a:custGeom>
              <a:avLst/>
              <a:gdLst>
                <a:gd name="T0" fmla="*/ 494 w 519"/>
                <a:gd name="T1" fmla="*/ 279 h 625"/>
                <a:gd name="T2" fmla="*/ 290 w 519"/>
                <a:gd name="T3" fmla="*/ 90 h 625"/>
                <a:gd name="T4" fmla="*/ 96 w 519"/>
                <a:gd name="T5" fmla="*/ 0 h 625"/>
                <a:gd name="T6" fmla="*/ 30 w 519"/>
                <a:gd name="T7" fmla="*/ 49 h 625"/>
                <a:gd name="T8" fmla="*/ 1 w 519"/>
                <a:gd name="T9" fmla="*/ 110 h 625"/>
                <a:gd name="T10" fmla="*/ 33 w 519"/>
                <a:gd name="T11" fmla="*/ 169 h 625"/>
                <a:gd name="T12" fmla="*/ 297 w 519"/>
                <a:gd name="T13" fmla="*/ 351 h 625"/>
                <a:gd name="T14" fmla="*/ 97 w 519"/>
                <a:gd name="T15" fmla="*/ 508 h 625"/>
                <a:gd name="T16" fmla="*/ 181 w 519"/>
                <a:gd name="T17" fmla="*/ 625 h 625"/>
                <a:gd name="T18" fmla="*/ 488 w 519"/>
                <a:gd name="T19" fmla="*/ 393 h 625"/>
                <a:gd name="T20" fmla="*/ 518 w 519"/>
                <a:gd name="T21" fmla="*/ 338 h 625"/>
                <a:gd name="T22" fmla="*/ 494 w 519"/>
                <a:gd name="T23" fmla="*/ 279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9" h="625">
                  <a:moveTo>
                    <a:pt x="494" y="279"/>
                  </a:moveTo>
                  <a:cubicBezTo>
                    <a:pt x="290" y="90"/>
                    <a:pt x="290" y="90"/>
                    <a:pt x="290" y="90"/>
                  </a:cubicBezTo>
                  <a:cubicBezTo>
                    <a:pt x="290" y="90"/>
                    <a:pt x="189" y="48"/>
                    <a:pt x="96" y="0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11" y="64"/>
                    <a:pt x="0" y="86"/>
                    <a:pt x="1" y="110"/>
                  </a:cubicBezTo>
                  <a:cubicBezTo>
                    <a:pt x="1" y="134"/>
                    <a:pt x="13" y="156"/>
                    <a:pt x="33" y="169"/>
                  </a:cubicBezTo>
                  <a:cubicBezTo>
                    <a:pt x="297" y="351"/>
                    <a:pt x="297" y="351"/>
                    <a:pt x="297" y="351"/>
                  </a:cubicBezTo>
                  <a:cubicBezTo>
                    <a:pt x="97" y="508"/>
                    <a:pt x="97" y="508"/>
                    <a:pt x="97" y="508"/>
                  </a:cubicBezTo>
                  <a:cubicBezTo>
                    <a:pt x="140" y="560"/>
                    <a:pt x="153" y="585"/>
                    <a:pt x="181" y="625"/>
                  </a:cubicBezTo>
                  <a:cubicBezTo>
                    <a:pt x="186" y="623"/>
                    <a:pt x="488" y="393"/>
                    <a:pt x="488" y="393"/>
                  </a:cubicBezTo>
                  <a:cubicBezTo>
                    <a:pt x="506" y="380"/>
                    <a:pt x="517" y="360"/>
                    <a:pt x="518" y="338"/>
                  </a:cubicBezTo>
                  <a:cubicBezTo>
                    <a:pt x="519" y="316"/>
                    <a:pt x="510" y="294"/>
                    <a:pt x="494" y="279"/>
                  </a:cubicBezTo>
                  <a:close/>
                </a:path>
              </a:pathLst>
            </a:custGeom>
            <a:solidFill>
              <a:srgbClr val="584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2" name="iṥḻïḓé"/>
            <p:cNvSpPr>
              <a:spLocks/>
            </p:cNvSpPr>
            <p:nvPr/>
          </p:nvSpPr>
          <p:spPr bwMode="auto">
            <a:xfrm>
              <a:off x="1739799" y="3517622"/>
              <a:ext cx="275893" cy="279477"/>
            </a:xfrm>
            <a:custGeom>
              <a:avLst/>
              <a:gdLst>
                <a:gd name="T0" fmla="*/ 335 w 335"/>
                <a:gd name="T1" fmla="*/ 159 h 339"/>
                <a:gd name="T2" fmla="*/ 237 w 335"/>
                <a:gd name="T3" fmla="*/ 335 h 339"/>
                <a:gd name="T4" fmla="*/ 31 w 335"/>
                <a:gd name="T5" fmla="*/ 193 h 339"/>
                <a:gd name="T6" fmla="*/ 102 w 335"/>
                <a:gd name="T7" fmla="*/ 0 h 339"/>
                <a:gd name="T8" fmla="*/ 335 w 335"/>
                <a:gd name="T9" fmla="*/ 159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339">
                  <a:moveTo>
                    <a:pt x="335" y="159"/>
                  </a:moveTo>
                  <a:cubicBezTo>
                    <a:pt x="335" y="159"/>
                    <a:pt x="308" y="339"/>
                    <a:pt x="237" y="335"/>
                  </a:cubicBezTo>
                  <a:cubicBezTo>
                    <a:pt x="177" y="300"/>
                    <a:pt x="62" y="257"/>
                    <a:pt x="31" y="193"/>
                  </a:cubicBezTo>
                  <a:cubicBezTo>
                    <a:pt x="0" y="129"/>
                    <a:pt x="102" y="0"/>
                    <a:pt x="102" y="0"/>
                  </a:cubicBezTo>
                  <a:lnTo>
                    <a:pt x="335" y="159"/>
                  </a:lnTo>
                  <a:close/>
                </a:path>
              </a:pathLst>
            </a:custGeom>
            <a:solidFill>
              <a:srgbClr val="584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3" name="iŝḷiḑê"/>
            <p:cNvSpPr>
              <a:spLocks/>
            </p:cNvSpPr>
            <p:nvPr/>
          </p:nvSpPr>
          <p:spPr bwMode="auto">
            <a:xfrm>
              <a:off x="1804293" y="3178428"/>
              <a:ext cx="429964" cy="466989"/>
            </a:xfrm>
            <a:custGeom>
              <a:avLst/>
              <a:gdLst>
                <a:gd name="T0" fmla="*/ 423 w 523"/>
                <a:gd name="T1" fmla="*/ 23 h 567"/>
                <a:gd name="T2" fmla="*/ 294 w 523"/>
                <a:gd name="T3" fmla="*/ 38 h 567"/>
                <a:gd name="T4" fmla="*/ 0 w 523"/>
                <a:gd name="T5" fmla="*/ 446 h 567"/>
                <a:gd name="T6" fmla="*/ 270 w 523"/>
                <a:gd name="T7" fmla="*/ 567 h 567"/>
                <a:gd name="T8" fmla="*/ 523 w 523"/>
                <a:gd name="T9" fmla="*/ 101 h 567"/>
                <a:gd name="T10" fmla="*/ 423 w 523"/>
                <a:gd name="T11" fmla="*/ 23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3" h="567">
                  <a:moveTo>
                    <a:pt x="423" y="23"/>
                  </a:moveTo>
                  <a:cubicBezTo>
                    <a:pt x="423" y="23"/>
                    <a:pt x="340" y="0"/>
                    <a:pt x="294" y="38"/>
                  </a:cubicBezTo>
                  <a:cubicBezTo>
                    <a:pt x="214" y="104"/>
                    <a:pt x="16" y="420"/>
                    <a:pt x="0" y="446"/>
                  </a:cubicBezTo>
                  <a:cubicBezTo>
                    <a:pt x="83" y="474"/>
                    <a:pt x="83" y="486"/>
                    <a:pt x="270" y="567"/>
                  </a:cubicBezTo>
                  <a:cubicBezTo>
                    <a:pt x="459" y="353"/>
                    <a:pt x="523" y="101"/>
                    <a:pt x="523" y="101"/>
                  </a:cubicBezTo>
                  <a:lnTo>
                    <a:pt x="423" y="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4" name="íŝḷíḓé"/>
            <p:cNvSpPr>
              <a:spLocks/>
            </p:cNvSpPr>
            <p:nvPr/>
          </p:nvSpPr>
          <p:spPr bwMode="auto">
            <a:xfrm>
              <a:off x="2151847" y="2872676"/>
              <a:ext cx="347554" cy="419215"/>
            </a:xfrm>
            <a:custGeom>
              <a:avLst/>
              <a:gdLst>
                <a:gd name="T0" fmla="*/ 409 w 422"/>
                <a:gd name="T1" fmla="*/ 121 h 509"/>
                <a:gd name="T2" fmla="*/ 261 w 422"/>
                <a:gd name="T3" fmla="*/ 422 h 509"/>
                <a:gd name="T4" fmla="*/ 2 w 422"/>
                <a:gd name="T5" fmla="*/ 250 h 509"/>
                <a:gd name="T6" fmla="*/ 130 w 422"/>
                <a:gd name="T7" fmla="*/ 26 h 509"/>
                <a:gd name="T8" fmla="*/ 291 w 422"/>
                <a:gd name="T9" fmla="*/ 26 h 509"/>
                <a:gd name="T10" fmla="*/ 409 w 422"/>
                <a:gd name="T11" fmla="*/ 121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2" h="509">
                  <a:moveTo>
                    <a:pt x="409" y="121"/>
                  </a:moveTo>
                  <a:cubicBezTo>
                    <a:pt x="397" y="170"/>
                    <a:pt x="377" y="334"/>
                    <a:pt x="261" y="422"/>
                  </a:cubicBezTo>
                  <a:cubicBezTo>
                    <a:pt x="145" y="509"/>
                    <a:pt x="4" y="360"/>
                    <a:pt x="2" y="250"/>
                  </a:cubicBezTo>
                  <a:cubicBezTo>
                    <a:pt x="0" y="140"/>
                    <a:pt x="66" y="45"/>
                    <a:pt x="130" y="26"/>
                  </a:cubicBezTo>
                  <a:cubicBezTo>
                    <a:pt x="194" y="6"/>
                    <a:pt x="202" y="0"/>
                    <a:pt x="291" y="26"/>
                  </a:cubicBezTo>
                  <a:cubicBezTo>
                    <a:pt x="380" y="53"/>
                    <a:pt x="422" y="71"/>
                    <a:pt x="409" y="121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5" name="ïş1ïḋè"/>
            <p:cNvSpPr>
              <a:spLocks/>
            </p:cNvSpPr>
            <p:nvPr/>
          </p:nvSpPr>
          <p:spPr bwMode="auto">
            <a:xfrm>
              <a:off x="2121989" y="2784295"/>
              <a:ext cx="440713" cy="304558"/>
            </a:xfrm>
            <a:custGeom>
              <a:avLst/>
              <a:gdLst>
                <a:gd name="T0" fmla="*/ 422 w 535"/>
                <a:gd name="T1" fmla="*/ 232 h 370"/>
                <a:gd name="T2" fmla="*/ 499 w 535"/>
                <a:gd name="T3" fmla="*/ 86 h 370"/>
                <a:gd name="T4" fmla="*/ 370 w 535"/>
                <a:gd name="T5" fmla="*/ 73 h 370"/>
                <a:gd name="T6" fmla="*/ 238 w 535"/>
                <a:gd name="T7" fmla="*/ 8 h 370"/>
                <a:gd name="T8" fmla="*/ 15 w 535"/>
                <a:gd name="T9" fmla="*/ 233 h 370"/>
                <a:gd name="T10" fmla="*/ 48 w 535"/>
                <a:gd name="T11" fmla="*/ 366 h 370"/>
                <a:gd name="T12" fmla="*/ 110 w 535"/>
                <a:gd name="T13" fmla="*/ 314 h 370"/>
                <a:gd name="T14" fmla="*/ 163 w 535"/>
                <a:gd name="T15" fmla="*/ 215 h 370"/>
                <a:gd name="T16" fmla="*/ 158 w 535"/>
                <a:gd name="T17" fmla="*/ 315 h 370"/>
                <a:gd name="T18" fmla="*/ 202 w 535"/>
                <a:gd name="T19" fmla="*/ 321 h 370"/>
                <a:gd name="T20" fmla="*/ 226 w 535"/>
                <a:gd name="T21" fmla="*/ 169 h 370"/>
                <a:gd name="T22" fmla="*/ 422 w 535"/>
                <a:gd name="T23" fmla="*/ 232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5" h="370">
                  <a:moveTo>
                    <a:pt x="422" y="232"/>
                  </a:moveTo>
                  <a:cubicBezTo>
                    <a:pt x="519" y="305"/>
                    <a:pt x="535" y="98"/>
                    <a:pt x="499" y="86"/>
                  </a:cubicBezTo>
                  <a:cubicBezTo>
                    <a:pt x="463" y="75"/>
                    <a:pt x="442" y="117"/>
                    <a:pt x="370" y="73"/>
                  </a:cubicBezTo>
                  <a:cubicBezTo>
                    <a:pt x="322" y="44"/>
                    <a:pt x="301" y="13"/>
                    <a:pt x="238" y="8"/>
                  </a:cubicBezTo>
                  <a:cubicBezTo>
                    <a:pt x="132" y="0"/>
                    <a:pt x="29" y="151"/>
                    <a:pt x="15" y="233"/>
                  </a:cubicBezTo>
                  <a:cubicBezTo>
                    <a:pt x="0" y="316"/>
                    <a:pt x="28" y="370"/>
                    <a:pt x="48" y="366"/>
                  </a:cubicBezTo>
                  <a:cubicBezTo>
                    <a:pt x="69" y="362"/>
                    <a:pt x="101" y="346"/>
                    <a:pt x="110" y="314"/>
                  </a:cubicBezTo>
                  <a:cubicBezTo>
                    <a:pt x="119" y="282"/>
                    <a:pt x="122" y="200"/>
                    <a:pt x="163" y="215"/>
                  </a:cubicBezTo>
                  <a:cubicBezTo>
                    <a:pt x="203" y="229"/>
                    <a:pt x="158" y="315"/>
                    <a:pt x="158" y="315"/>
                  </a:cubicBezTo>
                  <a:cubicBezTo>
                    <a:pt x="158" y="315"/>
                    <a:pt x="192" y="335"/>
                    <a:pt x="202" y="321"/>
                  </a:cubicBezTo>
                  <a:cubicBezTo>
                    <a:pt x="211" y="307"/>
                    <a:pt x="186" y="201"/>
                    <a:pt x="226" y="169"/>
                  </a:cubicBezTo>
                  <a:cubicBezTo>
                    <a:pt x="265" y="138"/>
                    <a:pt x="324" y="160"/>
                    <a:pt x="422" y="23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6" name="ïṩḻíḋê"/>
            <p:cNvSpPr>
              <a:spLocks/>
            </p:cNvSpPr>
            <p:nvPr/>
          </p:nvSpPr>
          <p:spPr bwMode="auto">
            <a:xfrm>
              <a:off x="1455545" y="3357580"/>
              <a:ext cx="156459" cy="169597"/>
            </a:xfrm>
            <a:custGeom>
              <a:avLst/>
              <a:gdLst>
                <a:gd name="T0" fmla="*/ 142 w 190"/>
                <a:gd name="T1" fmla="*/ 0 h 207"/>
                <a:gd name="T2" fmla="*/ 33 w 190"/>
                <a:gd name="T3" fmla="*/ 100 h 207"/>
                <a:gd name="T4" fmla="*/ 39 w 190"/>
                <a:gd name="T5" fmla="*/ 176 h 207"/>
                <a:gd name="T6" fmla="*/ 116 w 190"/>
                <a:gd name="T7" fmla="*/ 158 h 207"/>
                <a:gd name="T8" fmla="*/ 137 w 190"/>
                <a:gd name="T9" fmla="*/ 196 h 207"/>
                <a:gd name="T10" fmla="*/ 190 w 190"/>
                <a:gd name="T11" fmla="*/ 86 h 207"/>
                <a:gd name="T12" fmla="*/ 142 w 190"/>
                <a:gd name="T13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0" h="207">
                  <a:moveTo>
                    <a:pt x="142" y="0"/>
                  </a:moveTo>
                  <a:cubicBezTo>
                    <a:pt x="142" y="0"/>
                    <a:pt x="71" y="33"/>
                    <a:pt x="33" y="100"/>
                  </a:cubicBezTo>
                  <a:cubicBezTo>
                    <a:pt x="0" y="159"/>
                    <a:pt x="18" y="169"/>
                    <a:pt x="39" y="176"/>
                  </a:cubicBezTo>
                  <a:cubicBezTo>
                    <a:pt x="96" y="195"/>
                    <a:pt x="116" y="158"/>
                    <a:pt x="116" y="158"/>
                  </a:cubicBezTo>
                  <a:cubicBezTo>
                    <a:pt x="116" y="158"/>
                    <a:pt x="96" y="207"/>
                    <a:pt x="137" y="196"/>
                  </a:cubicBezTo>
                  <a:cubicBezTo>
                    <a:pt x="178" y="186"/>
                    <a:pt x="190" y="86"/>
                    <a:pt x="190" y="86"/>
                  </a:cubicBezTo>
                  <a:lnTo>
                    <a:pt x="142" y="0"/>
                  </a:ln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7" name="iš1iḋè"/>
            <p:cNvSpPr>
              <a:spLocks/>
            </p:cNvSpPr>
            <p:nvPr/>
          </p:nvSpPr>
          <p:spPr bwMode="auto">
            <a:xfrm>
              <a:off x="1555870" y="3190372"/>
              <a:ext cx="598366" cy="262756"/>
            </a:xfrm>
            <a:custGeom>
              <a:avLst/>
              <a:gdLst>
                <a:gd name="T0" fmla="*/ 677 w 726"/>
                <a:gd name="T1" fmla="*/ 4 h 319"/>
                <a:gd name="T2" fmla="*/ 325 w 726"/>
                <a:gd name="T3" fmla="*/ 1 h 319"/>
                <a:gd name="T4" fmla="*/ 281 w 726"/>
                <a:gd name="T5" fmla="*/ 13 h 319"/>
                <a:gd name="T6" fmla="*/ 0 w 726"/>
                <a:gd name="T7" fmla="*/ 196 h 319"/>
                <a:gd name="T8" fmla="*/ 81 w 726"/>
                <a:gd name="T9" fmla="*/ 319 h 319"/>
                <a:gd name="T10" fmla="*/ 341 w 726"/>
                <a:gd name="T11" fmla="*/ 150 h 319"/>
                <a:gd name="T12" fmla="*/ 625 w 726"/>
                <a:gd name="T13" fmla="*/ 165 h 319"/>
                <a:gd name="T14" fmla="*/ 724 w 726"/>
                <a:gd name="T15" fmla="*/ 97 h 319"/>
                <a:gd name="T16" fmla="*/ 677 w 726"/>
                <a:gd name="T17" fmla="*/ 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6" h="319">
                  <a:moveTo>
                    <a:pt x="677" y="4"/>
                  </a:moveTo>
                  <a:cubicBezTo>
                    <a:pt x="325" y="1"/>
                    <a:pt x="325" y="1"/>
                    <a:pt x="325" y="1"/>
                  </a:cubicBezTo>
                  <a:cubicBezTo>
                    <a:pt x="309" y="0"/>
                    <a:pt x="294" y="5"/>
                    <a:pt x="281" y="13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26" y="239"/>
                    <a:pt x="50" y="281"/>
                    <a:pt x="81" y="319"/>
                  </a:cubicBezTo>
                  <a:cubicBezTo>
                    <a:pt x="341" y="150"/>
                    <a:pt x="341" y="150"/>
                    <a:pt x="341" y="150"/>
                  </a:cubicBezTo>
                  <a:cubicBezTo>
                    <a:pt x="625" y="165"/>
                    <a:pt x="625" y="165"/>
                    <a:pt x="625" y="165"/>
                  </a:cubicBezTo>
                  <a:cubicBezTo>
                    <a:pt x="666" y="167"/>
                    <a:pt x="722" y="138"/>
                    <a:pt x="724" y="97"/>
                  </a:cubicBezTo>
                  <a:cubicBezTo>
                    <a:pt x="726" y="56"/>
                    <a:pt x="717" y="6"/>
                    <a:pt x="677" y="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8" name="ïṥḷîḓè"/>
            <p:cNvSpPr>
              <a:spLocks/>
            </p:cNvSpPr>
            <p:nvPr/>
          </p:nvSpPr>
          <p:spPr bwMode="auto">
            <a:xfrm>
              <a:off x="1533177" y="3426852"/>
              <a:ext cx="77632" cy="111074"/>
            </a:xfrm>
            <a:custGeom>
              <a:avLst/>
              <a:gdLst>
                <a:gd name="T0" fmla="*/ 21 w 94"/>
                <a:gd name="T1" fmla="*/ 85 h 134"/>
                <a:gd name="T2" fmla="*/ 41 w 94"/>
                <a:gd name="T3" fmla="*/ 123 h 134"/>
                <a:gd name="T4" fmla="*/ 94 w 94"/>
                <a:gd name="T5" fmla="*/ 13 h 134"/>
                <a:gd name="T6" fmla="*/ 87 w 94"/>
                <a:gd name="T7" fmla="*/ 0 h 134"/>
                <a:gd name="T8" fmla="*/ 21 w 94"/>
                <a:gd name="T9" fmla="*/ 8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34">
                  <a:moveTo>
                    <a:pt x="21" y="85"/>
                  </a:moveTo>
                  <a:cubicBezTo>
                    <a:pt x="21" y="85"/>
                    <a:pt x="0" y="134"/>
                    <a:pt x="41" y="123"/>
                  </a:cubicBezTo>
                  <a:cubicBezTo>
                    <a:pt x="82" y="113"/>
                    <a:pt x="94" y="13"/>
                    <a:pt x="94" y="13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55" y="22"/>
                    <a:pt x="21" y="85"/>
                    <a:pt x="21" y="85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9" name="íşḷiḓe"/>
          <p:cNvGrpSpPr/>
          <p:nvPr/>
        </p:nvGrpSpPr>
        <p:grpSpPr>
          <a:xfrm rot="341062" flipH="1">
            <a:off x="3601284" y="1853554"/>
            <a:ext cx="1006724" cy="1183641"/>
            <a:chOff x="1368358" y="2784295"/>
            <a:chExt cx="1338859" cy="1574145"/>
          </a:xfrm>
        </p:grpSpPr>
        <p:sp>
          <p:nvSpPr>
            <p:cNvPr id="50" name="ïŝļïḓe"/>
            <p:cNvSpPr>
              <a:spLocks/>
            </p:cNvSpPr>
            <p:nvPr/>
          </p:nvSpPr>
          <p:spPr bwMode="auto">
            <a:xfrm>
              <a:off x="2512539" y="3387438"/>
              <a:ext cx="194678" cy="170791"/>
            </a:xfrm>
            <a:custGeom>
              <a:avLst/>
              <a:gdLst>
                <a:gd name="T0" fmla="*/ 47 w 236"/>
                <a:gd name="T1" fmla="*/ 209 h 209"/>
                <a:gd name="T2" fmla="*/ 223 w 236"/>
                <a:gd name="T3" fmla="*/ 72 h 209"/>
                <a:gd name="T4" fmla="*/ 183 w 236"/>
                <a:gd name="T5" fmla="*/ 15 h 209"/>
                <a:gd name="T6" fmla="*/ 103 w 236"/>
                <a:gd name="T7" fmla="*/ 65 h 209"/>
                <a:gd name="T8" fmla="*/ 113 w 236"/>
                <a:gd name="T9" fmla="*/ 14 h 209"/>
                <a:gd name="T10" fmla="*/ 0 w 236"/>
                <a:gd name="T11" fmla="*/ 114 h 209"/>
                <a:gd name="T12" fmla="*/ 47 w 236"/>
                <a:gd name="T13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" h="209">
                  <a:moveTo>
                    <a:pt x="47" y="209"/>
                  </a:moveTo>
                  <a:cubicBezTo>
                    <a:pt x="47" y="209"/>
                    <a:pt x="211" y="115"/>
                    <a:pt x="223" y="72"/>
                  </a:cubicBezTo>
                  <a:cubicBezTo>
                    <a:pt x="236" y="29"/>
                    <a:pt x="210" y="8"/>
                    <a:pt x="183" y="15"/>
                  </a:cubicBezTo>
                  <a:cubicBezTo>
                    <a:pt x="159" y="21"/>
                    <a:pt x="103" y="65"/>
                    <a:pt x="103" y="65"/>
                  </a:cubicBezTo>
                  <a:cubicBezTo>
                    <a:pt x="103" y="65"/>
                    <a:pt x="165" y="27"/>
                    <a:pt x="113" y="14"/>
                  </a:cubicBezTo>
                  <a:cubicBezTo>
                    <a:pt x="61" y="0"/>
                    <a:pt x="0" y="114"/>
                    <a:pt x="0" y="114"/>
                  </a:cubicBezTo>
                  <a:lnTo>
                    <a:pt x="47" y="209"/>
                  </a:lnTo>
                  <a:close/>
                </a:path>
              </a:pathLst>
            </a:custGeom>
            <a:solidFill>
              <a:srgbClr val="EBB1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1" name="îşlîḍe"/>
            <p:cNvSpPr>
              <a:spLocks/>
            </p:cNvSpPr>
            <p:nvPr/>
          </p:nvSpPr>
          <p:spPr bwMode="auto">
            <a:xfrm>
              <a:off x="2102879" y="3251283"/>
              <a:ext cx="464600" cy="402494"/>
            </a:xfrm>
            <a:custGeom>
              <a:avLst/>
              <a:gdLst>
                <a:gd name="T0" fmla="*/ 511 w 564"/>
                <a:gd name="T1" fmla="*/ 240 h 489"/>
                <a:gd name="T2" fmla="*/ 502 w 564"/>
                <a:gd name="T3" fmla="*/ 243 h 489"/>
                <a:gd name="T4" fmla="*/ 266 w 564"/>
                <a:gd name="T5" fmla="*/ 323 h 489"/>
                <a:gd name="T6" fmla="*/ 146 w 564"/>
                <a:gd name="T7" fmla="*/ 37 h 489"/>
                <a:gd name="T8" fmla="*/ 54 w 564"/>
                <a:gd name="T9" fmla="*/ 23 h 489"/>
                <a:gd name="T10" fmla="*/ 16 w 564"/>
                <a:gd name="T11" fmla="*/ 120 h 489"/>
                <a:gd name="T12" fmla="*/ 158 w 564"/>
                <a:gd name="T13" fmla="*/ 444 h 489"/>
                <a:gd name="T14" fmla="*/ 212 w 564"/>
                <a:gd name="T15" fmla="*/ 486 h 489"/>
                <a:gd name="T16" fmla="*/ 249 w 564"/>
                <a:gd name="T17" fmla="*/ 484 h 489"/>
                <a:gd name="T18" fmla="*/ 550 w 564"/>
                <a:gd name="T19" fmla="*/ 382 h 489"/>
                <a:gd name="T20" fmla="*/ 564 w 564"/>
                <a:gd name="T21" fmla="*/ 376 h 489"/>
                <a:gd name="T22" fmla="*/ 511 w 564"/>
                <a:gd name="T23" fmla="*/ 240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4" h="489">
                  <a:moveTo>
                    <a:pt x="511" y="240"/>
                  </a:moveTo>
                  <a:cubicBezTo>
                    <a:pt x="508" y="241"/>
                    <a:pt x="505" y="242"/>
                    <a:pt x="502" y="243"/>
                  </a:cubicBezTo>
                  <a:cubicBezTo>
                    <a:pt x="266" y="323"/>
                    <a:pt x="266" y="323"/>
                    <a:pt x="266" y="323"/>
                  </a:cubicBezTo>
                  <a:cubicBezTo>
                    <a:pt x="146" y="37"/>
                    <a:pt x="146" y="37"/>
                    <a:pt x="146" y="37"/>
                  </a:cubicBezTo>
                  <a:cubicBezTo>
                    <a:pt x="130" y="0"/>
                    <a:pt x="91" y="7"/>
                    <a:pt x="54" y="23"/>
                  </a:cubicBezTo>
                  <a:cubicBezTo>
                    <a:pt x="17" y="40"/>
                    <a:pt x="0" y="83"/>
                    <a:pt x="16" y="120"/>
                  </a:cubicBezTo>
                  <a:cubicBezTo>
                    <a:pt x="158" y="444"/>
                    <a:pt x="158" y="444"/>
                    <a:pt x="158" y="444"/>
                  </a:cubicBezTo>
                  <a:cubicBezTo>
                    <a:pt x="168" y="467"/>
                    <a:pt x="189" y="482"/>
                    <a:pt x="212" y="486"/>
                  </a:cubicBezTo>
                  <a:cubicBezTo>
                    <a:pt x="224" y="489"/>
                    <a:pt x="237" y="488"/>
                    <a:pt x="249" y="484"/>
                  </a:cubicBezTo>
                  <a:cubicBezTo>
                    <a:pt x="550" y="382"/>
                    <a:pt x="550" y="382"/>
                    <a:pt x="550" y="382"/>
                  </a:cubicBezTo>
                  <a:cubicBezTo>
                    <a:pt x="555" y="380"/>
                    <a:pt x="559" y="378"/>
                    <a:pt x="564" y="376"/>
                  </a:cubicBezTo>
                  <a:cubicBezTo>
                    <a:pt x="543" y="331"/>
                    <a:pt x="519" y="289"/>
                    <a:pt x="511" y="240"/>
                  </a:cubicBezTo>
                  <a:close/>
                </a:path>
              </a:pathLst>
            </a:custGeom>
            <a:solidFill>
              <a:srgbClr val="E3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2" name="išḷïḋé"/>
            <p:cNvSpPr>
              <a:spLocks/>
            </p:cNvSpPr>
            <p:nvPr/>
          </p:nvSpPr>
          <p:spPr bwMode="auto">
            <a:xfrm>
              <a:off x="2148264" y="3162902"/>
              <a:ext cx="101519" cy="103908"/>
            </a:xfrm>
            <a:custGeom>
              <a:avLst/>
              <a:gdLst>
                <a:gd name="T0" fmla="*/ 33 w 85"/>
                <a:gd name="T1" fmla="*/ 0 h 87"/>
                <a:gd name="T2" fmla="*/ 0 w 85"/>
                <a:gd name="T3" fmla="*/ 33 h 87"/>
                <a:gd name="T4" fmla="*/ 71 w 85"/>
                <a:gd name="T5" fmla="*/ 87 h 87"/>
                <a:gd name="T6" fmla="*/ 85 w 85"/>
                <a:gd name="T7" fmla="*/ 44 h 87"/>
                <a:gd name="T8" fmla="*/ 33 w 85"/>
                <a:gd name="T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7">
                  <a:moveTo>
                    <a:pt x="33" y="0"/>
                  </a:moveTo>
                  <a:lnTo>
                    <a:pt x="0" y="33"/>
                  </a:lnTo>
                  <a:lnTo>
                    <a:pt x="71" y="87"/>
                  </a:lnTo>
                  <a:lnTo>
                    <a:pt x="85" y="4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E3AE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3" name="ïs1íďe"/>
            <p:cNvSpPr>
              <a:spLocks/>
            </p:cNvSpPr>
            <p:nvPr/>
          </p:nvSpPr>
          <p:spPr bwMode="auto">
            <a:xfrm>
              <a:off x="1368358" y="4150624"/>
              <a:ext cx="217371" cy="207816"/>
            </a:xfrm>
            <a:custGeom>
              <a:avLst/>
              <a:gdLst>
                <a:gd name="T0" fmla="*/ 115 w 265"/>
                <a:gd name="T1" fmla="*/ 0 h 252"/>
                <a:gd name="T2" fmla="*/ 85 w 265"/>
                <a:gd name="T3" fmla="*/ 20 h 252"/>
                <a:gd name="T4" fmla="*/ 0 w 265"/>
                <a:gd name="T5" fmla="*/ 86 h 252"/>
                <a:gd name="T6" fmla="*/ 55 w 265"/>
                <a:gd name="T7" fmla="*/ 141 h 252"/>
                <a:gd name="T8" fmla="*/ 90 w 265"/>
                <a:gd name="T9" fmla="*/ 137 h 252"/>
                <a:gd name="T10" fmla="*/ 153 w 265"/>
                <a:gd name="T11" fmla="*/ 249 h 252"/>
                <a:gd name="T12" fmla="*/ 251 w 265"/>
                <a:gd name="T13" fmla="*/ 252 h 252"/>
                <a:gd name="T14" fmla="*/ 204 w 265"/>
                <a:gd name="T15" fmla="*/ 199 h 252"/>
                <a:gd name="T16" fmla="*/ 179 w 265"/>
                <a:gd name="T17" fmla="*/ 126 h 252"/>
                <a:gd name="T18" fmla="*/ 193 w 265"/>
                <a:gd name="T19" fmla="*/ 68 h 252"/>
                <a:gd name="T20" fmla="*/ 115 w 265"/>
                <a:gd name="T2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5" h="252">
                  <a:moveTo>
                    <a:pt x="115" y="0"/>
                  </a:moveTo>
                  <a:cubicBezTo>
                    <a:pt x="115" y="0"/>
                    <a:pt x="106" y="7"/>
                    <a:pt x="85" y="20"/>
                  </a:cubicBezTo>
                  <a:cubicBezTo>
                    <a:pt x="64" y="33"/>
                    <a:pt x="0" y="86"/>
                    <a:pt x="0" y="86"/>
                  </a:cubicBezTo>
                  <a:cubicBezTo>
                    <a:pt x="55" y="141"/>
                    <a:pt x="55" y="141"/>
                    <a:pt x="55" y="141"/>
                  </a:cubicBezTo>
                  <a:cubicBezTo>
                    <a:pt x="90" y="137"/>
                    <a:pt x="90" y="137"/>
                    <a:pt x="90" y="137"/>
                  </a:cubicBezTo>
                  <a:cubicBezTo>
                    <a:pt x="90" y="137"/>
                    <a:pt x="90" y="231"/>
                    <a:pt x="153" y="249"/>
                  </a:cubicBezTo>
                  <a:cubicBezTo>
                    <a:pt x="214" y="249"/>
                    <a:pt x="228" y="252"/>
                    <a:pt x="251" y="252"/>
                  </a:cubicBezTo>
                  <a:cubicBezTo>
                    <a:pt x="265" y="229"/>
                    <a:pt x="221" y="212"/>
                    <a:pt x="204" y="199"/>
                  </a:cubicBezTo>
                  <a:cubicBezTo>
                    <a:pt x="186" y="186"/>
                    <a:pt x="184" y="147"/>
                    <a:pt x="179" y="126"/>
                  </a:cubicBezTo>
                  <a:cubicBezTo>
                    <a:pt x="175" y="106"/>
                    <a:pt x="193" y="68"/>
                    <a:pt x="193" y="68"/>
                  </a:cubicBezTo>
                  <a:lnTo>
                    <a:pt x="115" y="0"/>
                  </a:lnTo>
                  <a:close/>
                </a:path>
              </a:pathLst>
            </a:custGeom>
            <a:solidFill>
              <a:srgbClr val="1E1A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iṥ1ide"/>
            <p:cNvSpPr>
              <a:spLocks/>
            </p:cNvSpPr>
            <p:nvPr/>
          </p:nvSpPr>
          <p:spPr bwMode="auto">
            <a:xfrm>
              <a:off x="1438824" y="3555841"/>
              <a:ext cx="543426" cy="673610"/>
            </a:xfrm>
            <a:custGeom>
              <a:avLst/>
              <a:gdLst>
                <a:gd name="T0" fmla="*/ 626 w 661"/>
                <a:gd name="T1" fmla="*/ 96 h 818"/>
                <a:gd name="T2" fmla="*/ 534 w 661"/>
                <a:gd name="T3" fmla="*/ 20 h 818"/>
                <a:gd name="T4" fmla="*/ 467 w 661"/>
                <a:gd name="T5" fmla="*/ 7 h 818"/>
                <a:gd name="T6" fmla="*/ 417 w 661"/>
                <a:gd name="T7" fmla="*/ 55 h 818"/>
                <a:gd name="T8" fmla="*/ 299 w 661"/>
                <a:gd name="T9" fmla="*/ 422 h 818"/>
                <a:gd name="T10" fmla="*/ 8 w 661"/>
                <a:gd name="T11" fmla="*/ 708 h 818"/>
                <a:gd name="T12" fmla="*/ 119 w 661"/>
                <a:gd name="T13" fmla="*/ 818 h 818"/>
                <a:gd name="T14" fmla="*/ 121 w 661"/>
                <a:gd name="T15" fmla="*/ 816 h 818"/>
                <a:gd name="T16" fmla="*/ 417 w 661"/>
                <a:gd name="T17" fmla="*/ 510 h 818"/>
                <a:gd name="T18" fmla="*/ 639 w 661"/>
                <a:gd name="T19" fmla="*/ 195 h 818"/>
                <a:gd name="T20" fmla="*/ 626 w 661"/>
                <a:gd name="T21" fmla="*/ 96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1" h="818">
                  <a:moveTo>
                    <a:pt x="626" y="96"/>
                  </a:moveTo>
                  <a:cubicBezTo>
                    <a:pt x="534" y="20"/>
                    <a:pt x="534" y="20"/>
                    <a:pt x="534" y="20"/>
                  </a:cubicBezTo>
                  <a:cubicBezTo>
                    <a:pt x="515" y="5"/>
                    <a:pt x="490" y="0"/>
                    <a:pt x="467" y="7"/>
                  </a:cubicBezTo>
                  <a:cubicBezTo>
                    <a:pt x="443" y="13"/>
                    <a:pt x="425" y="31"/>
                    <a:pt x="417" y="55"/>
                  </a:cubicBezTo>
                  <a:cubicBezTo>
                    <a:pt x="417" y="55"/>
                    <a:pt x="308" y="407"/>
                    <a:pt x="299" y="422"/>
                  </a:cubicBezTo>
                  <a:cubicBezTo>
                    <a:pt x="290" y="436"/>
                    <a:pt x="8" y="708"/>
                    <a:pt x="8" y="708"/>
                  </a:cubicBezTo>
                  <a:cubicBezTo>
                    <a:pt x="0" y="716"/>
                    <a:pt x="85" y="794"/>
                    <a:pt x="119" y="818"/>
                  </a:cubicBezTo>
                  <a:cubicBezTo>
                    <a:pt x="120" y="818"/>
                    <a:pt x="121" y="817"/>
                    <a:pt x="121" y="816"/>
                  </a:cubicBezTo>
                  <a:cubicBezTo>
                    <a:pt x="121" y="816"/>
                    <a:pt x="402" y="525"/>
                    <a:pt x="417" y="510"/>
                  </a:cubicBezTo>
                  <a:cubicBezTo>
                    <a:pt x="432" y="494"/>
                    <a:pt x="639" y="195"/>
                    <a:pt x="639" y="195"/>
                  </a:cubicBezTo>
                  <a:cubicBezTo>
                    <a:pt x="661" y="163"/>
                    <a:pt x="656" y="120"/>
                    <a:pt x="626" y="96"/>
                  </a:cubicBezTo>
                  <a:close/>
                </a:path>
              </a:pathLst>
            </a:custGeom>
            <a:solidFill>
              <a:srgbClr val="4C3B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ïS1îďê"/>
            <p:cNvSpPr>
              <a:spLocks/>
            </p:cNvSpPr>
            <p:nvPr/>
          </p:nvSpPr>
          <p:spPr bwMode="auto">
            <a:xfrm>
              <a:off x="2597338" y="3426852"/>
              <a:ext cx="16721" cy="13138"/>
            </a:xfrm>
            <a:custGeom>
              <a:avLst/>
              <a:gdLst>
                <a:gd name="T0" fmla="*/ 0 w 20"/>
                <a:gd name="T1" fmla="*/ 17 h 17"/>
                <a:gd name="T2" fmla="*/ 14 w 20"/>
                <a:gd name="T3" fmla="*/ 7 h 17"/>
                <a:gd name="T4" fmla="*/ 20 w 20"/>
                <a:gd name="T5" fmla="*/ 0 h 17"/>
                <a:gd name="T6" fmla="*/ 0 w 20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7">
                  <a:moveTo>
                    <a:pt x="0" y="17"/>
                  </a:moveTo>
                  <a:cubicBezTo>
                    <a:pt x="0" y="17"/>
                    <a:pt x="7" y="13"/>
                    <a:pt x="14" y="7"/>
                  </a:cubicBezTo>
                  <a:cubicBezTo>
                    <a:pt x="16" y="5"/>
                    <a:pt x="18" y="3"/>
                    <a:pt x="20" y="0"/>
                  </a:cubicBezTo>
                  <a:cubicBezTo>
                    <a:pt x="8" y="10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iṣľíḋê"/>
            <p:cNvSpPr>
              <a:spLocks/>
            </p:cNvSpPr>
            <p:nvPr/>
          </p:nvSpPr>
          <p:spPr bwMode="auto">
            <a:xfrm>
              <a:off x="2609281" y="3425657"/>
              <a:ext cx="5972" cy="5972"/>
            </a:xfrm>
            <a:custGeom>
              <a:avLst/>
              <a:gdLst>
                <a:gd name="T0" fmla="*/ 0 w 8"/>
                <a:gd name="T1" fmla="*/ 8 h 8"/>
                <a:gd name="T2" fmla="*/ 8 w 8"/>
                <a:gd name="T3" fmla="*/ 0 h 8"/>
                <a:gd name="T4" fmla="*/ 6 w 8"/>
                <a:gd name="T5" fmla="*/ 1 h 8"/>
                <a:gd name="T6" fmla="*/ 0 w 8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cubicBezTo>
                    <a:pt x="3" y="6"/>
                    <a:pt x="5" y="3"/>
                    <a:pt x="8" y="0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4" y="4"/>
                    <a:pt x="2" y="6"/>
                    <a:pt x="0" y="8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ïšļíďê"/>
            <p:cNvSpPr>
              <a:spLocks/>
            </p:cNvSpPr>
            <p:nvPr/>
          </p:nvSpPr>
          <p:spPr bwMode="auto">
            <a:xfrm>
              <a:off x="2614059" y="3420880"/>
              <a:ext cx="5972" cy="5972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6 h 7"/>
                <a:gd name="T4" fmla="*/ 7 w 7"/>
                <a:gd name="T5" fmla="*/ 0 h 7"/>
                <a:gd name="T6" fmla="*/ 0 w 7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0" y="7"/>
                  </a:moveTo>
                  <a:cubicBezTo>
                    <a:pt x="1" y="7"/>
                    <a:pt x="1" y="7"/>
                    <a:pt x="2" y="6"/>
                  </a:cubicBezTo>
                  <a:cubicBezTo>
                    <a:pt x="4" y="4"/>
                    <a:pt x="6" y="2"/>
                    <a:pt x="7" y="0"/>
                  </a:cubicBezTo>
                  <a:cubicBezTo>
                    <a:pt x="5" y="2"/>
                    <a:pt x="3" y="5"/>
                    <a:pt x="0" y="7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íṥlïde"/>
            <p:cNvSpPr>
              <a:spLocks/>
            </p:cNvSpPr>
            <p:nvPr/>
          </p:nvSpPr>
          <p:spPr bwMode="auto">
            <a:xfrm>
              <a:off x="2524483" y="3391021"/>
              <a:ext cx="118240" cy="85993"/>
            </a:xfrm>
            <a:custGeom>
              <a:avLst/>
              <a:gdLst>
                <a:gd name="T0" fmla="*/ 137 w 143"/>
                <a:gd name="T1" fmla="*/ 21 h 104"/>
                <a:gd name="T2" fmla="*/ 89 w 143"/>
                <a:gd name="T3" fmla="*/ 5 h 104"/>
                <a:gd name="T4" fmla="*/ 0 w 143"/>
                <a:gd name="T5" fmla="*/ 84 h 104"/>
                <a:gd name="T6" fmla="*/ 6 w 143"/>
                <a:gd name="T7" fmla="*/ 104 h 104"/>
                <a:gd name="T8" fmla="*/ 137 w 143"/>
                <a:gd name="T9" fmla="*/ 2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104">
                  <a:moveTo>
                    <a:pt x="137" y="21"/>
                  </a:moveTo>
                  <a:cubicBezTo>
                    <a:pt x="143" y="0"/>
                    <a:pt x="113" y="1"/>
                    <a:pt x="89" y="5"/>
                  </a:cubicBezTo>
                  <a:cubicBezTo>
                    <a:pt x="53" y="10"/>
                    <a:pt x="19" y="55"/>
                    <a:pt x="0" y="84"/>
                  </a:cubicBezTo>
                  <a:cubicBezTo>
                    <a:pt x="2" y="87"/>
                    <a:pt x="6" y="104"/>
                    <a:pt x="6" y="104"/>
                  </a:cubicBezTo>
                  <a:cubicBezTo>
                    <a:pt x="54" y="85"/>
                    <a:pt x="131" y="40"/>
                    <a:pt x="137" y="21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íṩḻîḓe"/>
            <p:cNvSpPr>
              <a:spLocks/>
            </p:cNvSpPr>
            <p:nvPr/>
          </p:nvSpPr>
          <p:spPr bwMode="auto">
            <a:xfrm>
              <a:off x="1804293" y="3994165"/>
              <a:ext cx="140933" cy="218565"/>
            </a:xfrm>
            <a:custGeom>
              <a:avLst/>
              <a:gdLst>
                <a:gd name="T0" fmla="*/ 85 w 172"/>
                <a:gd name="T1" fmla="*/ 0 h 266"/>
                <a:gd name="T2" fmla="*/ 0 w 172"/>
                <a:gd name="T3" fmla="*/ 59 h 266"/>
                <a:gd name="T4" fmla="*/ 31 w 172"/>
                <a:gd name="T5" fmla="*/ 109 h 266"/>
                <a:gd name="T6" fmla="*/ 62 w 172"/>
                <a:gd name="T7" fmla="*/ 104 h 266"/>
                <a:gd name="T8" fmla="*/ 69 w 172"/>
                <a:gd name="T9" fmla="*/ 179 h 266"/>
                <a:gd name="T10" fmla="*/ 132 w 172"/>
                <a:gd name="T11" fmla="*/ 253 h 266"/>
                <a:gd name="T12" fmla="*/ 151 w 172"/>
                <a:gd name="T13" fmla="*/ 197 h 266"/>
                <a:gd name="T14" fmla="*/ 146 w 172"/>
                <a:gd name="T15" fmla="*/ 116 h 266"/>
                <a:gd name="T16" fmla="*/ 172 w 172"/>
                <a:gd name="T17" fmla="*/ 81 h 266"/>
                <a:gd name="T18" fmla="*/ 85 w 172"/>
                <a:gd name="T19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266">
                  <a:moveTo>
                    <a:pt x="85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1" y="109"/>
                    <a:pt x="59" y="95"/>
                    <a:pt x="62" y="104"/>
                  </a:cubicBezTo>
                  <a:cubicBezTo>
                    <a:pt x="64" y="113"/>
                    <a:pt x="63" y="157"/>
                    <a:pt x="69" y="179"/>
                  </a:cubicBezTo>
                  <a:cubicBezTo>
                    <a:pt x="74" y="200"/>
                    <a:pt x="105" y="240"/>
                    <a:pt x="132" y="253"/>
                  </a:cubicBezTo>
                  <a:cubicBezTo>
                    <a:pt x="159" y="266"/>
                    <a:pt x="160" y="222"/>
                    <a:pt x="151" y="197"/>
                  </a:cubicBezTo>
                  <a:cubicBezTo>
                    <a:pt x="145" y="181"/>
                    <a:pt x="139" y="124"/>
                    <a:pt x="146" y="116"/>
                  </a:cubicBezTo>
                  <a:cubicBezTo>
                    <a:pt x="152" y="108"/>
                    <a:pt x="172" y="81"/>
                    <a:pt x="172" y="81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iṡḷiḓè"/>
            <p:cNvSpPr>
              <a:spLocks/>
            </p:cNvSpPr>
            <p:nvPr/>
          </p:nvSpPr>
          <p:spPr bwMode="auto">
            <a:xfrm>
              <a:off x="1787573" y="3571367"/>
              <a:ext cx="427575" cy="513568"/>
            </a:xfrm>
            <a:custGeom>
              <a:avLst/>
              <a:gdLst>
                <a:gd name="T0" fmla="*/ 494 w 519"/>
                <a:gd name="T1" fmla="*/ 279 h 625"/>
                <a:gd name="T2" fmla="*/ 290 w 519"/>
                <a:gd name="T3" fmla="*/ 90 h 625"/>
                <a:gd name="T4" fmla="*/ 96 w 519"/>
                <a:gd name="T5" fmla="*/ 0 h 625"/>
                <a:gd name="T6" fmla="*/ 30 w 519"/>
                <a:gd name="T7" fmla="*/ 49 h 625"/>
                <a:gd name="T8" fmla="*/ 1 w 519"/>
                <a:gd name="T9" fmla="*/ 110 h 625"/>
                <a:gd name="T10" fmla="*/ 33 w 519"/>
                <a:gd name="T11" fmla="*/ 169 h 625"/>
                <a:gd name="T12" fmla="*/ 297 w 519"/>
                <a:gd name="T13" fmla="*/ 351 h 625"/>
                <a:gd name="T14" fmla="*/ 97 w 519"/>
                <a:gd name="T15" fmla="*/ 508 h 625"/>
                <a:gd name="T16" fmla="*/ 181 w 519"/>
                <a:gd name="T17" fmla="*/ 625 h 625"/>
                <a:gd name="T18" fmla="*/ 488 w 519"/>
                <a:gd name="T19" fmla="*/ 393 h 625"/>
                <a:gd name="T20" fmla="*/ 518 w 519"/>
                <a:gd name="T21" fmla="*/ 338 h 625"/>
                <a:gd name="T22" fmla="*/ 494 w 519"/>
                <a:gd name="T23" fmla="*/ 279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9" h="625">
                  <a:moveTo>
                    <a:pt x="494" y="279"/>
                  </a:moveTo>
                  <a:cubicBezTo>
                    <a:pt x="290" y="90"/>
                    <a:pt x="290" y="90"/>
                    <a:pt x="290" y="90"/>
                  </a:cubicBezTo>
                  <a:cubicBezTo>
                    <a:pt x="290" y="90"/>
                    <a:pt x="189" y="48"/>
                    <a:pt x="96" y="0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11" y="64"/>
                    <a:pt x="0" y="86"/>
                    <a:pt x="1" y="110"/>
                  </a:cubicBezTo>
                  <a:cubicBezTo>
                    <a:pt x="1" y="134"/>
                    <a:pt x="13" y="156"/>
                    <a:pt x="33" y="169"/>
                  </a:cubicBezTo>
                  <a:cubicBezTo>
                    <a:pt x="297" y="351"/>
                    <a:pt x="297" y="351"/>
                    <a:pt x="297" y="351"/>
                  </a:cubicBezTo>
                  <a:cubicBezTo>
                    <a:pt x="97" y="508"/>
                    <a:pt x="97" y="508"/>
                    <a:pt x="97" y="508"/>
                  </a:cubicBezTo>
                  <a:cubicBezTo>
                    <a:pt x="140" y="560"/>
                    <a:pt x="153" y="585"/>
                    <a:pt x="181" y="625"/>
                  </a:cubicBezTo>
                  <a:cubicBezTo>
                    <a:pt x="186" y="623"/>
                    <a:pt x="488" y="393"/>
                    <a:pt x="488" y="393"/>
                  </a:cubicBezTo>
                  <a:cubicBezTo>
                    <a:pt x="506" y="380"/>
                    <a:pt x="517" y="360"/>
                    <a:pt x="518" y="338"/>
                  </a:cubicBezTo>
                  <a:cubicBezTo>
                    <a:pt x="519" y="316"/>
                    <a:pt x="510" y="294"/>
                    <a:pt x="494" y="279"/>
                  </a:cubicBezTo>
                  <a:close/>
                </a:path>
              </a:pathLst>
            </a:custGeom>
            <a:solidFill>
              <a:srgbClr val="584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iṥḻïḓé"/>
            <p:cNvSpPr>
              <a:spLocks/>
            </p:cNvSpPr>
            <p:nvPr/>
          </p:nvSpPr>
          <p:spPr bwMode="auto">
            <a:xfrm>
              <a:off x="1739799" y="3517622"/>
              <a:ext cx="275893" cy="279477"/>
            </a:xfrm>
            <a:custGeom>
              <a:avLst/>
              <a:gdLst>
                <a:gd name="T0" fmla="*/ 335 w 335"/>
                <a:gd name="T1" fmla="*/ 159 h 339"/>
                <a:gd name="T2" fmla="*/ 237 w 335"/>
                <a:gd name="T3" fmla="*/ 335 h 339"/>
                <a:gd name="T4" fmla="*/ 31 w 335"/>
                <a:gd name="T5" fmla="*/ 193 h 339"/>
                <a:gd name="T6" fmla="*/ 102 w 335"/>
                <a:gd name="T7" fmla="*/ 0 h 339"/>
                <a:gd name="T8" fmla="*/ 335 w 335"/>
                <a:gd name="T9" fmla="*/ 159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339">
                  <a:moveTo>
                    <a:pt x="335" y="159"/>
                  </a:moveTo>
                  <a:cubicBezTo>
                    <a:pt x="335" y="159"/>
                    <a:pt x="308" y="339"/>
                    <a:pt x="237" y="335"/>
                  </a:cubicBezTo>
                  <a:cubicBezTo>
                    <a:pt x="177" y="300"/>
                    <a:pt x="62" y="257"/>
                    <a:pt x="31" y="193"/>
                  </a:cubicBezTo>
                  <a:cubicBezTo>
                    <a:pt x="0" y="129"/>
                    <a:pt x="102" y="0"/>
                    <a:pt x="102" y="0"/>
                  </a:cubicBezTo>
                  <a:lnTo>
                    <a:pt x="335" y="159"/>
                  </a:lnTo>
                  <a:close/>
                </a:path>
              </a:pathLst>
            </a:custGeom>
            <a:solidFill>
              <a:srgbClr val="584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2" name="iŝḷiḑê"/>
            <p:cNvSpPr>
              <a:spLocks/>
            </p:cNvSpPr>
            <p:nvPr/>
          </p:nvSpPr>
          <p:spPr bwMode="auto">
            <a:xfrm>
              <a:off x="1804293" y="3178428"/>
              <a:ext cx="429964" cy="466989"/>
            </a:xfrm>
            <a:custGeom>
              <a:avLst/>
              <a:gdLst>
                <a:gd name="T0" fmla="*/ 423 w 523"/>
                <a:gd name="T1" fmla="*/ 23 h 567"/>
                <a:gd name="T2" fmla="*/ 294 w 523"/>
                <a:gd name="T3" fmla="*/ 38 h 567"/>
                <a:gd name="T4" fmla="*/ 0 w 523"/>
                <a:gd name="T5" fmla="*/ 446 h 567"/>
                <a:gd name="T6" fmla="*/ 270 w 523"/>
                <a:gd name="T7" fmla="*/ 567 h 567"/>
                <a:gd name="T8" fmla="*/ 523 w 523"/>
                <a:gd name="T9" fmla="*/ 101 h 567"/>
                <a:gd name="T10" fmla="*/ 423 w 523"/>
                <a:gd name="T11" fmla="*/ 23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3" h="567">
                  <a:moveTo>
                    <a:pt x="423" y="23"/>
                  </a:moveTo>
                  <a:cubicBezTo>
                    <a:pt x="423" y="23"/>
                    <a:pt x="340" y="0"/>
                    <a:pt x="294" y="38"/>
                  </a:cubicBezTo>
                  <a:cubicBezTo>
                    <a:pt x="214" y="104"/>
                    <a:pt x="16" y="420"/>
                    <a:pt x="0" y="446"/>
                  </a:cubicBezTo>
                  <a:cubicBezTo>
                    <a:pt x="83" y="474"/>
                    <a:pt x="83" y="486"/>
                    <a:pt x="270" y="567"/>
                  </a:cubicBezTo>
                  <a:cubicBezTo>
                    <a:pt x="459" y="353"/>
                    <a:pt x="523" y="101"/>
                    <a:pt x="523" y="101"/>
                  </a:cubicBezTo>
                  <a:lnTo>
                    <a:pt x="423" y="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3" name="íŝḷíḓé"/>
            <p:cNvSpPr>
              <a:spLocks/>
            </p:cNvSpPr>
            <p:nvPr/>
          </p:nvSpPr>
          <p:spPr bwMode="auto">
            <a:xfrm>
              <a:off x="2151847" y="2872676"/>
              <a:ext cx="347554" cy="419215"/>
            </a:xfrm>
            <a:custGeom>
              <a:avLst/>
              <a:gdLst>
                <a:gd name="T0" fmla="*/ 409 w 422"/>
                <a:gd name="T1" fmla="*/ 121 h 509"/>
                <a:gd name="T2" fmla="*/ 261 w 422"/>
                <a:gd name="T3" fmla="*/ 422 h 509"/>
                <a:gd name="T4" fmla="*/ 2 w 422"/>
                <a:gd name="T5" fmla="*/ 250 h 509"/>
                <a:gd name="T6" fmla="*/ 130 w 422"/>
                <a:gd name="T7" fmla="*/ 26 h 509"/>
                <a:gd name="T8" fmla="*/ 291 w 422"/>
                <a:gd name="T9" fmla="*/ 26 h 509"/>
                <a:gd name="T10" fmla="*/ 409 w 422"/>
                <a:gd name="T11" fmla="*/ 121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2" h="509">
                  <a:moveTo>
                    <a:pt x="409" y="121"/>
                  </a:moveTo>
                  <a:cubicBezTo>
                    <a:pt x="397" y="170"/>
                    <a:pt x="377" y="334"/>
                    <a:pt x="261" y="422"/>
                  </a:cubicBezTo>
                  <a:cubicBezTo>
                    <a:pt x="145" y="509"/>
                    <a:pt x="4" y="360"/>
                    <a:pt x="2" y="250"/>
                  </a:cubicBezTo>
                  <a:cubicBezTo>
                    <a:pt x="0" y="140"/>
                    <a:pt x="66" y="45"/>
                    <a:pt x="130" y="26"/>
                  </a:cubicBezTo>
                  <a:cubicBezTo>
                    <a:pt x="194" y="6"/>
                    <a:pt x="202" y="0"/>
                    <a:pt x="291" y="26"/>
                  </a:cubicBezTo>
                  <a:cubicBezTo>
                    <a:pt x="380" y="53"/>
                    <a:pt x="422" y="71"/>
                    <a:pt x="409" y="121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4" name="ïş1ïḋè"/>
            <p:cNvSpPr>
              <a:spLocks/>
            </p:cNvSpPr>
            <p:nvPr/>
          </p:nvSpPr>
          <p:spPr bwMode="auto">
            <a:xfrm>
              <a:off x="2121989" y="2784295"/>
              <a:ext cx="440713" cy="304558"/>
            </a:xfrm>
            <a:custGeom>
              <a:avLst/>
              <a:gdLst>
                <a:gd name="T0" fmla="*/ 422 w 535"/>
                <a:gd name="T1" fmla="*/ 232 h 370"/>
                <a:gd name="T2" fmla="*/ 499 w 535"/>
                <a:gd name="T3" fmla="*/ 86 h 370"/>
                <a:gd name="T4" fmla="*/ 370 w 535"/>
                <a:gd name="T5" fmla="*/ 73 h 370"/>
                <a:gd name="T6" fmla="*/ 238 w 535"/>
                <a:gd name="T7" fmla="*/ 8 h 370"/>
                <a:gd name="T8" fmla="*/ 15 w 535"/>
                <a:gd name="T9" fmla="*/ 233 h 370"/>
                <a:gd name="T10" fmla="*/ 48 w 535"/>
                <a:gd name="T11" fmla="*/ 366 h 370"/>
                <a:gd name="T12" fmla="*/ 110 w 535"/>
                <a:gd name="T13" fmla="*/ 314 h 370"/>
                <a:gd name="T14" fmla="*/ 163 w 535"/>
                <a:gd name="T15" fmla="*/ 215 h 370"/>
                <a:gd name="T16" fmla="*/ 158 w 535"/>
                <a:gd name="T17" fmla="*/ 315 h 370"/>
                <a:gd name="T18" fmla="*/ 202 w 535"/>
                <a:gd name="T19" fmla="*/ 321 h 370"/>
                <a:gd name="T20" fmla="*/ 226 w 535"/>
                <a:gd name="T21" fmla="*/ 169 h 370"/>
                <a:gd name="T22" fmla="*/ 422 w 535"/>
                <a:gd name="T23" fmla="*/ 232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5" h="370">
                  <a:moveTo>
                    <a:pt x="422" y="232"/>
                  </a:moveTo>
                  <a:cubicBezTo>
                    <a:pt x="519" y="305"/>
                    <a:pt x="535" y="98"/>
                    <a:pt x="499" y="86"/>
                  </a:cubicBezTo>
                  <a:cubicBezTo>
                    <a:pt x="463" y="75"/>
                    <a:pt x="442" y="117"/>
                    <a:pt x="370" y="73"/>
                  </a:cubicBezTo>
                  <a:cubicBezTo>
                    <a:pt x="322" y="44"/>
                    <a:pt x="301" y="13"/>
                    <a:pt x="238" y="8"/>
                  </a:cubicBezTo>
                  <a:cubicBezTo>
                    <a:pt x="132" y="0"/>
                    <a:pt x="29" y="151"/>
                    <a:pt x="15" y="233"/>
                  </a:cubicBezTo>
                  <a:cubicBezTo>
                    <a:pt x="0" y="316"/>
                    <a:pt x="28" y="370"/>
                    <a:pt x="48" y="366"/>
                  </a:cubicBezTo>
                  <a:cubicBezTo>
                    <a:pt x="69" y="362"/>
                    <a:pt x="101" y="346"/>
                    <a:pt x="110" y="314"/>
                  </a:cubicBezTo>
                  <a:cubicBezTo>
                    <a:pt x="119" y="282"/>
                    <a:pt x="122" y="200"/>
                    <a:pt x="163" y="215"/>
                  </a:cubicBezTo>
                  <a:cubicBezTo>
                    <a:pt x="203" y="229"/>
                    <a:pt x="158" y="315"/>
                    <a:pt x="158" y="315"/>
                  </a:cubicBezTo>
                  <a:cubicBezTo>
                    <a:pt x="158" y="315"/>
                    <a:pt x="192" y="335"/>
                    <a:pt x="202" y="321"/>
                  </a:cubicBezTo>
                  <a:cubicBezTo>
                    <a:pt x="211" y="307"/>
                    <a:pt x="186" y="201"/>
                    <a:pt x="226" y="169"/>
                  </a:cubicBezTo>
                  <a:cubicBezTo>
                    <a:pt x="265" y="138"/>
                    <a:pt x="324" y="160"/>
                    <a:pt x="422" y="23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5" name="ïṩḻíḋê"/>
            <p:cNvSpPr>
              <a:spLocks/>
            </p:cNvSpPr>
            <p:nvPr/>
          </p:nvSpPr>
          <p:spPr bwMode="auto">
            <a:xfrm>
              <a:off x="1455545" y="3357580"/>
              <a:ext cx="156459" cy="169597"/>
            </a:xfrm>
            <a:custGeom>
              <a:avLst/>
              <a:gdLst>
                <a:gd name="T0" fmla="*/ 142 w 190"/>
                <a:gd name="T1" fmla="*/ 0 h 207"/>
                <a:gd name="T2" fmla="*/ 33 w 190"/>
                <a:gd name="T3" fmla="*/ 100 h 207"/>
                <a:gd name="T4" fmla="*/ 39 w 190"/>
                <a:gd name="T5" fmla="*/ 176 h 207"/>
                <a:gd name="T6" fmla="*/ 116 w 190"/>
                <a:gd name="T7" fmla="*/ 158 h 207"/>
                <a:gd name="T8" fmla="*/ 137 w 190"/>
                <a:gd name="T9" fmla="*/ 196 h 207"/>
                <a:gd name="T10" fmla="*/ 190 w 190"/>
                <a:gd name="T11" fmla="*/ 86 h 207"/>
                <a:gd name="T12" fmla="*/ 142 w 190"/>
                <a:gd name="T13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0" h="207">
                  <a:moveTo>
                    <a:pt x="142" y="0"/>
                  </a:moveTo>
                  <a:cubicBezTo>
                    <a:pt x="142" y="0"/>
                    <a:pt x="71" y="33"/>
                    <a:pt x="33" y="100"/>
                  </a:cubicBezTo>
                  <a:cubicBezTo>
                    <a:pt x="0" y="159"/>
                    <a:pt x="18" y="169"/>
                    <a:pt x="39" y="176"/>
                  </a:cubicBezTo>
                  <a:cubicBezTo>
                    <a:pt x="96" y="195"/>
                    <a:pt x="116" y="158"/>
                    <a:pt x="116" y="158"/>
                  </a:cubicBezTo>
                  <a:cubicBezTo>
                    <a:pt x="116" y="158"/>
                    <a:pt x="96" y="207"/>
                    <a:pt x="137" y="196"/>
                  </a:cubicBezTo>
                  <a:cubicBezTo>
                    <a:pt x="178" y="186"/>
                    <a:pt x="190" y="86"/>
                    <a:pt x="190" y="86"/>
                  </a:cubicBezTo>
                  <a:lnTo>
                    <a:pt x="142" y="0"/>
                  </a:ln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6" name="iš1iḋè"/>
            <p:cNvSpPr>
              <a:spLocks/>
            </p:cNvSpPr>
            <p:nvPr/>
          </p:nvSpPr>
          <p:spPr bwMode="auto">
            <a:xfrm>
              <a:off x="1555870" y="3190372"/>
              <a:ext cx="598366" cy="262756"/>
            </a:xfrm>
            <a:custGeom>
              <a:avLst/>
              <a:gdLst>
                <a:gd name="T0" fmla="*/ 677 w 726"/>
                <a:gd name="T1" fmla="*/ 4 h 319"/>
                <a:gd name="T2" fmla="*/ 325 w 726"/>
                <a:gd name="T3" fmla="*/ 1 h 319"/>
                <a:gd name="T4" fmla="*/ 281 w 726"/>
                <a:gd name="T5" fmla="*/ 13 h 319"/>
                <a:gd name="T6" fmla="*/ 0 w 726"/>
                <a:gd name="T7" fmla="*/ 196 h 319"/>
                <a:gd name="T8" fmla="*/ 81 w 726"/>
                <a:gd name="T9" fmla="*/ 319 h 319"/>
                <a:gd name="T10" fmla="*/ 341 w 726"/>
                <a:gd name="T11" fmla="*/ 150 h 319"/>
                <a:gd name="T12" fmla="*/ 625 w 726"/>
                <a:gd name="T13" fmla="*/ 165 h 319"/>
                <a:gd name="T14" fmla="*/ 724 w 726"/>
                <a:gd name="T15" fmla="*/ 97 h 319"/>
                <a:gd name="T16" fmla="*/ 677 w 726"/>
                <a:gd name="T17" fmla="*/ 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6" h="319">
                  <a:moveTo>
                    <a:pt x="677" y="4"/>
                  </a:moveTo>
                  <a:cubicBezTo>
                    <a:pt x="325" y="1"/>
                    <a:pt x="325" y="1"/>
                    <a:pt x="325" y="1"/>
                  </a:cubicBezTo>
                  <a:cubicBezTo>
                    <a:pt x="309" y="0"/>
                    <a:pt x="294" y="5"/>
                    <a:pt x="281" y="13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26" y="239"/>
                    <a:pt x="50" y="281"/>
                    <a:pt x="81" y="319"/>
                  </a:cubicBezTo>
                  <a:cubicBezTo>
                    <a:pt x="341" y="150"/>
                    <a:pt x="341" y="150"/>
                    <a:pt x="341" y="150"/>
                  </a:cubicBezTo>
                  <a:cubicBezTo>
                    <a:pt x="625" y="165"/>
                    <a:pt x="625" y="165"/>
                    <a:pt x="625" y="165"/>
                  </a:cubicBezTo>
                  <a:cubicBezTo>
                    <a:pt x="666" y="167"/>
                    <a:pt x="722" y="138"/>
                    <a:pt x="724" y="97"/>
                  </a:cubicBezTo>
                  <a:cubicBezTo>
                    <a:pt x="726" y="56"/>
                    <a:pt x="717" y="6"/>
                    <a:pt x="677" y="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7" name="ïṥḷîḓè"/>
            <p:cNvSpPr>
              <a:spLocks/>
            </p:cNvSpPr>
            <p:nvPr/>
          </p:nvSpPr>
          <p:spPr bwMode="auto">
            <a:xfrm>
              <a:off x="1533177" y="3426852"/>
              <a:ext cx="77632" cy="111074"/>
            </a:xfrm>
            <a:custGeom>
              <a:avLst/>
              <a:gdLst>
                <a:gd name="T0" fmla="*/ 21 w 94"/>
                <a:gd name="T1" fmla="*/ 85 h 134"/>
                <a:gd name="T2" fmla="*/ 41 w 94"/>
                <a:gd name="T3" fmla="*/ 123 h 134"/>
                <a:gd name="T4" fmla="*/ 94 w 94"/>
                <a:gd name="T5" fmla="*/ 13 h 134"/>
                <a:gd name="T6" fmla="*/ 87 w 94"/>
                <a:gd name="T7" fmla="*/ 0 h 134"/>
                <a:gd name="T8" fmla="*/ 21 w 94"/>
                <a:gd name="T9" fmla="*/ 8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34">
                  <a:moveTo>
                    <a:pt x="21" y="85"/>
                  </a:moveTo>
                  <a:cubicBezTo>
                    <a:pt x="21" y="85"/>
                    <a:pt x="0" y="134"/>
                    <a:pt x="41" y="123"/>
                  </a:cubicBezTo>
                  <a:cubicBezTo>
                    <a:pt x="82" y="113"/>
                    <a:pt x="94" y="13"/>
                    <a:pt x="94" y="13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55" y="22"/>
                    <a:pt x="21" y="85"/>
                    <a:pt x="21" y="85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3032756" y="155828"/>
            <a:ext cx="1584176" cy="1998985"/>
            <a:chOff x="6752205" y="155828"/>
            <a:chExt cx="1584176" cy="1998985"/>
          </a:xfrm>
        </p:grpSpPr>
        <p:pic>
          <p:nvPicPr>
            <p:cNvPr id="73" name="图片 7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52205" y="155828"/>
              <a:ext cx="1584176" cy="1998985"/>
            </a:xfrm>
            <a:prstGeom prst="rect">
              <a:avLst/>
            </a:prstGeom>
          </p:spPr>
        </p:pic>
        <p:sp>
          <p:nvSpPr>
            <p:cNvPr id="74" name="文本框 73"/>
            <p:cNvSpPr txBox="1"/>
            <p:nvPr/>
          </p:nvSpPr>
          <p:spPr>
            <a:xfrm rot="468704">
              <a:off x="7129863" y="446439"/>
              <a:ext cx="620396" cy="398414"/>
            </a:xfrm>
            <a:prstGeom prst="rect">
              <a:avLst/>
            </a:prstGeom>
            <a:noFill/>
          </p:spPr>
          <p:txBody>
            <a:bodyPr wrap="none" rtlCol="0">
              <a:prstTxWarp prst="textPlain">
                <a:avLst/>
              </a:prstTxWarp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01</a:t>
              </a:r>
              <a:endParaRPr kumimoji="0" lang="zh-CN" altLang="en-US" sz="4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0" y="3273567"/>
            <a:ext cx="18254176" cy="1972132"/>
            <a:chOff x="0" y="3191505"/>
            <a:chExt cx="18254176" cy="1972132"/>
          </a:xfrm>
        </p:grpSpPr>
        <p:pic>
          <p:nvPicPr>
            <p:cNvPr id="78" name="图片 7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191505"/>
              <a:ext cx="9144000" cy="1972132"/>
            </a:xfrm>
            <a:prstGeom prst="rect">
              <a:avLst/>
            </a:prstGeom>
          </p:spPr>
        </p:pic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9110176" y="3191505"/>
              <a:ext cx="9144000" cy="1972132"/>
            </a:xfrm>
            <a:prstGeom prst="rect">
              <a:avLst/>
            </a:prstGeom>
          </p:spPr>
        </p:pic>
      </p:grpSp>
      <p:sp>
        <p:nvSpPr>
          <p:cNvPr id="81" name="文本框 80"/>
          <p:cNvSpPr txBox="1"/>
          <p:nvPr/>
        </p:nvSpPr>
        <p:spPr>
          <a:xfrm>
            <a:off x="5908278" y="107143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i="1" dirty="0">
                <a:solidFill>
                  <a:srgbClr val="EB1B24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年度工作概述</a:t>
            </a:r>
          </a:p>
        </p:txBody>
      </p:sp>
      <p:sp>
        <p:nvSpPr>
          <p:cNvPr id="82" name="Shape 285"/>
          <p:cNvSpPr txBox="1"/>
          <p:nvPr/>
        </p:nvSpPr>
        <p:spPr>
          <a:xfrm>
            <a:off x="5897554" y="1535615"/>
            <a:ext cx="2908489" cy="931126"/>
          </a:xfrm>
          <a:prstGeom prst="rect">
            <a:avLst/>
          </a:prstGeom>
          <a:noFill/>
          <a:ln>
            <a:noFill/>
          </a:ln>
        </p:spPr>
        <p:txBody>
          <a:bodyPr lIns="68560" tIns="34275" rIns="68560" bIns="34275" anchor="t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800" i="1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本模版具备基本构架，合理美观的编排好了现成</a:t>
            </a:r>
            <a:endParaRPr lang="en-US" altLang="zh-CN" sz="800" i="1" dirty="0">
              <a:solidFill>
                <a:schemeClr val="bg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800" i="1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的图文位置，结合本企业的具体情况更换即可</a:t>
            </a:r>
            <a:endParaRPr lang="en-US" altLang="zh-CN" sz="800" i="1" dirty="0">
              <a:solidFill>
                <a:schemeClr val="bg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728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4757 0.00277 L -2.77778E-7 3.58025E-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8" y="-15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2466 0.02129 L 0.2309 0.01883 " pathEditMode="relative" rAng="0" ptsTypes="AA">
                                      <p:cBhvr>
                                        <p:cTn id="14" dur="3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78" y="-1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íŝľîďe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325B43B8-BF41-4988-BFD3-4A7359B76DEA}"/>
              </a:ext>
            </a:extLst>
          </p:cNvPr>
          <p:cNvGrpSpPr/>
          <p:nvPr/>
        </p:nvGrpSpPr>
        <p:grpSpPr>
          <a:xfrm>
            <a:off x="690304" y="1008376"/>
            <a:ext cx="2762356" cy="2339797"/>
            <a:chOff x="3360445" y="1338611"/>
            <a:chExt cx="5471111" cy="4634222"/>
          </a:xfrm>
        </p:grpSpPr>
        <p:sp>
          <p:nvSpPr>
            <p:cNvPr id="24" name="ïṣ1íďè">
              <a:extLst>
                <a:ext uri="{FF2B5EF4-FFF2-40B4-BE49-F238E27FC236}">
                  <a16:creationId xmlns:a16="http://schemas.microsoft.com/office/drawing/2014/main" id="{8A68E76E-F557-4179-9190-5B0F7FB4A868}"/>
                </a:ext>
              </a:extLst>
            </p:cNvPr>
            <p:cNvSpPr/>
            <p:nvPr/>
          </p:nvSpPr>
          <p:spPr bwMode="auto">
            <a:xfrm>
              <a:off x="5351712" y="5860041"/>
              <a:ext cx="1115388" cy="11279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ïṡľíďé">
              <a:extLst>
                <a:ext uri="{FF2B5EF4-FFF2-40B4-BE49-F238E27FC236}">
                  <a16:creationId xmlns:a16="http://schemas.microsoft.com/office/drawing/2014/main" id="{18F37876-5EEC-4A89-9A5C-9DEB9C4BE581}"/>
                </a:ext>
              </a:extLst>
            </p:cNvPr>
            <p:cNvSpPr/>
            <p:nvPr/>
          </p:nvSpPr>
          <p:spPr bwMode="auto">
            <a:xfrm>
              <a:off x="3643121" y="5860041"/>
              <a:ext cx="1113996" cy="11279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6" name="iŝ1iḓe">
              <a:extLst>
                <a:ext uri="{FF2B5EF4-FFF2-40B4-BE49-F238E27FC236}">
                  <a16:creationId xmlns:a16="http://schemas.microsoft.com/office/drawing/2014/main" id="{9E2ACE6A-5B58-43E9-85B1-F909F9B2B99D}"/>
                </a:ext>
              </a:extLst>
            </p:cNvPr>
            <p:cNvSpPr/>
            <p:nvPr/>
          </p:nvSpPr>
          <p:spPr bwMode="auto">
            <a:xfrm>
              <a:off x="7647936" y="5847508"/>
              <a:ext cx="882842" cy="87727"/>
            </a:xfrm>
            <a:custGeom>
              <a:avLst/>
              <a:gdLst>
                <a:gd name="T0" fmla="*/ 73 w 281"/>
                <a:gd name="T1" fmla="*/ 4 h 28"/>
                <a:gd name="T2" fmla="*/ 73 w 281"/>
                <a:gd name="T3" fmla="*/ 4 h 28"/>
                <a:gd name="T4" fmla="*/ 73 w 281"/>
                <a:gd name="T5" fmla="*/ 4 h 28"/>
                <a:gd name="T6" fmla="*/ 73 w 281"/>
                <a:gd name="T7" fmla="*/ 4 h 28"/>
                <a:gd name="T8" fmla="*/ 79 w 281"/>
                <a:gd name="T9" fmla="*/ 4 h 28"/>
                <a:gd name="T10" fmla="*/ 79 w 281"/>
                <a:gd name="T11" fmla="*/ 4 h 28"/>
                <a:gd name="T12" fmla="*/ 79 w 281"/>
                <a:gd name="T13" fmla="*/ 4 h 28"/>
                <a:gd name="T14" fmla="*/ 61 w 281"/>
                <a:gd name="T15" fmla="*/ 2 h 28"/>
                <a:gd name="T16" fmla="*/ 61 w 281"/>
                <a:gd name="T17" fmla="*/ 2 h 28"/>
                <a:gd name="T18" fmla="*/ 73 w 281"/>
                <a:gd name="T19" fmla="*/ 4 h 28"/>
                <a:gd name="T20" fmla="*/ 61 w 281"/>
                <a:gd name="T21" fmla="*/ 2 h 28"/>
                <a:gd name="T22" fmla="*/ 144 w 281"/>
                <a:gd name="T23" fmla="*/ 0 h 28"/>
                <a:gd name="T24" fmla="*/ 138 w 281"/>
                <a:gd name="T25" fmla="*/ 17 h 28"/>
                <a:gd name="T26" fmla="*/ 128 w 281"/>
                <a:gd name="T27" fmla="*/ 17 h 28"/>
                <a:gd name="T28" fmla="*/ 128 w 281"/>
                <a:gd name="T29" fmla="*/ 0 h 28"/>
                <a:gd name="T30" fmla="*/ 126 w 281"/>
                <a:gd name="T31" fmla="*/ 0 h 28"/>
                <a:gd name="T32" fmla="*/ 111 w 281"/>
                <a:gd name="T33" fmla="*/ 15 h 28"/>
                <a:gd name="T34" fmla="*/ 72 w 281"/>
                <a:gd name="T35" fmla="*/ 17 h 28"/>
                <a:gd name="T36" fmla="*/ 50 w 281"/>
                <a:gd name="T37" fmla="*/ 15 h 28"/>
                <a:gd name="T38" fmla="*/ 44 w 281"/>
                <a:gd name="T39" fmla="*/ 7 h 28"/>
                <a:gd name="T40" fmla="*/ 59 w 281"/>
                <a:gd name="T41" fmla="*/ 2 h 28"/>
                <a:gd name="T42" fmla="*/ 0 w 281"/>
                <a:gd name="T43" fmla="*/ 14 h 28"/>
                <a:gd name="T44" fmla="*/ 140 w 281"/>
                <a:gd name="T45" fmla="*/ 28 h 28"/>
                <a:gd name="T46" fmla="*/ 281 w 281"/>
                <a:gd name="T47" fmla="*/ 14 h 28"/>
                <a:gd name="T48" fmla="*/ 144 w 281"/>
                <a:gd name="T4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1" h="28">
                  <a:moveTo>
                    <a:pt x="73" y="4"/>
                  </a:moveTo>
                  <a:cubicBezTo>
                    <a:pt x="73" y="4"/>
                    <a:pt x="73" y="4"/>
                    <a:pt x="73" y="4"/>
                  </a:cubicBezTo>
                  <a:cubicBezTo>
                    <a:pt x="73" y="4"/>
                    <a:pt x="73" y="4"/>
                    <a:pt x="73" y="4"/>
                  </a:cubicBezTo>
                  <a:cubicBezTo>
                    <a:pt x="73" y="4"/>
                    <a:pt x="73" y="4"/>
                    <a:pt x="73" y="4"/>
                  </a:cubicBezTo>
                  <a:moveTo>
                    <a:pt x="79" y="4"/>
                  </a:moveTo>
                  <a:cubicBezTo>
                    <a:pt x="79" y="4"/>
                    <a:pt x="79" y="4"/>
                    <a:pt x="79" y="4"/>
                  </a:cubicBezTo>
                  <a:cubicBezTo>
                    <a:pt x="79" y="4"/>
                    <a:pt x="79" y="4"/>
                    <a:pt x="79" y="4"/>
                  </a:cubicBezTo>
                  <a:moveTo>
                    <a:pt x="61" y="2"/>
                  </a:moveTo>
                  <a:cubicBezTo>
                    <a:pt x="61" y="2"/>
                    <a:pt x="61" y="2"/>
                    <a:pt x="61" y="2"/>
                  </a:cubicBezTo>
                  <a:cubicBezTo>
                    <a:pt x="63" y="3"/>
                    <a:pt x="67" y="4"/>
                    <a:pt x="73" y="4"/>
                  </a:cubicBezTo>
                  <a:cubicBezTo>
                    <a:pt x="67" y="4"/>
                    <a:pt x="63" y="3"/>
                    <a:pt x="61" y="2"/>
                  </a:cubicBezTo>
                  <a:moveTo>
                    <a:pt x="144" y="0"/>
                  </a:moveTo>
                  <a:cubicBezTo>
                    <a:pt x="142" y="10"/>
                    <a:pt x="138" y="17"/>
                    <a:pt x="138" y="17"/>
                  </a:cubicBezTo>
                  <a:cubicBezTo>
                    <a:pt x="128" y="17"/>
                    <a:pt x="128" y="17"/>
                    <a:pt x="128" y="17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0"/>
                    <a:pt x="127" y="0"/>
                    <a:pt x="126" y="0"/>
                  </a:cubicBezTo>
                  <a:cubicBezTo>
                    <a:pt x="111" y="15"/>
                    <a:pt x="111" y="15"/>
                    <a:pt x="111" y="15"/>
                  </a:cubicBezTo>
                  <a:cubicBezTo>
                    <a:pt x="111" y="15"/>
                    <a:pt x="90" y="17"/>
                    <a:pt x="72" y="17"/>
                  </a:cubicBezTo>
                  <a:cubicBezTo>
                    <a:pt x="63" y="17"/>
                    <a:pt x="54" y="16"/>
                    <a:pt x="50" y="15"/>
                  </a:cubicBezTo>
                  <a:cubicBezTo>
                    <a:pt x="37" y="11"/>
                    <a:pt x="44" y="7"/>
                    <a:pt x="44" y="7"/>
                  </a:cubicBezTo>
                  <a:cubicBezTo>
                    <a:pt x="50" y="6"/>
                    <a:pt x="54" y="4"/>
                    <a:pt x="59" y="2"/>
                  </a:cubicBezTo>
                  <a:cubicBezTo>
                    <a:pt x="23" y="5"/>
                    <a:pt x="0" y="9"/>
                    <a:pt x="0" y="14"/>
                  </a:cubicBezTo>
                  <a:cubicBezTo>
                    <a:pt x="0" y="22"/>
                    <a:pt x="63" y="28"/>
                    <a:pt x="140" y="28"/>
                  </a:cubicBezTo>
                  <a:cubicBezTo>
                    <a:pt x="218" y="28"/>
                    <a:pt x="281" y="22"/>
                    <a:pt x="281" y="14"/>
                  </a:cubicBezTo>
                  <a:cubicBezTo>
                    <a:pt x="281" y="6"/>
                    <a:pt x="220" y="0"/>
                    <a:pt x="144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íŝḻîḍe">
              <a:extLst>
                <a:ext uri="{FF2B5EF4-FFF2-40B4-BE49-F238E27FC236}">
                  <a16:creationId xmlns:a16="http://schemas.microsoft.com/office/drawing/2014/main" id="{09A8D5AE-563B-401D-B606-4A715685480B}"/>
                </a:ext>
              </a:extLst>
            </p:cNvPr>
            <p:cNvSpPr/>
            <p:nvPr/>
          </p:nvSpPr>
          <p:spPr bwMode="auto">
            <a:xfrm>
              <a:off x="5737433" y="3776869"/>
              <a:ext cx="582063" cy="1033231"/>
            </a:xfrm>
            <a:custGeom>
              <a:avLst/>
              <a:gdLst>
                <a:gd name="T0" fmla="*/ 120 w 418"/>
                <a:gd name="T1" fmla="*/ 0 h 742"/>
                <a:gd name="T2" fmla="*/ 43 w 418"/>
                <a:gd name="T3" fmla="*/ 9 h 742"/>
                <a:gd name="T4" fmla="*/ 25 w 418"/>
                <a:gd name="T5" fmla="*/ 176 h 742"/>
                <a:gd name="T6" fmla="*/ 30 w 418"/>
                <a:gd name="T7" fmla="*/ 496 h 742"/>
                <a:gd name="T8" fmla="*/ 0 w 418"/>
                <a:gd name="T9" fmla="*/ 742 h 742"/>
                <a:gd name="T10" fmla="*/ 332 w 418"/>
                <a:gd name="T11" fmla="*/ 742 h 742"/>
                <a:gd name="T12" fmla="*/ 332 w 418"/>
                <a:gd name="T13" fmla="*/ 523 h 742"/>
                <a:gd name="T14" fmla="*/ 393 w 418"/>
                <a:gd name="T15" fmla="*/ 225 h 742"/>
                <a:gd name="T16" fmla="*/ 418 w 418"/>
                <a:gd name="T17" fmla="*/ 40 h 742"/>
                <a:gd name="T18" fmla="*/ 332 w 418"/>
                <a:gd name="T19" fmla="*/ 9 h 742"/>
                <a:gd name="T20" fmla="*/ 120 w 418"/>
                <a:gd name="T21" fmla="*/ 0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8" h="742">
                  <a:moveTo>
                    <a:pt x="120" y="0"/>
                  </a:moveTo>
                  <a:lnTo>
                    <a:pt x="43" y="9"/>
                  </a:lnTo>
                  <a:lnTo>
                    <a:pt x="25" y="176"/>
                  </a:lnTo>
                  <a:lnTo>
                    <a:pt x="30" y="496"/>
                  </a:lnTo>
                  <a:lnTo>
                    <a:pt x="0" y="742"/>
                  </a:lnTo>
                  <a:lnTo>
                    <a:pt x="332" y="742"/>
                  </a:lnTo>
                  <a:lnTo>
                    <a:pt x="332" y="523"/>
                  </a:lnTo>
                  <a:lnTo>
                    <a:pt x="393" y="225"/>
                  </a:lnTo>
                  <a:lnTo>
                    <a:pt x="418" y="40"/>
                  </a:lnTo>
                  <a:lnTo>
                    <a:pt x="332" y="9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8" name="ïśļíḓê">
              <a:extLst>
                <a:ext uri="{FF2B5EF4-FFF2-40B4-BE49-F238E27FC236}">
                  <a16:creationId xmlns:a16="http://schemas.microsoft.com/office/drawing/2014/main" id="{56023787-283A-40DD-84DA-C7AE3CC53B43}"/>
                </a:ext>
              </a:extLst>
            </p:cNvPr>
            <p:cNvSpPr/>
            <p:nvPr/>
          </p:nvSpPr>
          <p:spPr bwMode="auto">
            <a:xfrm>
              <a:off x="5737433" y="3776869"/>
              <a:ext cx="582063" cy="1033231"/>
            </a:xfrm>
            <a:custGeom>
              <a:avLst/>
              <a:gdLst>
                <a:gd name="T0" fmla="*/ 120 w 418"/>
                <a:gd name="T1" fmla="*/ 0 h 742"/>
                <a:gd name="T2" fmla="*/ 43 w 418"/>
                <a:gd name="T3" fmla="*/ 9 h 742"/>
                <a:gd name="T4" fmla="*/ 25 w 418"/>
                <a:gd name="T5" fmla="*/ 176 h 742"/>
                <a:gd name="T6" fmla="*/ 30 w 418"/>
                <a:gd name="T7" fmla="*/ 496 h 742"/>
                <a:gd name="T8" fmla="*/ 0 w 418"/>
                <a:gd name="T9" fmla="*/ 742 h 742"/>
                <a:gd name="T10" fmla="*/ 332 w 418"/>
                <a:gd name="T11" fmla="*/ 742 h 742"/>
                <a:gd name="T12" fmla="*/ 332 w 418"/>
                <a:gd name="T13" fmla="*/ 523 h 742"/>
                <a:gd name="T14" fmla="*/ 393 w 418"/>
                <a:gd name="T15" fmla="*/ 225 h 742"/>
                <a:gd name="T16" fmla="*/ 418 w 418"/>
                <a:gd name="T17" fmla="*/ 40 h 742"/>
                <a:gd name="T18" fmla="*/ 332 w 418"/>
                <a:gd name="T19" fmla="*/ 9 h 742"/>
                <a:gd name="T20" fmla="*/ 120 w 418"/>
                <a:gd name="T21" fmla="*/ 0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8" h="742">
                  <a:moveTo>
                    <a:pt x="120" y="0"/>
                  </a:moveTo>
                  <a:lnTo>
                    <a:pt x="43" y="9"/>
                  </a:lnTo>
                  <a:lnTo>
                    <a:pt x="25" y="176"/>
                  </a:lnTo>
                  <a:lnTo>
                    <a:pt x="30" y="496"/>
                  </a:lnTo>
                  <a:lnTo>
                    <a:pt x="0" y="742"/>
                  </a:lnTo>
                  <a:lnTo>
                    <a:pt x="332" y="742"/>
                  </a:lnTo>
                  <a:lnTo>
                    <a:pt x="332" y="523"/>
                  </a:lnTo>
                  <a:lnTo>
                    <a:pt x="393" y="225"/>
                  </a:lnTo>
                  <a:lnTo>
                    <a:pt x="418" y="40"/>
                  </a:lnTo>
                  <a:lnTo>
                    <a:pt x="332" y="9"/>
                  </a:lnTo>
                  <a:lnTo>
                    <a:pt x="1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iṣlîḓe">
              <a:extLst>
                <a:ext uri="{FF2B5EF4-FFF2-40B4-BE49-F238E27FC236}">
                  <a16:creationId xmlns:a16="http://schemas.microsoft.com/office/drawing/2014/main" id="{EA91950A-857C-409D-A025-E432D78CB240}"/>
                </a:ext>
              </a:extLst>
            </p:cNvPr>
            <p:cNvSpPr/>
            <p:nvPr/>
          </p:nvSpPr>
          <p:spPr bwMode="auto">
            <a:xfrm>
              <a:off x="5944915" y="3606985"/>
              <a:ext cx="222799" cy="144819"/>
            </a:xfrm>
            <a:custGeom>
              <a:avLst/>
              <a:gdLst>
                <a:gd name="T0" fmla="*/ 160 w 160"/>
                <a:gd name="T1" fmla="*/ 0 h 104"/>
                <a:gd name="T2" fmla="*/ 160 w 160"/>
                <a:gd name="T3" fmla="*/ 81 h 104"/>
                <a:gd name="T4" fmla="*/ 72 w 160"/>
                <a:gd name="T5" fmla="*/ 104 h 104"/>
                <a:gd name="T6" fmla="*/ 0 w 160"/>
                <a:gd name="T7" fmla="*/ 75 h 104"/>
                <a:gd name="T8" fmla="*/ 16 w 160"/>
                <a:gd name="T9" fmla="*/ 0 h 104"/>
                <a:gd name="T10" fmla="*/ 160 w 160"/>
                <a:gd name="T11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104">
                  <a:moveTo>
                    <a:pt x="160" y="0"/>
                  </a:moveTo>
                  <a:lnTo>
                    <a:pt x="160" y="81"/>
                  </a:lnTo>
                  <a:lnTo>
                    <a:pt x="72" y="104"/>
                  </a:lnTo>
                  <a:lnTo>
                    <a:pt x="0" y="75"/>
                  </a:lnTo>
                  <a:lnTo>
                    <a:pt x="16" y="0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E5AF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0" name="íṥļïḍé">
              <a:extLst>
                <a:ext uri="{FF2B5EF4-FFF2-40B4-BE49-F238E27FC236}">
                  <a16:creationId xmlns:a16="http://schemas.microsoft.com/office/drawing/2014/main" id="{CD560BC1-FC94-4DF4-B72A-889A11D441BD}"/>
                </a:ext>
              </a:extLst>
            </p:cNvPr>
            <p:cNvSpPr/>
            <p:nvPr/>
          </p:nvSpPr>
          <p:spPr bwMode="auto">
            <a:xfrm>
              <a:off x="5919850" y="3239366"/>
              <a:ext cx="327236" cy="430281"/>
            </a:xfrm>
            <a:custGeom>
              <a:avLst/>
              <a:gdLst>
                <a:gd name="T0" fmla="*/ 8 w 104"/>
                <a:gd name="T1" fmla="*/ 86 h 137"/>
                <a:gd name="T2" fmla="*/ 48 w 104"/>
                <a:gd name="T3" fmla="*/ 137 h 137"/>
                <a:gd name="T4" fmla="*/ 103 w 104"/>
                <a:gd name="T5" fmla="*/ 60 h 137"/>
                <a:gd name="T6" fmla="*/ 8 w 104"/>
                <a:gd name="T7" fmla="*/ 86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4" h="137">
                  <a:moveTo>
                    <a:pt x="8" y="86"/>
                  </a:moveTo>
                  <a:cubicBezTo>
                    <a:pt x="8" y="86"/>
                    <a:pt x="15" y="117"/>
                    <a:pt x="48" y="137"/>
                  </a:cubicBezTo>
                  <a:cubicBezTo>
                    <a:pt x="48" y="137"/>
                    <a:pt x="101" y="120"/>
                    <a:pt x="103" y="60"/>
                  </a:cubicBezTo>
                  <a:cubicBezTo>
                    <a:pt x="104" y="0"/>
                    <a:pt x="0" y="16"/>
                    <a:pt x="8" y="86"/>
                  </a:cubicBezTo>
                </a:path>
              </a:pathLst>
            </a:custGeom>
            <a:solidFill>
              <a:srgbClr val="FFD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ïṥľîdê">
              <a:extLst>
                <a:ext uri="{FF2B5EF4-FFF2-40B4-BE49-F238E27FC236}">
                  <a16:creationId xmlns:a16="http://schemas.microsoft.com/office/drawing/2014/main" id="{6C3E472A-E4AA-4BF4-A91A-FAC4FE4E5B67}"/>
                </a:ext>
              </a:extLst>
            </p:cNvPr>
            <p:cNvSpPr/>
            <p:nvPr/>
          </p:nvSpPr>
          <p:spPr bwMode="auto">
            <a:xfrm>
              <a:off x="5904533" y="3711422"/>
              <a:ext cx="295209" cy="155959"/>
            </a:xfrm>
            <a:custGeom>
              <a:avLst/>
              <a:gdLst>
                <a:gd name="T0" fmla="*/ 29 w 212"/>
                <a:gd name="T1" fmla="*/ 0 h 112"/>
                <a:gd name="T2" fmla="*/ 0 w 212"/>
                <a:gd name="T3" fmla="*/ 47 h 112"/>
                <a:gd name="T4" fmla="*/ 65 w 212"/>
                <a:gd name="T5" fmla="*/ 101 h 112"/>
                <a:gd name="T6" fmla="*/ 101 w 212"/>
                <a:gd name="T7" fmla="*/ 29 h 112"/>
                <a:gd name="T8" fmla="*/ 135 w 212"/>
                <a:gd name="T9" fmla="*/ 112 h 112"/>
                <a:gd name="T10" fmla="*/ 212 w 212"/>
                <a:gd name="T11" fmla="*/ 56 h 112"/>
                <a:gd name="T12" fmla="*/ 189 w 212"/>
                <a:gd name="T13" fmla="*/ 6 h 112"/>
                <a:gd name="T14" fmla="*/ 106 w 212"/>
                <a:gd name="T15" fmla="*/ 9 h 112"/>
                <a:gd name="T16" fmla="*/ 29 w 212"/>
                <a:gd name="T17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2" h="112">
                  <a:moveTo>
                    <a:pt x="29" y="0"/>
                  </a:moveTo>
                  <a:lnTo>
                    <a:pt x="0" y="47"/>
                  </a:lnTo>
                  <a:lnTo>
                    <a:pt x="65" y="101"/>
                  </a:lnTo>
                  <a:lnTo>
                    <a:pt x="101" y="29"/>
                  </a:lnTo>
                  <a:lnTo>
                    <a:pt x="135" y="112"/>
                  </a:lnTo>
                  <a:lnTo>
                    <a:pt x="212" y="56"/>
                  </a:lnTo>
                  <a:lnTo>
                    <a:pt x="189" y="6"/>
                  </a:lnTo>
                  <a:lnTo>
                    <a:pt x="106" y="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2" name="îśļïde">
              <a:extLst>
                <a:ext uri="{FF2B5EF4-FFF2-40B4-BE49-F238E27FC236}">
                  <a16:creationId xmlns:a16="http://schemas.microsoft.com/office/drawing/2014/main" id="{8ECAACB8-B57B-4596-8AFB-C7BC1270B52C}"/>
                </a:ext>
              </a:extLst>
            </p:cNvPr>
            <p:cNvSpPr/>
            <p:nvPr/>
          </p:nvSpPr>
          <p:spPr bwMode="auto">
            <a:xfrm>
              <a:off x="5904533" y="3711422"/>
              <a:ext cx="295209" cy="155959"/>
            </a:xfrm>
            <a:custGeom>
              <a:avLst/>
              <a:gdLst>
                <a:gd name="T0" fmla="*/ 29 w 212"/>
                <a:gd name="T1" fmla="*/ 0 h 112"/>
                <a:gd name="T2" fmla="*/ 0 w 212"/>
                <a:gd name="T3" fmla="*/ 47 h 112"/>
                <a:gd name="T4" fmla="*/ 65 w 212"/>
                <a:gd name="T5" fmla="*/ 101 h 112"/>
                <a:gd name="T6" fmla="*/ 101 w 212"/>
                <a:gd name="T7" fmla="*/ 29 h 112"/>
                <a:gd name="T8" fmla="*/ 135 w 212"/>
                <a:gd name="T9" fmla="*/ 112 h 112"/>
                <a:gd name="T10" fmla="*/ 212 w 212"/>
                <a:gd name="T11" fmla="*/ 56 h 112"/>
                <a:gd name="T12" fmla="*/ 189 w 212"/>
                <a:gd name="T13" fmla="*/ 6 h 112"/>
                <a:gd name="T14" fmla="*/ 106 w 212"/>
                <a:gd name="T15" fmla="*/ 9 h 112"/>
                <a:gd name="T16" fmla="*/ 29 w 212"/>
                <a:gd name="T17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2" h="112">
                  <a:moveTo>
                    <a:pt x="29" y="0"/>
                  </a:moveTo>
                  <a:lnTo>
                    <a:pt x="0" y="47"/>
                  </a:lnTo>
                  <a:lnTo>
                    <a:pt x="65" y="101"/>
                  </a:lnTo>
                  <a:lnTo>
                    <a:pt x="101" y="29"/>
                  </a:lnTo>
                  <a:lnTo>
                    <a:pt x="135" y="112"/>
                  </a:lnTo>
                  <a:lnTo>
                    <a:pt x="212" y="56"/>
                  </a:lnTo>
                  <a:lnTo>
                    <a:pt x="189" y="6"/>
                  </a:lnTo>
                  <a:lnTo>
                    <a:pt x="106" y="9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3" name="íṩ1ïḑé">
              <a:extLst>
                <a:ext uri="{FF2B5EF4-FFF2-40B4-BE49-F238E27FC236}">
                  <a16:creationId xmlns:a16="http://schemas.microsoft.com/office/drawing/2014/main" id="{AA3AB73E-7DF9-4E4C-AD2C-3539CADEE476}"/>
                </a:ext>
              </a:extLst>
            </p:cNvPr>
            <p:cNvSpPr/>
            <p:nvPr/>
          </p:nvSpPr>
          <p:spPr bwMode="auto">
            <a:xfrm>
              <a:off x="5357282" y="3751804"/>
              <a:ext cx="462308" cy="257611"/>
            </a:xfrm>
            <a:custGeom>
              <a:avLst/>
              <a:gdLst>
                <a:gd name="T0" fmla="*/ 332 w 332"/>
                <a:gd name="T1" fmla="*/ 29 h 185"/>
                <a:gd name="T2" fmla="*/ 172 w 332"/>
                <a:gd name="T3" fmla="*/ 0 h 185"/>
                <a:gd name="T4" fmla="*/ 0 w 332"/>
                <a:gd name="T5" fmla="*/ 56 h 185"/>
                <a:gd name="T6" fmla="*/ 300 w 332"/>
                <a:gd name="T7" fmla="*/ 185 h 185"/>
                <a:gd name="T8" fmla="*/ 332 w 332"/>
                <a:gd name="T9" fmla="*/ 29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2" h="185">
                  <a:moveTo>
                    <a:pt x="332" y="29"/>
                  </a:moveTo>
                  <a:lnTo>
                    <a:pt x="172" y="0"/>
                  </a:lnTo>
                  <a:lnTo>
                    <a:pt x="0" y="56"/>
                  </a:lnTo>
                  <a:lnTo>
                    <a:pt x="300" y="185"/>
                  </a:lnTo>
                  <a:lnTo>
                    <a:pt x="332" y="29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4" name="îśḷîḍè">
              <a:extLst>
                <a:ext uri="{FF2B5EF4-FFF2-40B4-BE49-F238E27FC236}">
                  <a16:creationId xmlns:a16="http://schemas.microsoft.com/office/drawing/2014/main" id="{21DC62C9-3F4D-4405-9224-3235677DEAD6}"/>
                </a:ext>
              </a:extLst>
            </p:cNvPr>
            <p:cNvSpPr/>
            <p:nvPr/>
          </p:nvSpPr>
          <p:spPr bwMode="auto">
            <a:xfrm>
              <a:off x="5357282" y="3751804"/>
              <a:ext cx="462308" cy="257611"/>
            </a:xfrm>
            <a:custGeom>
              <a:avLst/>
              <a:gdLst>
                <a:gd name="T0" fmla="*/ 332 w 332"/>
                <a:gd name="T1" fmla="*/ 29 h 185"/>
                <a:gd name="T2" fmla="*/ 172 w 332"/>
                <a:gd name="T3" fmla="*/ 0 h 185"/>
                <a:gd name="T4" fmla="*/ 0 w 332"/>
                <a:gd name="T5" fmla="*/ 56 h 185"/>
                <a:gd name="T6" fmla="*/ 300 w 332"/>
                <a:gd name="T7" fmla="*/ 185 h 185"/>
                <a:gd name="T8" fmla="*/ 332 w 332"/>
                <a:gd name="T9" fmla="*/ 29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2" h="185">
                  <a:moveTo>
                    <a:pt x="332" y="29"/>
                  </a:moveTo>
                  <a:lnTo>
                    <a:pt x="172" y="0"/>
                  </a:lnTo>
                  <a:lnTo>
                    <a:pt x="0" y="56"/>
                  </a:lnTo>
                  <a:lnTo>
                    <a:pt x="300" y="185"/>
                  </a:lnTo>
                  <a:lnTo>
                    <a:pt x="332" y="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5" name="íṥ1ïḓe">
              <a:extLst>
                <a:ext uri="{FF2B5EF4-FFF2-40B4-BE49-F238E27FC236}">
                  <a16:creationId xmlns:a16="http://schemas.microsoft.com/office/drawing/2014/main" id="{E857D27E-9E12-4E8D-A435-3215AF607898}"/>
                </a:ext>
              </a:extLst>
            </p:cNvPr>
            <p:cNvSpPr/>
            <p:nvPr/>
          </p:nvSpPr>
          <p:spPr bwMode="auto">
            <a:xfrm>
              <a:off x="6272151" y="3211516"/>
              <a:ext cx="460916" cy="888412"/>
            </a:xfrm>
            <a:custGeom>
              <a:avLst/>
              <a:gdLst>
                <a:gd name="T0" fmla="*/ 15 w 331"/>
                <a:gd name="T1" fmla="*/ 444 h 638"/>
                <a:gd name="T2" fmla="*/ 173 w 331"/>
                <a:gd name="T3" fmla="*/ 336 h 638"/>
                <a:gd name="T4" fmla="*/ 252 w 331"/>
                <a:gd name="T5" fmla="*/ 43 h 638"/>
                <a:gd name="T6" fmla="*/ 331 w 331"/>
                <a:gd name="T7" fmla="*/ 0 h 638"/>
                <a:gd name="T8" fmla="*/ 257 w 331"/>
                <a:gd name="T9" fmla="*/ 413 h 638"/>
                <a:gd name="T10" fmla="*/ 0 w 331"/>
                <a:gd name="T11" fmla="*/ 638 h 638"/>
                <a:gd name="T12" fmla="*/ 15 w 331"/>
                <a:gd name="T13" fmla="*/ 444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1" h="638">
                  <a:moveTo>
                    <a:pt x="15" y="444"/>
                  </a:moveTo>
                  <a:lnTo>
                    <a:pt x="173" y="336"/>
                  </a:lnTo>
                  <a:lnTo>
                    <a:pt x="252" y="43"/>
                  </a:lnTo>
                  <a:lnTo>
                    <a:pt x="331" y="0"/>
                  </a:lnTo>
                  <a:lnTo>
                    <a:pt x="257" y="413"/>
                  </a:lnTo>
                  <a:lnTo>
                    <a:pt x="0" y="638"/>
                  </a:lnTo>
                  <a:lnTo>
                    <a:pt x="15" y="44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6" name="îṣliḑê">
              <a:extLst>
                <a:ext uri="{FF2B5EF4-FFF2-40B4-BE49-F238E27FC236}">
                  <a16:creationId xmlns:a16="http://schemas.microsoft.com/office/drawing/2014/main" id="{FCB63AA8-8D70-41D2-987B-36B8864788F7}"/>
                </a:ext>
              </a:extLst>
            </p:cNvPr>
            <p:cNvSpPr/>
            <p:nvPr/>
          </p:nvSpPr>
          <p:spPr bwMode="auto">
            <a:xfrm>
              <a:off x="6272151" y="3211516"/>
              <a:ext cx="460916" cy="888412"/>
            </a:xfrm>
            <a:custGeom>
              <a:avLst/>
              <a:gdLst>
                <a:gd name="T0" fmla="*/ 15 w 331"/>
                <a:gd name="T1" fmla="*/ 444 h 638"/>
                <a:gd name="T2" fmla="*/ 173 w 331"/>
                <a:gd name="T3" fmla="*/ 336 h 638"/>
                <a:gd name="T4" fmla="*/ 252 w 331"/>
                <a:gd name="T5" fmla="*/ 43 h 638"/>
                <a:gd name="T6" fmla="*/ 331 w 331"/>
                <a:gd name="T7" fmla="*/ 0 h 638"/>
                <a:gd name="T8" fmla="*/ 257 w 331"/>
                <a:gd name="T9" fmla="*/ 413 h 638"/>
                <a:gd name="T10" fmla="*/ 0 w 331"/>
                <a:gd name="T11" fmla="*/ 638 h 638"/>
                <a:gd name="T12" fmla="*/ 15 w 331"/>
                <a:gd name="T13" fmla="*/ 444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1" h="638">
                  <a:moveTo>
                    <a:pt x="15" y="444"/>
                  </a:moveTo>
                  <a:lnTo>
                    <a:pt x="173" y="336"/>
                  </a:lnTo>
                  <a:lnTo>
                    <a:pt x="252" y="43"/>
                  </a:lnTo>
                  <a:lnTo>
                    <a:pt x="331" y="0"/>
                  </a:lnTo>
                  <a:lnTo>
                    <a:pt x="257" y="413"/>
                  </a:lnTo>
                  <a:lnTo>
                    <a:pt x="0" y="638"/>
                  </a:lnTo>
                  <a:lnTo>
                    <a:pt x="15" y="44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îṡlïďè">
              <a:extLst>
                <a:ext uri="{FF2B5EF4-FFF2-40B4-BE49-F238E27FC236}">
                  <a16:creationId xmlns:a16="http://schemas.microsoft.com/office/drawing/2014/main" id="{8075B8CB-783D-48EE-A220-F904EB0C96DB}"/>
                </a:ext>
              </a:extLst>
            </p:cNvPr>
            <p:cNvSpPr/>
            <p:nvPr/>
          </p:nvSpPr>
          <p:spPr bwMode="auto">
            <a:xfrm>
              <a:off x="5612109" y="4555274"/>
              <a:ext cx="630800" cy="1207293"/>
            </a:xfrm>
            <a:custGeom>
              <a:avLst/>
              <a:gdLst>
                <a:gd name="T0" fmla="*/ 133 w 453"/>
                <a:gd name="T1" fmla="*/ 0 h 867"/>
                <a:gd name="T2" fmla="*/ 0 w 453"/>
                <a:gd name="T3" fmla="*/ 867 h 867"/>
                <a:gd name="T4" fmla="*/ 68 w 453"/>
                <a:gd name="T5" fmla="*/ 867 h 867"/>
                <a:gd name="T6" fmla="*/ 241 w 453"/>
                <a:gd name="T7" fmla="*/ 208 h 867"/>
                <a:gd name="T8" fmla="*/ 271 w 453"/>
                <a:gd name="T9" fmla="*/ 208 h 867"/>
                <a:gd name="T10" fmla="*/ 386 w 453"/>
                <a:gd name="T11" fmla="*/ 867 h 867"/>
                <a:gd name="T12" fmla="*/ 453 w 453"/>
                <a:gd name="T13" fmla="*/ 867 h 867"/>
                <a:gd name="T14" fmla="*/ 397 w 453"/>
                <a:gd name="T15" fmla="*/ 3 h 867"/>
                <a:gd name="T16" fmla="*/ 133 w 453"/>
                <a:gd name="T17" fmla="*/ 0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3" h="867">
                  <a:moveTo>
                    <a:pt x="133" y="0"/>
                  </a:moveTo>
                  <a:lnTo>
                    <a:pt x="0" y="867"/>
                  </a:lnTo>
                  <a:lnTo>
                    <a:pt x="68" y="867"/>
                  </a:lnTo>
                  <a:lnTo>
                    <a:pt x="241" y="208"/>
                  </a:lnTo>
                  <a:lnTo>
                    <a:pt x="271" y="208"/>
                  </a:lnTo>
                  <a:lnTo>
                    <a:pt x="386" y="867"/>
                  </a:lnTo>
                  <a:lnTo>
                    <a:pt x="453" y="867"/>
                  </a:lnTo>
                  <a:lnTo>
                    <a:pt x="397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8" name="í$ľiḍè">
              <a:extLst>
                <a:ext uri="{FF2B5EF4-FFF2-40B4-BE49-F238E27FC236}">
                  <a16:creationId xmlns:a16="http://schemas.microsoft.com/office/drawing/2014/main" id="{C1F9CF01-D8F1-4231-946F-8CF76F8DDBCA}"/>
                </a:ext>
              </a:extLst>
            </p:cNvPr>
            <p:cNvSpPr/>
            <p:nvPr/>
          </p:nvSpPr>
          <p:spPr bwMode="auto">
            <a:xfrm>
              <a:off x="5439439" y="5762566"/>
              <a:ext cx="267359" cy="162922"/>
            </a:xfrm>
            <a:custGeom>
              <a:avLst/>
              <a:gdLst>
                <a:gd name="T0" fmla="*/ 119 w 192"/>
                <a:gd name="T1" fmla="*/ 0 h 117"/>
                <a:gd name="T2" fmla="*/ 0 w 192"/>
                <a:gd name="T3" fmla="*/ 117 h 117"/>
                <a:gd name="T4" fmla="*/ 192 w 192"/>
                <a:gd name="T5" fmla="*/ 117 h 117"/>
                <a:gd name="T6" fmla="*/ 192 w 192"/>
                <a:gd name="T7" fmla="*/ 0 h 117"/>
                <a:gd name="T8" fmla="*/ 119 w 192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117">
                  <a:moveTo>
                    <a:pt x="119" y="0"/>
                  </a:moveTo>
                  <a:lnTo>
                    <a:pt x="0" y="117"/>
                  </a:lnTo>
                  <a:lnTo>
                    <a:pt x="192" y="117"/>
                  </a:lnTo>
                  <a:lnTo>
                    <a:pt x="192" y="0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9" name="iṥḻïde">
              <a:extLst>
                <a:ext uri="{FF2B5EF4-FFF2-40B4-BE49-F238E27FC236}">
                  <a16:creationId xmlns:a16="http://schemas.microsoft.com/office/drawing/2014/main" id="{94DC2C6B-BE81-471C-A561-787B72FE134B}"/>
                </a:ext>
              </a:extLst>
            </p:cNvPr>
            <p:cNvSpPr/>
            <p:nvPr/>
          </p:nvSpPr>
          <p:spPr bwMode="auto">
            <a:xfrm>
              <a:off x="6149612" y="5762566"/>
              <a:ext cx="187987" cy="162922"/>
            </a:xfrm>
            <a:custGeom>
              <a:avLst/>
              <a:gdLst>
                <a:gd name="T0" fmla="*/ 0 w 135"/>
                <a:gd name="T1" fmla="*/ 0 h 117"/>
                <a:gd name="T2" fmla="*/ 16 w 135"/>
                <a:gd name="T3" fmla="*/ 117 h 117"/>
                <a:gd name="T4" fmla="*/ 135 w 135"/>
                <a:gd name="T5" fmla="*/ 117 h 117"/>
                <a:gd name="T6" fmla="*/ 67 w 135"/>
                <a:gd name="T7" fmla="*/ 0 h 117"/>
                <a:gd name="T8" fmla="*/ 0 w 135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17">
                  <a:moveTo>
                    <a:pt x="0" y="0"/>
                  </a:moveTo>
                  <a:lnTo>
                    <a:pt x="16" y="117"/>
                  </a:lnTo>
                  <a:lnTo>
                    <a:pt x="135" y="117"/>
                  </a:lnTo>
                  <a:lnTo>
                    <a:pt x="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0" name="ïṡliḋé">
              <a:extLst>
                <a:ext uri="{FF2B5EF4-FFF2-40B4-BE49-F238E27FC236}">
                  <a16:creationId xmlns:a16="http://schemas.microsoft.com/office/drawing/2014/main" id="{BBB1B2DE-805F-4B92-AB69-23B089319561}"/>
                </a:ext>
              </a:extLst>
            </p:cNvPr>
            <p:cNvSpPr/>
            <p:nvPr/>
          </p:nvSpPr>
          <p:spPr bwMode="auto">
            <a:xfrm>
              <a:off x="5904533" y="3776869"/>
              <a:ext cx="295209" cy="545858"/>
            </a:xfrm>
            <a:custGeom>
              <a:avLst/>
              <a:gdLst>
                <a:gd name="T0" fmla="*/ 212 w 212"/>
                <a:gd name="T1" fmla="*/ 9 h 392"/>
                <a:gd name="T2" fmla="*/ 58 w 212"/>
                <a:gd name="T3" fmla="*/ 392 h 392"/>
                <a:gd name="T4" fmla="*/ 0 w 212"/>
                <a:gd name="T5" fmla="*/ 0 h 392"/>
                <a:gd name="T6" fmla="*/ 212 w 212"/>
                <a:gd name="T7" fmla="*/ 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" h="392">
                  <a:moveTo>
                    <a:pt x="212" y="9"/>
                  </a:moveTo>
                  <a:lnTo>
                    <a:pt x="58" y="392"/>
                  </a:lnTo>
                  <a:lnTo>
                    <a:pt x="0" y="0"/>
                  </a:lnTo>
                  <a:lnTo>
                    <a:pt x="212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1" name="ïŝľíḋé">
              <a:extLst>
                <a:ext uri="{FF2B5EF4-FFF2-40B4-BE49-F238E27FC236}">
                  <a16:creationId xmlns:a16="http://schemas.microsoft.com/office/drawing/2014/main" id="{42B67E7A-6D52-49AF-A8C3-FA541A3D59F9}"/>
                </a:ext>
              </a:extLst>
            </p:cNvPr>
            <p:cNvSpPr/>
            <p:nvPr/>
          </p:nvSpPr>
          <p:spPr bwMode="auto">
            <a:xfrm>
              <a:off x="5904533" y="3776869"/>
              <a:ext cx="295209" cy="545858"/>
            </a:xfrm>
            <a:custGeom>
              <a:avLst/>
              <a:gdLst>
                <a:gd name="T0" fmla="*/ 212 w 212"/>
                <a:gd name="T1" fmla="*/ 9 h 392"/>
                <a:gd name="T2" fmla="*/ 58 w 212"/>
                <a:gd name="T3" fmla="*/ 392 h 392"/>
                <a:gd name="T4" fmla="*/ 0 w 212"/>
                <a:gd name="T5" fmla="*/ 0 h 392"/>
                <a:gd name="T6" fmla="*/ 212 w 212"/>
                <a:gd name="T7" fmla="*/ 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" h="392">
                  <a:moveTo>
                    <a:pt x="212" y="9"/>
                  </a:moveTo>
                  <a:lnTo>
                    <a:pt x="58" y="392"/>
                  </a:lnTo>
                  <a:lnTo>
                    <a:pt x="0" y="0"/>
                  </a:lnTo>
                  <a:lnTo>
                    <a:pt x="212" y="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2" name="ïsḷiḋe">
              <a:extLst>
                <a:ext uri="{FF2B5EF4-FFF2-40B4-BE49-F238E27FC236}">
                  <a16:creationId xmlns:a16="http://schemas.microsoft.com/office/drawing/2014/main" id="{83E87EAB-B7D6-42B0-823A-5AF3FD2C8D9E}"/>
                </a:ext>
              </a:extLst>
            </p:cNvPr>
            <p:cNvSpPr/>
            <p:nvPr/>
          </p:nvSpPr>
          <p:spPr bwMode="auto">
            <a:xfrm>
              <a:off x="5995045" y="3751804"/>
              <a:ext cx="97475" cy="157352"/>
            </a:xfrm>
            <a:custGeom>
              <a:avLst/>
              <a:gdLst>
                <a:gd name="T0" fmla="*/ 0 w 70"/>
                <a:gd name="T1" fmla="*/ 72 h 113"/>
                <a:gd name="T2" fmla="*/ 36 w 70"/>
                <a:gd name="T3" fmla="*/ 0 h 113"/>
                <a:gd name="T4" fmla="*/ 70 w 70"/>
                <a:gd name="T5" fmla="*/ 83 h 113"/>
                <a:gd name="T6" fmla="*/ 57 w 70"/>
                <a:gd name="T7" fmla="*/ 113 h 113"/>
                <a:gd name="T8" fmla="*/ 9 w 70"/>
                <a:gd name="T9" fmla="*/ 113 h 113"/>
                <a:gd name="T10" fmla="*/ 0 w 70"/>
                <a:gd name="T11" fmla="*/ 7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113">
                  <a:moveTo>
                    <a:pt x="0" y="72"/>
                  </a:moveTo>
                  <a:lnTo>
                    <a:pt x="36" y="0"/>
                  </a:lnTo>
                  <a:lnTo>
                    <a:pt x="70" y="83"/>
                  </a:lnTo>
                  <a:lnTo>
                    <a:pt x="57" y="113"/>
                  </a:lnTo>
                  <a:lnTo>
                    <a:pt x="9" y="113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EF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3" name="íšľiḋe">
              <a:extLst>
                <a:ext uri="{FF2B5EF4-FFF2-40B4-BE49-F238E27FC236}">
                  <a16:creationId xmlns:a16="http://schemas.microsoft.com/office/drawing/2014/main" id="{898AD109-C56E-433D-A8F5-F0A7F4F318D6}"/>
                </a:ext>
              </a:extLst>
            </p:cNvPr>
            <p:cNvSpPr/>
            <p:nvPr/>
          </p:nvSpPr>
          <p:spPr bwMode="auto">
            <a:xfrm>
              <a:off x="5995045" y="3751804"/>
              <a:ext cx="97475" cy="157352"/>
            </a:xfrm>
            <a:custGeom>
              <a:avLst/>
              <a:gdLst>
                <a:gd name="T0" fmla="*/ 0 w 70"/>
                <a:gd name="T1" fmla="*/ 72 h 113"/>
                <a:gd name="T2" fmla="*/ 36 w 70"/>
                <a:gd name="T3" fmla="*/ 0 h 113"/>
                <a:gd name="T4" fmla="*/ 70 w 70"/>
                <a:gd name="T5" fmla="*/ 83 h 113"/>
                <a:gd name="T6" fmla="*/ 57 w 70"/>
                <a:gd name="T7" fmla="*/ 113 h 113"/>
                <a:gd name="T8" fmla="*/ 9 w 70"/>
                <a:gd name="T9" fmla="*/ 113 h 113"/>
                <a:gd name="T10" fmla="*/ 0 w 70"/>
                <a:gd name="T11" fmla="*/ 7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113">
                  <a:moveTo>
                    <a:pt x="0" y="72"/>
                  </a:moveTo>
                  <a:lnTo>
                    <a:pt x="36" y="0"/>
                  </a:lnTo>
                  <a:lnTo>
                    <a:pt x="70" y="83"/>
                  </a:lnTo>
                  <a:lnTo>
                    <a:pt x="57" y="113"/>
                  </a:lnTo>
                  <a:lnTo>
                    <a:pt x="9" y="113"/>
                  </a:lnTo>
                  <a:lnTo>
                    <a:pt x="0" y="7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4" name="ïs1îḓe">
              <a:extLst>
                <a:ext uri="{FF2B5EF4-FFF2-40B4-BE49-F238E27FC236}">
                  <a16:creationId xmlns:a16="http://schemas.microsoft.com/office/drawing/2014/main" id="{FC301880-1C59-496F-BB80-0741B0BB9948}"/>
                </a:ext>
              </a:extLst>
            </p:cNvPr>
            <p:cNvSpPr/>
            <p:nvPr/>
          </p:nvSpPr>
          <p:spPr bwMode="auto">
            <a:xfrm>
              <a:off x="5957447" y="3909156"/>
              <a:ext cx="119755" cy="413571"/>
            </a:xfrm>
            <a:custGeom>
              <a:avLst/>
              <a:gdLst>
                <a:gd name="T0" fmla="*/ 36 w 86"/>
                <a:gd name="T1" fmla="*/ 0 h 297"/>
                <a:gd name="T2" fmla="*/ 0 w 86"/>
                <a:gd name="T3" fmla="*/ 173 h 297"/>
                <a:gd name="T4" fmla="*/ 20 w 86"/>
                <a:gd name="T5" fmla="*/ 297 h 297"/>
                <a:gd name="T6" fmla="*/ 86 w 86"/>
                <a:gd name="T7" fmla="*/ 135 h 297"/>
                <a:gd name="T8" fmla="*/ 84 w 86"/>
                <a:gd name="T9" fmla="*/ 0 h 297"/>
                <a:gd name="T10" fmla="*/ 36 w 86"/>
                <a:gd name="T11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97">
                  <a:moveTo>
                    <a:pt x="36" y="0"/>
                  </a:moveTo>
                  <a:lnTo>
                    <a:pt x="0" y="173"/>
                  </a:lnTo>
                  <a:lnTo>
                    <a:pt x="20" y="297"/>
                  </a:lnTo>
                  <a:lnTo>
                    <a:pt x="86" y="135"/>
                  </a:lnTo>
                  <a:lnTo>
                    <a:pt x="84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F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5" name="iṥļiḋe">
              <a:extLst>
                <a:ext uri="{FF2B5EF4-FFF2-40B4-BE49-F238E27FC236}">
                  <a16:creationId xmlns:a16="http://schemas.microsoft.com/office/drawing/2014/main" id="{3050D174-3C39-4EAC-A27B-AECEC1EB08B4}"/>
                </a:ext>
              </a:extLst>
            </p:cNvPr>
            <p:cNvSpPr/>
            <p:nvPr/>
          </p:nvSpPr>
          <p:spPr bwMode="auto">
            <a:xfrm>
              <a:off x="5957447" y="3909156"/>
              <a:ext cx="119755" cy="413571"/>
            </a:xfrm>
            <a:custGeom>
              <a:avLst/>
              <a:gdLst>
                <a:gd name="T0" fmla="*/ 36 w 86"/>
                <a:gd name="T1" fmla="*/ 0 h 297"/>
                <a:gd name="T2" fmla="*/ 0 w 86"/>
                <a:gd name="T3" fmla="*/ 173 h 297"/>
                <a:gd name="T4" fmla="*/ 20 w 86"/>
                <a:gd name="T5" fmla="*/ 297 h 297"/>
                <a:gd name="T6" fmla="*/ 86 w 86"/>
                <a:gd name="T7" fmla="*/ 135 h 297"/>
                <a:gd name="T8" fmla="*/ 84 w 86"/>
                <a:gd name="T9" fmla="*/ 0 h 297"/>
                <a:gd name="T10" fmla="*/ 36 w 86"/>
                <a:gd name="T11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97">
                  <a:moveTo>
                    <a:pt x="36" y="0"/>
                  </a:moveTo>
                  <a:lnTo>
                    <a:pt x="0" y="173"/>
                  </a:lnTo>
                  <a:lnTo>
                    <a:pt x="20" y="297"/>
                  </a:lnTo>
                  <a:lnTo>
                    <a:pt x="86" y="135"/>
                  </a:lnTo>
                  <a:lnTo>
                    <a:pt x="84" y="0"/>
                  </a:lnTo>
                  <a:lnTo>
                    <a:pt x="3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6" name="îṣ1ïďè">
              <a:extLst>
                <a:ext uri="{FF2B5EF4-FFF2-40B4-BE49-F238E27FC236}">
                  <a16:creationId xmlns:a16="http://schemas.microsoft.com/office/drawing/2014/main" id="{4CFFAC97-84F7-449E-B234-6B997F61ED25}"/>
                </a:ext>
              </a:extLst>
            </p:cNvPr>
            <p:cNvSpPr/>
            <p:nvPr/>
          </p:nvSpPr>
          <p:spPr bwMode="auto">
            <a:xfrm>
              <a:off x="3360445" y="1791172"/>
              <a:ext cx="3910125" cy="2808662"/>
            </a:xfrm>
            <a:custGeom>
              <a:avLst/>
              <a:gdLst>
                <a:gd name="T0" fmla="*/ 331 w 2808"/>
                <a:gd name="T1" fmla="*/ 2017 h 2017"/>
                <a:gd name="T2" fmla="*/ 0 w 2808"/>
                <a:gd name="T3" fmla="*/ 548 h 2017"/>
                <a:gd name="T4" fmla="*/ 2564 w 2808"/>
                <a:gd name="T5" fmla="*/ 0 h 2017"/>
                <a:gd name="T6" fmla="*/ 2808 w 2808"/>
                <a:gd name="T7" fmla="*/ 889 h 2017"/>
                <a:gd name="T8" fmla="*/ 331 w 2808"/>
                <a:gd name="T9" fmla="*/ 2017 h 2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8" h="2017">
                  <a:moveTo>
                    <a:pt x="331" y="2017"/>
                  </a:moveTo>
                  <a:lnTo>
                    <a:pt x="0" y="548"/>
                  </a:lnTo>
                  <a:lnTo>
                    <a:pt x="2564" y="0"/>
                  </a:lnTo>
                  <a:lnTo>
                    <a:pt x="2808" y="889"/>
                  </a:lnTo>
                  <a:lnTo>
                    <a:pt x="331" y="2017"/>
                  </a:lnTo>
                  <a:close/>
                </a:path>
              </a:pathLst>
            </a:custGeom>
            <a:solidFill>
              <a:srgbClr val="EF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7" name="ïšḻïḍè">
              <a:extLst>
                <a:ext uri="{FF2B5EF4-FFF2-40B4-BE49-F238E27FC236}">
                  <a16:creationId xmlns:a16="http://schemas.microsoft.com/office/drawing/2014/main" id="{FED2F279-1F95-41A0-A5F5-947404B44FE6}"/>
                </a:ext>
              </a:extLst>
            </p:cNvPr>
            <p:cNvSpPr/>
            <p:nvPr/>
          </p:nvSpPr>
          <p:spPr bwMode="auto">
            <a:xfrm>
              <a:off x="3360445" y="1791172"/>
              <a:ext cx="3910125" cy="2808662"/>
            </a:xfrm>
            <a:custGeom>
              <a:avLst/>
              <a:gdLst>
                <a:gd name="T0" fmla="*/ 331 w 2808"/>
                <a:gd name="T1" fmla="*/ 2017 h 2017"/>
                <a:gd name="T2" fmla="*/ 0 w 2808"/>
                <a:gd name="T3" fmla="*/ 548 h 2017"/>
                <a:gd name="T4" fmla="*/ 2564 w 2808"/>
                <a:gd name="T5" fmla="*/ 0 h 2017"/>
                <a:gd name="T6" fmla="*/ 2808 w 2808"/>
                <a:gd name="T7" fmla="*/ 889 h 2017"/>
                <a:gd name="T8" fmla="*/ 331 w 2808"/>
                <a:gd name="T9" fmla="*/ 2017 h 2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8" h="2017">
                  <a:moveTo>
                    <a:pt x="331" y="2017"/>
                  </a:moveTo>
                  <a:lnTo>
                    <a:pt x="0" y="548"/>
                  </a:lnTo>
                  <a:lnTo>
                    <a:pt x="2564" y="0"/>
                  </a:lnTo>
                  <a:lnTo>
                    <a:pt x="2808" y="889"/>
                  </a:lnTo>
                  <a:lnTo>
                    <a:pt x="331" y="201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8" name="íṧlïḑe">
              <a:extLst>
                <a:ext uri="{FF2B5EF4-FFF2-40B4-BE49-F238E27FC236}">
                  <a16:creationId xmlns:a16="http://schemas.microsoft.com/office/drawing/2014/main" id="{A2AD081C-016E-4613-B159-9647C64799DA}"/>
                </a:ext>
              </a:extLst>
            </p:cNvPr>
            <p:cNvSpPr/>
            <p:nvPr/>
          </p:nvSpPr>
          <p:spPr bwMode="auto">
            <a:xfrm>
              <a:off x="6589640" y="1338611"/>
              <a:ext cx="2241916" cy="2513453"/>
            </a:xfrm>
            <a:custGeom>
              <a:avLst/>
              <a:gdLst>
                <a:gd name="T0" fmla="*/ 0 w 1610"/>
                <a:gd name="T1" fmla="*/ 0 h 1805"/>
                <a:gd name="T2" fmla="*/ 496 w 1610"/>
                <a:gd name="T3" fmla="*/ 1805 h 1805"/>
                <a:gd name="T4" fmla="*/ 1610 w 1610"/>
                <a:gd name="T5" fmla="*/ 399 h 1805"/>
                <a:gd name="T6" fmla="*/ 0 w 1610"/>
                <a:gd name="T7" fmla="*/ 0 h 1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0" h="1805">
                  <a:moveTo>
                    <a:pt x="0" y="0"/>
                  </a:moveTo>
                  <a:lnTo>
                    <a:pt x="496" y="1805"/>
                  </a:lnTo>
                  <a:lnTo>
                    <a:pt x="1610" y="3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9" name="ïṧ1iḋe">
              <a:extLst>
                <a:ext uri="{FF2B5EF4-FFF2-40B4-BE49-F238E27FC236}">
                  <a16:creationId xmlns:a16="http://schemas.microsoft.com/office/drawing/2014/main" id="{698B879B-28C2-47DB-9308-97235DA953FE}"/>
                </a:ext>
              </a:extLst>
            </p:cNvPr>
            <p:cNvSpPr/>
            <p:nvPr/>
          </p:nvSpPr>
          <p:spPr bwMode="auto">
            <a:xfrm>
              <a:off x="6589640" y="1338611"/>
              <a:ext cx="2241916" cy="2513453"/>
            </a:xfrm>
            <a:custGeom>
              <a:avLst/>
              <a:gdLst>
                <a:gd name="T0" fmla="*/ 0 w 1610"/>
                <a:gd name="T1" fmla="*/ 0 h 1805"/>
                <a:gd name="T2" fmla="*/ 496 w 1610"/>
                <a:gd name="T3" fmla="*/ 1805 h 1805"/>
                <a:gd name="T4" fmla="*/ 1610 w 1610"/>
                <a:gd name="T5" fmla="*/ 399 h 1805"/>
                <a:gd name="T6" fmla="*/ 0 w 1610"/>
                <a:gd name="T7" fmla="*/ 0 h 1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0" h="1805">
                  <a:moveTo>
                    <a:pt x="0" y="0"/>
                  </a:moveTo>
                  <a:lnTo>
                    <a:pt x="496" y="1805"/>
                  </a:lnTo>
                  <a:lnTo>
                    <a:pt x="1610" y="39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0" name="ísḻiḋé">
              <a:extLst>
                <a:ext uri="{FF2B5EF4-FFF2-40B4-BE49-F238E27FC236}">
                  <a16:creationId xmlns:a16="http://schemas.microsoft.com/office/drawing/2014/main" id="{35D499A1-110D-4BF4-BC04-5A770725FE6F}"/>
                </a:ext>
              </a:extLst>
            </p:cNvPr>
            <p:cNvSpPr/>
            <p:nvPr/>
          </p:nvSpPr>
          <p:spPr bwMode="auto">
            <a:xfrm>
              <a:off x="7905547" y="5124804"/>
              <a:ext cx="382936" cy="537503"/>
            </a:xfrm>
            <a:custGeom>
              <a:avLst/>
              <a:gdLst>
                <a:gd name="T0" fmla="*/ 34 w 122"/>
                <a:gd name="T1" fmla="*/ 91 h 171"/>
                <a:gd name="T2" fmla="*/ 107 w 122"/>
                <a:gd name="T3" fmla="*/ 171 h 171"/>
                <a:gd name="T4" fmla="*/ 122 w 122"/>
                <a:gd name="T5" fmla="*/ 154 h 171"/>
                <a:gd name="T6" fmla="*/ 82 w 122"/>
                <a:gd name="T7" fmla="*/ 95 h 171"/>
                <a:gd name="T8" fmla="*/ 22 w 122"/>
                <a:gd name="T9" fmla="*/ 10 h 171"/>
                <a:gd name="T10" fmla="*/ 12 w 122"/>
                <a:gd name="T11" fmla="*/ 36 h 171"/>
                <a:gd name="T12" fmla="*/ 34 w 122"/>
                <a:gd name="T13" fmla="*/ 9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" h="171">
                  <a:moveTo>
                    <a:pt x="34" y="91"/>
                  </a:moveTo>
                  <a:cubicBezTo>
                    <a:pt x="107" y="171"/>
                    <a:pt x="107" y="171"/>
                    <a:pt x="107" y="171"/>
                  </a:cubicBezTo>
                  <a:cubicBezTo>
                    <a:pt x="122" y="154"/>
                    <a:pt x="122" y="154"/>
                    <a:pt x="122" y="154"/>
                  </a:cubicBezTo>
                  <a:cubicBezTo>
                    <a:pt x="122" y="154"/>
                    <a:pt x="95" y="123"/>
                    <a:pt x="82" y="95"/>
                  </a:cubicBezTo>
                  <a:cubicBezTo>
                    <a:pt x="68" y="67"/>
                    <a:pt x="44" y="20"/>
                    <a:pt x="22" y="10"/>
                  </a:cubicBezTo>
                  <a:cubicBezTo>
                    <a:pt x="0" y="0"/>
                    <a:pt x="12" y="36"/>
                    <a:pt x="12" y="36"/>
                  </a:cubicBezTo>
                  <a:cubicBezTo>
                    <a:pt x="34" y="91"/>
                    <a:pt x="34" y="91"/>
                    <a:pt x="34" y="91"/>
                  </a:cubicBezTo>
                </a:path>
              </a:pathLst>
            </a:custGeom>
            <a:solidFill>
              <a:srgbClr val="FFD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1" name="iṣḻîḍé">
              <a:extLst>
                <a:ext uri="{FF2B5EF4-FFF2-40B4-BE49-F238E27FC236}">
                  <a16:creationId xmlns:a16="http://schemas.microsoft.com/office/drawing/2014/main" id="{FF120E28-AD27-4B70-ADB7-86B929CF0EAB}"/>
                </a:ext>
              </a:extLst>
            </p:cNvPr>
            <p:cNvSpPr/>
            <p:nvPr/>
          </p:nvSpPr>
          <p:spPr bwMode="auto">
            <a:xfrm>
              <a:off x="7830352" y="4487041"/>
              <a:ext cx="395468" cy="1243498"/>
            </a:xfrm>
            <a:custGeom>
              <a:avLst/>
              <a:gdLst>
                <a:gd name="T0" fmla="*/ 100 w 126"/>
                <a:gd name="T1" fmla="*/ 0 h 396"/>
                <a:gd name="T2" fmla="*/ 99 w 126"/>
                <a:gd name="T3" fmla="*/ 103 h 396"/>
                <a:gd name="T4" fmla="*/ 42 w 126"/>
                <a:gd name="T5" fmla="*/ 190 h 396"/>
                <a:gd name="T6" fmla="*/ 69 w 126"/>
                <a:gd name="T7" fmla="*/ 290 h 396"/>
                <a:gd name="T8" fmla="*/ 83 w 126"/>
                <a:gd name="T9" fmla="*/ 396 h 396"/>
                <a:gd name="T10" fmla="*/ 54 w 126"/>
                <a:gd name="T11" fmla="*/ 394 h 396"/>
                <a:gd name="T12" fmla="*/ 0 w 126"/>
                <a:gd name="T13" fmla="*/ 192 h 396"/>
                <a:gd name="T14" fmla="*/ 20 w 126"/>
                <a:gd name="T15" fmla="*/ 0 h 396"/>
                <a:gd name="T16" fmla="*/ 100 w 126"/>
                <a:gd name="T17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6" h="396">
                  <a:moveTo>
                    <a:pt x="100" y="0"/>
                  </a:moveTo>
                  <a:cubicBezTo>
                    <a:pt x="100" y="0"/>
                    <a:pt x="126" y="40"/>
                    <a:pt x="99" y="103"/>
                  </a:cubicBezTo>
                  <a:cubicBezTo>
                    <a:pt x="73" y="165"/>
                    <a:pt x="42" y="190"/>
                    <a:pt x="42" y="190"/>
                  </a:cubicBezTo>
                  <a:cubicBezTo>
                    <a:pt x="42" y="190"/>
                    <a:pt x="72" y="227"/>
                    <a:pt x="69" y="290"/>
                  </a:cubicBezTo>
                  <a:cubicBezTo>
                    <a:pt x="66" y="345"/>
                    <a:pt x="83" y="396"/>
                    <a:pt x="83" y="396"/>
                  </a:cubicBezTo>
                  <a:cubicBezTo>
                    <a:pt x="54" y="394"/>
                    <a:pt x="54" y="394"/>
                    <a:pt x="54" y="394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00" y="0"/>
                    <a:pt x="100" y="0"/>
                    <a:pt x="100" y="0"/>
                  </a:cubicBezTo>
                </a:path>
              </a:pathLst>
            </a:custGeom>
            <a:solidFill>
              <a:srgbClr val="FFD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2" name="ïṥḻiḋè">
              <a:extLst>
                <a:ext uri="{FF2B5EF4-FFF2-40B4-BE49-F238E27FC236}">
                  <a16:creationId xmlns:a16="http://schemas.microsoft.com/office/drawing/2014/main" id="{709AA8C5-4979-4579-9DA8-9BD34367F7F5}"/>
                </a:ext>
              </a:extLst>
            </p:cNvPr>
            <p:cNvSpPr/>
            <p:nvPr/>
          </p:nvSpPr>
          <p:spPr bwMode="auto">
            <a:xfrm>
              <a:off x="7415389" y="3594452"/>
              <a:ext cx="515223" cy="364834"/>
            </a:xfrm>
            <a:custGeom>
              <a:avLst/>
              <a:gdLst>
                <a:gd name="T0" fmla="*/ 307 w 370"/>
                <a:gd name="T1" fmla="*/ 262 h 262"/>
                <a:gd name="T2" fmla="*/ 11 w 370"/>
                <a:gd name="T3" fmla="*/ 90 h 262"/>
                <a:gd name="T4" fmla="*/ 0 w 370"/>
                <a:gd name="T5" fmla="*/ 63 h 262"/>
                <a:gd name="T6" fmla="*/ 47 w 370"/>
                <a:gd name="T7" fmla="*/ 0 h 262"/>
                <a:gd name="T8" fmla="*/ 79 w 370"/>
                <a:gd name="T9" fmla="*/ 14 h 262"/>
                <a:gd name="T10" fmla="*/ 370 w 370"/>
                <a:gd name="T11" fmla="*/ 176 h 262"/>
                <a:gd name="T12" fmla="*/ 307 w 370"/>
                <a:gd name="T13" fmla="*/ 262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0" h="262">
                  <a:moveTo>
                    <a:pt x="307" y="262"/>
                  </a:moveTo>
                  <a:lnTo>
                    <a:pt x="11" y="90"/>
                  </a:lnTo>
                  <a:lnTo>
                    <a:pt x="0" y="63"/>
                  </a:lnTo>
                  <a:lnTo>
                    <a:pt x="47" y="0"/>
                  </a:lnTo>
                  <a:lnTo>
                    <a:pt x="79" y="14"/>
                  </a:lnTo>
                  <a:lnTo>
                    <a:pt x="370" y="176"/>
                  </a:lnTo>
                  <a:lnTo>
                    <a:pt x="307" y="26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3" name="išļïḋe">
              <a:extLst>
                <a:ext uri="{FF2B5EF4-FFF2-40B4-BE49-F238E27FC236}">
                  <a16:creationId xmlns:a16="http://schemas.microsoft.com/office/drawing/2014/main" id="{B61999E5-02CD-422B-A8F1-DBB548246F82}"/>
                </a:ext>
              </a:extLst>
            </p:cNvPr>
            <p:cNvSpPr/>
            <p:nvPr/>
          </p:nvSpPr>
          <p:spPr bwMode="auto">
            <a:xfrm>
              <a:off x="7415389" y="3594452"/>
              <a:ext cx="515223" cy="364834"/>
            </a:xfrm>
            <a:custGeom>
              <a:avLst/>
              <a:gdLst>
                <a:gd name="T0" fmla="*/ 307 w 370"/>
                <a:gd name="T1" fmla="*/ 262 h 262"/>
                <a:gd name="T2" fmla="*/ 11 w 370"/>
                <a:gd name="T3" fmla="*/ 90 h 262"/>
                <a:gd name="T4" fmla="*/ 0 w 370"/>
                <a:gd name="T5" fmla="*/ 63 h 262"/>
                <a:gd name="T6" fmla="*/ 47 w 370"/>
                <a:gd name="T7" fmla="*/ 0 h 262"/>
                <a:gd name="T8" fmla="*/ 79 w 370"/>
                <a:gd name="T9" fmla="*/ 14 h 262"/>
                <a:gd name="T10" fmla="*/ 370 w 370"/>
                <a:gd name="T11" fmla="*/ 176 h 262"/>
                <a:gd name="T12" fmla="*/ 307 w 370"/>
                <a:gd name="T13" fmla="*/ 262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0" h="262">
                  <a:moveTo>
                    <a:pt x="307" y="262"/>
                  </a:moveTo>
                  <a:lnTo>
                    <a:pt x="11" y="90"/>
                  </a:lnTo>
                  <a:lnTo>
                    <a:pt x="0" y="63"/>
                  </a:lnTo>
                  <a:lnTo>
                    <a:pt x="47" y="0"/>
                  </a:lnTo>
                  <a:lnTo>
                    <a:pt x="79" y="14"/>
                  </a:lnTo>
                  <a:lnTo>
                    <a:pt x="370" y="176"/>
                  </a:lnTo>
                  <a:lnTo>
                    <a:pt x="307" y="2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ïṡḻíḍè">
              <a:extLst>
                <a:ext uri="{FF2B5EF4-FFF2-40B4-BE49-F238E27FC236}">
                  <a16:creationId xmlns:a16="http://schemas.microsoft.com/office/drawing/2014/main" id="{70BDE051-D69C-4E5B-A81D-E5A988333EDF}"/>
                </a:ext>
              </a:extLst>
            </p:cNvPr>
            <p:cNvSpPr/>
            <p:nvPr/>
          </p:nvSpPr>
          <p:spPr bwMode="auto">
            <a:xfrm>
              <a:off x="8228606" y="3317346"/>
              <a:ext cx="242294" cy="414963"/>
            </a:xfrm>
            <a:custGeom>
              <a:avLst/>
              <a:gdLst>
                <a:gd name="T0" fmla="*/ 35 w 77"/>
                <a:gd name="T1" fmla="*/ 14 h 132"/>
                <a:gd name="T2" fmla="*/ 62 w 77"/>
                <a:gd name="T3" fmla="*/ 12 h 132"/>
                <a:gd name="T4" fmla="*/ 54 w 77"/>
                <a:gd name="T5" fmla="*/ 83 h 132"/>
                <a:gd name="T6" fmla="*/ 46 w 77"/>
                <a:gd name="T7" fmla="*/ 132 h 132"/>
                <a:gd name="T8" fmla="*/ 9 w 77"/>
                <a:gd name="T9" fmla="*/ 71 h 132"/>
                <a:gd name="T10" fmla="*/ 35 w 77"/>
                <a:gd name="T11" fmla="*/ 14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132">
                  <a:moveTo>
                    <a:pt x="35" y="14"/>
                  </a:moveTo>
                  <a:cubicBezTo>
                    <a:pt x="35" y="14"/>
                    <a:pt x="47" y="0"/>
                    <a:pt x="62" y="12"/>
                  </a:cubicBezTo>
                  <a:cubicBezTo>
                    <a:pt x="77" y="24"/>
                    <a:pt x="74" y="64"/>
                    <a:pt x="54" y="83"/>
                  </a:cubicBezTo>
                  <a:cubicBezTo>
                    <a:pt x="34" y="101"/>
                    <a:pt x="37" y="124"/>
                    <a:pt x="46" y="132"/>
                  </a:cubicBezTo>
                  <a:cubicBezTo>
                    <a:pt x="46" y="132"/>
                    <a:pt x="0" y="117"/>
                    <a:pt x="9" y="71"/>
                  </a:cubicBezTo>
                  <a:cubicBezTo>
                    <a:pt x="18" y="25"/>
                    <a:pt x="35" y="14"/>
                    <a:pt x="35" y="14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iŝľiḍê">
              <a:extLst>
                <a:ext uri="{FF2B5EF4-FFF2-40B4-BE49-F238E27FC236}">
                  <a16:creationId xmlns:a16="http://schemas.microsoft.com/office/drawing/2014/main" id="{3CAAFF54-D6B4-409B-9A1E-98313F36AC64}"/>
                </a:ext>
              </a:extLst>
            </p:cNvPr>
            <p:cNvSpPr/>
            <p:nvPr/>
          </p:nvSpPr>
          <p:spPr bwMode="auto">
            <a:xfrm>
              <a:off x="7983527" y="3524828"/>
              <a:ext cx="167099" cy="245079"/>
            </a:xfrm>
            <a:custGeom>
              <a:avLst/>
              <a:gdLst>
                <a:gd name="T0" fmla="*/ 0 w 53"/>
                <a:gd name="T1" fmla="*/ 41 h 78"/>
                <a:gd name="T2" fmla="*/ 0 w 53"/>
                <a:gd name="T3" fmla="*/ 74 h 78"/>
                <a:gd name="T4" fmla="*/ 53 w 53"/>
                <a:gd name="T5" fmla="*/ 78 h 78"/>
                <a:gd name="T6" fmla="*/ 51 w 53"/>
                <a:gd name="T7" fmla="*/ 32 h 78"/>
                <a:gd name="T8" fmla="*/ 46 w 53"/>
                <a:gd name="T9" fmla="*/ 0 h 78"/>
                <a:gd name="T10" fmla="*/ 18 w 53"/>
                <a:gd name="T11" fmla="*/ 4 h 78"/>
                <a:gd name="T12" fmla="*/ 0 w 53"/>
                <a:gd name="T13" fmla="*/ 4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78">
                  <a:moveTo>
                    <a:pt x="0" y="41"/>
                  </a:moveTo>
                  <a:cubicBezTo>
                    <a:pt x="0" y="41"/>
                    <a:pt x="7" y="54"/>
                    <a:pt x="0" y="74"/>
                  </a:cubicBezTo>
                  <a:cubicBezTo>
                    <a:pt x="53" y="78"/>
                    <a:pt x="53" y="78"/>
                    <a:pt x="53" y="78"/>
                  </a:cubicBezTo>
                  <a:cubicBezTo>
                    <a:pt x="51" y="32"/>
                    <a:pt x="51" y="32"/>
                    <a:pt x="51" y="3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8" y="4"/>
                    <a:pt x="18" y="4"/>
                    <a:pt x="18" y="4"/>
                  </a:cubicBezTo>
                  <a:lnTo>
                    <a:pt x="0" y="41"/>
                  </a:lnTo>
                  <a:close/>
                </a:path>
              </a:pathLst>
            </a:custGeom>
            <a:solidFill>
              <a:srgbClr val="FFD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íŝḷiďê">
              <a:extLst>
                <a:ext uri="{FF2B5EF4-FFF2-40B4-BE49-F238E27FC236}">
                  <a16:creationId xmlns:a16="http://schemas.microsoft.com/office/drawing/2014/main" id="{4E5865AB-708C-4266-8A41-9F5208B354FE}"/>
                </a:ext>
              </a:extLst>
            </p:cNvPr>
            <p:cNvSpPr/>
            <p:nvPr/>
          </p:nvSpPr>
          <p:spPr bwMode="auto">
            <a:xfrm>
              <a:off x="7952892" y="3136322"/>
              <a:ext cx="423318" cy="495728"/>
            </a:xfrm>
            <a:custGeom>
              <a:avLst/>
              <a:gdLst>
                <a:gd name="T0" fmla="*/ 51 w 135"/>
                <a:gd name="T1" fmla="*/ 115 h 158"/>
                <a:gd name="T2" fmla="*/ 37 w 135"/>
                <a:gd name="T3" fmla="*/ 111 h 158"/>
                <a:gd name="T4" fmla="*/ 30 w 135"/>
                <a:gd name="T5" fmla="*/ 83 h 158"/>
                <a:gd name="T6" fmla="*/ 11 w 135"/>
                <a:gd name="T7" fmla="*/ 47 h 158"/>
                <a:gd name="T8" fmla="*/ 3 w 135"/>
                <a:gd name="T9" fmla="*/ 29 h 158"/>
                <a:gd name="T10" fmla="*/ 22 w 135"/>
                <a:gd name="T11" fmla="*/ 15 h 158"/>
                <a:gd name="T12" fmla="*/ 119 w 135"/>
                <a:gd name="T13" fmla="*/ 55 h 158"/>
                <a:gd name="T14" fmla="*/ 82 w 135"/>
                <a:gd name="T15" fmla="*/ 145 h 158"/>
                <a:gd name="T16" fmla="*/ 62 w 135"/>
                <a:gd name="T17" fmla="*/ 158 h 158"/>
                <a:gd name="T18" fmla="*/ 51 w 135"/>
                <a:gd name="T19" fmla="*/ 115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5" h="158">
                  <a:moveTo>
                    <a:pt x="51" y="115"/>
                  </a:moveTo>
                  <a:cubicBezTo>
                    <a:pt x="37" y="111"/>
                    <a:pt x="37" y="111"/>
                    <a:pt x="37" y="111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7"/>
                    <a:pt x="6" y="46"/>
                    <a:pt x="3" y="29"/>
                  </a:cubicBezTo>
                  <a:cubicBezTo>
                    <a:pt x="0" y="11"/>
                    <a:pt x="22" y="15"/>
                    <a:pt x="22" y="15"/>
                  </a:cubicBezTo>
                  <a:cubicBezTo>
                    <a:pt x="22" y="15"/>
                    <a:pt x="104" y="0"/>
                    <a:pt x="119" y="55"/>
                  </a:cubicBezTo>
                  <a:cubicBezTo>
                    <a:pt x="135" y="117"/>
                    <a:pt x="99" y="137"/>
                    <a:pt x="82" y="145"/>
                  </a:cubicBezTo>
                  <a:cubicBezTo>
                    <a:pt x="62" y="158"/>
                    <a:pt x="62" y="158"/>
                    <a:pt x="62" y="158"/>
                  </a:cubicBezTo>
                  <a:cubicBezTo>
                    <a:pt x="51" y="115"/>
                    <a:pt x="51" y="115"/>
                    <a:pt x="51" y="115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íšlîḓe">
              <a:extLst>
                <a:ext uri="{FF2B5EF4-FFF2-40B4-BE49-F238E27FC236}">
                  <a16:creationId xmlns:a16="http://schemas.microsoft.com/office/drawing/2014/main" id="{9B9EC8E7-19E6-49A7-AA6D-93094AEF2ABF}"/>
                </a:ext>
              </a:extLst>
            </p:cNvPr>
            <p:cNvSpPr/>
            <p:nvPr/>
          </p:nvSpPr>
          <p:spPr bwMode="auto">
            <a:xfrm>
              <a:off x="7855417" y="3424568"/>
              <a:ext cx="135072" cy="75195"/>
            </a:xfrm>
            <a:custGeom>
              <a:avLst/>
              <a:gdLst>
                <a:gd name="T0" fmla="*/ 0 w 43"/>
                <a:gd name="T1" fmla="*/ 11 h 24"/>
                <a:gd name="T2" fmla="*/ 0 w 43"/>
                <a:gd name="T3" fmla="*/ 19 h 24"/>
                <a:gd name="T4" fmla="*/ 34 w 43"/>
                <a:gd name="T5" fmla="*/ 19 h 24"/>
                <a:gd name="T6" fmla="*/ 34 w 43"/>
                <a:gd name="T7" fmla="*/ 3 h 24"/>
                <a:gd name="T8" fmla="*/ 28 w 43"/>
                <a:gd name="T9" fmla="*/ 0 h 24"/>
                <a:gd name="T10" fmla="*/ 16 w 43"/>
                <a:gd name="T11" fmla="*/ 0 h 24"/>
                <a:gd name="T12" fmla="*/ 0 w 43"/>
                <a:gd name="T13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24">
                  <a:moveTo>
                    <a:pt x="0" y="11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26" y="24"/>
                    <a:pt x="34" y="19"/>
                  </a:cubicBezTo>
                  <a:cubicBezTo>
                    <a:pt x="43" y="14"/>
                    <a:pt x="34" y="3"/>
                    <a:pt x="34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0" y="1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íŝļîďè">
              <a:extLst>
                <a:ext uri="{FF2B5EF4-FFF2-40B4-BE49-F238E27FC236}">
                  <a16:creationId xmlns:a16="http://schemas.microsoft.com/office/drawing/2014/main" id="{0D6940E6-ACD7-4E76-8D26-E5D3957B2002}"/>
                </a:ext>
              </a:extLst>
            </p:cNvPr>
            <p:cNvSpPr/>
            <p:nvPr/>
          </p:nvSpPr>
          <p:spPr bwMode="auto">
            <a:xfrm>
              <a:off x="7820605" y="3239366"/>
              <a:ext cx="375974" cy="433066"/>
            </a:xfrm>
            <a:custGeom>
              <a:avLst/>
              <a:gdLst>
                <a:gd name="T0" fmla="*/ 58 w 120"/>
                <a:gd name="T1" fmla="*/ 0 h 138"/>
                <a:gd name="T2" fmla="*/ 39 w 120"/>
                <a:gd name="T3" fmla="*/ 24 h 138"/>
                <a:gd name="T4" fmla="*/ 6 w 120"/>
                <a:gd name="T5" fmla="*/ 44 h 138"/>
                <a:gd name="T6" fmla="*/ 10 w 120"/>
                <a:gd name="T7" fmla="*/ 60 h 138"/>
                <a:gd name="T8" fmla="*/ 0 w 120"/>
                <a:gd name="T9" fmla="*/ 68 h 138"/>
                <a:gd name="T10" fmla="*/ 41 w 120"/>
                <a:gd name="T11" fmla="*/ 68 h 138"/>
                <a:gd name="T12" fmla="*/ 10 w 120"/>
                <a:gd name="T13" fmla="*/ 104 h 138"/>
                <a:gd name="T14" fmla="*/ 13 w 120"/>
                <a:gd name="T15" fmla="*/ 113 h 138"/>
                <a:gd name="T16" fmla="*/ 13 w 120"/>
                <a:gd name="T17" fmla="*/ 138 h 138"/>
                <a:gd name="T18" fmla="*/ 82 w 120"/>
                <a:gd name="T19" fmla="*/ 114 h 138"/>
                <a:gd name="T20" fmla="*/ 96 w 120"/>
                <a:gd name="T21" fmla="*/ 98 h 138"/>
                <a:gd name="T22" fmla="*/ 111 w 120"/>
                <a:gd name="T23" fmla="*/ 86 h 138"/>
                <a:gd name="T24" fmla="*/ 99 w 120"/>
                <a:gd name="T25" fmla="*/ 59 h 138"/>
                <a:gd name="T26" fmla="*/ 89 w 120"/>
                <a:gd name="T27" fmla="*/ 73 h 138"/>
                <a:gd name="T28" fmla="*/ 82 w 120"/>
                <a:gd name="T29" fmla="*/ 72 h 138"/>
                <a:gd name="T30" fmla="*/ 84 w 120"/>
                <a:gd name="T31" fmla="*/ 47 h 138"/>
                <a:gd name="T32" fmla="*/ 63 w 120"/>
                <a:gd name="T33" fmla="*/ 20 h 138"/>
                <a:gd name="T34" fmla="*/ 58 w 120"/>
                <a:gd name="T35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0" h="138">
                  <a:moveTo>
                    <a:pt x="58" y="0"/>
                  </a:moveTo>
                  <a:cubicBezTo>
                    <a:pt x="39" y="24"/>
                    <a:pt x="39" y="24"/>
                    <a:pt x="39" y="24"/>
                  </a:cubicBezTo>
                  <a:cubicBezTo>
                    <a:pt x="39" y="24"/>
                    <a:pt x="39" y="52"/>
                    <a:pt x="6" y="44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11" y="74"/>
                    <a:pt x="41" y="68"/>
                  </a:cubicBezTo>
                  <a:cubicBezTo>
                    <a:pt x="41" y="68"/>
                    <a:pt x="46" y="104"/>
                    <a:pt x="10" y="104"/>
                  </a:cubicBezTo>
                  <a:cubicBezTo>
                    <a:pt x="13" y="113"/>
                    <a:pt x="13" y="113"/>
                    <a:pt x="13" y="113"/>
                  </a:cubicBezTo>
                  <a:cubicBezTo>
                    <a:pt x="13" y="138"/>
                    <a:pt x="13" y="138"/>
                    <a:pt x="13" y="138"/>
                  </a:cubicBezTo>
                  <a:cubicBezTo>
                    <a:pt x="13" y="138"/>
                    <a:pt x="66" y="136"/>
                    <a:pt x="82" y="114"/>
                  </a:cubicBezTo>
                  <a:cubicBezTo>
                    <a:pt x="84" y="111"/>
                    <a:pt x="96" y="98"/>
                    <a:pt x="96" y="98"/>
                  </a:cubicBezTo>
                  <a:cubicBezTo>
                    <a:pt x="96" y="98"/>
                    <a:pt x="102" y="101"/>
                    <a:pt x="111" y="86"/>
                  </a:cubicBezTo>
                  <a:cubicBezTo>
                    <a:pt x="120" y="71"/>
                    <a:pt x="110" y="56"/>
                    <a:pt x="99" y="59"/>
                  </a:cubicBezTo>
                  <a:cubicBezTo>
                    <a:pt x="88" y="62"/>
                    <a:pt x="89" y="73"/>
                    <a:pt x="89" y="73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4" y="47"/>
                    <a:pt x="84" y="47"/>
                    <a:pt x="84" y="47"/>
                  </a:cubicBezTo>
                  <a:cubicBezTo>
                    <a:pt x="84" y="47"/>
                    <a:pt x="75" y="42"/>
                    <a:pt x="63" y="20"/>
                  </a:cubicBezTo>
                  <a:cubicBezTo>
                    <a:pt x="59" y="13"/>
                    <a:pt x="58" y="0"/>
                    <a:pt x="58" y="0"/>
                  </a:cubicBezTo>
                  <a:close/>
                </a:path>
              </a:pathLst>
            </a:custGeom>
            <a:solidFill>
              <a:srgbClr val="FFD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îŝḻïḋê">
              <a:extLst>
                <a:ext uri="{FF2B5EF4-FFF2-40B4-BE49-F238E27FC236}">
                  <a16:creationId xmlns:a16="http://schemas.microsoft.com/office/drawing/2014/main" id="{65A5ECDC-9F4B-457B-94CA-70612A3B13B4}"/>
                </a:ext>
              </a:extLst>
            </p:cNvPr>
            <p:cNvSpPr/>
            <p:nvPr/>
          </p:nvSpPr>
          <p:spPr bwMode="auto">
            <a:xfrm>
              <a:off x="7965424" y="3334056"/>
              <a:ext cx="37597" cy="52915"/>
            </a:xfrm>
            <a:custGeom>
              <a:avLst/>
              <a:gdLst>
                <a:gd name="T0" fmla="*/ 11 w 12"/>
                <a:gd name="T1" fmla="*/ 11 h 17"/>
                <a:gd name="T2" fmla="*/ 3 w 12"/>
                <a:gd name="T3" fmla="*/ 16 h 17"/>
                <a:gd name="T4" fmla="*/ 2 w 12"/>
                <a:gd name="T5" fmla="*/ 7 h 17"/>
                <a:gd name="T6" fmla="*/ 10 w 12"/>
                <a:gd name="T7" fmla="*/ 1 h 17"/>
                <a:gd name="T8" fmla="*/ 11 w 12"/>
                <a:gd name="T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7">
                  <a:moveTo>
                    <a:pt x="11" y="11"/>
                  </a:moveTo>
                  <a:cubicBezTo>
                    <a:pt x="9" y="14"/>
                    <a:pt x="5" y="17"/>
                    <a:pt x="3" y="16"/>
                  </a:cubicBezTo>
                  <a:cubicBezTo>
                    <a:pt x="1" y="15"/>
                    <a:pt x="0" y="11"/>
                    <a:pt x="2" y="7"/>
                  </a:cubicBezTo>
                  <a:cubicBezTo>
                    <a:pt x="4" y="3"/>
                    <a:pt x="7" y="0"/>
                    <a:pt x="10" y="1"/>
                  </a:cubicBezTo>
                  <a:cubicBezTo>
                    <a:pt x="12" y="2"/>
                    <a:pt x="12" y="7"/>
                    <a:pt x="11" y="11"/>
                  </a:cubicBezTo>
                  <a:close/>
                </a:path>
              </a:pathLst>
            </a:custGeom>
            <a:solidFill>
              <a:srgbClr val="774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ïŝlíḍê">
              <a:extLst>
                <a:ext uri="{FF2B5EF4-FFF2-40B4-BE49-F238E27FC236}">
                  <a16:creationId xmlns:a16="http://schemas.microsoft.com/office/drawing/2014/main" id="{0757B154-5D42-4CBA-AF01-3DACDFAEF53C}"/>
                </a:ext>
              </a:extLst>
            </p:cNvPr>
            <p:cNvSpPr/>
            <p:nvPr/>
          </p:nvSpPr>
          <p:spPr bwMode="auto">
            <a:xfrm>
              <a:off x="7808073" y="3691927"/>
              <a:ext cx="423318" cy="910691"/>
            </a:xfrm>
            <a:custGeom>
              <a:avLst/>
              <a:gdLst>
                <a:gd name="T0" fmla="*/ 109 w 135"/>
                <a:gd name="T1" fmla="*/ 11 h 290"/>
                <a:gd name="T2" fmla="*/ 44 w 135"/>
                <a:gd name="T3" fmla="*/ 24 h 290"/>
                <a:gd name="T4" fmla="*/ 0 w 135"/>
                <a:gd name="T5" fmla="*/ 84 h 290"/>
                <a:gd name="T6" fmla="*/ 18 w 135"/>
                <a:gd name="T7" fmla="*/ 127 h 290"/>
                <a:gd name="T8" fmla="*/ 23 w 135"/>
                <a:gd name="T9" fmla="*/ 254 h 290"/>
                <a:gd name="T10" fmla="*/ 131 w 135"/>
                <a:gd name="T11" fmla="*/ 249 h 290"/>
                <a:gd name="T12" fmla="*/ 99 w 135"/>
                <a:gd name="T13" fmla="*/ 138 h 290"/>
                <a:gd name="T14" fmla="*/ 109 w 135"/>
                <a:gd name="T15" fmla="*/ 11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5" h="290">
                  <a:moveTo>
                    <a:pt x="109" y="11"/>
                  </a:moveTo>
                  <a:cubicBezTo>
                    <a:pt x="109" y="11"/>
                    <a:pt x="63" y="0"/>
                    <a:pt x="44" y="24"/>
                  </a:cubicBezTo>
                  <a:cubicBezTo>
                    <a:pt x="25" y="48"/>
                    <a:pt x="0" y="84"/>
                    <a:pt x="0" y="84"/>
                  </a:cubicBezTo>
                  <a:cubicBezTo>
                    <a:pt x="18" y="127"/>
                    <a:pt x="18" y="127"/>
                    <a:pt x="18" y="127"/>
                  </a:cubicBezTo>
                  <a:cubicBezTo>
                    <a:pt x="18" y="127"/>
                    <a:pt x="43" y="204"/>
                    <a:pt x="23" y="254"/>
                  </a:cubicBezTo>
                  <a:cubicBezTo>
                    <a:pt x="23" y="254"/>
                    <a:pt x="81" y="290"/>
                    <a:pt x="131" y="249"/>
                  </a:cubicBezTo>
                  <a:cubicBezTo>
                    <a:pt x="131" y="249"/>
                    <a:pt x="89" y="183"/>
                    <a:pt x="99" y="138"/>
                  </a:cubicBezTo>
                  <a:cubicBezTo>
                    <a:pt x="109" y="93"/>
                    <a:pt x="135" y="48"/>
                    <a:pt x="109" y="11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işliḓé">
              <a:extLst>
                <a:ext uri="{FF2B5EF4-FFF2-40B4-BE49-F238E27FC236}">
                  <a16:creationId xmlns:a16="http://schemas.microsoft.com/office/drawing/2014/main" id="{FF4E479B-1C4E-4A70-9467-762A8917B5FE}"/>
                </a:ext>
              </a:extLst>
            </p:cNvPr>
            <p:cNvSpPr/>
            <p:nvPr/>
          </p:nvSpPr>
          <p:spPr bwMode="auto">
            <a:xfrm>
              <a:off x="7248290" y="3098724"/>
              <a:ext cx="242294" cy="235332"/>
            </a:xfrm>
            <a:custGeom>
              <a:avLst/>
              <a:gdLst>
                <a:gd name="T0" fmla="*/ 51 w 77"/>
                <a:gd name="T1" fmla="*/ 74 h 75"/>
                <a:gd name="T2" fmla="*/ 63 w 77"/>
                <a:gd name="T3" fmla="*/ 52 h 75"/>
                <a:gd name="T4" fmla="*/ 77 w 77"/>
                <a:gd name="T5" fmla="*/ 39 h 75"/>
                <a:gd name="T6" fmla="*/ 61 w 77"/>
                <a:gd name="T7" fmla="*/ 39 h 75"/>
                <a:gd name="T8" fmla="*/ 54 w 77"/>
                <a:gd name="T9" fmla="*/ 43 h 75"/>
                <a:gd name="T10" fmla="*/ 49 w 77"/>
                <a:gd name="T11" fmla="*/ 7 h 75"/>
                <a:gd name="T12" fmla="*/ 43 w 77"/>
                <a:gd name="T13" fmla="*/ 7 h 75"/>
                <a:gd name="T14" fmla="*/ 43 w 77"/>
                <a:gd name="T15" fmla="*/ 31 h 75"/>
                <a:gd name="T16" fmla="*/ 28 w 77"/>
                <a:gd name="T17" fmla="*/ 0 h 75"/>
                <a:gd name="T18" fmla="*/ 23 w 77"/>
                <a:gd name="T19" fmla="*/ 2 h 75"/>
                <a:gd name="T20" fmla="*/ 32 w 77"/>
                <a:gd name="T21" fmla="*/ 32 h 75"/>
                <a:gd name="T22" fmla="*/ 13 w 77"/>
                <a:gd name="T23" fmla="*/ 9 h 75"/>
                <a:gd name="T24" fmla="*/ 8 w 77"/>
                <a:gd name="T25" fmla="*/ 13 h 75"/>
                <a:gd name="T26" fmla="*/ 24 w 77"/>
                <a:gd name="T27" fmla="*/ 37 h 75"/>
                <a:gd name="T28" fmla="*/ 2 w 77"/>
                <a:gd name="T29" fmla="*/ 24 h 75"/>
                <a:gd name="T30" fmla="*/ 0 w 77"/>
                <a:gd name="T31" fmla="*/ 30 h 75"/>
                <a:gd name="T32" fmla="*/ 20 w 77"/>
                <a:gd name="T33" fmla="*/ 45 h 75"/>
                <a:gd name="T34" fmla="*/ 36 w 77"/>
                <a:gd name="T35" fmla="*/ 72 h 75"/>
                <a:gd name="T36" fmla="*/ 51 w 77"/>
                <a:gd name="T37" fmla="*/ 7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75">
                  <a:moveTo>
                    <a:pt x="51" y="74"/>
                  </a:moveTo>
                  <a:cubicBezTo>
                    <a:pt x="63" y="52"/>
                    <a:pt x="63" y="52"/>
                    <a:pt x="63" y="52"/>
                  </a:cubicBezTo>
                  <a:cubicBezTo>
                    <a:pt x="77" y="39"/>
                    <a:pt x="77" y="39"/>
                    <a:pt x="77" y="39"/>
                  </a:cubicBezTo>
                  <a:cubicBezTo>
                    <a:pt x="77" y="39"/>
                    <a:pt x="71" y="32"/>
                    <a:pt x="61" y="39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0" y="45"/>
                    <a:pt x="29" y="68"/>
                    <a:pt x="36" y="72"/>
                  </a:cubicBezTo>
                  <a:cubicBezTo>
                    <a:pt x="43" y="75"/>
                    <a:pt x="51" y="74"/>
                    <a:pt x="51" y="74"/>
                  </a:cubicBezTo>
                  <a:close/>
                </a:path>
              </a:pathLst>
            </a:custGeom>
            <a:solidFill>
              <a:srgbClr val="FFD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2" name="îSḻîḋè">
              <a:extLst>
                <a:ext uri="{FF2B5EF4-FFF2-40B4-BE49-F238E27FC236}">
                  <a16:creationId xmlns:a16="http://schemas.microsoft.com/office/drawing/2014/main" id="{6BC68B39-4406-4854-AB14-5C8301FAEEC2}"/>
                </a:ext>
              </a:extLst>
            </p:cNvPr>
            <p:cNvSpPr/>
            <p:nvPr/>
          </p:nvSpPr>
          <p:spPr bwMode="auto">
            <a:xfrm>
              <a:off x="3636159" y="3981566"/>
              <a:ext cx="59877" cy="172669"/>
            </a:xfrm>
            <a:custGeom>
              <a:avLst/>
              <a:gdLst>
                <a:gd name="T0" fmla="*/ 12 w 19"/>
                <a:gd name="T1" fmla="*/ 0 h 55"/>
                <a:gd name="T2" fmla="*/ 7 w 19"/>
                <a:gd name="T3" fmla="*/ 17 h 55"/>
                <a:gd name="T4" fmla="*/ 1 w 19"/>
                <a:gd name="T5" fmla="*/ 37 h 55"/>
                <a:gd name="T6" fmla="*/ 19 w 19"/>
                <a:gd name="T7" fmla="*/ 55 h 55"/>
                <a:gd name="T8" fmla="*/ 18 w 19"/>
                <a:gd name="T9" fmla="*/ 19 h 55"/>
                <a:gd name="T10" fmla="*/ 12 w 19"/>
                <a:gd name="T1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55">
                  <a:moveTo>
                    <a:pt x="12" y="0"/>
                  </a:moveTo>
                  <a:cubicBezTo>
                    <a:pt x="12" y="0"/>
                    <a:pt x="8" y="8"/>
                    <a:pt x="7" y="17"/>
                  </a:cubicBezTo>
                  <a:cubicBezTo>
                    <a:pt x="6" y="26"/>
                    <a:pt x="0" y="24"/>
                    <a:pt x="1" y="37"/>
                  </a:cubicBezTo>
                  <a:cubicBezTo>
                    <a:pt x="2" y="50"/>
                    <a:pt x="19" y="55"/>
                    <a:pt x="19" y="55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FD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3" name="î$ļïdé">
              <a:extLst>
                <a:ext uri="{FF2B5EF4-FFF2-40B4-BE49-F238E27FC236}">
                  <a16:creationId xmlns:a16="http://schemas.microsoft.com/office/drawing/2014/main" id="{58786102-D5F1-4559-BB3B-B76EAE0D6811}"/>
                </a:ext>
              </a:extLst>
            </p:cNvPr>
            <p:cNvSpPr/>
            <p:nvPr/>
          </p:nvSpPr>
          <p:spPr bwMode="auto">
            <a:xfrm>
              <a:off x="4961814" y="4031696"/>
              <a:ext cx="119755" cy="84942"/>
            </a:xfrm>
            <a:custGeom>
              <a:avLst/>
              <a:gdLst>
                <a:gd name="T0" fmla="*/ 36 w 38"/>
                <a:gd name="T1" fmla="*/ 0 h 27"/>
                <a:gd name="T2" fmla="*/ 30 w 38"/>
                <a:gd name="T3" fmla="*/ 20 h 27"/>
                <a:gd name="T4" fmla="*/ 16 w 38"/>
                <a:gd name="T5" fmla="*/ 24 h 27"/>
                <a:gd name="T6" fmla="*/ 0 w 38"/>
                <a:gd name="T7" fmla="*/ 14 h 27"/>
                <a:gd name="T8" fmla="*/ 36 w 3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7">
                  <a:moveTo>
                    <a:pt x="36" y="0"/>
                  </a:moveTo>
                  <a:cubicBezTo>
                    <a:pt x="36" y="0"/>
                    <a:pt x="38" y="13"/>
                    <a:pt x="30" y="20"/>
                  </a:cubicBezTo>
                  <a:cubicBezTo>
                    <a:pt x="22" y="27"/>
                    <a:pt x="16" y="24"/>
                    <a:pt x="16" y="24"/>
                  </a:cubicBezTo>
                  <a:cubicBezTo>
                    <a:pt x="0" y="14"/>
                    <a:pt x="0" y="14"/>
                    <a:pt x="0" y="14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FFD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4" name="ïṩḷiḍé">
              <a:extLst>
                <a:ext uri="{FF2B5EF4-FFF2-40B4-BE49-F238E27FC236}">
                  <a16:creationId xmlns:a16="http://schemas.microsoft.com/office/drawing/2014/main" id="{426B4DAA-1E05-4866-B0F3-CB5F247A1B80}"/>
                </a:ext>
              </a:extLst>
            </p:cNvPr>
            <p:cNvSpPr/>
            <p:nvPr/>
          </p:nvSpPr>
          <p:spPr bwMode="auto">
            <a:xfrm>
              <a:off x="4188979" y="3079229"/>
              <a:ext cx="455346" cy="575100"/>
            </a:xfrm>
            <a:custGeom>
              <a:avLst/>
              <a:gdLst>
                <a:gd name="T0" fmla="*/ 49 w 145"/>
                <a:gd name="T1" fmla="*/ 146 h 183"/>
                <a:gd name="T2" fmla="*/ 41 w 145"/>
                <a:gd name="T3" fmla="*/ 183 h 183"/>
                <a:gd name="T4" fmla="*/ 0 w 145"/>
                <a:gd name="T5" fmla="*/ 92 h 183"/>
                <a:gd name="T6" fmla="*/ 12 w 145"/>
                <a:gd name="T7" fmla="*/ 74 h 183"/>
                <a:gd name="T8" fmla="*/ 66 w 145"/>
                <a:gd name="T9" fmla="*/ 21 h 183"/>
                <a:gd name="T10" fmla="*/ 102 w 145"/>
                <a:gd name="T11" fmla="*/ 0 h 183"/>
                <a:gd name="T12" fmla="*/ 98 w 145"/>
                <a:gd name="T13" fmla="*/ 32 h 183"/>
                <a:gd name="T14" fmla="*/ 139 w 145"/>
                <a:gd name="T15" fmla="*/ 21 h 183"/>
                <a:gd name="T16" fmla="*/ 114 w 145"/>
                <a:gd name="T17" fmla="*/ 58 h 183"/>
                <a:gd name="T18" fmla="*/ 145 w 145"/>
                <a:gd name="T19" fmla="*/ 54 h 183"/>
                <a:gd name="T20" fmla="*/ 107 w 145"/>
                <a:gd name="T21" fmla="*/ 83 h 183"/>
                <a:gd name="T22" fmla="*/ 67 w 145"/>
                <a:gd name="T23" fmla="*/ 136 h 183"/>
                <a:gd name="T24" fmla="*/ 49 w 145"/>
                <a:gd name="T25" fmla="*/ 14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5" h="183">
                  <a:moveTo>
                    <a:pt x="49" y="146"/>
                  </a:moveTo>
                  <a:cubicBezTo>
                    <a:pt x="41" y="183"/>
                    <a:pt x="41" y="183"/>
                    <a:pt x="41" y="183"/>
                  </a:cubicBezTo>
                  <a:cubicBezTo>
                    <a:pt x="41" y="183"/>
                    <a:pt x="4" y="118"/>
                    <a:pt x="0" y="92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2" y="74"/>
                    <a:pt x="45" y="30"/>
                    <a:pt x="66" y="21"/>
                  </a:cubicBezTo>
                  <a:cubicBezTo>
                    <a:pt x="88" y="12"/>
                    <a:pt x="102" y="0"/>
                    <a:pt x="102" y="0"/>
                  </a:cubicBezTo>
                  <a:cubicBezTo>
                    <a:pt x="98" y="32"/>
                    <a:pt x="98" y="32"/>
                    <a:pt x="98" y="32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14" y="58"/>
                    <a:pt x="114" y="58"/>
                    <a:pt x="114" y="58"/>
                  </a:cubicBezTo>
                  <a:cubicBezTo>
                    <a:pt x="145" y="54"/>
                    <a:pt x="145" y="54"/>
                    <a:pt x="145" y="54"/>
                  </a:cubicBezTo>
                  <a:cubicBezTo>
                    <a:pt x="107" y="83"/>
                    <a:pt x="107" y="83"/>
                    <a:pt x="107" y="83"/>
                  </a:cubicBezTo>
                  <a:cubicBezTo>
                    <a:pt x="67" y="136"/>
                    <a:pt x="67" y="136"/>
                    <a:pt x="67" y="136"/>
                  </a:cubicBezTo>
                  <a:cubicBezTo>
                    <a:pt x="49" y="146"/>
                    <a:pt x="49" y="146"/>
                    <a:pt x="49" y="146"/>
                  </a:cubicBezTo>
                </a:path>
              </a:pathLst>
            </a:custGeom>
            <a:solidFill>
              <a:srgbClr val="DC9F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5" name="ïṥľïḍe">
              <a:extLst>
                <a:ext uri="{FF2B5EF4-FFF2-40B4-BE49-F238E27FC236}">
                  <a16:creationId xmlns:a16="http://schemas.microsoft.com/office/drawing/2014/main" id="{0690D028-5965-471B-9FC9-E8818B3D8316}"/>
                </a:ext>
              </a:extLst>
            </p:cNvPr>
            <p:cNvSpPr/>
            <p:nvPr/>
          </p:nvSpPr>
          <p:spPr bwMode="auto">
            <a:xfrm>
              <a:off x="4434058" y="3522043"/>
              <a:ext cx="122540" cy="62662"/>
            </a:xfrm>
            <a:custGeom>
              <a:avLst/>
              <a:gdLst>
                <a:gd name="T0" fmla="*/ 88 w 88"/>
                <a:gd name="T1" fmla="*/ 20 h 45"/>
                <a:gd name="T2" fmla="*/ 88 w 88"/>
                <a:gd name="T3" fmla="*/ 45 h 45"/>
                <a:gd name="T4" fmla="*/ 14 w 88"/>
                <a:gd name="T5" fmla="*/ 45 h 45"/>
                <a:gd name="T6" fmla="*/ 0 w 88"/>
                <a:gd name="T7" fmla="*/ 9 h 45"/>
                <a:gd name="T8" fmla="*/ 20 w 88"/>
                <a:gd name="T9" fmla="*/ 0 h 45"/>
                <a:gd name="T10" fmla="*/ 72 w 88"/>
                <a:gd name="T11" fmla="*/ 14 h 45"/>
                <a:gd name="T12" fmla="*/ 88 w 88"/>
                <a:gd name="T13" fmla="*/ 2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45">
                  <a:moveTo>
                    <a:pt x="88" y="20"/>
                  </a:moveTo>
                  <a:lnTo>
                    <a:pt x="88" y="45"/>
                  </a:lnTo>
                  <a:lnTo>
                    <a:pt x="14" y="45"/>
                  </a:lnTo>
                  <a:lnTo>
                    <a:pt x="0" y="9"/>
                  </a:lnTo>
                  <a:lnTo>
                    <a:pt x="20" y="0"/>
                  </a:lnTo>
                  <a:lnTo>
                    <a:pt x="72" y="14"/>
                  </a:lnTo>
                  <a:lnTo>
                    <a:pt x="88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6" name="îSľíḍê">
              <a:extLst>
                <a:ext uri="{FF2B5EF4-FFF2-40B4-BE49-F238E27FC236}">
                  <a16:creationId xmlns:a16="http://schemas.microsoft.com/office/drawing/2014/main" id="{5ADDC263-6B47-4065-9843-CB6DA30EAD9C}"/>
                </a:ext>
              </a:extLst>
            </p:cNvPr>
            <p:cNvSpPr/>
            <p:nvPr/>
          </p:nvSpPr>
          <p:spPr bwMode="auto">
            <a:xfrm>
              <a:off x="4251641" y="3321523"/>
              <a:ext cx="380151" cy="417748"/>
            </a:xfrm>
            <a:custGeom>
              <a:avLst/>
              <a:gdLst>
                <a:gd name="T0" fmla="*/ 87 w 121"/>
                <a:gd name="T1" fmla="*/ 16 h 133"/>
                <a:gd name="T2" fmla="*/ 121 w 121"/>
                <a:gd name="T3" fmla="*/ 54 h 133"/>
                <a:gd name="T4" fmla="*/ 102 w 121"/>
                <a:gd name="T5" fmla="*/ 69 h 133"/>
                <a:gd name="T6" fmla="*/ 108 w 121"/>
                <a:gd name="T7" fmla="*/ 76 h 133"/>
                <a:gd name="T8" fmla="*/ 68 w 121"/>
                <a:gd name="T9" fmla="*/ 72 h 133"/>
                <a:gd name="T10" fmla="*/ 101 w 121"/>
                <a:gd name="T11" fmla="*/ 103 h 133"/>
                <a:gd name="T12" fmla="*/ 95 w 121"/>
                <a:gd name="T13" fmla="*/ 113 h 133"/>
                <a:gd name="T14" fmla="*/ 97 w 121"/>
                <a:gd name="T15" fmla="*/ 130 h 133"/>
                <a:gd name="T16" fmla="*/ 92 w 121"/>
                <a:gd name="T17" fmla="*/ 133 h 133"/>
                <a:gd name="T18" fmla="*/ 38 w 121"/>
                <a:gd name="T19" fmla="*/ 105 h 133"/>
                <a:gd name="T20" fmla="*/ 29 w 121"/>
                <a:gd name="T21" fmla="*/ 69 h 133"/>
                <a:gd name="T22" fmla="*/ 3 w 121"/>
                <a:gd name="T23" fmla="*/ 47 h 133"/>
                <a:gd name="T24" fmla="*/ 15 w 121"/>
                <a:gd name="T25" fmla="*/ 29 h 133"/>
                <a:gd name="T26" fmla="*/ 29 w 121"/>
                <a:gd name="T27" fmla="*/ 49 h 133"/>
                <a:gd name="T28" fmla="*/ 41 w 121"/>
                <a:gd name="T29" fmla="*/ 49 h 133"/>
                <a:gd name="T30" fmla="*/ 37 w 121"/>
                <a:gd name="T31" fmla="*/ 27 h 133"/>
                <a:gd name="T32" fmla="*/ 37 w 121"/>
                <a:gd name="T33" fmla="*/ 0 h 133"/>
                <a:gd name="T34" fmla="*/ 87 w 121"/>
                <a:gd name="T35" fmla="*/ 6 h 133"/>
                <a:gd name="T36" fmla="*/ 87 w 121"/>
                <a:gd name="T37" fmla="*/ 16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1" h="133">
                  <a:moveTo>
                    <a:pt x="87" y="16"/>
                  </a:moveTo>
                  <a:cubicBezTo>
                    <a:pt x="87" y="16"/>
                    <a:pt x="87" y="50"/>
                    <a:pt x="121" y="54"/>
                  </a:cubicBezTo>
                  <a:cubicBezTo>
                    <a:pt x="102" y="69"/>
                    <a:pt x="102" y="69"/>
                    <a:pt x="102" y="69"/>
                  </a:cubicBezTo>
                  <a:cubicBezTo>
                    <a:pt x="108" y="76"/>
                    <a:pt x="108" y="76"/>
                    <a:pt x="108" y="76"/>
                  </a:cubicBezTo>
                  <a:cubicBezTo>
                    <a:pt x="108" y="76"/>
                    <a:pt x="87" y="82"/>
                    <a:pt x="68" y="72"/>
                  </a:cubicBezTo>
                  <a:cubicBezTo>
                    <a:pt x="68" y="72"/>
                    <a:pt x="69" y="105"/>
                    <a:pt x="101" y="103"/>
                  </a:cubicBezTo>
                  <a:cubicBezTo>
                    <a:pt x="95" y="113"/>
                    <a:pt x="95" y="113"/>
                    <a:pt x="95" y="113"/>
                  </a:cubicBezTo>
                  <a:cubicBezTo>
                    <a:pt x="97" y="130"/>
                    <a:pt x="97" y="130"/>
                    <a:pt x="97" y="130"/>
                  </a:cubicBezTo>
                  <a:cubicBezTo>
                    <a:pt x="92" y="133"/>
                    <a:pt x="92" y="133"/>
                    <a:pt x="92" y="133"/>
                  </a:cubicBezTo>
                  <a:cubicBezTo>
                    <a:pt x="38" y="105"/>
                    <a:pt x="38" y="105"/>
                    <a:pt x="38" y="105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18" y="70"/>
                    <a:pt x="6" y="63"/>
                    <a:pt x="3" y="47"/>
                  </a:cubicBezTo>
                  <a:cubicBezTo>
                    <a:pt x="0" y="31"/>
                    <a:pt x="15" y="29"/>
                    <a:pt x="15" y="2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87" y="6"/>
                    <a:pt x="87" y="6"/>
                    <a:pt x="87" y="6"/>
                  </a:cubicBezTo>
                  <a:cubicBezTo>
                    <a:pt x="87" y="16"/>
                    <a:pt x="87" y="16"/>
                    <a:pt x="87" y="16"/>
                  </a:cubicBezTo>
                </a:path>
              </a:pathLst>
            </a:custGeom>
            <a:solidFill>
              <a:srgbClr val="FFD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7" name="ï$1ïdê">
              <a:extLst>
                <a:ext uri="{FF2B5EF4-FFF2-40B4-BE49-F238E27FC236}">
                  <a16:creationId xmlns:a16="http://schemas.microsoft.com/office/drawing/2014/main" id="{C4EE3AC7-D318-4759-B415-DD3C1EB987B7}"/>
                </a:ext>
              </a:extLst>
            </p:cNvPr>
            <p:cNvSpPr/>
            <p:nvPr/>
          </p:nvSpPr>
          <p:spPr bwMode="auto">
            <a:xfrm>
              <a:off x="4468871" y="3386971"/>
              <a:ext cx="30635" cy="47345"/>
            </a:xfrm>
            <a:custGeom>
              <a:avLst/>
              <a:gdLst>
                <a:gd name="T0" fmla="*/ 9 w 10"/>
                <a:gd name="T1" fmla="*/ 7 h 15"/>
                <a:gd name="T2" fmla="*/ 6 w 10"/>
                <a:gd name="T3" fmla="*/ 15 h 15"/>
                <a:gd name="T4" fmla="*/ 1 w 10"/>
                <a:gd name="T5" fmla="*/ 8 h 15"/>
                <a:gd name="T6" fmla="*/ 4 w 10"/>
                <a:gd name="T7" fmla="*/ 1 h 15"/>
                <a:gd name="T8" fmla="*/ 9 w 10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5">
                  <a:moveTo>
                    <a:pt x="9" y="7"/>
                  </a:moveTo>
                  <a:cubicBezTo>
                    <a:pt x="10" y="11"/>
                    <a:pt x="8" y="15"/>
                    <a:pt x="6" y="15"/>
                  </a:cubicBezTo>
                  <a:cubicBezTo>
                    <a:pt x="4" y="15"/>
                    <a:pt x="1" y="12"/>
                    <a:pt x="1" y="8"/>
                  </a:cubicBezTo>
                  <a:cubicBezTo>
                    <a:pt x="0" y="4"/>
                    <a:pt x="2" y="1"/>
                    <a:pt x="4" y="1"/>
                  </a:cubicBezTo>
                  <a:cubicBezTo>
                    <a:pt x="6" y="0"/>
                    <a:pt x="9" y="3"/>
                    <a:pt x="9" y="7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8" name="íṧľîḋe">
              <a:extLst>
                <a:ext uri="{FF2B5EF4-FFF2-40B4-BE49-F238E27FC236}">
                  <a16:creationId xmlns:a16="http://schemas.microsoft.com/office/drawing/2014/main" id="{37FFBBD7-9CB8-4514-8918-959A8916CC6C}"/>
                </a:ext>
              </a:extLst>
            </p:cNvPr>
            <p:cNvSpPr/>
            <p:nvPr/>
          </p:nvSpPr>
          <p:spPr bwMode="auto">
            <a:xfrm>
              <a:off x="4506468" y="3832569"/>
              <a:ext cx="550035" cy="324451"/>
            </a:xfrm>
            <a:custGeom>
              <a:avLst/>
              <a:gdLst>
                <a:gd name="T0" fmla="*/ 16 w 175"/>
                <a:gd name="T1" fmla="*/ 0 h 103"/>
                <a:gd name="T2" fmla="*/ 82 w 175"/>
                <a:gd name="T3" fmla="*/ 72 h 103"/>
                <a:gd name="T4" fmla="*/ 171 w 175"/>
                <a:gd name="T5" fmla="*/ 76 h 103"/>
                <a:gd name="T6" fmla="*/ 162 w 175"/>
                <a:gd name="T7" fmla="*/ 93 h 103"/>
                <a:gd name="T8" fmla="*/ 71 w 175"/>
                <a:gd name="T9" fmla="*/ 103 h 103"/>
                <a:gd name="T10" fmla="*/ 12 w 175"/>
                <a:gd name="T11" fmla="*/ 62 h 103"/>
                <a:gd name="T12" fmla="*/ 16 w 175"/>
                <a:gd name="T1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103">
                  <a:moveTo>
                    <a:pt x="16" y="0"/>
                  </a:moveTo>
                  <a:cubicBezTo>
                    <a:pt x="82" y="72"/>
                    <a:pt x="82" y="72"/>
                    <a:pt x="82" y="72"/>
                  </a:cubicBezTo>
                  <a:cubicBezTo>
                    <a:pt x="171" y="76"/>
                    <a:pt x="171" y="76"/>
                    <a:pt x="171" y="76"/>
                  </a:cubicBezTo>
                  <a:cubicBezTo>
                    <a:pt x="171" y="76"/>
                    <a:pt x="175" y="86"/>
                    <a:pt x="162" y="93"/>
                  </a:cubicBezTo>
                  <a:cubicBezTo>
                    <a:pt x="71" y="103"/>
                    <a:pt x="71" y="103"/>
                    <a:pt x="71" y="103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2" y="62"/>
                    <a:pt x="0" y="18"/>
                    <a:pt x="16" y="0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9" name="íSḷîḑe">
              <a:extLst>
                <a:ext uri="{FF2B5EF4-FFF2-40B4-BE49-F238E27FC236}">
                  <a16:creationId xmlns:a16="http://schemas.microsoft.com/office/drawing/2014/main" id="{DB301132-D811-4FC5-A9D3-FAEDF38DC920}"/>
                </a:ext>
              </a:extLst>
            </p:cNvPr>
            <p:cNvSpPr/>
            <p:nvPr/>
          </p:nvSpPr>
          <p:spPr bwMode="auto">
            <a:xfrm>
              <a:off x="3664009" y="3801934"/>
              <a:ext cx="519400" cy="360656"/>
            </a:xfrm>
            <a:custGeom>
              <a:avLst/>
              <a:gdLst>
                <a:gd name="T0" fmla="*/ 165 w 165"/>
                <a:gd name="T1" fmla="*/ 0 h 115"/>
                <a:gd name="T2" fmla="*/ 82 w 165"/>
                <a:gd name="T3" fmla="*/ 70 h 115"/>
                <a:gd name="T4" fmla="*/ 9 w 165"/>
                <a:gd name="T5" fmla="*/ 85 h 115"/>
                <a:gd name="T6" fmla="*/ 0 w 165"/>
                <a:gd name="T7" fmla="*/ 99 h 115"/>
                <a:gd name="T8" fmla="*/ 17 w 165"/>
                <a:gd name="T9" fmla="*/ 113 h 115"/>
                <a:gd name="T10" fmla="*/ 99 w 165"/>
                <a:gd name="T11" fmla="*/ 102 h 115"/>
                <a:gd name="T12" fmla="*/ 154 w 165"/>
                <a:gd name="T13" fmla="*/ 62 h 115"/>
                <a:gd name="T14" fmla="*/ 165 w 165"/>
                <a:gd name="T1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5" h="115">
                  <a:moveTo>
                    <a:pt x="165" y="0"/>
                  </a:moveTo>
                  <a:cubicBezTo>
                    <a:pt x="82" y="70"/>
                    <a:pt x="82" y="70"/>
                    <a:pt x="82" y="70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9" y="85"/>
                    <a:pt x="0" y="89"/>
                    <a:pt x="0" y="99"/>
                  </a:cubicBezTo>
                  <a:cubicBezTo>
                    <a:pt x="0" y="115"/>
                    <a:pt x="17" y="113"/>
                    <a:pt x="17" y="113"/>
                  </a:cubicBezTo>
                  <a:cubicBezTo>
                    <a:pt x="99" y="102"/>
                    <a:pt x="99" y="102"/>
                    <a:pt x="99" y="102"/>
                  </a:cubicBezTo>
                  <a:cubicBezTo>
                    <a:pt x="154" y="62"/>
                    <a:pt x="154" y="62"/>
                    <a:pt x="154" y="62"/>
                  </a:cubicBezTo>
                  <a:cubicBezTo>
                    <a:pt x="154" y="62"/>
                    <a:pt x="165" y="14"/>
                    <a:pt x="165" y="0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0" name="i$ļîde">
              <a:extLst>
                <a:ext uri="{FF2B5EF4-FFF2-40B4-BE49-F238E27FC236}">
                  <a16:creationId xmlns:a16="http://schemas.microsoft.com/office/drawing/2014/main" id="{73D22797-C86E-4316-B999-C608D728C319}"/>
                </a:ext>
              </a:extLst>
            </p:cNvPr>
            <p:cNvSpPr/>
            <p:nvPr/>
          </p:nvSpPr>
          <p:spPr bwMode="auto">
            <a:xfrm>
              <a:off x="3858958" y="4527424"/>
              <a:ext cx="685107" cy="1237928"/>
            </a:xfrm>
            <a:custGeom>
              <a:avLst/>
              <a:gdLst>
                <a:gd name="T0" fmla="*/ 433 w 492"/>
                <a:gd name="T1" fmla="*/ 0 h 889"/>
                <a:gd name="T2" fmla="*/ 215 w 492"/>
                <a:gd name="T3" fmla="*/ 2 h 889"/>
                <a:gd name="T4" fmla="*/ 88 w 492"/>
                <a:gd name="T5" fmla="*/ 492 h 889"/>
                <a:gd name="T6" fmla="*/ 0 w 492"/>
                <a:gd name="T7" fmla="*/ 887 h 889"/>
                <a:gd name="T8" fmla="*/ 72 w 492"/>
                <a:gd name="T9" fmla="*/ 887 h 889"/>
                <a:gd name="T10" fmla="*/ 194 w 492"/>
                <a:gd name="T11" fmla="*/ 494 h 889"/>
                <a:gd name="T12" fmla="*/ 303 w 492"/>
                <a:gd name="T13" fmla="*/ 228 h 889"/>
                <a:gd name="T14" fmla="*/ 318 w 492"/>
                <a:gd name="T15" fmla="*/ 228 h 889"/>
                <a:gd name="T16" fmla="*/ 386 w 492"/>
                <a:gd name="T17" fmla="*/ 501 h 889"/>
                <a:gd name="T18" fmla="*/ 433 w 492"/>
                <a:gd name="T19" fmla="*/ 889 h 889"/>
                <a:gd name="T20" fmla="*/ 492 w 492"/>
                <a:gd name="T21" fmla="*/ 887 h 889"/>
                <a:gd name="T22" fmla="*/ 481 w 492"/>
                <a:gd name="T23" fmla="*/ 487 h 889"/>
                <a:gd name="T24" fmla="*/ 433 w 492"/>
                <a:gd name="T25" fmla="*/ 0 h 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2" h="889">
                  <a:moveTo>
                    <a:pt x="433" y="0"/>
                  </a:moveTo>
                  <a:lnTo>
                    <a:pt x="215" y="2"/>
                  </a:lnTo>
                  <a:lnTo>
                    <a:pt x="88" y="492"/>
                  </a:lnTo>
                  <a:lnTo>
                    <a:pt x="0" y="887"/>
                  </a:lnTo>
                  <a:lnTo>
                    <a:pt x="72" y="887"/>
                  </a:lnTo>
                  <a:lnTo>
                    <a:pt x="194" y="494"/>
                  </a:lnTo>
                  <a:lnTo>
                    <a:pt x="303" y="228"/>
                  </a:lnTo>
                  <a:lnTo>
                    <a:pt x="318" y="228"/>
                  </a:lnTo>
                  <a:lnTo>
                    <a:pt x="386" y="501"/>
                  </a:lnTo>
                  <a:lnTo>
                    <a:pt x="433" y="889"/>
                  </a:lnTo>
                  <a:lnTo>
                    <a:pt x="492" y="887"/>
                  </a:lnTo>
                  <a:lnTo>
                    <a:pt x="481" y="487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1" name="iŝļîdè">
              <a:extLst>
                <a:ext uri="{FF2B5EF4-FFF2-40B4-BE49-F238E27FC236}">
                  <a16:creationId xmlns:a16="http://schemas.microsoft.com/office/drawing/2014/main" id="{9C2AFCCA-1C0B-4DE6-BAF4-9F63E534D26A}"/>
                </a:ext>
              </a:extLst>
            </p:cNvPr>
            <p:cNvSpPr/>
            <p:nvPr/>
          </p:nvSpPr>
          <p:spPr bwMode="auto">
            <a:xfrm>
              <a:off x="3630589" y="5762566"/>
              <a:ext cx="328629" cy="162922"/>
            </a:xfrm>
            <a:custGeom>
              <a:avLst/>
              <a:gdLst>
                <a:gd name="T0" fmla="*/ 164 w 236"/>
                <a:gd name="T1" fmla="*/ 0 h 117"/>
                <a:gd name="T2" fmla="*/ 0 w 236"/>
                <a:gd name="T3" fmla="*/ 117 h 117"/>
                <a:gd name="T4" fmla="*/ 227 w 236"/>
                <a:gd name="T5" fmla="*/ 117 h 117"/>
                <a:gd name="T6" fmla="*/ 236 w 236"/>
                <a:gd name="T7" fmla="*/ 0 h 117"/>
                <a:gd name="T8" fmla="*/ 164 w 23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17">
                  <a:moveTo>
                    <a:pt x="164" y="0"/>
                  </a:moveTo>
                  <a:lnTo>
                    <a:pt x="0" y="117"/>
                  </a:lnTo>
                  <a:lnTo>
                    <a:pt x="227" y="117"/>
                  </a:lnTo>
                  <a:lnTo>
                    <a:pt x="236" y="0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2" name="ï$ḷîḓê">
              <a:extLst>
                <a:ext uri="{FF2B5EF4-FFF2-40B4-BE49-F238E27FC236}">
                  <a16:creationId xmlns:a16="http://schemas.microsoft.com/office/drawing/2014/main" id="{F70BE74D-5474-4791-A983-84BE42C1E0DA}"/>
                </a:ext>
              </a:extLst>
            </p:cNvPr>
            <p:cNvSpPr/>
            <p:nvPr/>
          </p:nvSpPr>
          <p:spPr bwMode="auto">
            <a:xfrm>
              <a:off x="4449376" y="5762566"/>
              <a:ext cx="210267" cy="162922"/>
            </a:xfrm>
            <a:custGeom>
              <a:avLst/>
              <a:gdLst>
                <a:gd name="T0" fmla="*/ 9 w 151"/>
                <a:gd name="T1" fmla="*/ 2 h 117"/>
                <a:gd name="T2" fmla="*/ 68 w 151"/>
                <a:gd name="T3" fmla="*/ 0 h 117"/>
                <a:gd name="T4" fmla="*/ 151 w 151"/>
                <a:gd name="T5" fmla="*/ 117 h 117"/>
                <a:gd name="T6" fmla="*/ 0 w 151"/>
                <a:gd name="T7" fmla="*/ 117 h 117"/>
                <a:gd name="T8" fmla="*/ 9 w 151"/>
                <a:gd name="T9" fmla="*/ 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17">
                  <a:moveTo>
                    <a:pt x="9" y="2"/>
                  </a:moveTo>
                  <a:lnTo>
                    <a:pt x="68" y="0"/>
                  </a:lnTo>
                  <a:lnTo>
                    <a:pt x="151" y="117"/>
                  </a:lnTo>
                  <a:lnTo>
                    <a:pt x="0" y="117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3" name="îşľïḓé">
              <a:extLst>
                <a:ext uri="{FF2B5EF4-FFF2-40B4-BE49-F238E27FC236}">
                  <a16:creationId xmlns:a16="http://schemas.microsoft.com/office/drawing/2014/main" id="{5A606E46-ECDC-4EC3-965B-4C21337EF000}"/>
                </a:ext>
              </a:extLst>
            </p:cNvPr>
            <p:cNvSpPr/>
            <p:nvPr/>
          </p:nvSpPr>
          <p:spPr bwMode="auto">
            <a:xfrm>
              <a:off x="7361082" y="3264431"/>
              <a:ext cx="712957" cy="678145"/>
            </a:xfrm>
            <a:custGeom>
              <a:avLst/>
              <a:gdLst>
                <a:gd name="T0" fmla="*/ 203 w 227"/>
                <a:gd name="T1" fmla="*/ 167 h 216"/>
                <a:gd name="T2" fmla="*/ 63 w 227"/>
                <a:gd name="T3" fmla="*/ 114 h 216"/>
                <a:gd name="T4" fmla="*/ 17 w 227"/>
                <a:gd name="T5" fmla="*/ 9 h 216"/>
                <a:gd name="T6" fmla="*/ 0 w 227"/>
                <a:gd name="T7" fmla="*/ 16 h 216"/>
                <a:gd name="T8" fmla="*/ 41 w 227"/>
                <a:gd name="T9" fmla="*/ 135 h 216"/>
                <a:gd name="T10" fmla="*/ 181 w 227"/>
                <a:gd name="T11" fmla="*/ 216 h 216"/>
                <a:gd name="T12" fmla="*/ 203 w 227"/>
                <a:gd name="T13" fmla="*/ 167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7" h="216">
                  <a:moveTo>
                    <a:pt x="203" y="167"/>
                  </a:moveTo>
                  <a:cubicBezTo>
                    <a:pt x="63" y="114"/>
                    <a:pt x="63" y="114"/>
                    <a:pt x="63" y="114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6" y="0"/>
                    <a:pt x="0" y="16"/>
                  </a:cubicBezTo>
                  <a:cubicBezTo>
                    <a:pt x="41" y="135"/>
                    <a:pt x="41" y="135"/>
                    <a:pt x="41" y="135"/>
                  </a:cubicBezTo>
                  <a:cubicBezTo>
                    <a:pt x="181" y="216"/>
                    <a:pt x="181" y="216"/>
                    <a:pt x="181" y="216"/>
                  </a:cubicBezTo>
                  <a:cubicBezTo>
                    <a:pt x="181" y="216"/>
                    <a:pt x="227" y="210"/>
                    <a:pt x="203" y="167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4" name="íṡľíḑè">
              <a:extLst>
                <a:ext uri="{FF2B5EF4-FFF2-40B4-BE49-F238E27FC236}">
                  <a16:creationId xmlns:a16="http://schemas.microsoft.com/office/drawing/2014/main" id="{B8F0EF80-C52E-48C5-9A39-A98A49114829}"/>
                </a:ext>
              </a:extLst>
            </p:cNvPr>
            <p:cNvSpPr/>
            <p:nvPr/>
          </p:nvSpPr>
          <p:spPr bwMode="auto">
            <a:xfrm>
              <a:off x="7952892" y="3682179"/>
              <a:ext cx="193557" cy="75195"/>
            </a:xfrm>
            <a:custGeom>
              <a:avLst/>
              <a:gdLst>
                <a:gd name="T0" fmla="*/ 137 w 139"/>
                <a:gd name="T1" fmla="*/ 32 h 54"/>
                <a:gd name="T2" fmla="*/ 139 w 139"/>
                <a:gd name="T3" fmla="*/ 0 h 54"/>
                <a:gd name="T4" fmla="*/ 29 w 139"/>
                <a:gd name="T5" fmla="*/ 9 h 54"/>
                <a:gd name="T6" fmla="*/ 0 w 139"/>
                <a:gd name="T7" fmla="*/ 54 h 54"/>
                <a:gd name="T8" fmla="*/ 137 w 139"/>
                <a:gd name="T9" fmla="*/ 3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54">
                  <a:moveTo>
                    <a:pt x="137" y="32"/>
                  </a:moveTo>
                  <a:lnTo>
                    <a:pt x="139" y="0"/>
                  </a:lnTo>
                  <a:lnTo>
                    <a:pt x="29" y="9"/>
                  </a:lnTo>
                  <a:lnTo>
                    <a:pt x="0" y="54"/>
                  </a:lnTo>
                  <a:lnTo>
                    <a:pt x="137" y="32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5" name="îşļíḍè">
              <a:extLst>
                <a:ext uri="{FF2B5EF4-FFF2-40B4-BE49-F238E27FC236}">
                  <a16:creationId xmlns:a16="http://schemas.microsoft.com/office/drawing/2014/main" id="{9BFA99C0-9DB3-4278-AB3F-059236537DC0}"/>
                </a:ext>
              </a:extLst>
            </p:cNvPr>
            <p:cNvSpPr/>
            <p:nvPr/>
          </p:nvSpPr>
          <p:spPr bwMode="auto">
            <a:xfrm>
              <a:off x="7830352" y="4487041"/>
              <a:ext cx="413571" cy="602950"/>
            </a:xfrm>
            <a:custGeom>
              <a:avLst/>
              <a:gdLst>
                <a:gd name="T0" fmla="*/ 100 w 132"/>
                <a:gd name="T1" fmla="*/ 0 h 192"/>
                <a:gd name="T2" fmla="*/ 103 w 132"/>
                <a:gd name="T3" fmla="*/ 106 h 192"/>
                <a:gd name="T4" fmla="*/ 42 w 132"/>
                <a:gd name="T5" fmla="*/ 190 h 192"/>
                <a:gd name="T6" fmla="*/ 0 w 132"/>
                <a:gd name="T7" fmla="*/ 192 h 192"/>
                <a:gd name="T8" fmla="*/ 20 w 132"/>
                <a:gd name="T9" fmla="*/ 0 h 192"/>
                <a:gd name="T10" fmla="*/ 100 w 132"/>
                <a:gd name="T1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" h="192">
                  <a:moveTo>
                    <a:pt x="100" y="0"/>
                  </a:moveTo>
                  <a:cubicBezTo>
                    <a:pt x="100" y="0"/>
                    <a:pt x="132" y="57"/>
                    <a:pt x="103" y="106"/>
                  </a:cubicBezTo>
                  <a:cubicBezTo>
                    <a:pt x="67" y="164"/>
                    <a:pt x="42" y="190"/>
                    <a:pt x="42" y="190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00" y="0"/>
                    <a:pt x="100" y="0"/>
                    <a:pt x="100" y="0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6" name="íṩ1ïďè">
              <a:extLst>
                <a:ext uri="{FF2B5EF4-FFF2-40B4-BE49-F238E27FC236}">
                  <a16:creationId xmlns:a16="http://schemas.microsoft.com/office/drawing/2014/main" id="{91BB295E-6B54-4F68-9371-5E0F2CF3F652}"/>
                </a:ext>
              </a:extLst>
            </p:cNvPr>
            <p:cNvSpPr/>
            <p:nvPr/>
          </p:nvSpPr>
          <p:spPr bwMode="auto">
            <a:xfrm>
              <a:off x="7835922" y="5705474"/>
              <a:ext cx="252042" cy="154567"/>
            </a:xfrm>
            <a:custGeom>
              <a:avLst/>
              <a:gdLst>
                <a:gd name="T0" fmla="*/ 20 w 80"/>
                <a:gd name="T1" fmla="*/ 49 h 49"/>
                <a:gd name="T2" fmla="*/ 80 w 80"/>
                <a:gd name="T3" fmla="*/ 3 h 49"/>
                <a:gd name="T4" fmla="*/ 80 w 80"/>
                <a:gd name="T5" fmla="*/ 3 h 49"/>
                <a:gd name="T6" fmla="*/ 78 w 80"/>
                <a:gd name="T7" fmla="*/ 0 h 49"/>
                <a:gd name="T8" fmla="*/ 54 w 80"/>
                <a:gd name="T9" fmla="*/ 0 h 49"/>
                <a:gd name="T10" fmla="*/ 0 w 80"/>
                <a:gd name="T11" fmla="*/ 47 h 49"/>
                <a:gd name="T12" fmla="*/ 20 w 80"/>
                <a:gd name="T1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49">
                  <a:moveTo>
                    <a:pt x="20" y="49"/>
                  </a:moveTo>
                  <a:cubicBezTo>
                    <a:pt x="51" y="46"/>
                    <a:pt x="80" y="3"/>
                    <a:pt x="80" y="3"/>
                  </a:cubicBezTo>
                  <a:cubicBezTo>
                    <a:pt x="80" y="3"/>
                    <a:pt x="80" y="3"/>
                    <a:pt x="80" y="3"/>
                  </a:cubicBezTo>
                  <a:cubicBezTo>
                    <a:pt x="80" y="2"/>
                    <a:pt x="79" y="1"/>
                    <a:pt x="78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36" y="32"/>
                    <a:pt x="0" y="47"/>
                  </a:cubicBezTo>
                  <a:cubicBezTo>
                    <a:pt x="4" y="48"/>
                    <a:pt x="10" y="49"/>
                    <a:pt x="20" y="49"/>
                  </a:cubicBezTo>
                </a:path>
              </a:pathLst>
            </a:custGeom>
            <a:solidFill>
              <a:srgbClr val="FFD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7" name="íṣḷiḑe">
              <a:extLst>
                <a:ext uri="{FF2B5EF4-FFF2-40B4-BE49-F238E27FC236}">
                  <a16:creationId xmlns:a16="http://schemas.microsoft.com/office/drawing/2014/main" id="{7EA0F994-038E-4B60-A53B-308D1C38C86F}"/>
                </a:ext>
              </a:extLst>
            </p:cNvPr>
            <p:cNvSpPr/>
            <p:nvPr/>
          </p:nvSpPr>
          <p:spPr bwMode="auto">
            <a:xfrm>
              <a:off x="7763513" y="5715222"/>
              <a:ext cx="377366" cy="192164"/>
            </a:xfrm>
            <a:custGeom>
              <a:avLst/>
              <a:gdLst>
                <a:gd name="T0" fmla="*/ 13 w 120"/>
                <a:gd name="T1" fmla="*/ 57 h 61"/>
                <a:gd name="T2" fmla="*/ 74 w 120"/>
                <a:gd name="T3" fmla="*/ 57 h 61"/>
                <a:gd name="T4" fmla="*/ 91 w 120"/>
                <a:gd name="T5" fmla="*/ 40 h 61"/>
                <a:gd name="T6" fmla="*/ 91 w 120"/>
                <a:gd name="T7" fmla="*/ 59 h 61"/>
                <a:gd name="T8" fmla="*/ 101 w 120"/>
                <a:gd name="T9" fmla="*/ 59 h 61"/>
                <a:gd name="T10" fmla="*/ 103 w 120"/>
                <a:gd name="T11" fmla="*/ 0 h 61"/>
                <a:gd name="T12" fmla="*/ 103 w 120"/>
                <a:gd name="T13" fmla="*/ 0 h 61"/>
                <a:gd name="T14" fmla="*/ 43 w 120"/>
                <a:gd name="T15" fmla="*/ 46 h 61"/>
                <a:gd name="T16" fmla="*/ 23 w 120"/>
                <a:gd name="T17" fmla="*/ 44 h 61"/>
                <a:gd name="T18" fmla="*/ 7 w 120"/>
                <a:gd name="T19" fmla="*/ 49 h 61"/>
                <a:gd name="T20" fmla="*/ 13 w 120"/>
                <a:gd name="T21" fmla="*/ 5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" h="61">
                  <a:moveTo>
                    <a:pt x="13" y="57"/>
                  </a:moveTo>
                  <a:cubicBezTo>
                    <a:pt x="26" y="61"/>
                    <a:pt x="74" y="57"/>
                    <a:pt x="74" y="57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91" y="59"/>
                    <a:pt x="91" y="59"/>
                    <a:pt x="91" y="59"/>
                  </a:cubicBezTo>
                  <a:cubicBezTo>
                    <a:pt x="101" y="59"/>
                    <a:pt x="101" y="59"/>
                    <a:pt x="101" y="59"/>
                  </a:cubicBezTo>
                  <a:cubicBezTo>
                    <a:pt x="101" y="59"/>
                    <a:pt x="120" y="20"/>
                    <a:pt x="103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0"/>
                    <a:pt x="74" y="43"/>
                    <a:pt x="43" y="46"/>
                  </a:cubicBezTo>
                  <a:cubicBezTo>
                    <a:pt x="33" y="46"/>
                    <a:pt x="27" y="45"/>
                    <a:pt x="23" y="44"/>
                  </a:cubicBezTo>
                  <a:cubicBezTo>
                    <a:pt x="18" y="46"/>
                    <a:pt x="13" y="48"/>
                    <a:pt x="7" y="49"/>
                  </a:cubicBezTo>
                  <a:cubicBezTo>
                    <a:pt x="7" y="49"/>
                    <a:pt x="0" y="53"/>
                    <a:pt x="13" y="57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8" name="íṣlïďé">
              <a:extLst>
                <a:ext uri="{FF2B5EF4-FFF2-40B4-BE49-F238E27FC236}">
                  <a16:creationId xmlns:a16="http://schemas.microsoft.com/office/drawing/2014/main" id="{1065625B-0B6F-4801-AAD9-8AFBDCB67E17}"/>
                </a:ext>
              </a:extLst>
            </p:cNvPr>
            <p:cNvSpPr/>
            <p:nvPr/>
          </p:nvSpPr>
          <p:spPr bwMode="auto">
            <a:xfrm>
              <a:off x="8175691" y="5560655"/>
              <a:ext cx="115577" cy="279891"/>
            </a:xfrm>
            <a:custGeom>
              <a:avLst/>
              <a:gdLst>
                <a:gd name="T0" fmla="*/ 16 w 37"/>
                <a:gd name="T1" fmla="*/ 76 h 89"/>
                <a:gd name="T2" fmla="*/ 28 w 37"/>
                <a:gd name="T3" fmla="*/ 1 h 89"/>
                <a:gd name="T4" fmla="*/ 28 w 37"/>
                <a:gd name="T5" fmla="*/ 1 h 89"/>
                <a:gd name="T6" fmla="*/ 25 w 37"/>
                <a:gd name="T7" fmla="*/ 0 h 89"/>
                <a:gd name="T8" fmla="*/ 7 w 37"/>
                <a:gd name="T9" fmla="*/ 17 h 89"/>
                <a:gd name="T10" fmla="*/ 0 w 37"/>
                <a:gd name="T11" fmla="*/ 89 h 89"/>
                <a:gd name="T12" fmla="*/ 16 w 37"/>
                <a:gd name="T13" fmla="*/ 76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89">
                  <a:moveTo>
                    <a:pt x="16" y="76"/>
                  </a:moveTo>
                  <a:cubicBezTo>
                    <a:pt x="37" y="52"/>
                    <a:pt x="28" y="1"/>
                    <a:pt x="28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16" y="53"/>
                    <a:pt x="0" y="89"/>
                  </a:cubicBezTo>
                  <a:cubicBezTo>
                    <a:pt x="4" y="87"/>
                    <a:pt x="9" y="83"/>
                    <a:pt x="16" y="76"/>
                  </a:cubicBezTo>
                </a:path>
              </a:pathLst>
            </a:custGeom>
            <a:solidFill>
              <a:srgbClr val="FFD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9" name="îSļïḋé">
              <a:extLst>
                <a:ext uri="{FF2B5EF4-FFF2-40B4-BE49-F238E27FC236}">
                  <a16:creationId xmlns:a16="http://schemas.microsoft.com/office/drawing/2014/main" id="{B53FFE48-C34E-43C6-8071-A71E6BCA682C}"/>
                </a:ext>
              </a:extLst>
            </p:cNvPr>
            <p:cNvSpPr/>
            <p:nvPr/>
          </p:nvSpPr>
          <p:spPr bwMode="auto">
            <a:xfrm>
              <a:off x="8146449" y="5564832"/>
              <a:ext cx="239509" cy="345339"/>
            </a:xfrm>
            <a:custGeom>
              <a:avLst/>
              <a:gdLst>
                <a:gd name="T0" fmla="*/ 11 w 76"/>
                <a:gd name="T1" fmla="*/ 104 h 110"/>
                <a:gd name="T2" fmla="*/ 55 w 76"/>
                <a:gd name="T3" fmla="*/ 61 h 110"/>
                <a:gd name="T4" fmla="*/ 56 w 76"/>
                <a:gd name="T5" fmla="*/ 37 h 110"/>
                <a:gd name="T6" fmla="*/ 69 w 76"/>
                <a:gd name="T7" fmla="*/ 51 h 110"/>
                <a:gd name="T8" fmla="*/ 76 w 76"/>
                <a:gd name="T9" fmla="*/ 44 h 110"/>
                <a:gd name="T10" fmla="*/ 37 w 76"/>
                <a:gd name="T11" fmla="*/ 0 h 110"/>
                <a:gd name="T12" fmla="*/ 37 w 76"/>
                <a:gd name="T13" fmla="*/ 0 h 110"/>
                <a:gd name="T14" fmla="*/ 25 w 76"/>
                <a:gd name="T15" fmla="*/ 75 h 110"/>
                <a:gd name="T16" fmla="*/ 9 w 76"/>
                <a:gd name="T17" fmla="*/ 88 h 110"/>
                <a:gd name="T18" fmla="*/ 2 w 76"/>
                <a:gd name="T19" fmla="*/ 102 h 110"/>
                <a:gd name="T20" fmla="*/ 11 w 76"/>
                <a:gd name="T21" fmla="*/ 10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110">
                  <a:moveTo>
                    <a:pt x="11" y="104"/>
                  </a:moveTo>
                  <a:cubicBezTo>
                    <a:pt x="23" y="97"/>
                    <a:pt x="55" y="61"/>
                    <a:pt x="55" y="61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69" y="51"/>
                    <a:pt x="69" y="51"/>
                    <a:pt x="69" y="51"/>
                  </a:cubicBezTo>
                  <a:cubicBezTo>
                    <a:pt x="76" y="44"/>
                    <a:pt x="76" y="44"/>
                    <a:pt x="76" y="44"/>
                  </a:cubicBezTo>
                  <a:cubicBezTo>
                    <a:pt x="76" y="44"/>
                    <a:pt x="63" y="3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0"/>
                    <a:pt x="46" y="51"/>
                    <a:pt x="25" y="75"/>
                  </a:cubicBezTo>
                  <a:cubicBezTo>
                    <a:pt x="18" y="82"/>
                    <a:pt x="13" y="86"/>
                    <a:pt x="9" y="88"/>
                  </a:cubicBezTo>
                  <a:cubicBezTo>
                    <a:pt x="7" y="92"/>
                    <a:pt x="5" y="97"/>
                    <a:pt x="2" y="102"/>
                  </a:cubicBezTo>
                  <a:cubicBezTo>
                    <a:pt x="2" y="102"/>
                    <a:pt x="0" y="110"/>
                    <a:pt x="11" y="104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0" name="ïṧ1ide">
              <a:extLst>
                <a:ext uri="{FF2B5EF4-FFF2-40B4-BE49-F238E27FC236}">
                  <a16:creationId xmlns:a16="http://schemas.microsoft.com/office/drawing/2014/main" id="{4229425A-2E98-41CD-A029-EF5E26F6FB6F}"/>
                </a:ext>
              </a:extLst>
            </p:cNvPr>
            <p:cNvSpPr/>
            <p:nvPr/>
          </p:nvSpPr>
          <p:spPr bwMode="auto">
            <a:xfrm>
              <a:off x="4308734" y="3516473"/>
              <a:ext cx="125325" cy="257611"/>
            </a:xfrm>
            <a:custGeom>
              <a:avLst/>
              <a:gdLst>
                <a:gd name="T0" fmla="*/ 40 w 40"/>
                <a:gd name="T1" fmla="*/ 80 h 82"/>
                <a:gd name="T2" fmla="*/ 40 w 40"/>
                <a:gd name="T3" fmla="*/ 46 h 82"/>
                <a:gd name="T4" fmla="*/ 18 w 40"/>
                <a:gd name="T5" fmla="*/ 2 h 82"/>
                <a:gd name="T6" fmla="*/ 6 w 40"/>
                <a:gd name="T7" fmla="*/ 0 h 82"/>
                <a:gd name="T8" fmla="*/ 4 w 40"/>
                <a:gd name="T9" fmla="*/ 38 h 82"/>
                <a:gd name="T10" fmla="*/ 2 w 40"/>
                <a:gd name="T11" fmla="*/ 78 h 82"/>
                <a:gd name="T12" fmla="*/ 0 w 40"/>
                <a:gd name="T13" fmla="*/ 79 h 82"/>
                <a:gd name="T14" fmla="*/ 9 w 40"/>
                <a:gd name="T15" fmla="*/ 81 h 82"/>
                <a:gd name="T16" fmla="*/ 40 w 40"/>
                <a:gd name="T17" fmla="*/ 8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82">
                  <a:moveTo>
                    <a:pt x="40" y="80"/>
                  </a:moveTo>
                  <a:cubicBezTo>
                    <a:pt x="40" y="46"/>
                    <a:pt x="40" y="46"/>
                    <a:pt x="40" y="46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3" y="80"/>
                    <a:pt x="5" y="81"/>
                    <a:pt x="9" y="81"/>
                  </a:cubicBezTo>
                  <a:cubicBezTo>
                    <a:pt x="16" y="82"/>
                    <a:pt x="30" y="81"/>
                    <a:pt x="40" y="80"/>
                  </a:cubicBezTo>
                </a:path>
              </a:pathLst>
            </a:custGeom>
            <a:solidFill>
              <a:srgbClr val="FFD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1" name="ïṩḷíḍè">
              <a:extLst>
                <a:ext uri="{FF2B5EF4-FFF2-40B4-BE49-F238E27FC236}">
                  <a16:creationId xmlns:a16="http://schemas.microsoft.com/office/drawing/2014/main" id="{C7386578-786C-4458-A30C-7C8F25C65A77}"/>
                </a:ext>
              </a:extLst>
            </p:cNvPr>
            <p:cNvSpPr/>
            <p:nvPr/>
          </p:nvSpPr>
          <p:spPr bwMode="auto">
            <a:xfrm>
              <a:off x="4073402" y="3764337"/>
              <a:ext cx="483196" cy="1017914"/>
            </a:xfrm>
            <a:custGeom>
              <a:avLst/>
              <a:gdLst>
                <a:gd name="T0" fmla="*/ 115 w 154"/>
                <a:gd name="T1" fmla="*/ 6 h 324"/>
                <a:gd name="T2" fmla="*/ 115 w 154"/>
                <a:gd name="T3" fmla="*/ 1 h 324"/>
                <a:gd name="T4" fmla="*/ 84 w 154"/>
                <a:gd name="T5" fmla="*/ 2 h 324"/>
                <a:gd name="T6" fmla="*/ 75 w 154"/>
                <a:gd name="T7" fmla="*/ 0 h 324"/>
                <a:gd name="T8" fmla="*/ 35 w 154"/>
                <a:gd name="T9" fmla="*/ 12 h 324"/>
                <a:gd name="T10" fmla="*/ 23 w 154"/>
                <a:gd name="T11" fmla="*/ 67 h 324"/>
                <a:gd name="T12" fmla="*/ 18 w 154"/>
                <a:gd name="T13" fmla="*/ 243 h 324"/>
                <a:gd name="T14" fmla="*/ 0 w 154"/>
                <a:gd name="T15" fmla="*/ 324 h 324"/>
                <a:gd name="T16" fmla="*/ 139 w 154"/>
                <a:gd name="T17" fmla="*/ 324 h 324"/>
                <a:gd name="T18" fmla="*/ 131 w 154"/>
                <a:gd name="T19" fmla="*/ 243 h 324"/>
                <a:gd name="T20" fmla="*/ 148 w 154"/>
                <a:gd name="T21" fmla="*/ 99 h 324"/>
                <a:gd name="T22" fmla="*/ 154 w 154"/>
                <a:gd name="T23" fmla="*/ 22 h 324"/>
                <a:gd name="T24" fmla="*/ 115 w 154"/>
                <a:gd name="T25" fmla="*/ 6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324">
                  <a:moveTo>
                    <a:pt x="115" y="6"/>
                  </a:moveTo>
                  <a:cubicBezTo>
                    <a:pt x="115" y="1"/>
                    <a:pt x="115" y="1"/>
                    <a:pt x="115" y="1"/>
                  </a:cubicBezTo>
                  <a:cubicBezTo>
                    <a:pt x="105" y="2"/>
                    <a:pt x="91" y="3"/>
                    <a:pt x="84" y="2"/>
                  </a:cubicBezTo>
                  <a:cubicBezTo>
                    <a:pt x="80" y="2"/>
                    <a:pt x="78" y="1"/>
                    <a:pt x="75" y="0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18" y="243"/>
                    <a:pt x="18" y="243"/>
                    <a:pt x="18" y="243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139" y="324"/>
                    <a:pt x="139" y="324"/>
                    <a:pt x="139" y="324"/>
                  </a:cubicBezTo>
                  <a:cubicBezTo>
                    <a:pt x="131" y="243"/>
                    <a:pt x="131" y="243"/>
                    <a:pt x="131" y="24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54" y="22"/>
                    <a:pt x="154" y="22"/>
                    <a:pt x="154" y="22"/>
                  </a:cubicBezTo>
                  <a:cubicBezTo>
                    <a:pt x="115" y="6"/>
                    <a:pt x="115" y="6"/>
                    <a:pt x="115" y="6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2" name="ïŝ1iḓe">
              <a:extLst>
                <a:ext uri="{FF2B5EF4-FFF2-40B4-BE49-F238E27FC236}">
                  <a16:creationId xmlns:a16="http://schemas.microsoft.com/office/drawing/2014/main" id="{EC295A1A-EAC6-40EB-B227-A4768C6B08C2}"/>
                </a:ext>
              </a:extLst>
            </p:cNvPr>
            <p:cNvSpPr/>
            <p:nvPr/>
          </p:nvSpPr>
          <p:spPr bwMode="auto">
            <a:xfrm>
              <a:off x="4283669" y="3716992"/>
              <a:ext cx="172669" cy="97475"/>
            </a:xfrm>
            <a:custGeom>
              <a:avLst/>
              <a:gdLst>
                <a:gd name="T0" fmla="*/ 0 w 55"/>
                <a:gd name="T1" fmla="*/ 17 h 31"/>
                <a:gd name="T2" fmla="*/ 10 w 55"/>
                <a:gd name="T3" fmla="*/ 0 h 31"/>
                <a:gd name="T4" fmla="*/ 48 w 55"/>
                <a:gd name="T5" fmla="*/ 2 h 31"/>
                <a:gd name="T6" fmla="*/ 55 w 55"/>
                <a:gd name="T7" fmla="*/ 24 h 31"/>
                <a:gd name="T8" fmla="*/ 0 w 55"/>
                <a:gd name="T9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31">
                  <a:moveTo>
                    <a:pt x="0" y="17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5" y="24"/>
                    <a:pt x="27" y="31"/>
                    <a:pt x="0" y="17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3" name="ï$ḷíďe">
              <a:extLst>
                <a:ext uri="{FF2B5EF4-FFF2-40B4-BE49-F238E27FC236}">
                  <a16:creationId xmlns:a16="http://schemas.microsoft.com/office/drawing/2014/main" id="{86CCE412-5EF5-4975-8884-9CFDE300D934}"/>
                </a:ext>
              </a:extLst>
            </p:cNvPr>
            <p:cNvSpPr/>
            <p:nvPr/>
          </p:nvSpPr>
          <p:spPr bwMode="auto">
            <a:xfrm>
              <a:off x="4719520" y="3009605"/>
              <a:ext cx="2346353" cy="1037408"/>
            </a:xfrm>
            <a:custGeom>
              <a:avLst/>
              <a:gdLst>
                <a:gd name="T0" fmla="*/ 1672 w 1685"/>
                <a:gd name="T1" fmla="*/ 0 h 745"/>
                <a:gd name="T2" fmla="*/ 0 w 1685"/>
                <a:gd name="T3" fmla="*/ 698 h 745"/>
                <a:gd name="T4" fmla="*/ 36 w 1685"/>
                <a:gd name="T5" fmla="*/ 740 h 745"/>
                <a:gd name="T6" fmla="*/ 151 w 1685"/>
                <a:gd name="T7" fmla="*/ 745 h 745"/>
                <a:gd name="T8" fmla="*/ 1685 w 1685"/>
                <a:gd name="T9" fmla="*/ 48 h 745"/>
                <a:gd name="T10" fmla="*/ 1672 w 1685"/>
                <a:gd name="T11" fmla="*/ 0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5" h="745">
                  <a:moveTo>
                    <a:pt x="1672" y="0"/>
                  </a:moveTo>
                  <a:lnTo>
                    <a:pt x="0" y="698"/>
                  </a:lnTo>
                  <a:lnTo>
                    <a:pt x="36" y="740"/>
                  </a:lnTo>
                  <a:lnTo>
                    <a:pt x="151" y="745"/>
                  </a:lnTo>
                  <a:lnTo>
                    <a:pt x="1685" y="48"/>
                  </a:lnTo>
                  <a:lnTo>
                    <a:pt x="1672" y="0"/>
                  </a:lnTo>
                  <a:close/>
                </a:path>
              </a:pathLst>
            </a:custGeom>
            <a:solidFill>
              <a:srgbClr val="E0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4" name="iŝḻïḓè">
              <a:extLst>
                <a:ext uri="{FF2B5EF4-FFF2-40B4-BE49-F238E27FC236}">
                  <a16:creationId xmlns:a16="http://schemas.microsoft.com/office/drawing/2014/main" id="{5025CC4D-72A2-4E79-BBFB-88411E791B29}"/>
                </a:ext>
              </a:extLst>
            </p:cNvPr>
            <p:cNvSpPr/>
            <p:nvPr/>
          </p:nvSpPr>
          <p:spPr bwMode="auto">
            <a:xfrm>
              <a:off x="4719520" y="3009605"/>
              <a:ext cx="2346353" cy="1037408"/>
            </a:xfrm>
            <a:custGeom>
              <a:avLst/>
              <a:gdLst>
                <a:gd name="T0" fmla="*/ 1672 w 1685"/>
                <a:gd name="T1" fmla="*/ 0 h 745"/>
                <a:gd name="T2" fmla="*/ 0 w 1685"/>
                <a:gd name="T3" fmla="*/ 698 h 745"/>
                <a:gd name="T4" fmla="*/ 36 w 1685"/>
                <a:gd name="T5" fmla="*/ 740 h 745"/>
                <a:gd name="T6" fmla="*/ 151 w 1685"/>
                <a:gd name="T7" fmla="*/ 745 h 745"/>
                <a:gd name="T8" fmla="*/ 1685 w 1685"/>
                <a:gd name="T9" fmla="*/ 48 h 745"/>
                <a:gd name="T10" fmla="*/ 1672 w 1685"/>
                <a:gd name="T11" fmla="*/ 0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5" h="745">
                  <a:moveTo>
                    <a:pt x="1672" y="0"/>
                  </a:moveTo>
                  <a:lnTo>
                    <a:pt x="0" y="698"/>
                  </a:lnTo>
                  <a:lnTo>
                    <a:pt x="36" y="740"/>
                  </a:lnTo>
                  <a:lnTo>
                    <a:pt x="151" y="745"/>
                  </a:lnTo>
                  <a:lnTo>
                    <a:pt x="1685" y="48"/>
                  </a:lnTo>
                  <a:lnTo>
                    <a:pt x="167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5" name="ïṩlíde">
              <a:extLst>
                <a:ext uri="{FF2B5EF4-FFF2-40B4-BE49-F238E27FC236}">
                  <a16:creationId xmlns:a16="http://schemas.microsoft.com/office/drawing/2014/main" id="{F087B71F-2CC0-4BC0-856B-A9CDDA828D42}"/>
                </a:ext>
              </a:extLst>
            </p:cNvPr>
            <p:cNvSpPr/>
            <p:nvPr/>
          </p:nvSpPr>
          <p:spPr bwMode="auto">
            <a:xfrm>
              <a:off x="7047771" y="2972007"/>
              <a:ext cx="402431" cy="842459"/>
            </a:xfrm>
            <a:custGeom>
              <a:avLst/>
              <a:gdLst>
                <a:gd name="T0" fmla="*/ 65 w 289"/>
                <a:gd name="T1" fmla="*/ 0 h 605"/>
                <a:gd name="T2" fmla="*/ 0 w 289"/>
                <a:gd name="T3" fmla="*/ 27 h 605"/>
                <a:gd name="T4" fmla="*/ 13 w 289"/>
                <a:gd name="T5" fmla="*/ 75 h 605"/>
                <a:gd name="T6" fmla="*/ 31 w 289"/>
                <a:gd name="T7" fmla="*/ 66 h 605"/>
                <a:gd name="T8" fmla="*/ 174 w 289"/>
                <a:gd name="T9" fmla="*/ 605 h 605"/>
                <a:gd name="T10" fmla="*/ 289 w 289"/>
                <a:gd name="T11" fmla="*/ 461 h 605"/>
                <a:gd name="T12" fmla="*/ 271 w 289"/>
                <a:gd name="T13" fmla="*/ 406 h 605"/>
                <a:gd name="T14" fmla="*/ 194 w 289"/>
                <a:gd name="T15" fmla="*/ 485 h 605"/>
                <a:gd name="T16" fmla="*/ 65 w 289"/>
                <a:gd name="T17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9" h="605">
                  <a:moveTo>
                    <a:pt x="65" y="0"/>
                  </a:moveTo>
                  <a:lnTo>
                    <a:pt x="0" y="27"/>
                  </a:lnTo>
                  <a:lnTo>
                    <a:pt x="13" y="75"/>
                  </a:lnTo>
                  <a:lnTo>
                    <a:pt x="31" y="66"/>
                  </a:lnTo>
                  <a:lnTo>
                    <a:pt x="174" y="605"/>
                  </a:lnTo>
                  <a:lnTo>
                    <a:pt x="289" y="461"/>
                  </a:lnTo>
                  <a:lnTo>
                    <a:pt x="271" y="406"/>
                  </a:lnTo>
                  <a:lnTo>
                    <a:pt x="194" y="48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0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6" name="iSľîḋe">
              <a:extLst>
                <a:ext uri="{FF2B5EF4-FFF2-40B4-BE49-F238E27FC236}">
                  <a16:creationId xmlns:a16="http://schemas.microsoft.com/office/drawing/2014/main" id="{3F94DC15-F3B5-4049-B5E2-3267573FD078}"/>
                </a:ext>
              </a:extLst>
            </p:cNvPr>
            <p:cNvSpPr/>
            <p:nvPr/>
          </p:nvSpPr>
          <p:spPr bwMode="auto">
            <a:xfrm>
              <a:off x="7047771" y="2972007"/>
              <a:ext cx="402431" cy="842459"/>
            </a:xfrm>
            <a:custGeom>
              <a:avLst/>
              <a:gdLst>
                <a:gd name="T0" fmla="*/ 65 w 289"/>
                <a:gd name="T1" fmla="*/ 0 h 605"/>
                <a:gd name="T2" fmla="*/ 0 w 289"/>
                <a:gd name="T3" fmla="*/ 27 h 605"/>
                <a:gd name="T4" fmla="*/ 13 w 289"/>
                <a:gd name="T5" fmla="*/ 75 h 605"/>
                <a:gd name="T6" fmla="*/ 31 w 289"/>
                <a:gd name="T7" fmla="*/ 66 h 605"/>
                <a:gd name="T8" fmla="*/ 174 w 289"/>
                <a:gd name="T9" fmla="*/ 605 h 605"/>
                <a:gd name="T10" fmla="*/ 289 w 289"/>
                <a:gd name="T11" fmla="*/ 461 h 605"/>
                <a:gd name="T12" fmla="*/ 271 w 289"/>
                <a:gd name="T13" fmla="*/ 406 h 605"/>
                <a:gd name="T14" fmla="*/ 194 w 289"/>
                <a:gd name="T15" fmla="*/ 485 h 605"/>
                <a:gd name="T16" fmla="*/ 65 w 289"/>
                <a:gd name="T17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9" h="605">
                  <a:moveTo>
                    <a:pt x="65" y="0"/>
                  </a:moveTo>
                  <a:lnTo>
                    <a:pt x="0" y="27"/>
                  </a:lnTo>
                  <a:lnTo>
                    <a:pt x="13" y="75"/>
                  </a:lnTo>
                  <a:lnTo>
                    <a:pt x="31" y="66"/>
                  </a:lnTo>
                  <a:lnTo>
                    <a:pt x="174" y="605"/>
                  </a:lnTo>
                  <a:lnTo>
                    <a:pt x="289" y="461"/>
                  </a:lnTo>
                  <a:lnTo>
                    <a:pt x="271" y="406"/>
                  </a:lnTo>
                  <a:lnTo>
                    <a:pt x="194" y="485"/>
                  </a:lnTo>
                  <a:lnTo>
                    <a:pt x="6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7" name="íşlïdè">
              <a:extLst>
                <a:ext uri="{FF2B5EF4-FFF2-40B4-BE49-F238E27FC236}">
                  <a16:creationId xmlns:a16="http://schemas.microsoft.com/office/drawing/2014/main" id="{8AD8A098-3B19-41F4-A19B-B4B52566024B}"/>
                </a:ext>
              </a:extLst>
            </p:cNvPr>
            <p:cNvSpPr/>
            <p:nvPr/>
          </p:nvSpPr>
          <p:spPr bwMode="auto">
            <a:xfrm>
              <a:off x="7508686" y="1933206"/>
              <a:ext cx="1272740" cy="1579089"/>
            </a:xfrm>
            <a:custGeom>
              <a:avLst/>
              <a:gdLst>
                <a:gd name="T0" fmla="*/ 914 w 914"/>
                <a:gd name="T1" fmla="*/ 0 h 1134"/>
                <a:gd name="T2" fmla="*/ 0 w 914"/>
                <a:gd name="T3" fmla="*/ 1080 h 1134"/>
                <a:gd name="T4" fmla="*/ 16 w 914"/>
                <a:gd name="T5" fmla="*/ 1134 h 1134"/>
                <a:gd name="T6" fmla="*/ 914 w 914"/>
                <a:gd name="T7" fmla="*/ 0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4" h="1134">
                  <a:moveTo>
                    <a:pt x="914" y="0"/>
                  </a:moveTo>
                  <a:lnTo>
                    <a:pt x="0" y="1080"/>
                  </a:lnTo>
                  <a:lnTo>
                    <a:pt x="16" y="1134"/>
                  </a:lnTo>
                  <a:lnTo>
                    <a:pt x="914" y="0"/>
                  </a:lnTo>
                  <a:close/>
                </a:path>
              </a:pathLst>
            </a:custGeom>
            <a:solidFill>
              <a:srgbClr val="E0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8" name="íṥľíďe">
              <a:extLst>
                <a:ext uri="{FF2B5EF4-FFF2-40B4-BE49-F238E27FC236}">
                  <a16:creationId xmlns:a16="http://schemas.microsoft.com/office/drawing/2014/main" id="{88140EA1-14A8-4AAD-AAAB-0C0AE03868F9}"/>
                </a:ext>
              </a:extLst>
            </p:cNvPr>
            <p:cNvSpPr/>
            <p:nvPr/>
          </p:nvSpPr>
          <p:spPr bwMode="auto">
            <a:xfrm>
              <a:off x="7508686" y="1933206"/>
              <a:ext cx="1272740" cy="1579089"/>
            </a:xfrm>
            <a:custGeom>
              <a:avLst/>
              <a:gdLst>
                <a:gd name="T0" fmla="*/ 914 w 914"/>
                <a:gd name="T1" fmla="*/ 0 h 1134"/>
                <a:gd name="T2" fmla="*/ 0 w 914"/>
                <a:gd name="T3" fmla="*/ 1080 h 1134"/>
                <a:gd name="T4" fmla="*/ 16 w 914"/>
                <a:gd name="T5" fmla="*/ 1134 h 1134"/>
                <a:gd name="T6" fmla="*/ 914 w 914"/>
                <a:gd name="T7" fmla="*/ 0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4" h="1134">
                  <a:moveTo>
                    <a:pt x="914" y="0"/>
                  </a:moveTo>
                  <a:lnTo>
                    <a:pt x="0" y="1080"/>
                  </a:lnTo>
                  <a:lnTo>
                    <a:pt x="16" y="1134"/>
                  </a:lnTo>
                  <a:lnTo>
                    <a:pt x="9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9" name="iṩḻidè">
              <a:extLst>
                <a:ext uri="{FF2B5EF4-FFF2-40B4-BE49-F238E27FC236}">
                  <a16:creationId xmlns:a16="http://schemas.microsoft.com/office/drawing/2014/main" id="{D2CD7B58-E466-403C-9E19-B94988764E2F}"/>
                </a:ext>
              </a:extLst>
            </p:cNvPr>
            <p:cNvSpPr/>
            <p:nvPr/>
          </p:nvSpPr>
          <p:spPr bwMode="auto">
            <a:xfrm>
              <a:off x="4528748" y="4049798"/>
              <a:ext cx="213052" cy="220014"/>
            </a:xfrm>
            <a:custGeom>
              <a:avLst/>
              <a:gdLst>
                <a:gd name="T0" fmla="*/ 20 w 153"/>
                <a:gd name="T1" fmla="*/ 0 h 158"/>
                <a:gd name="T2" fmla="*/ 0 w 153"/>
                <a:gd name="T3" fmla="*/ 158 h 158"/>
                <a:gd name="T4" fmla="*/ 153 w 153"/>
                <a:gd name="T5" fmla="*/ 84 h 158"/>
                <a:gd name="T6" fmla="*/ 135 w 153"/>
                <a:gd name="T7" fmla="*/ 84 h 158"/>
                <a:gd name="T8" fmla="*/ 45 w 153"/>
                <a:gd name="T9" fmla="*/ 16 h 158"/>
                <a:gd name="T10" fmla="*/ 20 w 153"/>
                <a:gd name="T11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3" h="158">
                  <a:moveTo>
                    <a:pt x="20" y="0"/>
                  </a:moveTo>
                  <a:lnTo>
                    <a:pt x="0" y="158"/>
                  </a:lnTo>
                  <a:lnTo>
                    <a:pt x="153" y="84"/>
                  </a:lnTo>
                  <a:lnTo>
                    <a:pt x="135" y="84"/>
                  </a:lnTo>
                  <a:lnTo>
                    <a:pt x="45" y="16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E0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0" name="išḷíḓê">
              <a:extLst>
                <a:ext uri="{FF2B5EF4-FFF2-40B4-BE49-F238E27FC236}">
                  <a16:creationId xmlns:a16="http://schemas.microsoft.com/office/drawing/2014/main" id="{BB1BCED2-2958-4E84-810C-7357678DAAEB}"/>
                </a:ext>
              </a:extLst>
            </p:cNvPr>
            <p:cNvSpPr/>
            <p:nvPr/>
          </p:nvSpPr>
          <p:spPr bwMode="auto">
            <a:xfrm>
              <a:off x="4528748" y="4049798"/>
              <a:ext cx="213052" cy="220014"/>
            </a:xfrm>
            <a:custGeom>
              <a:avLst/>
              <a:gdLst>
                <a:gd name="T0" fmla="*/ 20 w 153"/>
                <a:gd name="T1" fmla="*/ 0 h 158"/>
                <a:gd name="T2" fmla="*/ 0 w 153"/>
                <a:gd name="T3" fmla="*/ 158 h 158"/>
                <a:gd name="T4" fmla="*/ 153 w 153"/>
                <a:gd name="T5" fmla="*/ 84 h 158"/>
                <a:gd name="T6" fmla="*/ 135 w 153"/>
                <a:gd name="T7" fmla="*/ 84 h 158"/>
                <a:gd name="T8" fmla="*/ 45 w 153"/>
                <a:gd name="T9" fmla="*/ 16 h 158"/>
                <a:gd name="T10" fmla="*/ 20 w 153"/>
                <a:gd name="T11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3" h="158">
                  <a:moveTo>
                    <a:pt x="20" y="0"/>
                  </a:moveTo>
                  <a:lnTo>
                    <a:pt x="0" y="158"/>
                  </a:lnTo>
                  <a:lnTo>
                    <a:pt x="153" y="84"/>
                  </a:lnTo>
                  <a:lnTo>
                    <a:pt x="135" y="84"/>
                  </a:lnTo>
                  <a:lnTo>
                    <a:pt x="45" y="16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1" name="iṩļiďé">
              <a:extLst>
                <a:ext uri="{FF2B5EF4-FFF2-40B4-BE49-F238E27FC236}">
                  <a16:creationId xmlns:a16="http://schemas.microsoft.com/office/drawing/2014/main" id="{82170A7C-E873-4DFA-A450-0AB4AC403FD0}"/>
                </a:ext>
              </a:extLst>
            </p:cNvPr>
            <p:cNvSpPr/>
            <p:nvPr/>
          </p:nvSpPr>
          <p:spPr bwMode="auto">
            <a:xfrm>
              <a:off x="3793511" y="4204365"/>
              <a:ext cx="325844" cy="363441"/>
            </a:xfrm>
            <a:custGeom>
              <a:avLst/>
              <a:gdLst>
                <a:gd name="T0" fmla="*/ 234 w 234"/>
                <a:gd name="T1" fmla="*/ 0 h 261"/>
                <a:gd name="T2" fmla="*/ 0 w 234"/>
                <a:gd name="T3" fmla="*/ 92 h 261"/>
                <a:gd name="T4" fmla="*/ 34 w 234"/>
                <a:gd name="T5" fmla="*/ 261 h 261"/>
                <a:gd name="T6" fmla="*/ 234 w 234"/>
                <a:gd name="T7" fmla="*/ 171 h 261"/>
                <a:gd name="T8" fmla="*/ 234 w 234"/>
                <a:gd name="T9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61">
                  <a:moveTo>
                    <a:pt x="234" y="0"/>
                  </a:moveTo>
                  <a:lnTo>
                    <a:pt x="0" y="92"/>
                  </a:lnTo>
                  <a:lnTo>
                    <a:pt x="34" y="261"/>
                  </a:lnTo>
                  <a:lnTo>
                    <a:pt x="234" y="171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E0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2" name="îṩḻîde">
              <a:extLst>
                <a:ext uri="{FF2B5EF4-FFF2-40B4-BE49-F238E27FC236}">
                  <a16:creationId xmlns:a16="http://schemas.microsoft.com/office/drawing/2014/main" id="{0F1ED940-BFED-4A68-95ED-402FDDEDC168}"/>
                </a:ext>
              </a:extLst>
            </p:cNvPr>
            <p:cNvSpPr/>
            <p:nvPr/>
          </p:nvSpPr>
          <p:spPr bwMode="auto">
            <a:xfrm>
              <a:off x="3793511" y="4204365"/>
              <a:ext cx="325844" cy="363441"/>
            </a:xfrm>
            <a:custGeom>
              <a:avLst/>
              <a:gdLst>
                <a:gd name="T0" fmla="*/ 234 w 234"/>
                <a:gd name="T1" fmla="*/ 0 h 261"/>
                <a:gd name="T2" fmla="*/ 0 w 234"/>
                <a:gd name="T3" fmla="*/ 92 h 261"/>
                <a:gd name="T4" fmla="*/ 34 w 234"/>
                <a:gd name="T5" fmla="*/ 261 h 261"/>
                <a:gd name="T6" fmla="*/ 234 w 234"/>
                <a:gd name="T7" fmla="*/ 171 h 261"/>
                <a:gd name="T8" fmla="*/ 234 w 234"/>
                <a:gd name="T9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61">
                  <a:moveTo>
                    <a:pt x="234" y="0"/>
                  </a:moveTo>
                  <a:lnTo>
                    <a:pt x="0" y="92"/>
                  </a:lnTo>
                  <a:lnTo>
                    <a:pt x="34" y="261"/>
                  </a:lnTo>
                  <a:lnTo>
                    <a:pt x="234" y="171"/>
                  </a:lnTo>
                  <a:lnTo>
                    <a:pt x="2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3" name="ïśḷîḍè">
              <a:extLst>
                <a:ext uri="{FF2B5EF4-FFF2-40B4-BE49-F238E27FC236}">
                  <a16:creationId xmlns:a16="http://schemas.microsoft.com/office/drawing/2014/main" id="{FEA0EC4F-31CA-4CA8-88CE-7D94CB77886F}"/>
                </a:ext>
              </a:extLst>
            </p:cNvPr>
            <p:cNvSpPr/>
            <p:nvPr/>
          </p:nvSpPr>
          <p:spPr bwMode="auto">
            <a:xfrm>
              <a:off x="4546850" y="3496978"/>
              <a:ext cx="69625" cy="37597"/>
            </a:xfrm>
            <a:custGeom>
              <a:avLst/>
              <a:gdLst>
                <a:gd name="T0" fmla="*/ 50 w 50"/>
                <a:gd name="T1" fmla="*/ 0 h 27"/>
                <a:gd name="T2" fmla="*/ 0 w 50"/>
                <a:gd name="T3" fmla="*/ 18 h 27"/>
                <a:gd name="T4" fmla="*/ 14 w 50"/>
                <a:gd name="T5" fmla="*/ 27 h 27"/>
                <a:gd name="T6" fmla="*/ 50 w 50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27">
                  <a:moveTo>
                    <a:pt x="50" y="0"/>
                  </a:moveTo>
                  <a:lnTo>
                    <a:pt x="0" y="18"/>
                  </a:lnTo>
                  <a:lnTo>
                    <a:pt x="14" y="27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AC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4" name="iśļiḋé">
              <a:extLst>
                <a:ext uri="{FF2B5EF4-FFF2-40B4-BE49-F238E27FC236}">
                  <a16:creationId xmlns:a16="http://schemas.microsoft.com/office/drawing/2014/main" id="{F5483706-A73D-430F-B5D3-3568B629576A}"/>
                </a:ext>
              </a:extLst>
            </p:cNvPr>
            <p:cNvSpPr/>
            <p:nvPr/>
          </p:nvSpPr>
          <p:spPr bwMode="auto">
            <a:xfrm>
              <a:off x="4546850" y="3496978"/>
              <a:ext cx="69625" cy="37597"/>
            </a:xfrm>
            <a:custGeom>
              <a:avLst/>
              <a:gdLst>
                <a:gd name="T0" fmla="*/ 50 w 50"/>
                <a:gd name="T1" fmla="*/ 0 h 27"/>
                <a:gd name="T2" fmla="*/ 0 w 50"/>
                <a:gd name="T3" fmla="*/ 18 h 27"/>
                <a:gd name="T4" fmla="*/ 14 w 50"/>
                <a:gd name="T5" fmla="*/ 27 h 27"/>
                <a:gd name="T6" fmla="*/ 50 w 50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27">
                  <a:moveTo>
                    <a:pt x="50" y="0"/>
                  </a:moveTo>
                  <a:lnTo>
                    <a:pt x="0" y="18"/>
                  </a:lnTo>
                  <a:lnTo>
                    <a:pt x="14" y="27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5" name="iS1iḍè">
              <a:extLst>
                <a:ext uri="{FF2B5EF4-FFF2-40B4-BE49-F238E27FC236}">
                  <a16:creationId xmlns:a16="http://schemas.microsoft.com/office/drawing/2014/main" id="{F39BEAFF-909C-4810-93CC-CD6216C4E7F3}"/>
                </a:ext>
              </a:extLst>
            </p:cNvPr>
            <p:cNvSpPr/>
            <p:nvPr/>
          </p:nvSpPr>
          <p:spPr bwMode="auto">
            <a:xfrm>
              <a:off x="4214044" y="3427353"/>
              <a:ext cx="107222" cy="211659"/>
            </a:xfrm>
            <a:custGeom>
              <a:avLst/>
              <a:gdLst>
                <a:gd name="T0" fmla="*/ 0 w 34"/>
                <a:gd name="T1" fmla="*/ 0 h 67"/>
                <a:gd name="T2" fmla="*/ 32 w 34"/>
                <a:gd name="T3" fmla="*/ 67 h 67"/>
                <a:gd name="T4" fmla="*/ 34 w 34"/>
                <a:gd name="T5" fmla="*/ 37 h 67"/>
                <a:gd name="T6" fmla="*/ 13 w 34"/>
                <a:gd name="T7" fmla="*/ 12 h 67"/>
                <a:gd name="T8" fmla="*/ 0 w 34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67">
                  <a:moveTo>
                    <a:pt x="0" y="0"/>
                  </a:moveTo>
                  <a:cubicBezTo>
                    <a:pt x="0" y="0"/>
                    <a:pt x="19" y="48"/>
                    <a:pt x="32" y="67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4" y="37"/>
                    <a:pt x="16" y="33"/>
                    <a:pt x="13" y="12"/>
                  </a:cubicBezTo>
                  <a:cubicBezTo>
                    <a:pt x="13" y="12"/>
                    <a:pt x="2" y="6"/>
                    <a:pt x="0" y="0"/>
                  </a:cubicBezTo>
                </a:path>
              </a:pathLst>
            </a:custGeom>
            <a:solidFill>
              <a:srgbClr val="BD63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6" name="íSlíḓé">
              <a:extLst>
                <a:ext uri="{FF2B5EF4-FFF2-40B4-BE49-F238E27FC236}">
                  <a16:creationId xmlns:a16="http://schemas.microsoft.com/office/drawing/2014/main" id="{5974A0CC-A9B6-44DD-9B58-7AE6C9757DCF}"/>
                </a:ext>
              </a:extLst>
            </p:cNvPr>
            <p:cNvSpPr/>
            <p:nvPr/>
          </p:nvSpPr>
          <p:spPr bwMode="auto">
            <a:xfrm>
              <a:off x="4415956" y="3208731"/>
              <a:ext cx="200519" cy="125325"/>
            </a:xfrm>
            <a:custGeom>
              <a:avLst/>
              <a:gdLst>
                <a:gd name="T0" fmla="*/ 43 w 64"/>
                <a:gd name="T1" fmla="*/ 0 h 40"/>
                <a:gd name="T2" fmla="*/ 0 w 64"/>
                <a:gd name="T3" fmla="*/ 36 h 40"/>
                <a:gd name="T4" fmla="*/ 34 w 64"/>
                <a:gd name="T5" fmla="*/ 40 h 40"/>
                <a:gd name="T6" fmla="*/ 64 w 64"/>
                <a:gd name="T7" fmla="*/ 18 h 40"/>
                <a:gd name="T8" fmla="*/ 31 w 64"/>
                <a:gd name="T9" fmla="*/ 22 h 40"/>
                <a:gd name="T10" fmla="*/ 43 w 64"/>
                <a:gd name="T11" fmla="*/ 0 h 40"/>
                <a:gd name="T12" fmla="*/ 43 w 64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40">
                  <a:moveTo>
                    <a:pt x="43" y="0"/>
                  </a:moveTo>
                  <a:cubicBezTo>
                    <a:pt x="42" y="0"/>
                    <a:pt x="0" y="36"/>
                    <a:pt x="0" y="36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64" y="18"/>
                    <a:pt x="64" y="18"/>
                    <a:pt x="64" y="18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1" y="22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BD63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7" name="îṩļîďè">
              <a:extLst>
                <a:ext uri="{FF2B5EF4-FFF2-40B4-BE49-F238E27FC236}">
                  <a16:creationId xmlns:a16="http://schemas.microsoft.com/office/drawing/2014/main" id="{FEA7C95C-C705-4CAD-9F2D-FF49203B3943}"/>
                </a:ext>
              </a:extLst>
            </p:cNvPr>
            <p:cNvSpPr/>
            <p:nvPr/>
          </p:nvSpPr>
          <p:spPr bwMode="auto">
            <a:xfrm>
              <a:off x="4544065" y="3962071"/>
              <a:ext cx="465093" cy="185202"/>
            </a:xfrm>
            <a:custGeom>
              <a:avLst/>
              <a:gdLst>
                <a:gd name="T0" fmla="*/ 9 w 334"/>
                <a:gd name="T1" fmla="*/ 0 h 133"/>
                <a:gd name="T2" fmla="*/ 0 w 334"/>
                <a:gd name="T3" fmla="*/ 25 h 133"/>
                <a:gd name="T4" fmla="*/ 0 w 334"/>
                <a:gd name="T5" fmla="*/ 38 h 133"/>
                <a:gd name="T6" fmla="*/ 135 w 334"/>
                <a:gd name="T7" fmla="*/ 133 h 133"/>
                <a:gd name="T8" fmla="*/ 334 w 334"/>
                <a:gd name="T9" fmla="*/ 113 h 133"/>
                <a:gd name="T10" fmla="*/ 142 w 334"/>
                <a:gd name="T11" fmla="*/ 115 h 133"/>
                <a:gd name="T12" fmla="*/ 9 w 334"/>
                <a:gd name="T1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4" h="133">
                  <a:moveTo>
                    <a:pt x="9" y="0"/>
                  </a:moveTo>
                  <a:lnTo>
                    <a:pt x="0" y="25"/>
                  </a:lnTo>
                  <a:lnTo>
                    <a:pt x="0" y="38"/>
                  </a:lnTo>
                  <a:lnTo>
                    <a:pt x="135" y="133"/>
                  </a:lnTo>
                  <a:lnTo>
                    <a:pt x="334" y="113"/>
                  </a:lnTo>
                  <a:lnTo>
                    <a:pt x="142" y="115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8" name="iṩľïḋê">
              <a:extLst>
                <a:ext uri="{FF2B5EF4-FFF2-40B4-BE49-F238E27FC236}">
                  <a16:creationId xmlns:a16="http://schemas.microsoft.com/office/drawing/2014/main" id="{8851958B-8845-4768-A60C-AE9CB61E0185}"/>
                </a:ext>
              </a:extLst>
            </p:cNvPr>
            <p:cNvSpPr/>
            <p:nvPr/>
          </p:nvSpPr>
          <p:spPr bwMode="auto">
            <a:xfrm>
              <a:off x="4544065" y="3962071"/>
              <a:ext cx="465093" cy="185202"/>
            </a:xfrm>
            <a:custGeom>
              <a:avLst/>
              <a:gdLst>
                <a:gd name="T0" fmla="*/ 9 w 334"/>
                <a:gd name="T1" fmla="*/ 0 h 133"/>
                <a:gd name="T2" fmla="*/ 0 w 334"/>
                <a:gd name="T3" fmla="*/ 25 h 133"/>
                <a:gd name="T4" fmla="*/ 0 w 334"/>
                <a:gd name="T5" fmla="*/ 38 h 133"/>
                <a:gd name="T6" fmla="*/ 135 w 334"/>
                <a:gd name="T7" fmla="*/ 133 h 133"/>
                <a:gd name="T8" fmla="*/ 334 w 334"/>
                <a:gd name="T9" fmla="*/ 113 h 133"/>
                <a:gd name="T10" fmla="*/ 142 w 334"/>
                <a:gd name="T11" fmla="*/ 115 h 133"/>
                <a:gd name="T12" fmla="*/ 9 w 334"/>
                <a:gd name="T1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4" h="133">
                  <a:moveTo>
                    <a:pt x="9" y="0"/>
                  </a:moveTo>
                  <a:lnTo>
                    <a:pt x="0" y="25"/>
                  </a:lnTo>
                  <a:lnTo>
                    <a:pt x="0" y="38"/>
                  </a:lnTo>
                  <a:lnTo>
                    <a:pt x="135" y="133"/>
                  </a:lnTo>
                  <a:lnTo>
                    <a:pt x="334" y="113"/>
                  </a:lnTo>
                  <a:lnTo>
                    <a:pt x="142" y="115"/>
                  </a:lnTo>
                  <a:lnTo>
                    <a:pt x="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9" name="îṩľíḋè">
              <a:extLst>
                <a:ext uri="{FF2B5EF4-FFF2-40B4-BE49-F238E27FC236}">
                  <a16:creationId xmlns:a16="http://schemas.microsoft.com/office/drawing/2014/main" id="{63D1D82D-63C9-4A3D-A9AB-28F329696592}"/>
                </a:ext>
              </a:extLst>
            </p:cNvPr>
            <p:cNvSpPr/>
            <p:nvPr/>
          </p:nvSpPr>
          <p:spPr bwMode="auto">
            <a:xfrm>
              <a:off x="4538495" y="3996883"/>
              <a:ext cx="5570" cy="18102"/>
            </a:xfrm>
            <a:custGeom>
              <a:avLst/>
              <a:gdLst>
                <a:gd name="T0" fmla="*/ 4 w 4"/>
                <a:gd name="T1" fmla="*/ 0 h 13"/>
                <a:gd name="T2" fmla="*/ 0 w 4"/>
                <a:gd name="T3" fmla="*/ 11 h 13"/>
                <a:gd name="T4" fmla="*/ 4 w 4"/>
                <a:gd name="T5" fmla="*/ 13 h 13"/>
                <a:gd name="T6" fmla="*/ 4 w 4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3">
                  <a:moveTo>
                    <a:pt x="4" y="0"/>
                  </a:moveTo>
                  <a:lnTo>
                    <a:pt x="0" y="11"/>
                  </a:lnTo>
                  <a:lnTo>
                    <a:pt x="4" y="1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0" name="íş1iďê">
              <a:extLst>
                <a:ext uri="{FF2B5EF4-FFF2-40B4-BE49-F238E27FC236}">
                  <a16:creationId xmlns:a16="http://schemas.microsoft.com/office/drawing/2014/main" id="{21E63DDB-F96F-4530-ABC5-E355824C57E6}"/>
                </a:ext>
              </a:extLst>
            </p:cNvPr>
            <p:cNvSpPr/>
            <p:nvPr/>
          </p:nvSpPr>
          <p:spPr bwMode="auto">
            <a:xfrm>
              <a:off x="4538495" y="3996883"/>
              <a:ext cx="5570" cy="18102"/>
            </a:xfrm>
            <a:custGeom>
              <a:avLst/>
              <a:gdLst>
                <a:gd name="T0" fmla="*/ 4 w 4"/>
                <a:gd name="T1" fmla="*/ 0 h 13"/>
                <a:gd name="T2" fmla="*/ 0 w 4"/>
                <a:gd name="T3" fmla="*/ 11 h 13"/>
                <a:gd name="T4" fmla="*/ 4 w 4"/>
                <a:gd name="T5" fmla="*/ 13 h 13"/>
                <a:gd name="T6" fmla="*/ 4 w 4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3">
                  <a:moveTo>
                    <a:pt x="4" y="0"/>
                  </a:moveTo>
                  <a:lnTo>
                    <a:pt x="0" y="11"/>
                  </a:lnTo>
                  <a:lnTo>
                    <a:pt x="4" y="13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1" name="îṥ1îdê">
              <a:extLst>
                <a:ext uri="{FF2B5EF4-FFF2-40B4-BE49-F238E27FC236}">
                  <a16:creationId xmlns:a16="http://schemas.microsoft.com/office/drawing/2014/main" id="{42CEC666-F3B0-434B-B00A-07E5DE8B81C8}"/>
                </a:ext>
              </a:extLst>
            </p:cNvPr>
            <p:cNvSpPr/>
            <p:nvPr/>
          </p:nvSpPr>
          <p:spPr bwMode="auto">
            <a:xfrm>
              <a:off x="3686289" y="3909156"/>
              <a:ext cx="472056" cy="245079"/>
            </a:xfrm>
            <a:custGeom>
              <a:avLst/>
              <a:gdLst>
                <a:gd name="T0" fmla="*/ 150 w 150"/>
                <a:gd name="T1" fmla="*/ 0 h 78"/>
                <a:gd name="T2" fmla="*/ 89 w 150"/>
                <a:gd name="T3" fmla="*/ 54 h 78"/>
                <a:gd name="T4" fmla="*/ 0 w 150"/>
                <a:gd name="T5" fmla="*/ 73 h 78"/>
                <a:gd name="T6" fmla="*/ 10 w 150"/>
                <a:gd name="T7" fmla="*/ 78 h 78"/>
                <a:gd name="T8" fmla="*/ 11 w 150"/>
                <a:gd name="T9" fmla="*/ 78 h 78"/>
                <a:gd name="T10" fmla="*/ 91 w 150"/>
                <a:gd name="T11" fmla="*/ 65 h 78"/>
                <a:gd name="T12" fmla="*/ 145 w 150"/>
                <a:gd name="T13" fmla="*/ 25 h 78"/>
                <a:gd name="T14" fmla="*/ 146 w 150"/>
                <a:gd name="T15" fmla="*/ 21 h 78"/>
                <a:gd name="T16" fmla="*/ 150 w 150"/>
                <a:gd name="T17" fmla="*/ 0 h 78"/>
                <a:gd name="T18" fmla="*/ 150 w 150"/>
                <a:gd name="T1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0" h="78">
                  <a:moveTo>
                    <a:pt x="150" y="0"/>
                  </a:moveTo>
                  <a:cubicBezTo>
                    <a:pt x="89" y="54"/>
                    <a:pt x="89" y="54"/>
                    <a:pt x="89" y="54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3" y="78"/>
                    <a:pt x="10" y="78"/>
                  </a:cubicBezTo>
                  <a:cubicBezTo>
                    <a:pt x="10" y="78"/>
                    <a:pt x="10" y="78"/>
                    <a:pt x="11" y="78"/>
                  </a:cubicBezTo>
                  <a:cubicBezTo>
                    <a:pt x="19" y="78"/>
                    <a:pt x="91" y="65"/>
                    <a:pt x="91" y="65"/>
                  </a:cubicBezTo>
                  <a:cubicBezTo>
                    <a:pt x="145" y="25"/>
                    <a:pt x="145" y="25"/>
                    <a:pt x="145" y="25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50" y="0"/>
                    <a:pt x="150" y="0"/>
                    <a:pt x="150" y="0"/>
                  </a:cubicBezTo>
                </a:path>
              </a:pathLst>
            </a:custGeom>
            <a:solidFill>
              <a:srgbClr val="171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2" name="îṥľidê">
              <a:extLst>
                <a:ext uri="{FF2B5EF4-FFF2-40B4-BE49-F238E27FC236}">
                  <a16:creationId xmlns:a16="http://schemas.microsoft.com/office/drawing/2014/main" id="{CA063BAF-D7A6-4306-ABC9-B06F39C9B2BB}"/>
                </a:ext>
              </a:extLst>
            </p:cNvPr>
            <p:cNvSpPr/>
            <p:nvPr/>
          </p:nvSpPr>
          <p:spPr bwMode="auto">
            <a:xfrm>
              <a:off x="4141634" y="3909156"/>
              <a:ext cx="16710" cy="77980"/>
            </a:xfrm>
            <a:custGeom>
              <a:avLst/>
              <a:gdLst>
                <a:gd name="T0" fmla="*/ 12 w 12"/>
                <a:gd name="T1" fmla="*/ 0 h 56"/>
                <a:gd name="T2" fmla="*/ 3 w 12"/>
                <a:gd name="T3" fmla="*/ 47 h 56"/>
                <a:gd name="T4" fmla="*/ 0 w 12"/>
                <a:gd name="T5" fmla="*/ 56 h 56"/>
                <a:gd name="T6" fmla="*/ 7 w 12"/>
                <a:gd name="T7" fmla="*/ 54 h 56"/>
                <a:gd name="T8" fmla="*/ 12 w 12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6">
                  <a:moveTo>
                    <a:pt x="12" y="0"/>
                  </a:moveTo>
                  <a:lnTo>
                    <a:pt x="3" y="47"/>
                  </a:lnTo>
                  <a:lnTo>
                    <a:pt x="0" y="56"/>
                  </a:lnTo>
                  <a:lnTo>
                    <a:pt x="7" y="5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3" name="îśľidê">
              <a:extLst>
                <a:ext uri="{FF2B5EF4-FFF2-40B4-BE49-F238E27FC236}">
                  <a16:creationId xmlns:a16="http://schemas.microsoft.com/office/drawing/2014/main" id="{84400E35-DABC-4160-880F-F0FA6A468CE3}"/>
                </a:ext>
              </a:extLst>
            </p:cNvPr>
            <p:cNvSpPr/>
            <p:nvPr/>
          </p:nvSpPr>
          <p:spPr bwMode="auto">
            <a:xfrm>
              <a:off x="4141634" y="3909156"/>
              <a:ext cx="16710" cy="77980"/>
            </a:xfrm>
            <a:custGeom>
              <a:avLst/>
              <a:gdLst>
                <a:gd name="T0" fmla="*/ 12 w 12"/>
                <a:gd name="T1" fmla="*/ 0 h 56"/>
                <a:gd name="T2" fmla="*/ 3 w 12"/>
                <a:gd name="T3" fmla="*/ 47 h 56"/>
                <a:gd name="T4" fmla="*/ 0 w 12"/>
                <a:gd name="T5" fmla="*/ 56 h 56"/>
                <a:gd name="T6" fmla="*/ 7 w 12"/>
                <a:gd name="T7" fmla="*/ 54 h 56"/>
                <a:gd name="T8" fmla="*/ 12 w 12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6">
                  <a:moveTo>
                    <a:pt x="12" y="0"/>
                  </a:moveTo>
                  <a:lnTo>
                    <a:pt x="3" y="47"/>
                  </a:lnTo>
                  <a:lnTo>
                    <a:pt x="0" y="56"/>
                  </a:lnTo>
                  <a:lnTo>
                    <a:pt x="7" y="54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4" name="iśḷíḍê">
              <a:extLst>
                <a:ext uri="{FF2B5EF4-FFF2-40B4-BE49-F238E27FC236}">
                  <a16:creationId xmlns:a16="http://schemas.microsoft.com/office/drawing/2014/main" id="{832BC43A-8E5F-47F2-AFA6-C9F83B7DCDD1}"/>
                </a:ext>
              </a:extLst>
            </p:cNvPr>
            <p:cNvSpPr/>
            <p:nvPr/>
          </p:nvSpPr>
          <p:spPr bwMode="auto">
            <a:xfrm>
              <a:off x="4098467" y="4794783"/>
              <a:ext cx="433066" cy="945504"/>
            </a:xfrm>
            <a:custGeom>
              <a:avLst/>
              <a:gdLst>
                <a:gd name="T0" fmla="*/ 6 w 311"/>
                <a:gd name="T1" fmla="*/ 0 h 679"/>
                <a:gd name="T2" fmla="*/ 270 w 311"/>
                <a:gd name="T3" fmla="*/ 0 h 679"/>
                <a:gd name="T4" fmla="*/ 300 w 311"/>
                <a:gd name="T5" fmla="*/ 295 h 679"/>
                <a:gd name="T6" fmla="*/ 311 w 311"/>
                <a:gd name="T7" fmla="*/ 679 h 679"/>
                <a:gd name="T8" fmla="*/ 277 w 311"/>
                <a:gd name="T9" fmla="*/ 304 h 679"/>
                <a:gd name="T10" fmla="*/ 241 w 311"/>
                <a:gd name="T11" fmla="*/ 18 h 679"/>
                <a:gd name="T12" fmla="*/ 0 w 311"/>
                <a:gd name="T13" fmla="*/ 18 h 679"/>
                <a:gd name="T14" fmla="*/ 6 w 311"/>
                <a:gd name="T15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1" h="679">
                  <a:moveTo>
                    <a:pt x="6" y="0"/>
                  </a:moveTo>
                  <a:lnTo>
                    <a:pt x="270" y="0"/>
                  </a:lnTo>
                  <a:lnTo>
                    <a:pt x="300" y="295"/>
                  </a:lnTo>
                  <a:lnTo>
                    <a:pt x="311" y="679"/>
                  </a:lnTo>
                  <a:lnTo>
                    <a:pt x="277" y="304"/>
                  </a:lnTo>
                  <a:lnTo>
                    <a:pt x="241" y="18"/>
                  </a:lnTo>
                  <a:lnTo>
                    <a:pt x="0" y="1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5" name="ïsḻïďê">
              <a:extLst>
                <a:ext uri="{FF2B5EF4-FFF2-40B4-BE49-F238E27FC236}">
                  <a16:creationId xmlns:a16="http://schemas.microsoft.com/office/drawing/2014/main" id="{4A5F5076-8540-4C43-A89F-F9EC39AE19B8}"/>
                </a:ext>
              </a:extLst>
            </p:cNvPr>
            <p:cNvSpPr/>
            <p:nvPr/>
          </p:nvSpPr>
          <p:spPr bwMode="auto">
            <a:xfrm>
              <a:off x="3918835" y="4857445"/>
              <a:ext cx="335591" cy="892589"/>
            </a:xfrm>
            <a:custGeom>
              <a:avLst/>
              <a:gdLst>
                <a:gd name="T0" fmla="*/ 241 w 241"/>
                <a:gd name="T1" fmla="*/ 0 h 641"/>
                <a:gd name="T2" fmla="*/ 144 w 241"/>
                <a:gd name="T3" fmla="*/ 246 h 641"/>
                <a:gd name="T4" fmla="*/ 20 w 241"/>
                <a:gd name="T5" fmla="*/ 641 h 641"/>
                <a:gd name="T6" fmla="*/ 0 w 241"/>
                <a:gd name="T7" fmla="*/ 641 h 641"/>
                <a:gd name="T8" fmla="*/ 122 w 241"/>
                <a:gd name="T9" fmla="*/ 244 h 641"/>
                <a:gd name="T10" fmla="*/ 241 w 241"/>
                <a:gd name="T11" fmla="*/ 0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641">
                  <a:moveTo>
                    <a:pt x="241" y="0"/>
                  </a:moveTo>
                  <a:lnTo>
                    <a:pt x="144" y="246"/>
                  </a:lnTo>
                  <a:lnTo>
                    <a:pt x="20" y="641"/>
                  </a:lnTo>
                  <a:lnTo>
                    <a:pt x="0" y="641"/>
                  </a:lnTo>
                  <a:lnTo>
                    <a:pt x="122" y="244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6" name="íṣļïḋè">
              <a:extLst>
                <a:ext uri="{FF2B5EF4-FFF2-40B4-BE49-F238E27FC236}">
                  <a16:creationId xmlns:a16="http://schemas.microsoft.com/office/drawing/2014/main" id="{D5DF2B4C-F68A-432B-AF67-489BC81FF0BC}"/>
                </a:ext>
              </a:extLst>
            </p:cNvPr>
            <p:cNvSpPr/>
            <p:nvPr/>
          </p:nvSpPr>
          <p:spPr bwMode="auto">
            <a:xfrm>
              <a:off x="6052137" y="3832569"/>
              <a:ext cx="34812" cy="76587"/>
            </a:xfrm>
            <a:custGeom>
              <a:avLst/>
              <a:gdLst>
                <a:gd name="T0" fmla="*/ 13 w 25"/>
                <a:gd name="T1" fmla="*/ 0 h 55"/>
                <a:gd name="T2" fmla="*/ 0 w 25"/>
                <a:gd name="T3" fmla="*/ 55 h 55"/>
                <a:gd name="T4" fmla="*/ 9 w 25"/>
                <a:gd name="T5" fmla="*/ 55 h 55"/>
                <a:gd name="T6" fmla="*/ 9 w 25"/>
                <a:gd name="T7" fmla="*/ 52 h 55"/>
                <a:gd name="T8" fmla="*/ 25 w 25"/>
                <a:gd name="T9" fmla="*/ 25 h 55"/>
                <a:gd name="T10" fmla="*/ 13 w 25"/>
                <a:gd name="T1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55">
                  <a:moveTo>
                    <a:pt x="13" y="0"/>
                  </a:moveTo>
                  <a:lnTo>
                    <a:pt x="0" y="55"/>
                  </a:lnTo>
                  <a:lnTo>
                    <a:pt x="9" y="55"/>
                  </a:lnTo>
                  <a:lnTo>
                    <a:pt x="9" y="52"/>
                  </a:lnTo>
                  <a:lnTo>
                    <a:pt x="25" y="2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E0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7" name="íṥľídê">
              <a:extLst>
                <a:ext uri="{FF2B5EF4-FFF2-40B4-BE49-F238E27FC236}">
                  <a16:creationId xmlns:a16="http://schemas.microsoft.com/office/drawing/2014/main" id="{0F9CA751-0931-4B0B-9F96-133E123E514F}"/>
                </a:ext>
              </a:extLst>
            </p:cNvPr>
            <p:cNvSpPr/>
            <p:nvPr/>
          </p:nvSpPr>
          <p:spPr bwMode="auto">
            <a:xfrm>
              <a:off x="6052137" y="3832569"/>
              <a:ext cx="34812" cy="76587"/>
            </a:xfrm>
            <a:custGeom>
              <a:avLst/>
              <a:gdLst>
                <a:gd name="T0" fmla="*/ 13 w 25"/>
                <a:gd name="T1" fmla="*/ 0 h 55"/>
                <a:gd name="T2" fmla="*/ 0 w 25"/>
                <a:gd name="T3" fmla="*/ 55 h 55"/>
                <a:gd name="T4" fmla="*/ 9 w 25"/>
                <a:gd name="T5" fmla="*/ 55 h 55"/>
                <a:gd name="T6" fmla="*/ 9 w 25"/>
                <a:gd name="T7" fmla="*/ 52 h 55"/>
                <a:gd name="T8" fmla="*/ 25 w 25"/>
                <a:gd name="T9" fmla="*/ 25 h 55"/>
                <a:gd name="T10" fmla="*/ 13 w 25"/>
                <a:gd name="T1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55">
                  <a:moveTo>
                    <a:pt x="13" y="0"/>
                  </a:moveTo>
                  <a:lnTo>
                    <a:pt x="0" y="55"/>
                  </a:lnTo>
                  <a:lnTo>
                    <a:pt x="9" y="55"/>
                  </a:lnTo>
                  <a:lnTo>
                    <a:pt x="9" y="52"/>
                  </a:lnTo>
                  <a:lnTo>
                    <a:pt x="25" y="25"/>
                  </a:lnTo>
                  <a:lnTo>
                    <a:pt x="1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8" name="íṥlíḓê">
              <a:extLst>
                <a:ext uri="{FF2B5EF4-FFF2-40B4-BE49-F238E27FC236}">
                  <a16:creationId xmlns:a16="http://schemas.microsoft.com/office/drawing/2014/main" id="{CC9B2416-3505-4E5D-9CB4-838651F4F0F9}"/>
                </a:ext>
              </a:extLst>
            </p:cNvPr>
            <p:cNvSpPr/>
            <p:nvPr/>
          </p:nvSpPr>
          <p:spPr bwMode="auto">
            <a:xfrm>
              <a:off x="6029857" y="3909156"/>
              <a:ext cx="37597" cy="285461"/>
            </a:xfrm>
            <a:custGeom>
              <a:avLst/>
              <a:gdLst>
                <a:gd name="T0" fmla="*/ 25 w 27"/>
                <a:gd name="T1" fmla="*/ 0 h 205"/>
                <a:gd name="T2" fmla="*/ 16 w 27"/>
                <a:gd name="T3" fmla="*/ 0 h 205"/>
                <a:gd name="T4" fmla="*/ 0 w 27"/>
                <a:gd name="T5" fmla="*/ 205 h 205"/>
                <a:gd name="T6" fmla="*/ 27 w 27"/>
                <a:gd name="T7" fmla="*/ 137 h 205"/>
                <a:gd name="T8" fmla="*/ 25 w 27"/>
                <a:gd name="T9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05">
                  <a:moveTo>
                    <a:pt x="25" y="0"/>
                  </a:moveTo>
                  <a:lnTo>
                    <a:pt x="16" y="0"/>
                  </a:lnTo>
                  <a:lnTo>
                    <a:pt x="0" y="205"/>
                  </a:lnTo>
                  <a:lnTo>
                    <a:pt x="27" y="137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E0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9" name="ïsḻíḓé">
              <a:extLst>
                <a:ext uri="{FF2B5EF4-FFF2-40B4-BE49-F238E27FC236}">
                  <a16:creationId xmlns:a16="http://schemas.microsoft.com/office/drawing/2014/main" id="{5B52D0FD-86CC-4D6B-A2B7-5707A0D66D39}"/>
                </a:ext>
              </a:extLst>
            </p:cNvPr>
            <p:cNvSpPr/>
            <p:nvPr/>
          </p:nvSpPr>
          <p:spPr bwMode="auto">
            <a:xfrm>
              <a:off x="6029857" y="3909156"/>
              <a:ext cx="37597" cy="285461"/>
            </a:xfrm>
            <a:custGeom>
              <a:avLst/>
              <a:gdLst>
                <a:gd name="T0" fmla="*/ 25 w 27"/>
                <a:gd name="T1" fmla="*/ 0 h 205"/>
                <a:gd name="T2" fmla="*/ 16 w 27"/>
                <a:gd name="T3" fmla="*/ 0 h 205"/>
                <a:gd name="T4" fmla="*/ 0 w 27"/>
                <a:gd name="T5" fmla="*/ 205 h 205"/>
                <a:gd name="T6" fmla="*/ 27 w 27"/>
                <a:gd name="T7" fmla="*/ 137 h 205"/>
                <a:gd name="T8" fmla="*/ 25 w 27"/>
                <a:gd name="T9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05">
                  <a:moveTo>
                    <a:pt x="25" y="0"/>
                  </a:moveTo>
                  <a:lnTo>
                    <a:pt x="16" y="0"/>
                  </a:lnTo>
                  <a:lnTo>
                    <a:pt x="0" y="205"/>
                  </a:lnTo>
                  <a:lnTo>
                    <a:pt x="27" y="137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0" name="iś1iḑê">
              <a:extLst>
                <a:ext uri="{FF2B5EF4-FFF2-40B4-BE49-F238E27FC236}">
                  <a16:creationId xmlns:a16="http://schemas.microsoft.com/office/drawing/2014/main" id="{3A836066-2CDA-442E-8E7D-B9882EE1829C}"/>
                </a:ext>
              </a:extLst>
            </p:cNvPr>
            <p:cNvSpPr/>
            <p:nvPr/>
          </p:nvSpPr>
          <p:spPr bwMode="auto">
            <a:xfrm>
              <a:off x="6277721" y="3302028"/>
              <a:ext cx="427496" cy="767265"/>
            </a:xfrm>
            <a:custGeom>
              <a:avLst/>
              <a:gdLst>
                <a:gd name="T0" fmla="*/ 296 w 307"/>
                <a:gd name="T1" fmla="*/ 7 h 551"/>
                <a:gd name="T2" fmla="*/ 228 w 307"/>
                <a:gd name="T3" fmla="*/ 323 h 551"/>
                <a:gd name="T4" fmla="*/ 0 w 307"/>
                <a:gd name="T5" fmla="*/ 519 h 551"/>
                <a:gd name="T6" fmla="*/ 7 w 307"/>
                <a:gd name="T7" fmla="*/ 551 h 551"/>
                <a:gd name="T8" fmla="*/ 242 w 307"/>
                <a:gd name="T9" fmla="*/ 341 h 551"/>
                <a:gd name="T10" fmla="*/ 307 w 307"/>
                <a:gd name="T11" fmla="*/ 0 h 551"/>
                <a:gd name="T12" fmla="*/ 296 w 307"/>
                <a:gd name="T13" fmla="*/ 7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7" h="551">
                  <a:moveTo>
                    <a:pt x="296" y="7"/>
                  </a:moveTo>
                  <a:lnTo>
                    <a:pt x="228" y="323"/>
                  </a:lnTo>
                  <a:lnTo>
                    <a:pt x="0" y="519"/>
                  </a:lnTo>
                  <a:lnTo>
                    <a:pt x="7" y="551"/>
                  </a:lnTo>
                  <a:lnTo>
                    <a:pt x="242" y="341"/>
                  </a:lnTo>
                  <a:lnTo>
                    <a:pt x="307" y="0"/>
                  </a:lnTo>
                  <a:lnTo>
                    <a:pt x="296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1" name="išļîḓé">
              <a:extLst>
                <a:ext uri="{FF2B5EF4-FFF2-40B4-BE49-F238E27FC236}">
                  <a16:creationId xmlns:a16="http://schemas.microsoft.com/office/drawing/2014/main" id="{DC05F379-3140-4C94-9644-3B9E154C1635}"/>
                </a:ext>
              </a:extLst>
            </p:cNvPr>
            <p:cNvSpPr/>
            <p:nvPr/>
          </p:nvSpPr>
          <p:spPr bwMode="auto">
            <a:xfrm>
              <a:off x="5461719" y="3846494"/>
              <a:ext cx="323059" cy="150389"/>
            </a:xfrm>
            <a:custGeom>
              <a:avLst/>
              <a:gdLst>
                <a:gd name="T0" fmla="*/ 27 w 232"/>
                <a:gd name="T1" fmla="*/ 0 h 108"/>
                <a:gd name="T2" fmla="*/ 232 w 232"/>
                <a:gd name="T3" fmla="*/ 81 h 108"/>
                <a:gd name="T4" fmla="*/ 228 w 232"/>
                <a:gd name="T5" fmla="*/ 108 h 108"/>
                <a:gd name="T6" fmla="*/ 0 w 232"/>
                <a:gd name="T7" fmla="*/ 11 h 108"/>
                <a:gd name="T8" fmla="*/ 27 w 232"/>
                <a:gd name="T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108">
                  <a:moveTo>
                    <a:pt x="27" y="0"/>
                  </a:moveTo>
                  <a:lnTo>
                    <a:pt x="232" y="81"/>
                  </a:lnTo>
                  <a:lnTo>
                    <a:pt x="228" y="108"/>
                  </a:lnTo>
                  <a:lnTo>
                    <a:pt x="0" y="11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2" name="íš1iďè">
              <a:extLst>
                <a:ext uri="{FF2B5EF4-FFF2-40B4-BE49-F238E27FC236}">
                  <a16:creationId xmlns:a16="http://schemas.microsoft.com/office/drawing/2014/main" id="{D1A2238E-6AF8-4313-B453-EA52788DF46C}"/>
                </a:ext>
              </a:extLst>
            </p:cNvPr>
            <p:cNvSpPr/>
            <p:nvPr/>
          </p:nvSpPr>
          <p:spPr bwMode="auto">
            <a:xfrm>
              <a:off x="5769461" y="4819847"/>
              <a:ext cx="465093" cy="930186"/>
            </a:xfrm>
            <a:custGeom>
              <a:avLst/>
              <a:gdLst>
                <a:gd name="T0" fmla="*/ 0 w 334"/>
                <a:gd name="T1" fmla="*/ 0 h 668"/>
                <a:gd name="T2" fmla="*/ 289 w 334"/>
                <a:gd name="T3" fmla="*/ 0 h 668"/>
                <a:gd name="T4" fmla="*/ 334 w 334"/>
                <a:gd name="T5" fmla="*/ 668 h 668"/>
                <a:gd name="T6" fmla="*/ 320 w 334"/>
                <a:gd name="T7" fmla="*/ 668 h 668"/>
                <a:gd name="T8" fmla="*/ 264 w 334"/>
                <a:gd name="T9" fmla="*/ 13 h 668"/>
                <a:gd name="T10" fmla="*/ 0 w 334"/>
                <a:gd name="T11" fmla="*/ 0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4" h="668">
                  <a:moveTo>
                    <a:pt x="0" y="0"/>
                  </a:moveTo>
                  <a:lnTo>
                    <a:pt x="289" y="0"/>
                  </a:lnTo>
                  <a:lnTo>
                    <a:pt x="334" y="668"/>
                  </a:lnTo>
                  <a:lnTo>
                    <a:pt x="320" y="668"/>
                  </a:lnTo>
                  <a:lnTo>
                    <a:pt x="264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3" name="íṧ1ïdê">
              <a:extLst>
                <a:ext uri="{FF2B5EF4-FFF2-40B4-BE49-F238E27FC236}">
                  <a16:creationId xmlns:a16="http://schemas.microsoft.com/office/drawing/2014/main" id="{4E3FA557-FBEB-41C1-B384-065B78D5AA4D}"/>
                </a:ext>
              </a:extLst>
            </p:cNvPr>
            <p:cNvSpPr/>
            <p:nvPr/>
          </p:nvSpPr>
          <p:spPr bwMode="auto">
            <a:xfrm>
              <a:off x="5677556" y="4854660"/>
              <a:ext cx="252042" cy="895374"/>
            </a:xfrm>
            <a:custGeom>
              <a:avLst/>
              <a:gdLst>
                <a:gd name="T0" fmla="*/ 181 w 181"/>
                <a:gd name="T1" fmla="*/ 0 h 643"/>
                <a:gd name="T2" fmla="*/ 12 w 181"/>
                <a:gd name="T3" fmla="*/ 643 h 643"/>
                <a:gd name="T4" fmla="*/ 0 w 181"/>
                <a:gd name="T5" fmla="*/ 643 h 643"/>
                <a:gd name="T6" fmla="*/ 163 w 181"/>
                <a:gd name="T7" fmla="*/ 0 h 643"/>
                <a:gd name="T8" fmla="*/ 181 w 181"/>
                <a:gd name="T9" fmla="*/ 0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643">
                  <a:moveTo>
                    <a:pt x="181" y="0"/>
                  </a:moveTo>
                  <a:lnTo>
                    <a:pt x="12" y="643"/>
                  </a:lnTo>
                  <a:lnTo>
                    <a:pt x="0" y="643"/>
                  </a:lnTo>
                  <a:lnTo>
                    <a:pt x="163" y="0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4" name="îṥliďê">
              <a:extLst>
                <a:ext uri="{FF2B5EF4-FFF2-40B4-BE49-F238E27FC236}">
                  <a16:creationId xmlns:a16="http://schemas.microsoft.com/office/drawing/2014/main" id="{300F90E1-37D8-4F53-B437-69D75B1F7100}"/>
                </a:ext>
              </a:extLst>
            </p:cNvPr>
            <p:cNvSpPr/>
            <p:nvPr/>
          </p:nvSpPr>
          <p:spPr bwMode="auto">
            <a:xfrm>
              <a:off x="8260633" y="3459380"/>
              <a:ext cx="178239" cy="247864"/>
            </a:xfrm>
            <a:custGeom>
              <a:avLst/>
              <a:gdLst>
                <a:gd name="T0" fmla="*/ 57 w 57"/>
                <a:gd name="T1" fmla="*/ 0 h 79"/>
                <a:gd name="T2" fmla="*/ 18 w 57"/>
                <a:gd name="T3" fmla="*/ 28 h 79"/>
                <a:gd name="T4" fmla="*/ 8 w 57"/>
                <a:gd name="T5" fmla="*/ 26 h 79"/>
                <a:gd name="T6" fmla="*/ 4 w 57"/>
                <a:gd name="T7" fmla="*/ 29 h 79"/>
                <a:gd name="T8" fmla="*/ 25 w 57"/>
                <a:gd name="T9" fmla="*/ 79 h 79"/>
                <a:gd name="T10" fmla="*/ 33 w 57"/>
                <a:gd name="T11" fmla="*/ 41 h 79"/>
                <a:gd name="T12" fmla="*/ 57 w 57"/>
                <a:gd name="T1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79">
                  <a:moveTo>
                    <a:pt x="57" y="0"/>
                  </a:moveTo>
                  <a:cubicBezTo>
                    <a:pt x="57" y="0"/>
                    <a:pt x="41" y="28"/>
                    <a:pt x="18" y="28"/>
                  </a:cubicBezTo>
                  <a:cubicBezTo>
                    <a:pt x="15" y="28"/>
                    <a:pt x="11" y="27"/>
                    <a:pt x="8" y="26"/>
                  </a:cubicBezTo>
                  <a:cubicBezTo>
                    <a:pt x="6" y="27"/>
                    <a:pt x="5" y="28"/>
                    <a:pt x="4" y="29"/>
                  </a:cubicBezTo>
                  <a:cubicBezTo>
                    <a:pt x="2" y="40"/>
                    <a:pt x="0" y="63"/>
                    <a:pt x="25" y="79"/>
                  </a:cubicBezTo>
                  <a:cubicBezTo>
                    <a:pt x="25" y="79"/>
                    <a:pt x="18" y="59"/>
                    <a:pt x="33" y="41"/>
                  </a:cubicBezTo>
                  <a:cubicBezTo>
                    <a:pt x="48" y="23"/>
                    <a:pt x="57" y="18"/>
                    <a:pt x="57" y="0"/>
                  </a:cubicBezTo>
                </a:path>
              </a:pathLst>
            </a:custGeom>
            <a:solidFill>
              <a:srgbClr val="6C3C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5" name="ïsḷiḑê">
              <a:extLst>
                <a:ext uri="{FF2B5EF4-FFF2-40B4-BE49-F238E27FC236}">
                  <a16:creationId xmlns:a16="http://schemas.microsoft.com/office/drawing/2014/main" id="{3D459828-36CD-472E-AEB4-CAF8EBE37914}"/>
                </a:ext>
              </a:extLst>
            </p:cNvPr>
            <p:cNvSpPr/>
            <p:nvPr/>
          </p:nvSpPr>
          <p:spPr bwMode="auto">
            <a:xfrm>
              <a:off x="8273166" y="3537360"/>
              <a:ext cx="12532" cy="12532"/>
            </a:xfrm>
            <a:custGeom>
              <a:avLst/>
              <a:gdLst>
                <a:gd name="T0" fmla="*/ 1 w 4"/>
                <a:gd name="T1" fmla="*/ 0 h 4"/>
                <a:gd name="T2" fmla="*/ 0 w 4"/>
                <a:gd name="T3" fmla="*/ 4 h 4"/>
                <a:gd name="T4" fmla="*/ 4 w 4"/>
                <a:gd name="T5" fmla="*/ 1 h 4"/>
                <a:gd name="T6" fmla="*/ 1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1" y="0"/>
                  </a:moveTo>
                  <a:cubicBezTo>
                    <a:pt x="1" y="0"/>
                    <a:pt x="0" y="1"/>
                    <a:pt x="0" y="4"/>
                  </a:cubicBezTo>
                  <a:cubicBezTo>
                    <a:pt x="1" y="3"/>
                    <a:pt x="2" y="2"/>
                    <a:pt x="4" y="1"/>
                  </a:cubicBezTo>
                  <a:cubicBezTo>
                    <a:pt x="3" y="1"/>
                    <a:pt x="2" y="0"/>
                    <a:pt x="1" y="0"/>
                  </a:cubicBezTo>
                </a:path>
              </a:pathLst>
            </a:custGeom>
            <a:solidFill>
              <a:srgbClr val="6C3C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6" name="i$1íḋè">
              <a:extLst>
                <a:ext uri="{FF2B5EF4-FFF2-40B4-BE49-F238E27FC236}">
                  <a16:creationId xmlns:a16="http://schemas.microsoft.com/office/drawing/2014/main" id="{B57CD53F-3A64-492B-A220-386C5EE46821}"/>
                </a:ext>
              </a:extLst>
            </p:cNvPr>
            <p:cNvSpPr/>
            <p:nvPr/>
          </p:nvSpPr>
          <p:spPr bwMode="auto">
            <a:xfrm>
              <a:off x="7373614" y="3302028"/>
              <a:ext cx="600165" cy="625230"/>
            </a:xfrm>
            <a:custGeom>
              <a:avLst/>
              <a:gdLst>
                <a:gd name="T0" fmla="*/ 0 w 191"/>
                <a:gd name="T1" fmla="*/ 3 h 199"/>
                <a:gd name="T2" fmla="*/ 40 w 191"/>
                <a:gd name="T3" fmla="*/ 118 h 199"/>
                <a:gd name="T4" fmla="*/ 175 w 191"/>
                <a:gd name="T5" fmla="*/ 199 h 199"/>
                <a:gd name="T6" fmla="*/ 191 w 191"/>
                <a:gd name="T7" fmla="*/ 190 h 199"/>
                <a:gd name="T8" fmla="*/ 45 w 191"/>
                <a:gd name="T9" fmla="*/ 110 h 199"/>
                <a:gd name="T10" fmla="*/ 4 w 191"/>
                <a:gd name="T11" fmla="*/ 0 h 199"/>
                <a:gd name="T12" fmla="*/ 0 w 191"/>
                <a:gd name="T13" fmla="*/ 3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199">
                  <a:moveTo>
                    <a:pt x="0" y="3"/>
                  </a:moveTo>
                  <a:cubicBezTo>
                    <a:pt x="40" y="118"/>
                    <a:pt x="40" y="118"/>
                    <a:pt x="40" y="118"/>
                  </a:cubicBezTo>
                  <a:cubicBezTo>
                    <a:pt x="175" y="199"/>
                    <a:pt x="175" y="199"/>
                    <a:pt x="175" y="199"/>
                  </a:cubicBezTo>
                  <a:cubicBezTo>
                    <a:pt x="175" y="199"/>
                    <a:pt x="188" y="196"/>
                    <a:pt x="191" y="190"/>
                  </a:cubicBezTo>
                  <a:cubicBezTo>
                    <a:pt x="45" y="110"/>
                    <a:pt x="45" y="110"/>
                    <a:pt x="45" y="110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7" name="íṣḷîdê">
              <a:extLst>
                <a:ext uri="{FF2B5EF4-FFF2-40B4-BE49-F238E27FC236}">
                  <a16:creationId xmlns:a16="http://schemas.microsoft.com/office/drawing/2014/main" id="{2558A3F3-C37B-495B-AC79-CAB168FC4209}"/>
                </a:ext>
              </a:extLst>
            </p:cNvPr>
            <p:cNvSpPr/>
            <p:nvPr/>
          </p:nvSpPr>
          <p:spPr bwMode="auto">
            <a:xfrm>
              <a:off x="7911117" y="5083029"/>
              <a:ext cx="162922" cy="622445"/>
            </a:xfrm>
            <a:custGeom>
              <a:avLst/>
              <a:gdLst>
                <a:gd name="T0" fmla="*/ 15 w 52"/>
                <a:gd name="T1" fmla="*/ 0 h 198"/>
                <a:gd name="T2" fmla="*/ 0 w 52"/>
                <a:gd name="T3" fmla="*/ 0 h 198"/>
                <a:gd name="T4" fmla="*/ 32 w 52"/>
                <a:gd name="T5" fmla="*/ 138 h 198"/>
                <a:gd name="T6" fmla="*/ 44 w 52"/>
                <a:gd name="T7" fmla="*/ 198 h 198"/>
                <a:gd name="T8" fmla="*/ 52 w 52"/>
                <a:gd name="T9" fmla="*/ 198 h 198"/>
                <a:gd name="T10" fmla="*/ 42 w 52"/>
                <a:gd name="T11" fmla="*/ 164 h 198"/>
                <a:gd name="T12" fmla="*/ 35 w 52"/>
                <a:gd name="T13" fmla="*/ 66 h 198"/>
                <a:gd name="T14" fmla="*/ 15 w 52"/>
                <a:gd name="T15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198">
                  <a:moveTo>
                    <a:pt x="1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9" y="28"/>
                    <a:pt x="29" y="108"/>
                    <a:pt x="32" y="138"/>
                  </a:cubicBezTo>
                  <a:cubicBezTo>
                    <a:pt x="34" y="163"/>
                    <a:pt x="41" y="187"/>
                    <a:pt x="44" y="198"/>
                  </a:cubicBezTo>
                  <a:cubicBezTo>
                    <a:pt x="52" y="198"/>
                    <a:pt x="52" y="198"/>
                    <a:pt x="52" y="198"/>
                  </a:cubicBezTo>
                  <a:cubicBezTo>
                    <a:pt x="49" y="191"/>
                    <a:pt x="45" y="179"/>
                    <a:pt x="42" y="164"/>
                  </a:cubicBezTo>
                  <a:cubicBezTo>
                    <a:pt x="38" y="142"/>
                    <a:pt x="39" y="98"/>
                    <a:pt x="35" y="66"/>
                  </a:cubicBezTo>
                  <a:cubicBezTo>
                    <a:pt x="32" y="39"/>
                    <a:pt x="19" y="10"/>
                    <a:pt x="15" y="0"/>
                  </a:cubicBezTo>
                </a:path>
              </a:pathLst>
            </a:custGeom>
            <a:solidFill>
              <a:srgbClr val="FFAC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8" name="îšlíḓê">
              <a:extLst>
                <a:ext uri="{FF2B5EF4-FFF2-40B4-BE49-F238E27FC236}">
                  <a16:creationId xmlns:a16="http://schemas.microsoft.com/office/drawing/2014/main" id="{9C8B0ECE-A6E5-41D5-B1EE-838058BEF3F2}"/>
                </a:ext>
              </a:extLst>
            </p:cNvPr>
            <p:cNvSpPr/>
            <p:nvPr/>
          </p:nvSpPr>
          <p:spPr bwMode="auto">
            <a:xfrm>
              <a:off x="7898585" y="4512106"/>
              <a:ext cx="304956" cy="570923"/>
            </a:xfrm>
            <a:custGeom>
              <a:avLst/>
              <a:gdLst>
                <a:gd name="T0" fmla="*/ 0 w 97"/>
                <a:gd name="T1" fmla="*/ 0 h 182"/>
                <a:gd name="T2" fmla="*/ 52 w 97"/>
                <a:gd name="T3" fmla="*/ 19 h 182"/>
                <a:gd name="T4" fmla="*/ 65 w 97"/>
                <a:gd name="T5" fmla="*/ 18 h 182"/>
                <a:gd name="T6" fmla="*/ 0 w 97"/>
                <a:gd name="T7" fmla="*/ 173 h 182"/>
                <a:gd name="T8" fmla="*/ 4 w 97"/>
                <a:gd name="T9" fmla="*/ 182 h 182"/>
                <a:gd name="T10" fmla="*/ 19 w 97"/>
                <a:gd name="T11" fmla="*/ 182 h 182"/>
                <a:gd name="T12" fmla="*/ 17 w 97"/>
                <a:gd name="T13" fmla="*/ 178 h 182"/>
                <a:gd name="T14" fmla="*/ 83 w 97"/>
                <a:gd name="T15" fmla="*/ 81 h 182"/>
                <a:gd name="T16" fmla="*/ 79 w 97"/>
                <a:gd name="T17" fmla="*/ 4 h 182"/>
                <a:gd name="T18" fmla="*/ 48 w 97"/>
                <a:gd name="T19" fmla="*/ 11 h 182"/>
                <a:gd name="T20" fmla="*/ 0 w 97"/>
                <a:gd name="T21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7" h="182">
                  <a:moveTo>
                    <a:pt x="0" y="0"/>
                  </a:moveTo>
                  <a:cubicBezTo>
                    <a:pt x="15" y="16"/>
                    <a:pt x="37" y="19"/>
                    <a:pt x="52" y="19"/>
                  </a:cubicBezTo>
                  <a:cubicBezTo>
                    <a:pt x="60" y="19"/>
                    <a:pt x="65" y="18"/>
                    <a:pt x="65" y="18"/>
                  </a:cubicBezTo>
                  <a:cubicBezTo>
                    <a:pt x="85" y="118"/>
                    <a:pt x="0" y="173"/>
                    <a:pt x="0" y="173"/>
                  </a:cubicBezTo>
                  <a:cubicBezTo>
                    <a:pt x="1" y="174"/>
                    <a:pt x="2" y="178"/>
                    <a:pt x="4" y="182"/>
                  </a:cubicBezTo>
                  <a:cubicBezTo>
                    <a:pt x="19" y="182"/>
                    <a:pt x="19" y="182"/>
                    <a:pt x="19" y="182"/>
                  </a:cubicBezTo>
                  <a:cubicBezTo>
                    <a:pt x="18" y="179"/>
                    <a:pt x="17" y="178"/>
                    <a:pt x="17" y="178"/>
                  </a:cubicBezTo>
                  <a:cubicBezTo>
                    <a:pt x="17" y="178"/>
                    <a:pt x="68" y="121"/>
                    <a:pt x="83" y="81"/>
                  </a:cubicBezTo>
                  <a:cubicBezTo>
                    <a:pt x="97" y="41"/>
                    <a:pt x="79" y="4"/>
                    <a:pt x="79" y="4"/>
                  </a:cubicBezTo>
                  <a:cubicBezTo>
                    <a:pt x="69" y="9"/>
                    <a:pt x="58" y="11"/>
                    <a:pt x="48" y="11"/>
                  </a:cubicBezTo>
                  <a:cubicBezTo>
                    <a:pt x="23" y="11"/>
                    <a:pt x="0" y="0"/>
                    <a:pt x="0" y="0"/>
                  </a:cubicBezTo>
                </a:path>
              </a:pathLst>
            </a:custGeom>
            <a:solidFill>
              <a:srgbClr val="171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9" name="íślíḍê">
              <a:extLst>
                <a:ext uri="{FF2B5EF4-FFF2-40B4-BE49-F238E27FC236}">
                  <a16:creationId xmlns:a16="http://schemas.microsoft.com/office/drawing/2014/main" id="{B86A80A8-9688-4D9A-9557-A9C6A7129EDD}"/>
                </a:ext>
              </a:extLst>
            </p:cNvPr>
            <p:cNvSpPr/>
            <p:nvPr/>
          </p:nvSpPr>
          <p:spPr bwMode="auto">
            <a:xfrm>
              <a:off x="8048974" y="5705474"/>
              <a:ext cx="32027" cy="37597"/>
            </a:xfrm>
            <a:custGeom>
              <a:avLst/>
              <a:gdLst>
                <a:gd name="T0" fmla="*/ 8 w 10"/>
                <a:gd name="T1" fmla="*/ 0 h 12"/>
                <a:gd name="T2" fmla="*/ 0 w 10"/>
                <a:gd name="T3" fmla="*/ 0 h 12"/>
                <a:gd name="T4" fmla="*/ 3 w 10"/>
                <a:gd name="T5" fmla="*/ 8 h 12"/>
                <a:gd name="T6" fmla="*/ 5 w 10"/>
                <a:gd name="T7" fmla="*/ 12 h 12"/>
                <a:gd name="T8" fmla="*/ 10 w 10"/>
                <a:gd name="T9" fmla="*/ 6 h 12"/>
                <a:gd name="T10" fmla="*/ 10 w 10"/>
                <a:gd name="T11" fmla="*/ 6 h 12"/>
                <a:gd name="T12" fmla="*/ 8 w 10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5"/>
                    <a:pt x="3" y="8"/>
                    <a:pt x="3" y="8"/>
                  </a:cubicBezTo>
                  <a:cubicBezTo>
                    <a:pt x="4" y="9"/>
                    <a:pt x="4" y="11"/>
                    <a:pt x="5" y="12"/>
                  </a:cubicBezTo>
                  <a:cubicBezTo>
                    <a:pt x="7" y="10"/>
                    <a:pt x="9" y="8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9" y="4"/>
                    <a:pt x="8" y="0"/>
                  </a:cubicBezTo>
                </a:path>
              </a:pathLst>
            </a:custGeom>
            <a:solidFill>
              <a:srgbClr val="FFAC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0" name="îsḻîḓé">
              <a:extLst>
                <a:ext uri="{FF2B5EF4-FFF2-40B4-BE49-F238E27FC236}">
                  <a16:creationId xmlns:a16="http://schemas.microsoft.com/office/drawing/2014/main" id="{FFC126FA-7D1F-4C14-870B-6B4056C95809}"/>
                </a:ext>
              </a:extLst>
            </p:cNvPr>
            <p:cNvSpPr/>
            <p:nvPr/>
          </p:nvSpPr>
          <p:spPr bwMode="auto">
            <a:xfrm>
              <a:off x="8065684" y="5724969"/>
              <a:ext cx="59877" cy="165707"/>
            </a:xfrm>
            <a:custGeom>
              <a:avLst/>
              <a:gdLst>
                <a:gd name="T0" fmla="*/ 5 w 19"/>
                <a:gd name="T1" fmla="*/ 0 h 53"/>
                <a:gd name="T2" fmla="*/ 0 w 19"/>
                <a:gd name="T3" fmla="*/ 6 h 53"/>
                <a:gd name="T4" fmla="*/ 0 w 19"/>
                <a:gd name="T5" fmla="*/ 53 h 53"/>
                <a:gd name="T6" fmla="*/ 4 w 19"/>
                <a:gd name="T7" fmla="*/ 53 h 53"/>
                <a:gd name="T8" fmla="*/ 5 w 1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53">
                  <a:moveTo>
                    <a:pt x="5" y="0"/>
                  </a:moveTo>
                  <a:cubicBezTo>
                    <a:pt x="4" y="2"/>
                    <a:pt x="2" y="4"/>
                    <a:pt x="0" y="6"/>
                  </a:cubicBezTo>
                  <a:cubicBezTo>
                    <a:pt x="11" y="31"/>
                    <a:pt x="0" y="53"/>
                    <a:pt x="0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19" y="11"/>
                    <a:pt x="5" y="0"/>
                    <a:pt x="5" y="0"/>
                  </a:cubicBezTo>
                </a:path>
              </a:pathLst>
            </a:custGeom>
            <a:solidFill>
              <a:srgbClr val="171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1" name="îṡlíḓé">
              <a:extLst>
                <a:ext uri="{FF2B5EF4-FFF2-40B4-BE49-F238E27FC236}">
                  <a16:creationId xmlns:a16="http://schemas.microsoft.com/office/drawing/2014/main" id="{098ECF3A-5580-4EB7-8060-799366E00365}"/>
                </a:ext>
              </a:extLst>
            </p:cNvPr>
            <p:cNvSpPr/>
            <p:nvPr/>
          </p:nvSpPr>
          <p:spPr bwMode="auto">
            <a:xfrm>
              <a:off x="8048974" y="5284941"/>
              <a:ext cx="164314" cy="325844"/>
            </a:xfrm>
            <a:custGeom>
              <a:avLst/>
              <a:gdLst>
                <a:gd name="T0" fmla="*/ 0 w 52"/>
                <a:gd name="T1" fmla="*/ 0 h 104"/>
                <a:gd name="T2" fmla="*/ 0 w 52"/>
                <a:gd name="T3" fmla="*/ 50 h 104"/>
                <a:gd name="T4" fmla="*/ 48 w 52"/>
                <a:gd name="T5" fmla="*/ 104 h 104"/>
                <a:gd name="T6" fmla="*/ 48 w 52"/>
                <a:gd name="T7" fmla="*/ 104 h 104"/>
                <a:gd name="T8" fmla="*/ 52 w 52"/>
                <a:gd name="T9" fmla="*/ 101 h 104"/>
                <a:gd name="T10" fmla="*/ 50 w 52"/>
                <a:gd name="T11" fmla="*/ 97 h 104"/>
                <a:gd name="T12" fmla="*/ 7 w 52"/>
                <a:gd name="T13" fmla="*/ 45 h 104"/>
                <a:gd name="T14" fmla="*/ 0 w 52"/>
                <a:gd name="T1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104">
                  <a:moveTo>
                    <a:pt x="0" y="0"/>
                  </a:moveTo>
                  <a:cubicBezTo>
                    <a:pt x="0" y="0"/>
                    <a:pt x="3" y="34"/>
                    <a:pt x="0" y="50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2" y="101"/>
                    <a:pt x="52" y="101"/>
                    <a:pt x="52" y="101"/>
                  </a:cubicBezTo>
                  <a:cubicBezTo>
                    <a:pt x="51" y="99"/>
                    <a:pt x="51" y="98"/>
                    <a:pt x="50" y="97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7" y="45"/>
                    <a:pt x="9" y="19"/>
                    <a:pt x="0" y="0"/>
                  </a:cubicBezTo>
                </a:path>
              </a:pathLst>
            </a:custGeom>
            <a:solidFill>
              <a:srgbClr val="FFAC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2" name="ísļïḑè">
              <a:extLst>
                <a:ext uri="{FF2B5EF4-FFF2-40B4-BE49-F238E27FC236}">
                  <a16:creationId xmlns:a16="http://schemas.microsoft.com/office/drawing/2014/main" id="{C2522076-1126-4020-8D04-44FA682D255C}"/>
                </a:ext>
              </a:extLst>
            </p:cNvPr>
            <p:cNvSpPr/>
            <p:nvPr/>
          </p:nvSpPr>
          <p:spPr bwMode="auto">
            <a:xfrm>
              <a:off x="8200756" y="5602429"/>
              <a:ext cx="37597" cy="135072"/>
            </a:xfrm>
            <a:custGeom>
              <a:avLst/>
              <a:gdLst>
                <a:gd name="T0" fmla="*/ 4 w 12"/>
                <a:gd name="T1" fmla="*/ 0 h 43"/>
                <a:gd name="T2" fmla="*/ 0 w 12"/>
                <a:gd name="T3" fmla="*/ 3 h 43"/>
                <a:gd name="T4" fmla="*/ 4 w 12"/>
                <a:gd name="T5" fmla="*/ 43 h 43"/>
                <a:gd name="T6" fmla="*/ 4 w 12"/>
                <a:gd name="T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8" y="22"/>
                    <a:pt x="4" y="43"/>
                  </a:cubicBezTo>
                  <a:cubicBezTo>
                    <a:pt x="4" y="43"/>
                    <a:pt x="12" y="21"/>
                    <a:pt x="4" y="0"/>
                  </a:cubicBezTo>
                </a:path>
              </a:pathLst>
            </a:custGeom>
            <a:solidFill>
              <a:srgbClr val="FFAC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3" name="ïşļíḋe">
              <a:extLst>
                <a:ext uri="{FF2B5EF4-FFF2-40B4-BE49-F238E27FC236}">
                  <a16:creationId xmlns:a16="http://schemas.microsoft.com/office/drawing/2014/main" id="{13FF620E-C94B-4077-8138-76C7BE967A90}"/>
                </a:ext>
              </a:extLst>
            </p:cNvPr>
            <p:cNvSpPr/>
            <p:nvPr/>
          </p:nvSpPr>
          <p:spPr bwMode="auto">
            <a:xfrm rot="20640000">
              <a:off x="3697916" y="2294076"/>
              <a:ext cx="4706479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0000" tIns="46800" rIns="90000" bIns="4680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dirty="0">
                  <a:solidFill>
                    <a:srgbClr val="FFFFFF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TEAMWORK</a:t>
              </a:r>
            </a:p>
          </p:txBody>
        </p:sp>
      </p:grpSp>
      <p:grpSp>
        <p:nvGrpSpPr>
          <p:cNvPr id="5" name="ïŝḷiḑé">
            <a:extLst>
              <a:ext uri="{FF2B5EF4-FFF2-40B4-BE49-F238E27FC236}">
                <a16:creationId xmlns:a16="http://schemas.microsoft.com/office/drawing/2014/main" id="{60A92A07-7BD0-4CCD-BCA3-B3ADE46DB499}"/>
              </a:ext>
            </a:extLst>
          </p:cNvPr>
          <p:cNvGrpSpPr/>
          <p:nvPr/>
        </p:nvGrpSpPr>
        <p:grpSpPr>
          <a:xfrm>
            <a:off x="683459" y="3455105"/>
            <a:ext cx="2542442" cy="828234"/>
            <a:chOff x="7851000" y="1267701"/>
            <a:chExt cx="3389923" cy="1104312"/>
          </a:xfrm>
        </p:grpSpPr>
        <p:sp>
          <p:nvSpPr>
            <p:cNvPr id="22" name="îṩlïḑè">
              <a:extLst>
                <a:ext uri="{FF2B5EF4-FFF2-40B4-BE49-F238E27FC236}">
                  <a16:creationId xmlns:a16="http://schemas.microsoft.com/office/drawing/2014/main" id="{C7754DBF-8924-4F8E-854D-93DC9C223439}"/>
                </a:ext>
              </a:extLst>
            </p:cNvPr>
            <p:cNvSpPr/>
            <p:nvPr/>
          </p:nvSpPr>
          <p:spPr bwMode="auto">
            <a:xfrm>
              <a:off x="8540512" y="1267701"/>
              <a:ext cx="2010899" cy="363483"/>
            </a:xfrm>
            <a:prstGeom prst="roundRect">
              <a:avLst>
                <a:gd name="adj" fmla="val 50000"/>
              </a:avLst>
            </a:prstGeom>
            <a:solidFill>
              <a:srgbClr val="1D6C7D"/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标题文本预设</a:t>
              </a:r>
            </a:p>
          </p:txBody>
        </p:sp>
        <p:sp>
          <p:nvSpPr>
            <p:cNvPr id="23" name="îşḷiḓe">
              <a:extLst>
                <a:ext uri="{FF2B5EF4-FFF2-40B4-BE49-F238E27FC236}">
                  <a16:creationId xmlns:a16="http://schemas.microsoft.com/office/drawing/2014/main" id="{277DE3E9-E673-4C03-BC06-8AF9AC6563C8}"/>
                </a:ext>
              </a:extLst>
            </p:cNvPr>
            <p:cNvSpPr/>
            <p:nvPr/>
          </p:nvSpPr>
          <p:spPr>
            <a:xfrm>
              <a:off x="7851000" y="1761752"/>
              <a:ext cx="3389923" cy="610261"/>
            </a:xfrm>
            <a:prstGeom prst="snip2SameRect">
              <a:avLst>
                <a:gd name="adj1" fmla="val 0"/>
                <a:gd name="adj2" fmla="val 0"/>
              </a:avLst>
            </a:prstGeom>
            <a:ln>
              <a:noFill/>
            </a:ln>
          </p:spPr>
          <p:txBody>
            <a:bodyPr wrap="square" anchor="t">
              <a:normAutofit fontScale="92500" lnSpcReduction="20000"/>
            </a:bodyPr>
            <a:lstStyle/>
            <a:p>
              <a:pPr marL="171450" indent="-171450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zh-CN" altLang="en-US" sz="10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此部分内容作为文字排版占位显示</a:t>
              </a:r>
              <a:br>
                <a:rPr lang="zh-CN" altLang="en-US" sz="10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</a:br>
              <a:r>
                <a:rPr lang="zh-CN" altLang="en-US" sz="10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（建议使用主题字体）</a:t>
              </a:r>
            </a:p>
          </p:txBody>
        </p:sp>
      </p:grp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7F366EBA-D08D-42F2-8073-B2144739B3DB}"/>
              </a:ext>
            </a:extLst>
          </p:cNvPr>
          <p:cNvCxnSpPr>
            <a:cxnSpLocks/>
          </p:cNvCxnSpPr>
          <p:nvPr/>
        </p:nvCxnSpPr>
        <p:spPr>
          <a:xfrm>
            <a:off x="4012252" y="1896752"/>
            <a:ext cx="4628114" cy="0"/>
          </a:xfrm>
          <a:prstGeom prst="line">
            <a:avLst/>
          </a:prstGeom>
          <a:ln w="9525" cap="rnd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íslîḋé">
            <a:extLst>
              <a:ext uri="{FF2B5EF4-FFF2-40B4-BE49-F238E27FC236}">
                <a16:creationId xmlns:a16="http://schemas.microsoft.com/office/drawing/2014/main" id="{E3D8434E-96CC-4155-8FA4-486A00C09719}"/>
              </a:ext>
            </a:extLst>
          </p:cNvPr>
          <p:cNvGrpSpPr/>
          <p:nvPr/>
        </p:nvGrpSpPr>
        <p:grpSpPr>
          <a:xfrm>
            <a:off x="3970090" y="2210669"/>
            <a:ext cx="4670276" cy="978035"/>
            <a:chOff x="5293453" y="2843126"/>
            <a:chExt cx="6227035" cy="1304047"/>
          </a:xfrm>
        </p:grpSpPr>
        <p:grpSp>
          <p:nvGrpSpPr>
            <p:cNvPr id="16" name="îṣľïḑe">
              <a:extLst>
                <a:ext uri="{FF2B5EF4-FFF2-40B4-BE49-F238E27FC236}">
                  <a16:creationId xmlns:a16="http://schemas.microsoft.com/office/drawing/2014/main" id="{373D991C-4855-43C0-BE1D-0B463D5EE68D}"/>
                </a:ext>
              </a:extLst>
            </p:cNvPr>
            <p:cNvGrpSpPr/>
            <p:nvPr/>
          </p:nvGrpSpPr>
          <p:grpSpPr>
            <a:xfrm>
              <a:off x="6130434" y="2843126"/>
              <a:ext cx="5390054" cy="1304047"/>
              <a:chOff x="600814" y="3564001"/>
              <a:chExt cx="2443527" cy="1304047"/>
            </a:xfrm>
          </p:grpSpPr>
          <p:sp>
            <p:nvSpPr>
              <p:cNvPr id="20" name="íṥḷiďé">
                <a:extLst>
                  <a:ext uri="{FF2B5EF4-FFF2-40B4-BE49-F238E27FC236}">
                    <a16:creationId xmlns:a16="http://schemas.microsoft.com/office/drawing/2014/main" id="{991229F2-8510-4E5A-B7C8-112164D2ABA9}"/>
                  </a:ext>
                </a:extLst>
              </p:cNvPr>
              <p:cNvSpPr txBox="1"/>
              <p:nvPr/>
            </p:nvSpPr>
            <p:spPr>
              <a:xfrm>
                <a:off x="600814" y="4035822"/>
                <a:ext cx="2443527" cy="832226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>
                <a:normAutofit/>
              </a:bodyPr>
              <a:lstStyle/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050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此部分内容作为文字排版占位显示</a:t>
                </a:r>
                <a:br>
                  <a:rPr lang="zh-CN" altLang="en-US" sz="1050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</a:br>
                <a:r>
                  <a:rPr lang="zh-CN" altLang="en-US" sz="1050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（建议使用主题字体）</a:t>
                </a:r>
              </a:p>
            </p:txBody>
          </p:sp>
          <p:sp>
            <p:nvSpPr>
              <p:cNvPr id="21" name="îṩ1îďé">
                <a:extLst>
                  <a:ext uri="{FF2B5EF4-FFF2-40B4-BE49-F238E27FC236}">
                    <a16:creationId xmlns:a16="http://schemas.microsoft.com/office/drawing/2014/main" id="{717F17A8-0600-403B-AE4E-CF984834162F}"/>
                  </a:ext>
                </a:extLst>
              </p:cNvPr>
              <p:cNvSpPr txBox="1"/>
              <p:nvPr/>
            </p:nvSpPr>
            <p:spPr>
              <a:xfrm>
                <a:off x="600814" y="3564001"/>
                <a:ext cx="2443527" cy="471820"/>
              </a:xfrm>
              <a:prstGeom prst="rect">
                <a:avLst/>
              </a:prstGeom>
              <a:noFill/>
            </p:spPr>
            <p:txBody>
              <a:bodyPr wrap="none" rtlCol="0" anchor="ctr">
                <a:normAutofit/>
              </a:bodyPr>
              <a:lstStyle/>
              <a:p>
                <a:r>
                  <a:rPr lang="zh-CN" altLang="en-US" sz="1400" b="1" dirty="0">
                    <a:solidFill>
                      <a:schemeClr val="accent1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标题文本预设</a:t>
                </a:r>
              </a:p>
            </p:txBody>
          </p:sp>
        </p:grpSp>
        <p:grpSp>
          <p:nvGrpSpPr>
            <p:cNvPr id="17" name="ïŝľïḋê">
              <a:extLst>
                <a:ext uri="{FF2B5EF4-FFF2-40B4-BE49-F238E27FC236}">
                  <a16:creationId xmlns:a16="http://schemas.microsoft.com/office/drawing/2014/main" id="{515171A9-015A-4B86-9EC6-40A1EF887019}"/>
                </a:ext>
              </a:extLst>
            </p:cNvPr>
            <p:cNvGrpSpPr/>
            <p:nvPr/>
          </p:nvGrpSpPr>
          <p:grpSpPr>
            <a:xfrm>
              <a:off x="5293453" y="2881395"/>
              <a:ext cx="675000" cy="675005"/>
              <a:chOff x="7209746" y="4153276"/>
              <a:chExt cx="675000" cy="675005"/>
            </a:xfrm>
          </p:grpSpPr>
          <p:sp>
            <p:nvSpPr>
              <p:cNvPr id="18" name="íṣļïḍé">
                <a:extLst>
                  <a:ext uri="{FF2B5EF4-FFF2-40B4-BE49-F238E27FC236}">
                    <a16:creationId xmlns:a16="http://schemas.microsoft.com/office/drawing/2014/main" id="{D2CE489E-C153-49E6-B31D-D57F068A083E}"/>
                  </a:ext>
                </a:extLst>
              </p:cNvPr>
              <p:cNvSpPr/>
              <p:nvPr/>
            </p:nvSpPr>
            <p:spPr>
              <a:xfrm>
                <a:off x="7209746" y="4153276"/>
                <a:ext cx="675000" cy="675005"/>
              </a:xfrm>
              <a:prstGeom prst="ellipse">
                <a:avLst/>
              </a:prstGeom>
              <a:solidFill>
                <a:schemeClr val="accent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9" name="íśḷîdè">
                <a:extLst>
                  <a:ext uri="{FF2B5EF4-FFF2-40B4-BE49-F238E27FC236}">
                    <a16:creationId xmlns:a16="http://schemas.microsoft.com/office/drawing/2014/main" id="{C1D92E06-9ECD-445C-93F5-ABA7882E32F1}"/>
                  </a:ext>
                </a:extLst>
              </p:cNvPr>
              <p:cNvSpPr/>
              <p:nvPr/>
            </p:nvSpPr>
            <p:spPr bwMode="auto">
              <a:xfrm>
                <a:off x="7375153" y="4322040"/>
                <a:ext cx="344185" cy="337474"/>
              </a:xfrm>
              <a:custGeom>
                <a:avLst/>
                <a:gdLst>
                  <a:gd name="T0" fmla="*/ 1312 w 1990"/>
                  <a:gd name="T1" fmla="*/ 1552 h 1954"/>
                  <a:gd name="T2" fmla="*/ 291 w 1990"/>
                  <a:gd name="T3" fmla="*/ 1746 h 1954"/>
                  <a:gd name="T4" fmla="*/ 0 w 1990"/>
                  <a:gd name="T5" fmla="*/ 540 h 1954"/>
                  <a:gd name="T6" fmla="*/ 515 w 1990"/>
                  <a:gd name="T7" fmla="*/ 249 h 1954"/>
                  <a:gd name="T8" fmla="*/ 1205 w 1990"/>
                  <a:gd name="T9" fmla="*/ 0 h 1954"/>
                  <a:gd name="T10" fmla="*/ 1496 w 1990"/>
                  <a:gd name="T11" fmla="*/ 489 h 1954"/>
                  <a:gd name="T12" fmla="*/ 1413 w 1990"/>
                  <a:gd name="T13" fmla="*/ 291 h 1954"/>
                  <a:gd name="T14" fmla="*/ 802 w 1990"/>
                  <a:gd name="T15" fmla="*/ 83 h 1954"/>
                  <a:gd name="T16" fmla="*/ 1039 w 1990"/>
                  <a:gd name="T17" fmla="*/ 249 h 1954"/>
                  <a:gd name="T18" fmla="*/ 1243 w 1990"/>
                  <a:gd name="T19" fmla="*/ 499 h 1954"/>
                  <a:gd name="T20" fmla="*/ 291 w 1990"/>
                  <a:gd name="T21" fmla="*/ 333 h 1954"/>
                  <a:gd name="T22" fmla="*/ 83 w 1990"/>
                  <a:gd name="T23" fmla="*/ 1455 h 1954"/>
                  <a:gd name="T24" fmla="*/ 1039 w 1990"/>
                  <a:gd name="T25" fmla="*/ 1663 h 1954"/>
                  <a:gd name="T26" fmla="*/ 1641 w 1990"/>
                  <a:gd name="T27" fmla="*/ 1453 h 1954"/>
                  <a:gd name="T28" fmla="*/ 1138 w 1990"/>
                  <a:gd name="T29" fmla="*/ 583 h 1954"/>
                  <a:gd name="T30" fmla="*/ 1641 w 1990"/>
                  <a:gd name="T31" fmla="*/ 1453 h 1954"/>
                  <a:gd name="T32" fmla="*/ 1752 w 1990"/>
                  <a:gd name="T33" fmla="*/ 809 h 1954"/>
                  <a:gd name="T34" fmla="*/ 1026 w 1990"/>
                  <a:gd name="T35" fmla="*/ 1228 h 1954"/>
                  <a:gd name="T36" fmla="*/ 1767 w 1990"/>
                  <a:gd name="T37" fmla="*/ 1422 h 1954"/>
                  <a:gd name="T38" fmla="*/ 1717 w 1990"/>
                  <a:gd name="T39" fmla="*/ 1835 h 1954"/>
                  <a:gd name="T40" fmla="*/ 1767 w 1990"/>
                  <a:gd name="T41" fmla="*/ 1422 h 1954"/>
                  <a:gd name="T42" fmla="*/ 1739 w 1990"/>
                  <a:gd name="T43" fmla="*/ 1874 h 1954"/>
                  <a:gd name="T44" fmla="*/ 1956 w 1990"/>
                  <a:gd name="T45" fmla="*/ 1749 h 1954"/>
                  <a:gd name="T46" fmla="*/ 249 w 1990"/>
                  <a:gd name="T47" fmla="*/ 551 h 1954"/>
                  <a:gd name="T48" fmla="*/ 803 w 1990"/>
                  <a:gd name="T49" fmla="*/ 613 h 1954"/>
                  <a:gd name="T50" fmla="*/ 675 w 1990"/>
                  <a:gd name="T51" fmla="*/ 828 h 1954"/>
                  <a:gd name="T52" fmla="*/ 249 w 1990"/>
                  <a:gd name="T53" fmla="*/ 890 h 1954"/>
                  <a:gd name="T54" fmla="*/ 675 w 1990"/>
                  <a:gd name="T55" fmla="*/ 828 h 1954"/>
                  <a:gd name="T56" fmla="*/ 675 w 1990"/>
                  <a:gd name="T57" fmla="*/ 1167 h 1954"/>
                  <a:gd name="T58" fmla="*/ 249 w 1990"/>
                  <a:gd name="T59" fmla="*/ 1105 h 1954"/>
                  <a:gd name="T60" fmla="*/ 249 w 1990"/>
                  <a:gd name="T61" fmla="*/ 1444 h 1954"/>
                  <a:gd name="T62" fmla="*/ 803 w 1990"/>
                  <a:gd name="T63" fmla="*/ 1382 h 1954"/>
                  <a:gd name="T64" fmla="*/ 249 w 1990"/>
                  <a:gd name="T65" fmla="*/ 1444 h 1954"/>
                  <a:gd name="T66" fmla="*/ 1179 w 1990"/>
                  <a:gd name="T67" fmla="*/ 961 h 1954"/>
                  <a:gd name="T68" fmla="*/ 1300 w 1990"/>
                  <a:gd name="T69" fmla="*/ 1219 h 1954"/>
                  <a:gd name="T70" fmla="*/ 1604 w 1990"/>
                  <a:gd name="T71" fmla="*/ 858 h 1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90" h="1954">
                    <a:moveTo>
                      <a:pt x="1231" y="1534"/>
                    </a:moveTo>
                    <a:cubicBezTo>
                      <a:pt x="1258" y="1542"/>
                      <a:pt x="1285" y="1548"/>
                      <a:pt x="1312" y="1552"/>
                    </a:cubicBezTo>
                    <a:cubicBezTo>
                      <a:pt x="1272" y="1665"/>
                      <a:pt x="1165" y="1746"/>
                      <a:pt x="1039" y="1746"/>
                    </a:cubicBezTo>
                    <a:lnTo>
                      <a:pt x="291" y="1746"/>
                    </a:lnTo>
                    <a:cubicBezTo>
                      <a:pt x="131" y="1746"/>
                      <a:pt x="0" y="1615"/>
                      <a:pt x="0" y="1455"/>
                    </a:cubicBezTo>
                    <a:lnTo>
                      <a:pt x="0" y="540"/>
                    </a:lnTo>
                    <a:cubicBezTo>
                      <a:pt x="0" y="380"/>
                      <a:pt x="131" y="249"/>
                      <a:pt x="291" y="249"/>
                    </a:cubicBezTo>
                    <a:lnTo>
                      <a:pt x="515" y="249"/>
                    </a:lnTo>
                    <a:cubicBezTo>
                      <a:pt x="535" y="109"/>
                      <a:pt x="656" y="0"/>
                      <a:pt x="802" y="0"/>
                    </a:cubicBezTo>
                    <a:lnTo>
                      <a:pt x="1205" y="0"/>
                    </a:lnTo>
                    <a:cubicBezTo>
                      <a:pt x="1366" y="0"/>
                      <a:pt x="1496" y="131"/>
                      <a:pt x="1496" y="291"/>
                    </a:cubicBezTo>
                    <a:lnTo>
                      <a:pt x="1496" y="489"/>
                    </a:lnTo>
                    <a:cubicBezTo>
                      <a:pt x="1469" y="484"/>
                      <a:pt x="1441" y="480"/>
                      <a:pt x="1413" y="479"/>
                    </a:cubicBezTo>
                    <a:lnTo>
                      <a:pt x="1413" y="291"/>
                    </a:lnTo>
                    <a:cubicBezTo>
                      <a:pt x="1413" y="176"/>
                      <a:pt x="1320" y="83"/>
                      <a:pt x="1205" y="83"/>
                    </a:cubicBezTo>
                    <a:lnTo>
                      <a:pt x="802" y="83"/>
                    </a:lnTo>
                    <a:cubicBezTo>
                      <a:pt x="701" y="83"/>
                      <a:pt x="617" y="155"/>
                      <a:pt x="598" y="249"/>
                    </a:cubicBezTo>
                    <a:lnTo>
                      <a:pt x="1039" y="249"/>
                    </a:lnTo>
                    <a:cubicBezTo>
                      <a:pt x="1180" y="249"/>
                      <a:pt x="1297" y="349"/>
                      <a:pt x="1324" y="482"/>
                    </a:cubicBezTo>
                    <a:cubicBezTo>
                      <a:pt x="1297" y="485"/>
                      <a:pt x="1270" y="491"/>
                      <a:pt x="1243" y="499"/>
                    </a:cubicBezTo>
                    <a:cubicBezTo>
                      <a:pt x="1224" y="404"/>
                      <a:pt x="1140" y="333"/>
                      <a:pt x="1039" y="333"/>
                    </a:cubicBezTo>
                    <a:lnTo>
                      <a:pt x="291" y="333"/>
                    </a:lnTo>
                    <a:cubicBezTo>
                      <a:pt x="177" y="333"/>
                      <a:pt x="83" y="426"/>
                      <a:pt x="83" y="540"/>
                    </a:cubicBezTo>
                    <a:lnTo>
                      <a:pt x="83" y="1455"/>
                    </a:lnTo>
                    <a:cubicBezTo>
                      <a:pt x="83" y="1569"/>
                      <a:pt x="177" y="1663"/>
                      <a:pt x="291" y="1663"/>
                    </a:cubicBezTo>
                    <a:lnTo>
                      <a:pt x="1039" y="1663"/>
                    </a:lnTo>
                    <a:cubicBezTo>
                      <a:pt x="1126" y="1663"/>
                      <a:pt x="1200" y="1609"/>
                      <a:pt x="1231" y="1534"/>
                    </a:cubicBezTo>
                    <a:close/>
                    <a:moveTo>
                      <a:pt x="1641" y="1453"/>
                    </a:moveTo>
                    <a:cubicBezTo>
                      <a:pt x="1401" y="1591"/>
                      <a:pt x="1093" y="1509"/>
                      <a:pt x="955" y="1269"/>
                    </a:cubicBezTo>
                    <a:cubicBezTo>
                      <a:pt x="816" y="1029"/>
                      <a:pt x="899" y="722"/>
                      <a:pt x="1138" y="583"/>
                    </a:cubicBezTo>
                    <a:cubicBezTo>
                      <a:pt x="1378" y="445"/>
                      <a:pt x="1686" y="527"/>
                      <a:pt x="1824" y="767"/>
                    </a:cubicBezTo>
                    <a:cubicBezTo>
                      <a:pt x="1963" y="1007"/>
                      <a:pt x="1880" y="1314"/>
                      <a:pt x="1641" y="1453"/>
                    </a:cubicBezTo>
                    <a:close/>
                    <a:moveTo>
                      <a:pt x="1599" y="1381"/>
                    </a:moveTo>
                    <a:cubicBezTo>
                      <a:pt x="1799" y="1266"/>
                      <a:pt x="1868" y="1009"/>
                      <a:pt x="1752" y="809"/>
                    </a:cubicBezTo>
                    <a:cubicBezTo>
                      <a:pt x="1637" y="608"/>
                      <a:pt x="1380" y="539"/>
                      <a:pt x="1180" y="655"/>
                    </a:cubicBezTo>
                    <a:cubicBezTo>
                      <a:pt x="980" y="771"/>
                      <a:pt x="911" y="1027"/>
                      <a:pt x="1026" y="1228"/>
                    </a:cubicBezTo>
                    <a:cubicBezTo>
                      <a:pt x="1142" y="1428"/>
                      <a:pt x="1399" y="1497"/>
                      <a:pt x="1599" y="1381"/>
                    </a:cubicBezTo>
                    <a:close/>
                    <a:moveTo>
                      <a:pt x="1767" y="1422"/>
                    </a:moveTo>
                    <a:lnTo>
                      <a:pt x="1551" y="1547"/>
                    </a:lnTo>
                    <a:lnTo>
                      <a:pt x="1717" y="1835"/>
                    </a:lnTo>
                    <a:lnTo>
                      <a:pt x="1933" y="1710"/>
                    </a:lnTo>
                    <a:lnTo>
                      <a:pt x="1767" y="1422"/>
                    </a:lnTo>
                    <a:close/>
                    <a:moveTo>
                      <a:pt x="1956" y="1749"/>
                    </a:moveTo>
                    <a:lnTo>
                      <a:pt x="1739" y="1874"/>
                    </a:lnTo>
                    <a:cubicBezTo>
                      <a:pt x="1774" y="1934"/>
                      <a:pt x="1850" y="1954"/>
                      <a:pt x="1910" y="1919"/>
                    </a:cubicBezTo>
                    <a:cubicBezTo>
                      <a:pt x="1969" y="1885"/>
                      <a:pt x="1990" y="1809"/>
                      <a:pt x="1956" y="1749"/>
                    </a:cubicBezTo>
                    <a:close/>
                    <a:moveTo>
                      <a:pt x="803" y="551"/>
                    </a:moveTo>
                    <a:lnTo>
                      <a:pt x="249" y="551"/>
                    </a:lnTo>
                    <a:lnTo>
                      <a:pt x="249" y="613"/>
                    </a:lnTo>
                    <a:lnTo>
                      <a:pt x="803" y="613"/>
                    </a:lnTo>
                    <a:lnTo>
                      <a:pt x="803" y="551"/>
                    </a:lnTo>
                    <a:close/>
                    <a:moveTo>
                      <a:pt x="675" y="828"/>
                    </a:moveTo>
                    <a:lnTo>
                      <a:pt x="249" y="828"/>
                    </a:lnTo>
                    <a:lnTo>
                      <a:pt x="249" y="890"/>
                    </a:lnTo>
                    <a:lnTo>
                      <a:pt x="675" y="890"/>
                    </a:lnTo>
                    <a:lnTo>
                      <a:pt x="675" y="828"/>
                    </a:lnTo>
                    <a:close/>
                    <a:moveTo>
                      <a:pt x="249" y="1167"/>
                    </a:moveTo>
                    <a:lnTo>
                      <a:pt x="675" y="1167"/>
                    </a:lnTo>
                    <a:lnTo>
                      <a:pt x="675" y="1105"/>
                    </a:lnTo>
                    <a:lnTo>
                      <a:pt x="249" y="1105"/>
                    </a:lnTo>
                    <a:lnTo>
                      <a:pt x="249" y="1167"/>
                    </a:lnTo>
                    <a:close/>
                    <a:moveTo>
                      <a:pt x="249" y="1444"/>
                    </a:moveTo>
                    <a:lnTo>
                      <a:pt x="803" y="1444"/>
                    </a:lnTo>
                    <a:lnTo>
                      <a:pt x="803" y="1382"/>
                    </a:lnTo>
                    <a:lnTo>
                      <a:pt x="249" y="1382"/>
                    </a:lnTo>
                    <a:lnTo>
                      <a:pt x="249" y="1444"/>
                    </a:lnTo>
                    <a:close/>
                    <a:moveTo>
                      <a:pt x="1308" y="1105"/>
                    </a:moveTo>
                    <a:lnTo>
                      <a:pt x="1179" y="961"/>
                    </a:lnTo>
                    <a:lnTo>
                      <a:pt x="1118" y="1017"/>
                    </a:lnTo>
                    <a:lnTo>
                      <a:pt x="1300" y="1219"/>
                    </a:lnTo>
                    <a:lnTo>
                      <a:pt x="1657" y="922"/>
                    </a:lnTo>
                    <a:lnTo>
                      <a:pt x="1604" y="858"/>
                    </a:lnTo>
                    <a:lnTo>
                      <a:pt x="1308" y="110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 sz="7198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grpSp>
        <p:nvGrpSpPr>
          <p:cNvPr id="8" name="íṧḻïďé">
            <a:extLst>
              <a:ext uri="{FF2B5EF4-FFF2-40B4-BE49-F238E27FC236}">
                <a16:creationId xmlns:a16="http://schemas.microsoft.com/office/drawing/2014/main" id="{6990EB14-A63D-4B3F-A54B-6893FCF2B115}"/>
              </a:ext>
            </a:extLst>
          </p:cNvPr>
          <p:cNvGrpSpPr/>
          <p:nvPr/>
        </p:nvGrpSpPr>
        <p:grpSpPr>
          <a:xfrm>
            <a:off x="3970090" y="3379357"/>
            <a:ext cx="4670276" cy="978035"/>
            <a:chOff x="5293453" y="2843126"/>
            <a:chExt cx="6227035" cy="1304047"/>
          </a:xfrm>
        </p:grpSpPr>
        <p:grpSp>
          <p:nvGrpSpPr>
            <p:cNvPr id="10" name="îSḻïďe">
              <a:extLst>
                <a:ext uri="{FF2B5EF4-FFF2-40B4-BE49-F238E27FC236}">
                  <a16:creationId xmlns:a16="http://schemas.microsoft.com/office/drawing/2014/main" id="{75636FAE-2CE6-4088-A47C-984CD9E5B673}"/>
                </a:ext>
              </a:extLst>
            </p:cNvPr>
            <p:cNvGrpSpPr/>
            <p:nvPr/>
          </p:nvGrpSpPr>
          <p:grpSpPr>
            <a:xfrm>
              <a:off x="6130434" y="2843126"/>
              <a:ext cx="5390054" cy="1304047"/>
              <a:chOff x="600814" y="3564001"/>
              <a:chExt cx="2443527" cy="1304047"/>
            </a:xfrm>
          </p:grpSpPr>
          <p:sp>
            <p:nvSpPr>
              <p:cNvPr id="14" name="íšḷïḑê">
                <a:extLst>
                  <a:ext uri="{FF2B5EF4-FFF2-40B4-BE49-F238E27FC236}">
                    <a16:creationId xmlns:a16="http://schemas.microsoft.com/office/drawing/2014/main" id="{D1BB3A59-0B03-4DB3-988C-96C33DAA22C4}"/>
                  </a:ext>
                </a:extLst>
              </p:cNvPr>
              <p:cNvSpPr txBox="1"/>
              <p:nvPr/>
            </p:nvSpPr>
            <p:spPr>
              <a:xfrm>
                <a:off x="600814" y="4035822"/>
                <a:ext cx="2443527" cy="832226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>
                <a:normAutofit/>
              </a:bodyPr>
              <a:lstStyle/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050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此部分内容作为文字排版占位显示</a:t>
                </a:r>
                <a:br>
                  <a:rPr lang="zh-CN" altLang="en-US" sz="1050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</a:br>
                <a:r>
                  <a:rPr lang="zh-CN" altLang="en-US" sz="1050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（建议使用主题字体）</a:t>
                </a:r>
              </a:p>
            </p:txBody>
          </p:sp>
          <p:sp>
            <p:nvSpPr>
              <p:cNvPr id="15" name="ïṡľíḍe">
                <a:extLst>
                  <a:ext uri="{FF2B5EF4-FFF2-40B4-BE49-F238E27FC236}">
                    <a16:creationId xmlns:a16="http://schemas.microsoft.com/office/drawing/2014/main" id="{7556E119-5083-4F39-969A-113504493091}"/>
                  </a:ext>
                </a:extLst>
              </p:cNvPr>
              <p:cNvSpPr txBox="1"/>
              <p:nvPr/>
            </p:nvSpPr>
            <p:spPr>
              <a:xfrm>
                <a:off x="600814" y="3564001"/>
                <a:ext cx="2443527" cy="471820"/>
              </a:xfrm>
              <a:prstGeom prst="rect">
                <a:avLst/>
              </a:prstGeom>
              <a:noFill/>
            </p:spPr>
            <p:txBody>
              <a:bodyPr wrap="none" rtlCol="0" anchor="ctr">
                <a:normAutofit/>
              </a:bodyPr>
              <a:lstStyle/>
              <a:p>
                <a:r>
                  <a:rPr lang="zh-CN" altLang="en-US" sz="1400" b="1" dirty="0">
                    <a:solidFill>
                      <a:srgbClr val="ED1B24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标题文本预设</a:t>
                </a:r>
              </a:p>
            </p:txBody>
          </p:sp>
        </p:grpSp>
        <p:grpSp>
          <p:nvGrpSpPr>
            <p:cNvPr id="11" name="işļïḍè">
              <a:extLst>
                <a:ext uri="{FF2B5EF4-FFF2-40B4-BE49-F238E27FC236}">
                  <a16:creationId xmlns:a16="http://schemas.microsoft.com/office/drawing/2014/main" id="{EABC6E94-65F4-4EE7-B058-DAAE39E29118}"/>
                </a:ext>
              </a:extLst>
            </p:cNvPr>
            <p:cNvGrpSpPr/>
            <p:nvPr/>
          </p:nvGrpSpPr>
          <p:grpSpPr>
            <a:xfrm>
              <a:off x="5293453" y="2881395"/>
              <a:ext cx="675000" cy="675005"/>
              <a:chOff x="7209746" y="4153276"/>
              <a:chExt cx="675000" cy="675005"/>
            </a:xfrm>
          </p:grpSpPr>
          <p:sp>
            <p:nvSpPr>
              <p:cNvPr id="12" name="îṧḻïḓê">
                <a:extLst>
                  <a:ext uri="{FF2B5EF4-FFF2-40B4-BE49-F238E27FC236}">
                    <a16:creationId xmlns:a16="http://schemas.microsoft.com/office/drawing/2014/main" id="{4C3720E8-EF4F-4B4A-BB94-990E6FD44599}"/>
                  </a:ext>
                </a:extLst>
              </p:cNvPr>
              <p:cNvSpPr/>
              <p:nvPr/>
            </p:nvSpPr>
            <p:spPr>
              <a:xfrm>
                <a:off x="7209746" y="4153276"/>
                <a:ext cx="675000" cy="675005"/>
              </a:xfrm>
              <a:prstGeom prst="ellipse">
                <a:avLst/>
              </a:prstGeom>
              <a:solidFill>
                <a:srgbClr val="ED1B2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3" name="iSľîḍê">
                <a:extLst>
                  <a:ext uri="{FF2B5EF4-FFF2-40B4-BE49-F238E27FC236}">
                    <a16:creationId xmlns:a16="http://schemas.microsoft.com/office/drawing/2014/main" id="{F171C957-DCCB-4035-BE06-E395F67518C2}"/>
                  </a:ext>
                </a:extLst>
              </p:cNvPr>
              <p:cNvSpPr/>
              <p:nvPr/>
            </p:nvSpPr>
            <p:spPr bwMode="auto">
              <a:xfrm>
                <a:off x="7375153" y="4322040"/>
                <a:ext cx="344185" cy="337474"/>
              </a:xfrm>
              <a:custGeom>
                <a:avLst/>
                <a:gdLst>
                  <a:gd name="T0" fmla="*/ 1312 w 1990"/>
                  <a:gd name="T1" fmla="*/ 1552 h 1954"/>
                  <a:gd name="T2" fmla="*/ 291 w 1990"/>
                  <a:gd name="T3" fmla="*/ 1746 h 1954"/>
                  <a:gd name="T4" fmla="*/ 0 w 1990"/>
                  <a:gd name="T5" fmla="*/ 540 h 1954"/>
                  <a:gd name="T6" fmla="*/ 515 w 1990"/>
                  <a:gd name="T7" fmla="*/ 249 h 1954"/>
                  <a:gd name="T8" fmla="*/ 1205 w 1990"/>
                  <a:gd name="T9" fmla="*/ 0 h 1954"/>
                  <a:gd name="T10" fmla="*/ 1496 w 1990"/>
                  <a:gd name="T11" fmla="*/ 489 h 1954"/>
                  <a:gd name="T12" fmla="*/ 1413 w 1990"/>
                  <a:gd name="T13" fmla="*/ 291 h 1954"/>
                  <a:gd name="T14" fmla="*/ 802 w 1990"/>
                  <a:gd name="T15" fmla="*/ 83 h 1954"/>
                  <a:gd name="T16" fmla="*/ 1039 w 1990"/>
                  <a:gd name="T17" fmla="*/ 249 h 1954"/>
                  <a:gd name="T18" fmla="*/ 1243 w 1990"/>
                  <a:gd name="T19" fmla="*/ 499 h 1954"/>
                  <a:gd name="T20" fmla="*/ 291 w 1990"/>
                  <a:gd name="T21" fmla="*/ 333 h 1954"/>
                  <a:gd name="T22" fmla="*/ 83 w 1990"/>
                  <a:gd name="T23" fmla="*/ 1455 h 1954"/>
                  <a:gd name="T24" fmla="*/ 1039 w 1990"/>
                  <a:gd name="T25" fmla="*/ 1663 h 1954"/>
                  <a:gd name="T26" fmla="*/ 1641 w 1990"/>
                  <a:gd name="T27" fmla="*/ 1453 h 1954"/>
                  <a:gd name="T28" fmla="*/ 1138 w 1990"/>
                  <a:gd name="T29" fmla="*/ 583 h 1954"/>
                  <a:gd name="T30" fmla="*/ 1641 w 1990"/>
                  <a:gd name="T31" fmla="*/ 1453 h 1954"/>
                  <a:gd name="T32" fmla="*/ 1752 w 1990"/>
                  <a:gd name="T33" fmla="*/ 809 h 1954"/>
                  <a:gd name="T34" fmla="*/ 1026 w 1990"/>
                  <a:gd name="T35" fmla="*/ 1228 h 1954"/>
                  <a:gd name="T36" fmla="*/ 1767 w 1990"/>
                  <a:gd name="T37" fmla="*/ 1422 h 1954"/>
                  <a:gd name="T38" fmla="*/ 1717 w 1990"/>
                  <a:gd name="T39" fmla="*/ 1835 h 1954"/>
                  <a:gd name="T40" fmla="*/ 1767 w 1990"/>
                  <a:gd name="T41" fmla="*/ 1422 h 1954"/>
                  <a:gd name="T42" fmla="*/ 1739 w 1990"/>
                  <a:gd name="T43" fmla="*/ 1874 h 1954"/>
                  <a:gd name="T44" fmla="*/ 1956 w 1990"/>
                  <a:gd name="T45" fmla="*/ 1749 h 1954"/>
                  <a:gd name="T46" fmla="*/ 249 w 1990"/>
                  <a:gd name="T47" fmla="*/ 551 h 1954"/>
                  <a:gd name="T48" fmla="*/ 803 w 1990"/>
                  <a:gd name="T49" fmla="*/ 613 h 1954"/>
                  <a:gd name="T50" fmla="*/ 675 w 1990"/>
                  <a:gd name="T51" fmla="*/ 828 h 1954"/>
                  <a:gd name="T52" fmla="*/ 249 w 1990"/>
                  <a:gd name="T53" fmla="*/ 890 h 1954"/>
                  <a:gd name="T54" fmla="*/ 675 w 1990"/>
                  <a:gd name="T55" fmla="*/ 828 h 1954"/>
                  <a:gd name="T56" fmla="*/ 675 w 1990"/>
                  <a:gd name="T57" fmla="*/ 1167 h 1954"/>
                  <a:gd name="T58" fmla="*/ 249 w 1990"/>
                  <a:gd name="T59" fmla="*/ 1105 h 1954"/>
                  <a:gd name="T60" fmla="*/ 249 w 1990"/>
                  <a:gd name="T61" fmla="*/ 1444 h 1954"/>
                  <a:gd name="T62" fmla="*/ 803 w 1990"/>
                  <a:gd name="T63" fmla="*/ 1382 h 1954"/>
                  <a:gd name="T64" fmla="*/ 249 w 1990"/>
                  <a:gd name="T65" fmla="*/ 1444 h 1954"/>
                  <a:gd name="T66" fmla="*/ 1179 w 1990"/>
                  <a:gd name="T67" fmla="*/ 961 h 1954"/>
                  <a:gd name="T68" fmla="*/ 1300 w 1990"/>
                  <a:gd name="T69" fmla="*/ 1219 h 1954"/>
                  <a:gd name="T70" fmla="*/ 1604 w 1990"/>
                  <a:gd name="T71" fmla="*/ 858 h 1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90" h="1954">
                    <a:moveTo>
                      <a:pt x="1231" y="1534"/>
                    </a:moveTo>
                    <a:cubicBezTo>
                      <a:pt x="1258" y="1542"/>
                      <a:pt x="1285" y="1548"/>
                      <a:pt x="1312" y="1552"/>
                    </a:cubicBezTo>
                    <a:cubicBezTo>
                      <a:pt x="1272" y="1665"/>
                      <a:pt x="1165" y="1746"/>
                      <a:pt x="1039" y="1746"/>
                    </a:cubicBezTo>
                    <a:lnTo>
                      <a:pt x="291" y="1746"/>
                    </a:lnTo>
                    <a:cubicBezTo>
                      <a:pt x="131" y="1746"/>
                      <a:pt x="0" y="1615"/>
                      <a:pt x="0" y="1455"/>
                    </a:cubicBezTo>
                    <a:lnTo>
                      <a:pt x="0" y="540"/>
                    </a:lnTo>
                    <a:cubicBezTo>
                      <a:pt x="0" y="380"/>
                      <a:pt x="131" y="249"/>
                      <a:pt x="291" y="249"/>
                    </a:cubicBezTo>
                    <a:lnTo>
                      <a:pt x="515" y="249"/>
                    </a:lnTo>
                    <a:cubicBezTo>
                      <a:pt x="535" y="109"/>
                      <a:pt x="656" y="0"/>
                      <a:pt x="802" y="0"/>
                    </a:cubicBezTo>
                    <a:lnTo>
                      <a:pt x="1205" y="0"/>
                    </a:lnTo>
                    <a:cubicBezTo>
                      <a:pt x="1366" y="0"/>
                      <a:pt x="1496" y="131"/>
                      <a:pt x="1496" y="291"/>
                    </a:cubicBezTo>
                    <a:lnTo>
                      <a:pt x="1496" y="489"/>
                    </a:lnTo>
                    <a:cubicBezTo>
                      <a:pt x="1469" y="484"/>
                      <a:pt x="1441" y="480"/>
                      <a:pt x="1413" y="479"/>
                    </a:cubicBezTo>
                    <a:lnTo>
                      <a:pt x="1413" y="291"/>
                    </a:lnTo>
                    <a:cubicBezTo>
                      <a:pt x="1413" y="176"/>
                      <a:pt x="1320" y="83"/>
                      <a:pt x="1205" y="83"/>
                    </a:cubicBezTo>
                    <a:lnTo>
                      <a:pt x="802" y="83"/>
                    </a:lnTo>
                    <a:cubicBezTo>
                      <a:pt x="701" y="83"/>
                      <a:pt x="617" y="155"/>
                      <a:pt x="598" y="249"/>
                    </a:cubicBezTo>
                    <a:lnTo>
                      <a:pt x="1039" y="249"/>
                    </a:lnTo>
                    <a:cubicBezTo>
                      <a:pt x="1180" y="249"/>
                      <a:pt x="1297" y="349"/>
                      <a:pt x="1324" y="482"/>
                    </a:cubicBezTo>
                    <a:cubicBezTo>
                      <a:pt x="1297" y="485"/>
                      <a:pt x="1270" y="491"/>
                      <a:pt x="1243" y="499"/>
                    </a:cubicBezTo>
                    <a:cubicBezTo>
                      <a:pt x="1224" y="404"/>
                      <a:pt x="1140" y="333"/>
                      <a:pt x="1039" y="333"/>
                    </a:cubicBezTo>
                    <a:lnTo>
                      <a:pt x="291" y="333"/>
                    </a:lnTo>
                    <a:cubicBezTo>
                      <a:pt x="177" y="333"/>
                      <a:pt x="83" y="426"/>
                      <a:pt x="83" y="540"/>
                    </a:cubicBezTo>
                    <a:lnTo>
                      <a:pt x="83" y="1455"/>
                    </a:lnTo>
                    <a:cubicBezTo>
                      <a:pt x="83" y="1569"/>
                      <a:pt x="177" y="1663"/>
                      <a:pt x="291" y="1663"/>
                    </a:cubicBezTo>
                    <a:lnTo>
                      <a:pt x="1039" y="1663"/>
                    </a:lnTo>
                    <a:cubicBezTo>
                      <a:pt x="1126" y="1663"/>
                      <a:pt x="1200" y="1609"/>
                      <a:pt x="1231" y="1534"/>
                    </a:cubicBezTo>
                    <a:close/>
                    <a:moveTo>
                      <a:pt x="1641" y="1453"/>
                    </a:moveTo>
                    <a:cubicBezTo>
                      <a:pt x="1401" y="1591"/>
                      <a:pt x="1093" y="1509"/>
                      <a:pt x="955" y="1269"/>
                    </a:cubicBezTo>
                    <a:cubicBezTo>
                      <a:pt x="816" y="1029"/>
                      <a:pt x="899" y="722"/>
                      <a:pt x="1138" y="583"/>
                    </a:cubicBezTo>
                    <a:cubicBezTo>
                      <a:pt x="1378" y="445"/>
                      <a:pt x="1686" y="527"/>
                      <a:pt x="1824" y="767"/>
                    </a:cubicBezTo>
                    <a:cubicBezTo>
                      <a:pt x="1963" y="1007"/>
                      <a:pt x="1880" y="1314"/>
                      <a:pt x="1641" y="1453"/>
                    </a:cubicBezTo>
                    <a:close/>
                    <a:moveTo>
                      <a:pt x="1599" y="1381"/>
                    </a:moveTo>
                    <a:cubicBezTo>
                      <a:pt x="1799" y="1266"/>
                      <a:pt x="1868" y="1009"/>
                      <a:pt x="1752" y="809"/>
                    </a:cubicBezTo>
                    <a:cubicBezTo>
                      <a:pt x="1637" y="608"/>
                      <a:pt x="1380" y="539"/>
                      <a:pt x="1180" y="655"/>
                    </a:cubicBezTo>
                    <a:cubicBezTo>
                      <a:pt x="980" y="771"/>
                      <a:pt x="911" y="1027"/>
                      <a:pt x="1026" y="1228"/>
                    </a:cubicBezTo>
                    <a:cubicBezTo>
                      <a:pt x="1142" y="1428"/>
                      <a:pt x="1399" y="1497"/>
                      <a:pt x="1599" y="1381"/>
                    </a:cubicBezTo>
                    <a:close/>
                    <a:moveTo>
                      <a:pt x="1767" y="1422"/>
                    </a:moveTo>
                    <a:lnTo>
                      <a:pt x="1551" y="1547"/>
                    </a:lnTo>
                    <a:lnTo>
                      <a:pt x="1717" y="1835"/>
                    </a:lnTo>
                    <a:lnTo>
                      <a:pt x="1933" y="1710"/>
                    </a:lnTo>
                    <a:lnTo>
                      <a:pt x="1767" y="1422"/>
                    </a:lnTo>
                    <a:close/>
                    <a:moveTo>
                      <a:pt x="1956" y="1749"/>
                    </a:moveTo>
                    <a:lnTo>
                      <a:pt x="1739" y="1874"/>
                    </a:lnTo>
                    <a:cubicBezTo>
                      <a:pt x="1774" y="1934"/>
                      <a:pt x="1850" y="1954"/>
                      <a:pt x="1910" y="1919"/>
                    </a:cubicBezTo>
                    <a:cubicBezTo>
                      <a:pt x="1969" y="1885"/>
                      <a:pt x="1990" y="1809"/>
                      <a:pt x="1956" y="1749"/>
                    </a:cubicBezTo>
                    <a:close/>
                    <a:moveTo>
                      <a:pt x="803" y="551"/>
                    </a:moveTo>
                    <a:lnTo>
                      <a:pt x="249" y="551"/>
                    </a:lnTo>
                    <a:lnTo>
                      <a:pt x="249" y="613"/>
                    </a:lnTo>
                    <a:lnTo>
                      <a:pt x="803" y="613"/>
                    </a:lnTo>
                    <a:lnTo>
                      <a:pt x="803" y="551"/>
                    </a:lnTo>
                    <a:close/>
                    <a:moveTo>
                      <a:pt x="675" y="828"/>
                    </a:moveTo>
                    <a:lnTo>
                      <a:pt x="249" y="828"/>
                    </a:lnTo>
                    <a:lnTo>
                      <a:pt x="249" y="890"/>
                    </a:lnTo>
                    <a:lnTo>
                      <a:pt x="675" y="890"/>
                    </a:lnTo>
                    <a:lnTo>
                      <a:pt x="675" y="828"/>
                    </a:lnTo>
                    <a:close/>
                    <a:moveTo>
                      <a:pt x="249" y="1167"/>
                    </a:moveTo>
                    <a:lnTo>
                      <a:pt x="675" y="1167"/>
                    </a:lnTo>
                    <a:lnTo>
                      <a:pt x="675" y="1105"/>
                    </a:lnTo>
                    <a:lnTo>
                      <a:pt x="249" y="1105"/>
                    </a:lnTo>
                    <a:lnTo>
                      <a:pt x="249" y="1167"/>
                    </a:lnTo>
                    <a:close/>
                    <a:moveTo>
                      <a:pt x="249" y="1444"/>
                    </a:moveTo>
                    <a:lnTo>
                      <a:pt x="803" y="1444"/>
                    </a:lnTo>
                    <a:lnTo>
                      <a:pt x="803" y="1382"/>
                    </a:lnTo>
                    <a:lnTo>
                      <a:pt x="249" y="1382"/>
                    </a:lnTo>
                    <a:lnTo>
                      <a:pt x="249" y="1444"/>
                    </a:lnTo>
                    <a:close/>
                    <a:moveTo>
                      <a:pt x="1308" y="1105"/>
                    </a:moveTo>
                    <a:lnTo>
                      <a:pt x="1179" y="961"/>
                    </a:lnTo>
                    <a:lnTo>
                      <a:pt x="1118" y="1017"/>
                    </a:lnTo>
                    <a:lnTo>
                      <a:pt x="1300" y="1219"/>
                    </a:lnTo>
                    <a:lnTo>
                      <a:pt x="1657" y="922"/>
                    </a:lnTo>
                    <a:lnTo>
                      <a:pt x="1604" y="858"/>
                    </a:lnTo>
                    <a:lnTo>
                      <a:pt x="1308" y="110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 sz="7198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sp>
        <p:nvSpPr>
          <p:cNvPr id="9" name="îṧļiḑè">
            <a:extLst>
              <a:ext uri="{FF2B5EF4-FFF2-40B4-BE49-F238E27FC236}">
                <a16:creationId xmlns:a16="http://schemas.microsoft.com/office/drawing/2014/main" id="{0C5C3628-A83D-42E1-B4BA-7B64AADDEB60}"/>
              </a:ext>
            </a:extLst>
          </p:cNvPr>
          <p:cNvSpPr txBox="1"/>
          <p:nvPr/>
        </p:nvSpPr>
        <p:spPr>
          <a:xfrm>
            <a:off x="3970090" y="1149534"/>
            <a:ext cx="4483607" cy="876397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此部分内容作为文字排版占位显示</a:t>
            </a:r>
            <a:br>
              <a:rPr lang="zh-CN" altLang="en-US" sz="1400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</a:br>
            <a:r>
              <a:rPr lang="zh-CN" altLang="en-US" sz="1400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（建议使用主题字体）</a:t>
            </a:r>
            <a:endParaRPr lang="en-US" altLang="zh-CN" sz="1600" b="1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266" name="组合 265"/>
          <p:cNvGrpSpPr/>
          <p:nvPr/>
        </p:nvGrpSpPr>
        <p:grpSpPr>
          <a:xfrm rot="1622053">
            <a:off x="-90320" y="3123"/>
            <a:ext cx="1053401" cy="949368"/>
            <a:chOff x="5768771" y="-2536259"/>
            <a:chExt cx="3314711" cy="2987351"/>
          </a:xfrm>
        </p:grpSpPr>
        <p:grpSp>
          <p:nvGrpSpPr>
            <p:cNvPr id="125" name="íŝļïďe"/>
            <p:cNvGrpSpPr/>
            <p:nvPr/>
          </p:nvGrpSpPr>
          <p:grpSpPr>
            <a:xfrm>
              <a:off x="5768771" y="-1627875"/>
              <a:ext cx="3314711" cy="2078967"/>
              <a:chOff x="5870825" y="2615179"/>
              <a:chExt cx="5481759" cy="3421323"/>
            </a:xfrm>
          </p:grpSpPr>
          <p:grpSp>
            <p:nvGrpSpPr>
              <p:cNvPr id="256" name="ïṥlíďê"/>
              <p:cNvGrpSpPr/>
              <p:nvPr/>
            </p:nvGrpSpPr>
            <p:grpSpPr>
              <a:xfrm>
                <a:off x="5870825" y="2615179"/>
                <a:ext cx="5481759" cy="3421323"/>
                <a:chOff x="2814974" y="2799077"/>
                <a:chExt cx="5481759" cy="3421323"/>
              </a:xfrm>
            </p:grpSpPr>
            <p:sp>
              <p:nvSpPr>
                <p:cNvPr id="264" name="î$ḷïďê"/>
                <p:cNvSpPr>
                  <a:spLocks/>
                </p:cNvSpPr>
                <p:nvPr/>
              </p:nvSpPr>
              <p:spPr bwMode="auto">
                <a:xfrm>
                  <a:off x="2814974" y="2799077"/>
                  <a:ext cx="5481759" cy="3332403"/>
                </a:xfrm>
                <a:custGeom>
                  <a:avLst/>
                  <a:gdLst>
                    <a:gd name="T0" fmla="*/ 0 w 7891"/>
                    <a:gd name="T1" fmla="*/ 3956 h 4797"/>
                    <a:gd name="T2" fmla="*/ 2655 w 7891"/>
                    <a:gd name="T3" fmla="*/ 2237 h 4797"/>
                    <a:gd name="T4" fmla="*/ 3513 w 7891"/>
                    <a:gd name="T5" fmla="*/ 2965 h 4797"/>
                    <a:gd name="T6" fmla="*/ 5274 w 7891"/>
                    <a:gd name="T7" fmla="*/ 1265 h 4797"/>
                    <a:gd name="T8" fmla="*/ 5728 w 7891"/>
                    <a:gd name="T9" fmla="*/ 1639 h 4797"/>
                    <a:gd name="T10" fmla="*/ 6751 w 7891"/>
                    <a:gd name="T11" fmla="*/ 759 h 4797"/>
                    <a:gd name="T12" fmla="*/ 6560 w 7891"/>
                    <a:gd name="T13" fmla="*/ 807 h 4797"/>
                    <a:gd name="T14" fmla="*/ 6560 w 7891"/>
                    <a:gd name="T15" fmla="*/ 480 h 4797"/>
                    <a:gd name="T16" fmla="*/ 7891 w 7891"/>
                    <a:gd name="T17" fmla="*/ 0 h 4797"/>
                    <a:gd name="T18" fmla="*/ 7891 w 7891"/>
                    <a:gd name="T19" fmla="*/ 327 h 4797"/>
                    <a:gd name="T20" fmla="*/ 7621 w 7891"/>
                    <a:gd name="T21" fmla="*/ 1497 h 4797"/>
                    <a:gd name="T22" fmla="*/ 7163 w 7891"/>
                    <a:gd name="T23" fmla="*/ 1062 h 4797"/>
                    <a:gd name="T24" fmla="*/ 5728 w 7891"/>
                    <a:gd name="T25" fmla="*/ 2480 h 4797"/>
                    <a:gd name="T26" fmla="*/ 5279 w 7891"/>
                    <a:gd name="T27" fmla="*/ 2045 h 4797"/>
                    <a:gd name="T28" fmla="*/ 3626 w 7891"/>
                    <a:gd name="T29" fmla="*/ 3731 h 4797"/>
                    <a:gd name="T30" fmla="*/ 2692 w 7891"/>
                    <a:gd name="T31" fmla="*/ 3067 h 4797"/>
                    <a:gd name="T32" fmla="*/ 515 w 7891"/>
                    <a:gd name="T33" fmla="*/ 4797 h 4797"/>
                    <a:gd name="T34" fmla="*/ 0 w 7891"/>
                    <a:gd name="T35" fmla="*/ 4282 h 4797"/>
                    <a:gd name="T36" fmla="*/ 0 w 7891"/>
                    <a:gd name="T37" fmla="*/ 3956 h 47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891" h="4797">
                      <a:moveTo>
                        <a:pt x="0" y="3956"/>
                      </a:moveTo>
                      <a:lnTo>
                        <a:pt x="2655" y="2237"/>
                      </a:lnTo>
                      <a:lnTo>
                        <a:pt x="3513" y="2965"/>
                      </a:lnTo>
                      <a:lnTo>
                        <a:pt x="5274" y="1265"/>
                      </a:lnTo>
                      <a:lnTo>
                        <a:pt x="5728" y="1639"/>
                      </a:lnTo>
                      <a:lnTo>
                        <a:pt x="6751" y="759"/>
                      </a:lnTo>
                      <a:lnTo>
                        <a:pt x="6560" y="807"/>
                      </a:lnTo>
                      <a:lnTo>
                        <a:pt x="6560" y="480"/>
                      </a:lnTo>
                      <a:lnTo>
                        <a:pt x="7891" y="0"/>
                      </a:lnTo>
                      <a:lnTo>
                        <a:pt x="7891" y="327"/>
                      </a:lnTo>
                      <a:lnTo>
                        <a:pt x="7621" y="1497"/>
                      </a:lnTo>
                      <a:lnTo>
                        <a:pt x="7163" y="1062"/>
                      </a:lnTo>
                      <a:lnTo>
                        <a:pt x="5728" y="2480"/>
                      </a:lnTo>
                      <a:lnTo>
                        <a:pt x="5279" y="2045"/>
                      </a:lnTo>
                      <a:lnTo>
                        <a:pt x="3626" y="3731"/>
                      </a:lnTo>
                      <a:lnTo>
                        <a:pt x="2692" y="3067"/>
                      </a:lnTo>
                      <a:lnTo>
                        <a:pt x="515" y="4797"/>
                      </a:lnTo>
                      <a:lnTo>
                        <a:pt x="0" y="4282"/>
                      </a:lnTo>
                      <a:lnTo>
                        <a:pt x="0" y="3956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65" name="íŝ1iḓé"/>
                <p:cNvSpPr>
                  <a:spLocks/>
                </p:cNvSpPr>
                <p:nvPr/>
              </p:nvSpPr>
              <p:spPr bwMode="auto">
                <a:xfrm>
                  <a:off x="2814974" y="3026239"/>
                  <a:ext cx="5481759" cy="3194161"/>
                </a:xfrm>
                <a:custGeom>
                  <a:avLst/>
                  <a:gdLst>
                    <a:gd name="T0" fmla="*/ 0 w 7891"/>
                    <a:gd name="T1" fmla="*/ 3955 h 4598"/>
                    <a:gd name="T2" fmla="*/ 2655 w 7891"/>
                    <a:gd name="T3" fmla="*/ 2236 h 4598"/>
                    <a:gd name="T4" fmla="*/ 3513 w 7891"/>
                    <a:gd name="T5" fmla="*/ 2964 h 4598"/>
                    <a:gd name="T6" fmla="*/ 5274 w 7891"/>
                    <a:gd name="T7" fmla="*/ 1264 h 4598"/>
                    <a:gd name="T8" fmla="*/ 5728 w 7891"/>
                    <a:gd name="T9" fmla="*/ 1638 h 4598"/>
                    <a:gd name="T10" fmla="*/ 6829 w 7891"/>
                    <a:gd name="T11" fmla="*/ 692 h 4598"/>
                    <a:gd name="T12" fmla="*/ 6560 w 7891"/>
                    <a:gd name="T13" fmla="*/ 480 h 4598"/>
                    <a:gd name="T14" fmla="*/ 7891 w 7891"/>
                    <a:gd name="T15" fmla="*/ 0 h 4598"/>
                    <a:gd name="T16" fmla="*/ 7621 w 7891"/>
                    <a:gd name="T17" fmla="*/ 1496 h 4598"/>
                    <a:gd name="T18" fmla="*/ 7163 w 7891"/>
                    <a:gd name="T19" fmla="*/ 1061 h 4598"/>
                    <a:gd name="T20" fmla="*/ 5728 w 7891"/>
                    <a:gd name="T21" fmla="*/ 2480 h 4598"/>
                    <a:gd name="T22" fmla="*/ 5279 w 7891"/>
                    <a:gd name="T23" fmla="*/ 2045 h 4598"/>
                    <a:gd name="T24" fmla="*/ 3626 w 7891"/>
                    <a:gd name="T25" fmla="*/ 3730 h 4598"/>
                    <a:gd name="T26" fmla="*/ 2621 w 7891"/>
                    <a:gd name="T27" fmla="*/ 2950 h 4598"/>
                    <a:gd name="T28" fmla="*/ 392 w 7891"/>
                    <a:gd name="T29" fmla="*/ 4598 h 4598"/>
                    <a:gd name="T30" fmla="*/ 0 w 7891"/>
                    <a:gd name="T31" fmla="*/ 3955 h 4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7891" h="4598">
                      <a:moveTo>
                        <a:pt x="0" y="3955"/>
                      </a:moveTo>
                      <a:lnTo>
                        <a:pt x="2655" y="2236"/>
                      </a:lnTo>
                      <a:lnTo>
                        <a:pt x="3513" y="2964"/>
                      </a:lnTo>
                      <a:lnTo>
                        <a:pt x="5274" y="1264"/>
                      </a:lnTo>
                      <a:lnTo>
                        <a:pt x="5728" y="1638"/>
                      </a:lnTo>
                      <a:lnTo>
                        <a:pt x="6829" y="692"/>
                      </a:lnTo>
                      <a:lnTo>
                        <a:pt x="6560" y="480"/>
                      </a:lnTo>
                      <a:lnTo>
                        <a:pt x="7891" y="0"/>
                      </a:lnTo>
                      <a:lnTo>
                        <a:pt x="7621" y="1496"/>
                      </a:lnTo>
                      <a:lnTo>
                        <a:pt x="7163" y="1061"/>
                      </a:lnTo>
                      <a:lnTo>
                        <a:pt x="5728" y="2480"/>
                      </a:lnTo>
                      <a:lnTo>
                        <a:pt x="5279" y="2045"/>
                      </a:lnTo>
                      <a:lnTo>
                        <a:pt x="3626" y="3730"/>
                      </a:lnTo>
                      <a:lnTo>
                        <a:pt x="2621" y="2950"/>
                      </a:lnTo>
                      <a:lnTo>
                        <a:pt x="392" y="4598"/>
                      </a:lnTo>
                      <a:lnTo>
                        <a:pt x="0" y="3955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257" name="î$ḷidè"/>
              <p:cNvGrpSpPr/>
              <p:nvPr/>
            </p:nvGrpSpPr>
            <p:grpSpPr>
              <a:xfrm>
                <a:off x="9227543" y="2881243"/>
                <a:ext cx="1506076" cy="1025356"/>
                <a:chOff x="6171692" y="3065141"/>
                <a:chExt cx="1506076" cy="1025356"/>
              </a:xfrm>
            </p:grpSpPr>
            <p:sp>
              <p:nvSpPr>
                <p:cNvPr id="262" name="iṩlïḓe"/>
                <p:cNvSpPr>
                  <a:spLocks/>
                </p:cNvSpPr>
                <p:nvPr/>
              </p:nvSpPr>
              <p:spPr bwMode="auto">
                <a:xfrm>
                  <a:off x="6171692" y="3408316"/>
                  <a:ext cx="1377560" cy="682181"/>
                </a:xfrm>
                <a:custGeom>
                  <a:avLst/>
                  <a:gdLst>
                    <a:gd name="T0" fmla="*/ 0 w 839"/>
                    <a:gd name="T1" fmla="*/ 394 h 415"/>
                    <a:gd name="T2" fmla="*/ 205 w 839"/>
                    <a:gd name="T3" fmla="*/ 190 h 415"/>
                    <a:gd name="T4" fmla="*/ 379 w 839"/>
                    <a:gd name="T5" fmla="*/ 343 h 415"/>
                    <a:gd name="T6" fmla="*/ 770 w 839"/>
                    <a:gd name="T7" fmla="*/ 0 h 415"/>
                    <a:gd name="T8" fmla="*/ 839 w 839"/>
                    <a:gd name="T9" fmla="*/ 54 h 415"/>
                    <a:gd name="T10" fmla="*/ 379 w 839"/>
                    <a:gd name="T11" fmla="*/ 415 h 415"/>
                    <a:gd name="T12" fmla="*/ 187 w 839"/>
                    <a:gd name="T13" fmla="*/ 275 h 415"/>
                    <a:gd name="T14" fmla="*/ 0 w 839"/>
                    <a:gd name="T15" fmla="*/ 394 h 4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39" h="415">
                      <a:moveTo>
                        <a:pt x="0" y="394"/>
                      </a:moveTo>
                      <a:cubicBezTo>
                        <a:pt x="0" y="394"/>
                        <a:pt x="184" y="184"/>
                        <a:pt x="205" y="190"/>
                      </a:cubicBezTo>
                      <a:cubicBezTo>
                        <a:pt x="225" y="195"/>
                        <a:pt x="353" y="366"/>
                        <a:pt x="379" y="343"/>
                      </a:cubicBezTo>
                      <a:cubicBezTo>
                        <a:pt x="406" y="320"/>
                        <a:pt x="770" y="0"/>
                        <a:pt x="770" y="0"/>
                      </a:cubicBezTo>
                      <a:cubicBezTo>
                        <a:pt x="839" y="54"/>
                        <a:pt x="839" y="54"/>
                        <a:pt x="839" y="54"/>
                      </a:cubicBezTo>
                      <a:cubicBezTo>
                        <a:pt x="839" y="54"/>
                        <a:pt x="429" y="390"/>
                        <a:pt x="379" y="415"/>
                      </a:cubicBezTo>
                      <a:cubicBezTo>
                        <a:pt x="379" y="415"/>
                        <a:pt x="217" y="271"/>
                        <a:pt x="187" y="275"/>
                      </a:cubicBezTo>
                      <a:cubicBezTo>
                        <a:pt x="157" y="279"/>
                        <a:pt x="38" y="407"/>
                        <a:pt x="0" y="394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63" name="íşḷíde"/>
                <p:cNvSpPr>
                  <a:spLocks/>
                </p:cNvSpPr>
                <p:nvPr/>
              </p:nvSpPr>
              <p:spPr bwMode="auto">
                <a:xfrm>
                  <a:off x="7372107" y="3065141"/>
                  <a:ext cx="305661" cy="223689"/>
                </a:xfrm>
                <a:custGeom>
                  <a:avLst/>
                  <a:gdLst>
                    <a:gd name="T0" fmla="*/ 0 w 186"/>
                    <a:gd name="T1" fmla="*/ 136 h 136"/>
                    <a:gd name="T2" fmla="*/ 182 w 186"/>
                    <a:gd name="T3" fmla="*/ 43 h 136"/>
                    <a:gd name="T4" fmla="*/ 0 w 186"/>
                    <a:gd name="T5" fmla="*/ 41 h 136"/>
                    <a:gd name="T6" fmla="*/ 0 w 186"/>
                    <a:gd name="T7" fmla="*/ 136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6" h="136">
                      <a:moveTo>
                        <a:pt x="0" y="136"/>
                      </a:moveTo>
                      <a:cubicBezTo>
                        <a:pt x="0" y="136"/>
                        <a:pt x="186" y="87"/>
                        <a:pt x="182" y="43"/>
                      </a:cubicBezTo>
                      <a:cubicBezTo>
                        <a:pt x="178" y="0"/>
                        <a:pt x="0" y="41"/>
                        <a:pt x="0" y="41"/>
                      </a:cubicBezTo>
                      <a:lnTo>
                        <a:pt x="0" y="136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258" name="íṥḻîďê"/>
              <p:cNvGrpSpPr/>
              <p:nvPr/>
            </p:nvGrpSpPr>
            <p:grpSpPr>
              <a:xfrm>
                <a:off x="6754464" y="3303612"/>
                <a:ext cx="2168806" cy="1235149"/>
                <a:chOff x="6667100" y="3917001"/>
                <a:chExt cx="2168806" cy="1235149"/>
              </a:xfrm>
            </p:grpSpPr>
            <p:sp>
              <p:nvSpPr>
                <p:cNvPr id="259" name="îṩlîḋê"/>
                <p:cNvSpPr>
                  <a:spLocks/>
                </p:cNvSpPr>
                <p:nvPr/>
              </p:nvSpPr>
              <p:spPr bwMode="auto">
                <a:xfrm>
                  <a:off x="8184292" y="4565836"/>
                  <a:ext cx="651614" cy="586314"/>
                </a:xfrm>
                <a:custGeom>
                  <a:avLst/>
                  <a:gdLst>
                    <a:gd name="T0" fmla="*/ 428 w 938"/>
                    <a:gd name="T1" fmla="*/ 844 h 844"/>
                    <a:gd name="T2" fmla="*/ 0 w 938"/>
                    <a:gd name="T3" fmla="*/ 782 h 844"/>
                    <a:gd name="T4" fmla="*/ 324 w 938"/>
                    <a:gd name="T5" fmla="*/ 648 h 844"/>
                    <a:gd name="T6" fmla="*/ 194 w 938"/>
                    <a:gd name="T7" fmla="*/ 203 h 844"/>
                    <a:gd name="T8" fmla="*/ 508 w 938"/>
                    <a:gd name="T9" fmla="*/ 451 h 844"/>
                    <a:gd name="T10" fmla="*/ 551 w 938"/>
                    <a:gd name="T11" fmla="*/ 0 h 844"/>
                    <a:gd name="T12" fmla="*/ 655 w 938"/>
                    <a:gd name="T13" fmla="*/ 340 h 844"/>
                    <a:gd name="T14" fmla="*/ 938 w 938"/>
                    <a:gd name="T15" fmla="*/ 0 h 844"/>
                    <a:gd name="T16" fmla="*/ 794 w 938"/>
                    <a:gd name="T17" fmla="*/ 527 h 844"/>
                    <a:gd name="T18" fmla="*/ 428 w 938"/>
                    <a:gd name="T19" fmla="*/ 844 h 8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38" h="844">
                      <a:moveTo>
                        <a:pt x="428" y="844"/>
                      </a:moveTo>
                      <a:lnTo>
                        <a:pt x="0" y="782"/>
                      </a:lnTo>
                      <a:lnTo>
                        <a:pt x="324" y="648"/>
                      </a:lnTo>
                      <a:lnTo>
                        <a:pt x="194" y="203"/>
                      </a:lnTo>
                      <a:lnTo>
                        <a:pt x="508" y="451"/>
                      </a:lnTo>
                      <a:lnTo>
                        <a:pt x="551" y="0"/>
                      </a:lnTo>
                      <a:lnTo>
                        <a:pt x="655" y="340"/>
                      </a:lnTo>
                      <a:lnTo>
                        <a:pt x="938" y="0"/>
                      </a:lnTo>
                      <a:lnTo>
                        <a:pt x="794" y="527"/>
                      </a:lnTo>
                      <a:lnTo>
                        <a:pt x="428" y="844"/>
                      </a:lnTo>
                      <a:close/>
                    </a:path>
                  </a:pathLst>
                </a:cu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60" name="iśḻîḍè"/>
                <p:cNvSpPr>
                  <a:spLocks/>
                </p:cNvSpPr>
                <p:nvPr/>
              </p:nvSpPr>
              <p:spPr bwMode="auto">
                <a:xfrm>
                  <a:off x="6667100" y="4201127"/>
                  <a:ext cx="1585966" cy="577978"/>
                </a:xfrm>
                <a:custGeom>
                  <a:avLst/>
                  <a:gdLst>
                    <a:gd name="T0" fmla="*/ 0 w 966"/>
                    <a:gd name="T1" fmla="*/ 352 h 352"/>
                    <a:gd name="T2" fmla="*/ 966 w 966"/>
                    <a:gd name="T3" fmla="*/ 276 h 3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966" h="352">
                      <a:moveTo>
                        <a:pt x="0" y="352"/>
                      </a:moveTo>
                      <a:cubicBezTo>
                        <a:pt x="539" y="0"/>
                        <a:pt x="805" y="152"/>
                        <a:pt x="966" y="276"/>
                      </a:cubicBezTo>
                    </a:path>
                  </a:pathLst>
                </a:custGeom>
                <a:noFill/>
                <a:ln w="44450" cap="flat">
                  <a:solidFill>
                    <a:schemeClr val="tx2">
                      <a:lumMod val="40000"/>
                      <a:lumOff val="60000"/>
                    </a:schemeClr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61" name="işļîdê"/>
                <p:cNvSpPr>
                  <a:spLocks/>
                </p:cNvSpPr>
                <p:nvPr/>
              </p:nvSpPr>
              <p:spPr bwMode="auto">
                <a:xfrm>
                  <a:off x="8253066" y="3917001"/>
                  <a:ext cx="322334" cy="671760"/>
                </a:xfrm>
                <a:custGeom>
                  <a:avLst/>
                  <a:gdLst>
                    <a:gd name="T0" fmla="*/ 56 w 196"/>
                    <a:gd name="T1" fmla="*/ 409 h 409"/>
                    <a:gd name="T2" fmla="*/ 196 w 196"/>
                    <a:gd name="T3" fmla="*/ 0 h 4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96" h="409">
                      <a:moveTo>
                        <a:pt x="56" y="409"/>
                      </a:moveTo>
                      <a:cubicBezTo>
                        <a:pt x="0" y="227"/>
                        <a:pt x="131" y="62"/>
                        <a:pt x="196" y="0"/>
                      </a:cubicBezTo>
                    </a:path>
                  </a:pathLst>
                </a:custGeom>
                <a:noFill/>
                <a:ln w="44450" cap="flat">
                  <a:solidFill>
                    <a:schemeClr val="tx2">
                      <a:lumMod val="40000"/>
                      <a:lumOff val="60000"/>
                    </a:schemeClr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</p:grpSp>
        <p:grpSp>
          <p:nvGrpSpPr>
            <p:cNvPr id="126" name="îṩḻïḋé"/>
            <p:cNvGrpSpPr/>
            <p:nvPr/>
          </p:nvGrpSpPr>
          <p:grpSpPr>
            <a:xfrm>
              <a:off x="6227796" y="-2536259"/>
              <a:ext cx="2423755" cy="1735496"/>
              <a:chOff x="7358312" y="1846145"/>
              <a:chExt cx="3231674" cy="2313995"/>
            </a:xfrm>
          </p:grpSpPr>
          <p:grpSp>
            <p:nvGrpSpPr>
              <p:cNvPr id="188" name="iṩḷïḋê"/>
              <p:cNvGrpSpPr/>
              <p:nvPr/>
            </p:nvGrpSpPr>
            <p:grpSpPr>
              <a:xfrm>
                <a:off x="8409370" y="1846145"/>
                <a:ext cx="2180616" cy="2313995"/>
                <a:chOff x="5440883" y="1416654"/>
                <a:chExt cx="2180616" cy="2313995"/>
              </a:xfrm>
            </p:grpSpPr>
            <p:sp>
              <p:nvSpPr>
                <p:cNvPr id="201" name="íšľïďè"/>
                <p:cNvSpPr>
                  <a:spLocks/>
                </p:cNvSpPr>
                <p:nvPr/>
              </p:nvSpPr>
              <p:spPr bwMode="auto">
                <a:xfrm>
                  <a:off x="6590587" y="2225962"/>
                  <a:ext cx="408475" cy="274401"/>
                </a:xfrm>
                <a:custGeom>
                  <a:avLst/>
                  <a:gdLst>
                    <a:gd name="T0" fmla="*/ 0 w 249"/>
                    <a:gd name="T1" fmla="*/ 0 h 167"/>
                    <a:gd name="T2" fmla="*/ 249 w 249"/>
                    <a:gd name="T3" fmla="*/ 109 h 167"/>
                    <a:gd name="T4" fmla="*/ 171 w 249"/>
                    <a:gd name="T5" fmla="*/ 142 h 167"/>
                    <a:gd name="T6" fmla="*/ 0 w 249"/>
                    <a:gd name="T7" fmla="*/ 0 h 1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9" h="167">
                      <a:moveTo>
                        <a:pt x="0" y="0"/>
                      </a:moveTo>
                      <a:cubicBezTo>
                        <a:pt x="0" y="0"/>
                        <a:pt x="187" y="44"/>
                        <a:pt x="249" y="109"/>
                      </a:cubicBezTo>
                      <a:cubicBezTo>
                        <a:pt x="249" y="109"/>
                        <a:pt x="210" y="167"/>
                        <a:pt x="171" y="142"/>
                      </a:cubicBezTo>
                      <a:cubicBezTo>
                        <a:pt x="132" y="117"/>
                        <a:pt x="0" y="28"/>
                        <a:pt x="0" y="0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2" name="ïṧliḍê"/>
                <p:cNvSpPr>
                  <a:spLocks/>
                </p:cNvSpPr>
                <p:nvPr/>
              </p:nvSpPr>
              <p:spPr bwMode="auto">
                <a:xfrm>
                  <a:off x="6444008" y="2007831"/>
                  <a:ext cx="297325" cy="272316"/>
                </a:xfrm>
                <a:custGeom>
                  <a:avLst/>
                  <a:gdLst>
                    <a:gd name="T0" fmla="*/ 0 w 181"/>
                    <a:gd name="T1" fmla="*/ 136 h 166"/>
                    <a:gd name="T2" fmla="*/ 27 w 181"/>
                    <a:gd name="T3" fmla="*/ 53 h 166"/>
                    <a:gd name="T4" fmla="*/ 114 w 181"/>
                    <a:gd name="T5" fmla="*/ 0 h 166"/>
                    <a:gd name="T6" fmla="*/ 181 w 181"/>
                    <a:gd name="T7" fmla="*/ 103 h 166"/>
                    <a:gd name="T8" fmla="*/ 69 w 181"/>
                    <a:gd name="T9" fmla="*/ 162 h 166"/>
                    <a:gd name="T10" fmla="*/ 0 w 181"/>
                    <a:gd name="T11" fmla="*/ 13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1" h="166">
                      <a:moveTo>
                        <a:pt x="0" y="136"/>
                      </a:moveTo>
                      <a:cubicBezTo>
                        <a:pt x="0" y="136"/>
                        <a:pt x="7" y="76"/>
                        <a:pt x="27" y="53"/>
                      </a:cubicBezTo>
                      <a:cubicBezTo>
                        <a:pt x="47" y="30"/>
                        <a:pt x="114" y="0"/>
                        <a:pt x="114" y="0"/>
                      </a:cubicBezTo>
                      <a:cubicBezTo>
                        <a:pt x="114" y="0"/>
                        <a:pt x="167" y="75"/>
                        <a:pt x="181" y="103"/>
                      </a:cubicBezTo>
                      <a:cubicBezTo>
                        <a:pt x="181" y="103"/>
                        <a:pt x="106" y="157"/>
                        <a:pt x="69" y="162"/>
                      </a:cubicBezTo>
                      <a:cubicBezTo>
                        <a:pt x="32" y="166"/>
                        <a:pt x="0" y="136"/>
                        <a:pt x="0" y="136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3" name="î$1ïḋè"/>
                <p:cNvSpPr>
                  <a:spLocks/>
                </p:cNvSpPr>
                <p:nvPr/>
              </p:nvSpPr>
              <p:spPr bwMode="auto">
                <a:xfrm>
                  <a:off x="6482216" y="2025893"/>
                  <a:ext cx="218131" cy="200069"/>
                </a:xfrm>
                <a:custGeom>
                  <a:avLst/>
                  <a:gdLst>
                    <a:gd name="T0" fmla="*/ 0 w 133"/>
                    <a:gd name="T1" fmla="*/ 100 h 122"/>
                    <a:gd name="T2" fmla="*/ 20 w 133"/>
                    <a:gd name="T3" fmla="*/ 39 h 122"/>
                    <a:gd name="T4" fmla="*/ 83 w 133"/>
                    <a:gd name="T5" fmla="*/ 0 h 122"/>
                    <a:gd name="T6" fmla="*/ 133 w 133"/>
                    <a:gd name="T7" fmla="*/ 75 h 122"/>
                    <a:gd name="T8" fmla="*/ 51 w 133"/>
                    <a:gd name="T9" fmla="*/ 119 h 122"/>
                    <a:gd name="T10" fmla="*/ 0 w 133"/>
                    <a:gd name="T11" fmla="*/ 100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3" h="122">
                      <a:moveTo>
                        <a:pt x="0" y="100"/>
                      </a:moveTo>
                      <a:cubicBezTo>
                        <a:pt x="0" y="100"/>
                        <a:pt x="5" y="56"/>
                        <a:pt x="20" y="39"/>
                      </a:cubicBezTo>
                      <a:cubicBezTo>
                        <a:pt x="35" y="22"/>
                        <a:pt x="83" y="0"/>
                        <a:pt x="83" y="0"/>
                      </a:cubicBezTo>
                      <a:cubicBezTo>
                        <a:pt x="83" y="0"/>
                        <a:pt x="122" y="55"/>
                        <a:pt x="133" y="75"/>
                      </a:cubicBezTo>
                      <a:cubicBezTo>
                        <a:pt x="133" y="75"/>
                        <a:pt x="77" y="115"/>
                        <a:pt x="51" y="119"/>
                      </a:cubicBezTo>
                      <a:cubicBezTo>
                        <a:pt x="24" y="122"/>
                        <a:pt x="0" y="100"/>
                        <a:pt x="0" y="10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4" name="îṣľidè"/>
                <p:cNvSpPr>
                  <a:spLocks/>
                </p:cNvSpPr>
                <p:nvPr/>
              </p:nvSpPr>
              <p:spPr bwMode="auto">
                <a:xfrm>
                  <a:off x="6569052" y="2039092"/>
                  <a:ext cx="125043" cy="168808"/>
                </a:xfrm>
                <a:custGeom>
                  <a:avLst/>
                  <a:gdLst>
                    <a:gd name="T0" fmla="*/ 0 w 76"/>
                    <a:gd name="T1" fmla="*/ 0 h 103"/>
                    <a:gd name="T2" fmla="*/ 76 w 76"/>
                    <a:gd name="T3" fmla="*/ 103 h 103"/>
                    <a:gd name="T4" fmla="*/ 0 w 76"/>
                    <a:gd name="T5" fmla="*/ 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6" h="103">
                      <a:moveTo>
                        <a:pt x="0" y="0"/>
                      </a:moveTo>
                      <a:cubicBezTo>
                        <a:pt x="0" y="0"/>
                        <a:pt x="53" y="82"/>
                        <a:pt x="76" y="103"/>
                      </a:cubicBezTo>
                      <a:cubicBezTo>
                        <a:pt x="76" y="103"/>
                        <a:pt x="12" y="50"/>
                        <a:pt x="0" y="0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5" name="îṩ1iḓê"/>
                <p:cNvSpPr>
                  <a:spLocks/>
                </p:cNvSpPr>
                <p:nvPr/>
              </p:nvSpPr>
              <p:spPr bwMode="auto">
                <a:xfrm>
                  <a:off x="5800730" y="3124189"/>
                  <a:ext cx="605765" cy="606460"/>
                </a:xfrm>
                <a:custGeom>
                  <a:avLst/>
                  <a:gdLst>
                    <a:gd name="T0" fmla="*/ 362 w 369"/>
                    <a:gd name="T1" fmla="*/ 198 h 369"/>
                    <a:gd name="T2" fmla="*/ 172 w 369"/>
                    <a:gd name="T3" fmla="*/ 362 h 369"/>
                    <a:gd name="T4" fmla="*/ 8 w 369"/>
                    <a:gd name="T5" fmla="*/ 172 h 369"/>
                    <a:gd name="T6" fmla="*/ 198 w 369"/>
                    <a:gd name="T7" fmla="*/ 8 h 369"/>
                    <a:gd name="T8" fmla="*/ 362 w 369"/>
                    <a:gd name="T9" fmla="*/ 198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9" h="369">
                      <a:moveTo>
                        <a:pt x="362" y="198"/>
                      </a:moveTo>
                      <a:cubicBezTo>
                        <a:pt x="355" y="296"/>
                        <a:pt x="269" y="369"/>
                        <a:pt x="172" y="362"/>
                      </a:cubicBezTo>
                      <a:cubicBezTo>
                        <a:pt x="74" y="355"/>
                        <a:pt x="0" y="270"/>
                        <a:pt x="8" y="172"/>
                      </a:cubicBezTo>
                      <a:cubicBezTo>
                        <a:pt x="15" y="74"/>
                        <a:pt x="100" y="0"/>
                        <a:pt x="198" y="8"/>
                      </a:cubicBezTo>
                      <a:cubicBezTo>
                        <a:pt x="296" y="15"/>
                        <a:pt x="369" y="100"/>
                        <a:pt x="362" y="19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6" name="îṧḻïde"/>
                <p:cNvSpPr>
                  <a:spLocks/>
                </p:cNvSpPr>
                <p:nvPr/>
              </p:nvSpPr>
              <p:spPr bwMode="auto">
                <a:xfrm>
                  <a:off x="5879229" y="3203384"/>
                  <a:ext cx="450156" cy="450156"/>
                </a:xfrm>
                <a:custGeom>
                  <a:avLst/>
                  <a:gdLst>
                    <a:gd name="T0" fmla="*/ 268 w 274"/>
                    <a:gd name="T1" fmla="*/ 147 h 274"/>
                    <a:gd name="T2" fmla="*/ 127 w 274"/>
                    <a:gd name="T3" fmla="*/ 268 h 274"/>
                    <a:gd name="T4" fmla="*/ 5 w 274"/>
                    <a:gd name="T5" fmla="*/ 127 h 274"/>
                    <a:gd name="T6" fmla="*/ 147 w 274"/>
                    <a:gd name="T7" fmla="*/ 5 h 274"/>
                    <a:gd name="T8" fmla="*/ 268 w 274"/>
                    <a:gd name="T9" fmla="*/ 147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4" h="274">
                      <a:moveTo>
                        <a:pt x="268" y="147"/>
                      </a:moveTo>
                      <a:cubicBezTo>
                        <a:pt x="263" y="219"/>
                        <a:pt x="200" y="274"/>
                        <a:pt x="127" y="268"/>
                      </a:cubicBezTo>
                      <a:cubicBezTo>
                        <a:pt x="54" y="263"/>
                        <a:pt x="0" y="200"/>
                        <a:pt x="5" y="127"/>
                      </a:cubicBezTo>
                      <a:cubicBezTo>
                        <a:pt x="11" y="54"/>
                        <a:pt x="74" y="0"/>
                        <a:pt x="147" y="5"/>
                      </a:cubicBezTo>
                      <a:cubicBezTo>
                        <a:pt x="219" y="11"/>
                        <a:pt x="274" y="74"/>
                        <a:pt x="268" y="14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7" name="îṣļïḓè"/>
                <p:cNvSpPr>
                  <a:spLocks/>
                </p:cNvSpPr>
                <p:nvPr/>
              </p:nvSpPr>
              <p:spPr bwMode="auto">
                <a:xfrm>
                  <a:off x="5910490" y="3236034"/>
                  <a:ext cx="385550" cy="384161"/>
                </a:xfrm>
                <a:custGeom>
                  <a:avLst/>
                  <a:gdLst>
                    <a:gd name="T0" fmla="*/ 231 w 235"/>
                    <a:gd name="T1" fmla="*/ 125 h 234"/>
                    <a:gd name="T2" fmla="*/ 109 w 235"/>
                    <a:gd name="T3" fmla="*/ 230 h 234"/>
                    <a:gd name="T4" fmla="*/ 5 w 235"/>
                    <a:gd name="T5" fmla="*/ 108 h 234"/>
                    <a:gd name="T6" fmla="*/ 126 w 235"/>
                    <a:gd name="T7" fmla="*/ 4 h 234"/>
                    <a:gd name="T8" fmla="*/ 231 w 235"/>
                    <a:gd name="T9" fmla="*/ 125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5" h="234">
                      <a:moveTo>
                        <a:pt x="231" y="125"/>
                      </a:moveTo>
                      <a:cubicBezTo>
                        <a:pt x="226" y="188"/>
                        <a:pt x="172" y="234"/>
                        <a:pt x="109" y="230"/>
                      </a:cubicBezTo>
                      <a:cubicBezTo>
                        <a:pt x="47" y="225"/>
                        <a:pt x="0" y="171"/>
                        <a:pt x="5" y="108"/>
                      </a:cubicBezTo>
                      <a:cubicBezTo>
                        <a:pt x="10" y="46"/>
                        <a:pt x="64" y="0"/>
                        <a:pt x="126" y="4"/>
                      </a:cubicBezTo>
                      <a:cubicBezTo>
                        <a:pt x="189" y="9"/>
                        <a:pt x="235" y="63"/>
                        <a:pt x="231" y="125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8" name="ïṧḻïde"/>
                <p:cNvSpPr>
                  <a:spLocks/>
                </p:cNvSpPr>
                <p:nvPr/>
              </p:nvSpPr>
              <p:spPr bwMode="auto">
                <a:xfrm>
                  <a:off x="6032060" y="3356214"/>
                  <a:ext cx="144494" cy="144494"/>
                </a:xfrm>
                <a:custGeom>
                  <a:avLst/>
                  <a:gdLst>
                    <a:gd name="T0" fmla="*/ 86 w 88"/>
                    <a:gd name="T1" fmla="*/ 47 h 88"/>
                    <a:gd name="T2" fmla="*/ 41 w 88"/>
                    <a:gd name="T3" fmla="*/ 86 h 88"/>
                    <a:gd name="T4" fmla="*/ 2 w 88"/>
                    <a:gd name="T5" fmla="*/ 41 h 88"/>
                    <a:gd name="T6" fmla="*/ 47 w 88"/>
                    <a:gd name="T7" fmla="*/ 2 h 88"/>
                    <a:gd name="T8" fmla="*/ 86 w 88"/>
                    <a:gd name="T9" fmla="*/ 47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88">
                      <a:moveTo>
                        <a:pt x="86" y="47"/>
                      </a:moveTo>
                      <a:cubicBezTo>
                        <a:pt x="84" y="70"/>
                        <a:pt x="64" y="88"/>
                        <a:pt x="41" y="86"/>
                      </a:cubicBezTo>
                      <a:cubicBezTo>
                        <a:pt x="17" y="84"/>
                        <a:pt x="0" y="64"/>
                        <a:pt x="2" y="41"/>
                      </a:cubicBezTo>
                      <a:cubicBezTo>
                        <a:pt x="3" y="17"/>
                        <a:pt x="24" y="0"/>
                        <a:pt x="47" y="2"/>
                      </a:cubicBezTo>
                      <a:cubicBezTo>
                        <a:pt x="70" y="3"/>
                        <a:pt x="88" y="24"/>
                        <a:pt x="86" y="47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9" name="iśḷiďè"/>
                <p:cNvSpPr>
                  <a:spLocks/>
                </p:cNvSpPr>
                <p:nvPr/>
              </p:nvSpPr>
              <p:spPr bwMode="auto">
                <a:xfrm>
                  <a:off x="5932025" y="3242981"/>
                  <a:ext cx="204932" cy="209795"/>
                </a:xfrm>
                <a:custGeom>
                  <a:avLst/>
                  <a:gdLst>
                    <a:gd name="T0" fmla="*/ 0 w 295"/>
                    <a:gd name="T1" fmla="*/ 59 h 302"/>
                    <a:gd name="T2" fmla="*/ 231 w 295"/>
                    <a:gd name="T3" fmla="*/ 302 h 302"/>
                    <a:gd name="T4" fmla="*/ 295 w 295"/>
                    <a:gd name="T5" fmla="*/ 248 h 302"/>
                    <a:gd name="T6" fmla="*/ 71 w 295"/>
                    <a:gd name="T7" fmla="*/ 0 h 302"/>
                    <a:gd name="T8" fmla="*/ 0 w 295"/>
                    <a:gd name="T9" fmla="*/ 59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5" h="302">
                      <a:moveTo>
                        <a:pt x="0" y="59"/>
                      </a:moveTo>
                      <a:lnTo>
                        <a:pt x="231" y="302"/>
                      </a:lnTo>
                      <a:lnTo>
                        <a:pt x="295" y="248"/>
                      </a:lnTo>
                      <a:lnTo>
                        <a:pt x="71" y="0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0" name="ísḷïḋè"/>
                <p:cNvSpPr>
                  <a:spLocks/>
                </p:cNvSpPr>
                <p:nvPr/>
              </p:nvSpPr>
              <p:spPr bwMode="auto">
                <a:xfrm>
                  <a:off x="6063321" y="3387475"/>
                  <a:ext cx="81973" cy="81973"/>
                </a:xfrm>
                <a:custGeom>
                  <a:avLst/>
                  <a:gdLst>
                    <a:gd name="T0" fmla="*/ 49 w 50"/>
                    <a:gd name="T1" fmla="*/ 27 h 50"/>
                    <a:gd name="T2" fmla="*/ 23 w 50"/>
                    <a:gd name="T3" fmla="*/ 49 h 50"/>
                    <a:gd name="T4" fmla="*/ 1 w 50"/>
                    <a:gd name="T5" fmla="*/ 23 h 50"/>
                    <a:gd name="T6" fmla="*/ 27 w 50"/>
                    <a:gd name="T7" fmla="*/ 1 h 50"/>
                    <a:gd name="T8" fmla="*/ 49 w 50"/>
                    <a:gd name="T9" fmla="*/ 2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49" y="27"/>
                      </a:moveTo>
                      <a:cubicBezTo>
                        <a:pt x="48" y="40"/>
                        <a:pt x="36" y="50"/>
                        <a:pt x="23" y="49"/>
                      </a:cubicBezTo>
                      <a:cubicBezTo>
                        <a:pt x="10" y="48"/>
                        <a:pt x="0" y="36"/>
                        <a:pt x="1" y="23"/>
                      </a:cubicBezTo>
                      <a:cubicBezTo>
                        <a:pt x="2" y="10"/>
                        <a:pt x="13" y="0"/>
                        <a:pt x="27" y="1"/>
                      </a:cubicBezTo>
                      <a:cubicBezTo>
                        <a:pt x="40" y="2"/>
                        <a:pt x="50" y="13"/>
                        <a:pt x="49" y="2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1" name="íş1íḓé"/>
                <p:cNvSpPr>
                  <a:spLocks/>
                </p:cNvSpPr>
                <p:nvPr/>
              </p:nvSpPr>
              <p:spPr bwMode="auto">
                <a:xfrm>
                  <a:off x="6917089" y="2318355"/>
                  <a:ext cx="604376" cy="605765"/>
                </a:xfrm>
                <a:custGeom>
                  <a:avLst/>
                  <a:gdLst>
                    <a:gd name="T0" fmla="*/ 361 w 368"/>
                    <a:gd name="T1" fmla="*/ 198 h 369"/>
                    <a:gd name="T2" fmla="*/ 171 w 368"/>
                    <a:gd name="T3" fmla="*/ 362 h 369"/>
                    <a:gd name="T4" fmla="*/ 7 w 368"/>
                    <a:gd name="T5" fmla="*/ 171 h 369"/>
                    <a:gd name="T6" fmla="*/ 197 w 368"/>
                    <a:gd name="T7" fmla="*/ 7 h 369"/>
                    <a:gd name="T8" fmla="*/ 361 w 368"/>
                    <a:gd name="T9" fmla="*/ 198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8" h="369">
                      <a:moveTo>
                        <a:pt x="361" y="198"/>
                      </a:moveTo>
                      <a:cubicBezTo>
                        <a:pt x="354" y="295"/>
                        <a:pt x="269" y="369"/>
                        <a:pt x="171" y="362"/>
                      </a:cubicBezTo>
                      <a:cubicBezTo>
                        <a:pt x="73" y="354"/>
                        <a:pt x="0" y="269"/>
                        <a:pt x="7" y="171"/>
                      </a:cubicBezTo>
                      <a:cubicBezTo>
                        <a:pt x="14" y="73"/>
                        <a:pt x="99" y="0"/>
                        <a:pt x="197" y="7"/>
                      </a:cubicBezTo>
                      <a:cubicBezTo>
                        <a:pt x="295" y="15"/>
                        <a:pt x="368" y="100"/>
                        <a:pt x="361" y="19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2" name="iṣ1ïḋé"/>
                <p:cNvSpPr>
                  <a:spLocks/>
                </p:cNvSpPr>
                <p:nvPr/>
              </p:nvSpPr>
              <p:spPr bwMode="auto">
                <a:xfrm>
                  <a:off x="6994199" y="2395465"/>
                  <a:ext cx="450156" cy="450156"/>
                </a:xfrm>
                <a:custGeom>
                  <a:avLst/>
                  <a:gdLst>
                    <a:gd name="T0" fmla="*/ 269 w 274"/>
                    <a:gd name="T1" fmla="*/ 147 h 274"/>
                    <a:gd name="T2" fmla="*/ 127 w 274"/>
                    <a:gd name="T3" fmla="*/ 269 h 274"/>
                    <a:gd name="T4" fmla="*/ 6 w 274"/>
                    <a:gd name="T5" fmla="*/ 128 h 274"/>
                    <a:gd name="T6" fmla="*/ 147 w 274"/>
                    <a:gd name="T7" fmla="*/ 6 h 274"/>
                    <a:gd name="T8" fmla="*/ 269 w 274"/>
                    <a:gd name="T9" fmla="*/ 147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4" h="274">
                      <a:moveTo>
                        <a:pt x="269" y="147"/>
                      </a:moveTo>
                      <a:cubicBezTo>
                        <a:pt x="263" y="220"/>
                        <a:pt x="200" y="274"/>
                        <a:pt x="127" y="269"/>
                      </a:cubicBezTo>
                      <a:cubicBezTo>
                        <a:pt x="55" y="263"/>
                        <a:pt x="0" y="200"/>
                        <a:pt x="6" y="128"/>
                      </a:cubicBezTo>
                      <a:cubicBezTo>
                        <a:pt x="11" y="55"/>
                        <a:pt x="74" y="0"/>
                        <a:pt x="147" y="6"/>
                      </a:cubicBezTo>
                      <a:cubicBezTo>
                        <a:pt x="219" y="11"/>
                        <a:pt x="274" y="75"/>
                        <a:pt x="269" y="14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3" name="ïŝḻiḍè"/>
                <p:cNvSpPr>
                  <a:spLocks/>
                </p:cNvSpPr>
                <p:nvPr/>
              </p:nvSpPr>
              <p:spPr bwMode="auto">
                <a:xfrm>
                  <a:off x="7027544" y="2428115"/>
                  <a:ext cx="384161" cy="386245"/>
                </a:xfrm>
                <a:custGeom>
                  <a:avLst/>
                  <a:gdLst>
                    <a:gd name="T0" fmla="*/ 230 w 234"/>
                    <a:gd name="T1" fmla="*/ 126 h 235"/>
                    <a:gd name="T2" fmla="*/ 109 w 234"/>
                    <a:gd name="T3" fmla="*/ 230 h 235"/>
                    <a:gd name="T4" fmla="*/ 4 w 234"/>
                    <a:gd name="T5" fmla="*/ 109 h 235"/>
                    <a:gd name="T6" fmla="*/ 125 w 234"/>
                    <a:gd name="T7" fmla="*/ 5 h 235"/>
                    <a:gd name="T8" fmla="*/ 230 w 234"/>
                    <a:gd name="T9" fmla="*/ 126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4" h="235">
                      <a:moveTo>
                        <a:pt x="230" y="126"/>
                      </a:moveTo>
                      <a:cubicBezTo>
                        <a:pt x="225" y="188"/>
                        <a:pt x="171" y="235"/>
                        <a:pt x="109" y="230"/>
                      </a:cubicBezTo>
                      <a:cubicBezTo>
                        <a:pt x="46" y="225"/>
                        <a:pt x="0" y="171"/>
                        <a:pt x="4" y="109"/>
                      </a:cubicBezTo>
                      <a:cubicBezTo>
                        <a:pt x="9" y="47"/>
                        <a:pt x="63" y="0"/>
                        <a:pt x="125" y="5"/>
                      </a:cubicBezTo>
                      <a:cubicBezTo>
                        <a:pt x="188" y="9"/>
                        <a:pt x="234" y="64"/>
                        <a:pt x="230" y="12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4" name="îŝľïďè"/>
                <p:cNvSpPr>
                  <a:spLocks/>
                </p:cNvSpPr>
                <p:nvPr/>
              </p:nvSpPr>
              <p:spPr bwMode="auto">
                <a:xfrm>
                  <a:off x="7147029" y="2548296"/>
                  <a:ext cx="144494" cy="144494"/>
                </a:xfrm>
                <a:custGeom>
                  <a:avLst/>
                  <a:gdLst>
                    <a:gd name="T0" fmla="*/ 86 w 88"/>
                    <a:gd name="T1" fmla="*/ 48 h 88"/>
                    <a:gd name="T2" fmla="*/ 41 w 88"/>
                    <a:gd name="T3" fmla="*/ 87 h 88"/>
                    <a:gd name="T4" fmla="*/ 2 w 88"/>
                    <a:gd name="T5" fmla="*/ 41 h 88"/>
                    <a:gd name="T6" fmla="*/ 47 w 88"/>
                    <a:gd name="T7" fmla="*/ 2 h 88"/>
                    <a:gd name="T8" fmla="*/ 86 w 88"/>
                    <a:gd name="T9" fmla="*/ 4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88">
                      <a:moveTo>
                        <a:pt x="86" y="48"/>
                      </a:moveTo>
                      <a:cubicBezTo>
                        <a:pt x="85" y="71"/>
                        <a:pt x="64" y="88"/>
                        <a:pt x="41" y="87"/>
                      </a:cubicBezTo>
                      <a:cubicBezTo>
                        <a:pt x="18" y="85"/>
                        <a:pt x="0" y="65"/>
                        <a:pt x="2" y="41"/>
                      </a:cubicBezTo>
                      <a:cubicBezTo>
                        <a:pt x="3" y="18"/>
                        <a:pt x="24" y="0"/>
                        <a:pt x="47" y="2"/>
                      </a:cubicBezTo>
                      <a:cubicBezTo>
                        <a:pt x="71" y="4"/>
                        <a:pt x="88" y="24"/>
                        <a:pt x="86" y="48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5" name="iṥḻíḍê"/>
                <p:cNvSpPr>
                  <a:spLocks/>
                </p:cNvSpPr>
                <p:nvPr/>
              </p:nvSpPr>
              <p:spPr bwMode="auto">
                <a:xfrm>
                  <a:off x="7048384" y="2436451"/>
                  <a:ext cx="203543" cy="209795"/>
                </a:xfrm>
                <a:custGeom>
                  <a:avLst/>
                  <a:gdLst>
                    <a:gd name="T0" fmla="*/ 0 w 293"/>
                    <a:gd name="T1" fmla="*/ 59 h 302"/>
                    <a:gd name="T2" fmla="*/ 230 w 293"/>
                    <a:gd name="T3" fmla="*/ 302 h 302"/>
                    <a:gd name="T4" fmla="*/ 293 w 293"/>
                    <a:gd name="T5" fmla="*/ 248 h 302"/>
                    <a:gd name="T6" fmla="*/ 71 w 293"/>
                    <a:gd name="T7" fmla="*/ 0 h 302"/>
                    <a:gd name="T8" fmla="*/ 0 w 293"/>
                    <a:gd name="T9" fmla="*/ 59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3" h="302">
                      <a:moveTo>
                        <a:pt x="0" y="59"/>
                      </a:moveTo>
                      <a:lnTo>
                        <a:pt x="230" y="302"/>
                      </a:lnTo>
                      <a:lnTo>
                        <a:pt x="293" y="248"/>
                      </a:lnTo>
                      <a:lnTo>
                        <a:pt x="71" y="0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6" name="íŝľiḑê"/>
                <p:cNvSpPr>
                  <a:spLocks/>
                </p:cNvSpPr>
                <p:nvPr/>
              </p:nvSpPr>
              <p:spPr bwMode="auto">
                <a:xfrm>
                  <a:off x="7178290" y="2579556"/>
                  <a:ext cx="81973" cy="81973"/>
                </a:xfrm>
                <a:custGeom>
                  <a:avLst/>
                  <a:gdLst>
                    <a:gd name="T0" fmla="*/ 49 w 50"/>
                    <a:gd name="T1" fmla="*/ 27 h 50"/>
                    <a:gd name="T2" fmla="*/ 23 w 50"/>
                    <a:gd name="T3" fmla="*/ 49 h 50"/>
                    <a:gd name="T4" fmla="*/ 1 w 50"/>
                    <a:gd name="T5" fmla="*/ 24 h 50"/>
                    <a:gd name="T6" fmla="*/ 27 w 50"/>
                    <a:gd name="T7" fmla="*/ 1 h 50"/>
                    <a:gd name="T8" fmla="*/ 49 w 50"/>
                    <a:gd name="T9" fmla="*/ 2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49" y="27"/>
                      </a:moveTo>
                      <a:cubicBezTo>
                        <a:pt x="48" y="40"/>
                        <a:pt x="37" y="50"/>
                        <a:pt x="23" y="49"/>
                      </a:cubicBezTo>
                      <a:cubicBezTo>
                        <a:pt x="10" y="48"/>
                        <a:pt x="0" y="37"/>
                        <a:pt x="1" y="24"/>
                      </a:cubicBezTo>
                      <a:cubicBezTo>
                        <a:pt x="2" y="10"/>
                        <a:pt x="13" y="0"/>
                        <a:pt x="27" y="1"/>
                      </a:cubicBezTo>
                      <a:cubicBezTo>
                        <a:pt x="40" y="2"/>
                        <a:pt x="50" y="14"/>
                        <a:pt x="49" y="2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7" name="íṩ1iďè"/>
                <p:cNvSpPr>
                  <a:spLocks/>
                </p:cNvSpPr>
                <p:nvPr/>
              </p:nvSpPr>
              <p:spPr bwMode="auto">
                <a:xfrm>
                  <a:off x="5631227" y="2155799"/>
                  <a:ext cx="1344910" cy="1139283"/>
                </a:xfrm>
                <a:custGeom>
                  <a:avLst/>
                  <a:gdLst>
                    <a:gd name="T0" fmla="*/ 255 w 819"/>
                    <a:gd name="T1" fmla="*/ 419 h 694"/>
                    <a:gd name="T2" fmla="*/ 329 w 819"/>
                    <a:gd name="T3" fmla="*/ 449 h 694"/>
                    <a:gd name="T4" fmla="*/ 473 w 819"/>
                    <a:gd name="T5" fmla="*/ 612 h 694"/>
                    <a:gd name="T6" fmla="*/ 713 w 819"/>
                    <a:gd name="T7" fmla="*/ 428 h 694"/>
                    <a:gd name="T8" fmla="*/ 459 w 819"/>
                    <a:gd name="T9" fmla="*/ 62 h 694"/>
                    <a:gd name="T10" fmla="*/ 434 w 819"/>
                    <a:gd name="T11" fmla="*/ 30 h 694"/>
                    <a:gd name="T12" fmla="*/ 479 w 819"/>
                    <a:gd name="T13" fmla="*/ 33 h 694"/>
                    <a:gd name="T14" fmla="*/ 805 w 819"/>
                    <a:gd name="T15" fmla="*/ 197 h 694"/>
                    <a:gd name="T16" fmla="*/ 813 w 819"/>
                    <a:gd name="T17" fmla="*/ 406 h 694"/>
                    <a:gd name="T18" fmla="*/ 446 w 819"/>
                    <a:gd name="T19" fmla="*/ 694 h 694"/>
                    <a:gd name="T20" fmla="*/ 323 w 819"/>
                    <a:gd name="T21" fmla="*/ 651 h 694"/>
                    <a:gd name="T22" fmla="*/ 86 w 819"/>
                    <a:gd name="T23" fmla="*/ 636 h 694"/>
                    <a:gd name="T24" fmla="*/ 32 w 819"/>
                    <a:gd name="T25" fmla="*/ 457 h 694"/>
                    <a:gd name="T26" fmla="*/ 255 w 819"/>
                    <a:gd name="T27" fmla="*/ 419 h 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19" h="694">
                      <a:moveTo>
                        <a:pt x="255" y="419"/>
                      </a:moveTo>
                      <a:cubicBezTo>
                        <a:pt x="255" y="419"/>
                        <a:pt x="305" y="428"/>
                        <a:pt x="329" y="449"/>
                      </a:cubicBezTo>
                      <a:cubicBezTo>
                        <a:pt x="353" y="470"/>
                        <a:pt x="463" y="606"/>
                        <a:pt x="473" y="612"/>
                      </a:cubicBezTo>
                      <a:cubicBezTo>
                        <a:pt x="484" y="617"/>
                        <a:pt x="691" y="463"/>
                        <a:pt x="713" y="428"/>
                      </a:cubicBezTo>
                      <a:cubicBezTo>
                        <a:pt x="735" y="393"/>
                        <a:pt x="724" y="117"/>
                        <a:pt x="459" y="62"/>
                      </a:cubicBezTo>
                      <a:cubicBezTo>
                        <a:pt x="459" y="62"/>
                        <a:pt x="427" y="59"/>
                        <a:pt x="434" y="30"/>
                      </a:cubicBezTo>
                      <a:cubicBezTo>
                        <a:pt x="442" y="0"/>
                        <a:pt x="479" y="33"/>
                        <a:pt x="479" y="33"/>
                      </a:cubicBezTo>
                      <a:cubicBezTo>
                        <a:pt x="479" y="33"/>
                        <a:pt x="676" y="54"/>
                        <a:pt x="805" y="197"/>
                      </a:cubicBezTo>
                      <a:cubicBezTo>
                        <a:pt x="805" y="197"/>
                        <a:pt x="819" y="389"/>
                        <a:pt x="813" y="406"/>
                      </a:cubicBezTo>
                      <a:cubicBezTo>
                        <a:pt x="807" y="422"/>
                        <a:pt x="516" y="648"/>
                        <a:pt x="446" y="694"/>
                      </a:cubicBezTo>
                      <a:cubicBezTo>
                        <a:pt x="446" y="694"/>
                        <a:pt x="387" y="644"/>
                        <a:pt x="323" y="651"/>
                      </a:cubicBezTo>
                      <a:cubicBezTo>
                        <a:pt x="260" y="658"/>
                        <a:pt x="106" y="654"/>
                        <a:pt x="86" y="636"/>
                      </a:cubicBezTo>
                      <a:cubicBezTo>
                        <a:pt x="65" y="617"/>
                        <a:pt x="0" y="513"/>
                        <a:pt x="32" y="457"/>
                      </a:cubicBezTo>
                      <a:cubicBezTo>
                        <a:pt x="64" y="401"/>
                        <a:pt x="255" y="419"/>
                        <a:pt x="255" y="419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8" name="i$1ide"/>
                <p:cNvSpPr>
                  <a:spLocks/>
                </p:cNvSpPr>
                <p:nvPr/>
              </p:nvSpPr>
              <p:spPr bwMode="auto">
                <a:xfrm>
                  <a:off x="5596493" y="2863683"/>
                  <a:ext cx="681486" cy="656477"/>
                </a:xfrm>
                <a:custGeom>
                  <a:avLst/>
                  <a:gdLst>
                    <a:gd name="T0" fmla="*/ 138 w 415"/>
                    <a:gd name="T1" fmla="*/ 76 h 400"/>
                    <a:gd name="T2" fmla="*/ 47 w 415"/>
                    <a:gd name="T3" fmla="*/ 364 h 400"/>
                    <a:gd name="T4" fmla="*/ 106 w 415"/>
                    <a:gd name="T5" fmla="*/ 390 h 400"/>
                    <a:gd name="T6" fmla="*/ 396 w 415"/>
                    <a:gd name="T7" fmla="*/ 192 h 400"/>
                    <a:gd name="T8" fmla="*/ 138 w 415"/>
                    <a:gd name="T9" fmla="*/ 76 h 4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5" h="400">
                      <a:moveTo>
                        <a:pt x="138" y="76"/>
                      </a:moveTo>
                      <a:cubicBezTo>
                        <a:pt x="90" y="93"/>
                        <a:pt x="0" y="252"/>
                        <a:pt x="47" y="364"/>
                      </a:cubicBezTo>
                      <a:cubicBezTo>
                        <a:pt x="47" y="364"/>
                        <a:pt x="77" y="400"/>
                        <a:pt x="106" y="390"/>
                      </a:cubicBezTo>
                      <a:cubicBezTo>
                        <a:pt x="134" y="380"/>
                        <a:pt x="377" y="218"/>
                        <a:pt x="396" y="192"/>
                      </a:cubicBezTo>
                      <a:cubicBezTo>
                        <a:pt x="415" y="167"/>
                        <a:pt x="355" y="0"/>
                        <a:pt x="138" y="76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9" name="îśḷíḋé"/>
                <p:cNvSpPr>
                  <a:spLocks/>
                </p:cNvSpPr>
                <p:nvPr/>
              </p:nvSpPr>
              <p:spPr bwMode="auto">
                <a:xfrm>
                  <a:off x="5496458" y="2789351"/>
                  <a:ext cx="658561" cy="200764"/>
                </a:xfrm>
                <a:custGeom>
                  <a:avLst/>
                  <a:gdLst>
                    <a:gd name="T0" fmla="*/ 384 w 401"/>
                    <a:gd name="T1" fmla="*/ 15 h 122"/>
                    <a:gd name="T2" fmla="*/ 119 w 401"/>
                    <a:gd name="T3" fmla="*/ 17 h 122"/>
                    <a:gd name="T4" fmla="*/ 15 w 401"/>
                    <a:gd name="T5" fmla="*/ 29 h 122"/>
                    <a:gd name="T6" fmla="*/ 111 w 401"/>
                    <a:gd name="T7" fmla="*/ 114 h 122"/>
                    <a:gd name="T8" fmla="*/ 380 w 401"/>
                    <a:gd name="T9" fmla="*/ 72 h 122"/>
                    <a:gd name="T10" fmla="*/ 384 w 401"/>
                    <a:gd name="T11" fmla="*/ 15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01" h="122">
                      <a:moveTo>
                        <a:pt x="384" y="15"/>
                      </a:moveTo>
                      <a:cubicBezTo>
                        <a:pt x="371" y="0"/>
                        <a:pt x="185" y="12"/>
                        <a:pt x="119" y="17"/>
                      </a:cubicBezTo>
                      <a:cubicBezTo>
                        <a:pt x="52" y="22"/>
                        <a:pt x="26" y="5"/>
                        <a:pt x="15" y="29"/>
                      </a:cubicBezTo>
                      <a:cubicBezTo>
                        <a:pt x="0" y="58"/>
                        <a:pt x="55" y="106"/>
                        <a:pt x="111" y="114"/>
                      </a:cubicBezTo>
                      <a:cubicBezTo>
                        <a:pt x="168" y="122"/>
                        <a:pt x="361" y="84"/>
                        <a:pt x="380" y="72"/>
                      </a:cubicBezTo>
                      <a:cubicBezTo>
                        <a:pt x="399" y="60"/>
                        <a:pt x="401" y="35"/>
                        <a:pt x="384" y="15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20" name="iṥ1îḋe"/>
                <p:cNvSpPr>
                  <a:spLocks/>
                </p:cNvSpPr>
                <p:nvPr/>
              </p:nvSpPr>
              <p:spPr bwMode="auto">
                <a:xfrm>
                  <a:off x="6879576" y="2259307"/>
                  <a:ext cx="540465" cy="556443"/>
                </a:xfrm>
                <a:custGeom>
                  <a:avLst/>
                  <a:gdLst>
                    <a:gd name="T0" fmla="*/ 41 w 329"/>
                    <a:gd name="T1" fmla="*/ 339 h 339"/>
                    <a:gd name="T2" fmla="*/ 25 w 329"/>
                    <a:gd name="T3" fmla="*/ 133 h 339"/>
                    <a:gd name="T4" fmla="*/ 187 w 329"/>
                    <a:gd name="T5" fmla="*/ 5 h 339"/>
                    <a:gd name="T6" fmla="*/ 329 w 329"/>
                    <a:gd name="T7" fmla="*/ 63 h 339"/>
                    <a:gd name="T8" fmla="*/ 191 w 329"/>
                    <a:gd name="T9" fmla="*/ 167 h 339"/>
                    <a:gd name="T10" fmla="*/ 94 w 329"/>
                    <a:gd name="T11" fmla="*/ 305 h 339"/>
                    <a:gd name="T12" fmla="*/ 41 w 329"/>
                    <a:gd name="T13" fmla="*/ 339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9" h="339">
                      <a:moveTo>
                        <a:pt x="41" y="339"/>
                      </a:moveTo>
                      <a:cubicBezTo>
                        <a:pt x="41" y="339"/>
                        <a:pt x="0" y="178"/>
                        <a:pt x="25" y="133"/>
                      </a:cubicBezTo>
                      <a:cubicBezTo>
                        <a:pt x="50" y="87"/>
                        <a:pt x="94" y="12"/>
                        <a:pt x="187" y="5"/>
                      </a:cubicBezTo>
                      <a:cubicBezTo>
                        <a:pt x="249" y="0"/>
                        <a:pt x="305" y="29"/>
                        <a:pt x="329" y="63"/>
                      </a:cubicBezTo>
                      <a:cubicBezTo>
                        <a:pt x="329" y="63"/>
                        <a:pt x="239" y="136"/>
                        <a:pt x="191" y="167"/>
                      </a:cubicBezTo>
                      <a:cubicBezTo>
                        <a:pt x="143" y="198"/>
                        <a:pt x="74" y="244"/>
                        <a:pt x="94" y="305"/>
                      </a:cubicBezTo>
                      <a:cubicBezTo>
                        <a:pt x="94" y="305"/>
                        <a:pt x="82" y="325"/>
                        <a:pt x="41" y="339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21" name="ïṧlíḑè"/>
                <p:cNvSpPr>
                  <a:spLocks/>
                </p:cNvSpPr>
                <p:nvPr/>
              </p:nvSpPr>
              <p:spPr bwMode="auto">
                <a:xfrm>
                  <a:off x="6406495" y="3305502"/>
                  <a:ext cx="59048" cy="163946"/>
                </a:xfrm>
                <a:custGeom>
                  <a:avLst/>
                  <a:gdLst>
                    <a:gd name="T0" fmla="*/ 6 w 36"/>
                    <a:gd name="T1" fmla="*/ 16 h 100"/>
                    <a:gd name="T2" fmla="*/ 21 w 36"/>
                    <a:gd name="T3" fmla="*/ 90 h 100"/>
                    <a:gd name="T4" fmla="*/ 36 w 36"/>
                    <a:gd name="T5" fmla="*/ 90 h 100"/>
                    <a:gd name="T6" fmla="*/ 18 w 36"/>
                    <a:gd name="T7" fmla="*/ 8 h 100"/>
                    <a:gd name="T8" fmla="*/ 6 w 36"/>
                    <a:gd name="T9" fmla="*/ 16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00">
                      <a:moveTo>
                        <a:pt x="6" y="16"/>
                      </a:moveTo>
                      <a:cubicBezTo>
                        <a:pt x="20" y="38"/>
                        <a:pt x="20" y="64"/>
                        <a:pt x="21" y="90"/>
                      </a:cubicBezTo>
                      <a:cubicBezTo>
                        <a:pt x="21" y="100"/>
                        <a:pt x="36" y="100"/>
                        <a:pt x="36" y="90"/>
                      </a:cubicBezTo>
                      <a:cubicBezTo>
                        <a:pt x="35" y="61"/>
                        <a:pt x="35" y="33"/>
                        <a:pt x="18" y="8"/>
                      </a:cubicBezTo>
                      <a:cubicBezTo>
                        <a:pt x="13" y="0"/>
                        <a:pt x="0" y="8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22" name="iŝ1iḓê"/>
                <p:cNvSpPr>
                  <a:spLocks/>
                </p:cNvSpPr>
                <p:nvPr/>
              </p:nvSpPr>
              <p:spPr bwMode="auto">
                <a:xfrm>
                  <a:off x="6464154" y="3305502"/>
                  <a:ext cx="47239" cy="124349"/>
                </a:xfrm>
                <a:custGeom>
                  <a:avLst/>
                  <a:gdLst>
                    <a:gd name="T0" fmla="*/ 5 w 29"/>
                    <a:gd name="T1" fmla="*/ 16 h 76"/>
                    <a:gd name="T2" fmla="*/ 14 w 29"/>
                    <a:gd name="T3" fmla="*/ 66 h 76"/>
                    <a:gd name="T4" fmla="*/ 29 w 29"/>
                    <a:gd name="T5" fmla="*/ 66 h 76"/>
                    <a:gd name="T6" fmla="*/ 17 w 29"/>
                    <a:gd name="T7" fmla="*/ 8 h 76"/>
                    <a:gd name="T8" fmla="*/ 5 w 29"/>
                    <a:gd name="T9" fmla="*/ 16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76">
                      <a:moveTo>
                        <a:pt x="5" y="16"/>
                      </a:moveTo>
                      <a:cubicBezTo>
                        <a:pt x="13" y="31"/>
                        <a:pt x="13" y="49"/>
                        <a:pt x="14" y="66"/>
                      </a:cubicBezTo>
                      <a:cubicBezTo>
                        <a:pt x="14" y="76"/>
                        <a:pt x="29" y="76"/>
                        <a:pt x="29" y="66"/>
                      </a:cubicBezTo>
                      <a:cubicBezTo>
                        <a:pt x="28" y="46"/>
                        <a:pt x="28" y="26"/>
                        <a:pt x="17" y="8"/>
                      </a:cubicBezTo>
                      <a:cubicBezTo>
                        <a:pt x="13" y="0"/>
                        <a:pt x="0" y="7"/>
                        <a:pt x="5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23" name="iṡḻïḓé"/>
                <p:cNvSpPr>
                  <a:spLocks/>
                </p:cNvSpPr>
                <p:nvPr/>
              </p:nvSpPr>
              <p:spPr bwMode="auto">
                <a:xfrm>
                  <a:off x="5754186" y="3556283"/>
                  <a:ext cx="125043" cy="136853"/>
                </a:xfrm>
                <a:custGeom>
                  <a:avLst/>
                  <a:gdLst>
                    <a:gd name="T0" fmla="*/ 5 w 76"/>
                    <a:gd name="T1" fmla="*/ 17 h 83"/>
                    <a:gd name="T2" fmla="*/ 58 w 76"/>
                    <a:gd name="T3" fmla="*/ 76 h 83"/>
                    <a:gd name="T4" fmla="*/ 68 w 76"/>
                    <a:gd name="T5" fmla="*/ 66 h 83"/>
                    <a:gd name="T6" fmla="*/ 17 w 76"/>
                    <a:gd name="T7" fmla="*/ 9 h 83"/>
                    <a:gd name="T8" fmla="*/ 5 w 76"/>
                    <a:gd name="T9" fmla="*/ 17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83">
                      <a:moveTo>
                        <a:pt x="5" y="17"/>
                      </a:moveTo>
                      <a:cubicBezTo>
                        <a:pt x="17" y="41"/>
                        <a:pt x="38" y="58"/>
                        <a:pt x="58" y="76"/>
                      </a:cubicBezTo>
                      <a:cubicBezTo>
                        <a:pt x="65" y="83"/>
                        <a:pt x="76" y="72"/>
                        <a:pt x="68" y="66"/>
                      </a:cubicBezTo>
                      <a:cubicBezTo>
                        <a:pt x="49" y="49"/>
                        <a:pt x="30" y="32"/>
                        <a:pt x="17" y="9"/>
                      </a:cubicBezTo>
                      <a:cubicBezTo>
                        <a:pt x="13" y="0"/>
                        <a:pt x="0" y="8"/>
                        <a:pt x="5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24" name="íşľîḓe"/>
                <p:cNvSpPr>
                  <a:spLocks/>
                </p:cNvSpPr>
                <p:nvPr/>
              </p:nvSpPr>
              <p:spPr bwMode="auto">
                <a:xfrm>
                  <a:off x="5720146" y="3604217"/>
                  <a:ext cx="85446" cy="95172"/>
                </a:xfrm>
                <a:custGeom>
                  <a:avLst/>
                  <a:gdLst>
                    <a:gd name="T0" fmla="*/ 6 w 52"/>
                    <a:gd name="T1" fmla="*/ 16 h 58"/>
                    <a:gd name="T2" fmla="*/ 36 w 52"/>
                    <a:gd name="T3" fmla="*/ 52 h 58"/>
                    <a:gd name="T4" fmla="*/ 44 w 52"/>
                    <a:gd name="T5" fmla="*/ 39 h 58"/>
                    <a:gd name="T6" fmla="*/ 18 w 52"/>
                    <a:gd name="T7" fmla="*/ 8 h 58"/>
                    <a:gd name="T8" fmla="*/ 6 w 52"/>
                    <a:gd name="T9" fmla="*/ 16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" h="58">
                      <a:moveTo>
                        <a:pt x="6" y="16"/>
                      </a:moveTo>
                      <a:cubicBezTo>
                        <a:pt x="14" y="29"/>
                        <a:pt x="23" y="43"/>
                        <a:pt x="36" y="52"/>
                      </a:cubicBezTo>
                      <a:cubicBezTo>
                        <a:pt x="44" y="58"/>
                        <a:pt x="52" y="45"/>
                        <a:pt x="44" y="39"/>
                      </a:cubicBezTo>
                      <a:cubicBezTo>
                        <a:pt x="33" y="32"/>
                        <a:pt x="26" y="19"/>
                        <a:pt x="18" y="8"/>
                      </a:cubicBezTo>
                      <a:cubicBezTo>
                        <a:pt x="13" y="0"/>
                        <a:pt x="0" y="8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25" name="išľïde"/>
                <p:cNvSpPr>
                  <a:spLocks/>
                </p:cNvSpPr>
                <p:nvPr/>
              </p:nvSpPr>
              <p:spPr bwMode="auto">
                <a:xfrm>
                  <a:off x="7001146" y="2876187"/>
                  <a:ext cx="109760" cy="67384"/>
                </a:xfrm>
                <a:custGeom>
                  <a:avLst/>
                  <a:gdLst>
                    <a:gd name="T0" fmla="*/ 8 w 67"/>
                    <a:gd name="T1" fmla="*/ 17 h 41"/>
                    <a:gd name="T2" fmla="*/ 54 w 67"/>
                    <a:gd name="T3" fmla="*/ 38 h 41"/>
                    <a:gd name="T4" fmla="*/ 58 w 67"/>
                    <a:gd name="T5" fmla="*/ 24 h 41"/>
                    <a:gd name="T6" fmla="*/ 16 w 67"/>
                    <a:gd name="T7" fmla="*/ 4 h 41"/>
                    <a:gd name="T8" fmla="*/ 8 w 67"/>
                    <a:gd name="T9" fmla="*/ 17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41">
                      <a:moveTo>
                        <a:pt x="8" y="17"/>
                      </a:moveTo>
                      <a:cubicBezTo>
                        <a:pt x="23" y="26"/>
                        <a:pt x="38" y="34"/>
                        <a:pt x="54" y="38"/>
                      </a:cubicBezTo>
                      <a:cubicBezTo>
                        <a:pt x="63" y="41"/>
                        <a:pt x="67" y="26"/>
                        <a:pt x="58" y="24"/>
                      </a:cubicBezTo>
                      <a:cubicBezTo>
                        <a:pt x="43" y="20"/>
                        <a:pt x="29" y="12"/>
                        <a:pt x="16" y="4"/>
                      </a:cubicBezTo>
                      <a:cubicBezTo>
                        <a:pt x="7" y="0"/>
                        <a:pt x="0" y="13"/>
                        <a:pt x="8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26" name="ïšlïḍe"/>
                <p:cNvSpPr>
                  <a:spLocks/>
                </p:cNvSpPr>
                <p:nvPr/>
              </p:nvSpPr>
              <p:spPr bwMode="auto">
                <a:xfrm>
                  <a:off x="6987947" y="2932456"/>
                  <a:ext cx="90309" cy="49323"/>
                </a:xfrm>
                <a:custGeom>
                  <a:avLst/>
                  <a:gdLst>
                    <a:gd name="T0" fmla="*/ 8 w 55"/>
                    <a:gd name="T1" fmla="*/ 17 h 30"/>
                    <a:gd name="T2" fmla="*/ 42 w 55"/>
                    <a:gd name="T3" fmla="*/ 28 h 30"/>
                    <a:gd name="T4" fmla="*/ 46 w 55"/>
                    <a:gd name="T5" fmla="*/ 14 h 30"/>
                    <a:gd name="T6" fmla="*/ 16 w 55"/>
                    <a:gd name="T7" fmla="*/ 4 h 30"/>
                    <a:gd name="T8" fmla="*/ 8 w 55"/>
                    <a:gd name="T9" fmla="*/ 17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30">
                      <a:moveTo>
                        <a:pt x="8" y="17"/>
                      </a:moveTo>
                      <a:cubicBezTo>
                        <a:pt x="19" y="23"/>
                        <a:pt x="30" y="26"/>
                        <a:pt x="42" y="28"/>
                      </a:cubicBezTo>
                      <a:cubicBezTo>
                        <a:pt x="51" y="30"/>
                        <a:pt x="55" y="15"/>
                        <a:pt x="46" y="14"/>
                      </a:cubicBezTo>
                      <a:cubicBezTo>
                        <a:pt x="36" y="12"/>
                        <a:pt x="25" y="10"/>
                        <a:pt x="16" y="4"/>
                      </a:cubicBezTo>
                      <a:cubicBezTo>
                        <a:pt x="7" y="0"/>
                        <a:pt x="0" y="13"/>
                        <a:pt x="8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27" name="íṧļîdè"/>
                <p:cNvSpPr>
                  <a:spLocks/>
                </p:cNvSpPr>
                <p:nvPr/>
              </p:nvSpPr>
              <p:spPr bwMode="auto">
                <a:xfrm>
                  <a:off x="7521465" y="2471186"/>
                  <a:ext cx="47933" cy="118096"/>
                </a:xfrm>
                <a:custGeom>
                  <a:avLst/>
                  <a:gdLst>
                    <a:gd name="T0" fmla="*/ 5 w 29"/>
                    <a:gd name="T1" fmla="*/ 16 h 72"/>
                    <a:gd name="T2" fmla="*/ 14 w 29"/>
                    <a:gd name="T3" fmla="*/ 62 h 72"/>
                    <a:gd name="T4" fmla="*/ 29 w 29"/>
                    <a:gd name="T5" fmla="*/ 62 h 72"/>
                    <a:gd name="T6" fmla="*/ 17 w 29"/>
                    <a:gd name="T7" fmla="*/ 8 h 72"/>
                    <a:gd name="T8" fmla="*/ 5 w 29"/>
                    <a:gd name="T9" fmla="*/ 16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72">
                      <a:moveTo>
                        <a:pt x="5" y="16"/>
                      </a:moveTo>
                      <a:cubicBezTo>
                        <a:pt x="12" y="30"/>
                        <a:pt x="13" y="46"/>
                        <a:pt x="14" y="62"/>
                      </a:cubicBezTo>
                      <a:cubicBezTo>
                        <a:pt x="14" y="72"/>
                        <a:pt x="29" y="72"/>
                        <a:pt x="29" y="62"/>
                      </a:cubicBezTo>
                      <a:cubicBezTo>
                        <a:pt x="28" y="43"/>
                        <a:pt x="26" y="25"/>
                        <a:pt x="17" y="8"/>
                      </a:cubicBezTo>
                      <a:cubicBezTo>
                        <a:pt x="13" y="0"/>
                        <a:pt x="0" y="7"/>
                        <a:pt x="5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28" name="iṥļïḋê"/>
                <p:cNvSpPr>
                  <a:spLocks/>
                </p:cNvSpPr>
                <p:nvPr/>
              </p:nvSpPr>
              <p:spPr bwMode="auto">
                <a:xfrm>
                  <a:off x="7577039" y="2455903"/>
                  <a:ext cx="44460" cy="110455"/>
                </a:xfrm>
                <a:custGeom>
                  <a:avLst/>
                  <a:gdLst>
                    <a:gd name="T0" fmla="*/ 4 w 27"/>
                    <a:gd name="T1" fmla="*/ 13 h 67"/>
                    <a:gd name="T2" fmla="*/ 12 w 27"/>
                    <a:gd name="T3" fmla="*/ 57 h 67"/>
                    <a:gd name="T4" fmla="*/ 27 w 27"/>
                    <a:gd name="T5" fmla="*/ 57 h 67"/>
                    <a:gd name="T6" fmla="*/ 18 w 27"/>
                    <a:gd name="T7" fmla="*/ 9 h 67"/>
                    <a:gd name="T8" fmla="*/ 4 w 27"/>
                    <a:gd name="T9" fmla="*/ 1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67">
                      <a:moveTo>
                        <a:pt x="4" y="13"/>
                      </a:moveTo>
                      <a:cubicBezTo>
                        <a:pt x="9" y="27"/>
                        <a:pt x="11" y="42"/>
                        <a:pt x="12" y="57"/>
                      </a:cubicBezTo>
                      <a:cubicBezTo>
                        <a:pt x="12" y="67"/>
                        <a:pt x="27" y="67"/>
                        <a:pt x="27" y="57"/>
                      </a:cubicBezTo>
                      <a:cubicBezTo>
                        <a:pt x="26" y="40"/>
                        <a:pt x="24" y="24"/>
                        <a:pt x="18" y="9"/>
                      </a:cubicBezTo>
                      <a:cubicBezTo>
                        <a:pt x="15" y="0"/>
                        <a:pt x="0" y="4"/>
                        <a:pt x="4" y="1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29" name="îsḻíḋè"/>
                <p:cNvSpPr>
                  <a:spLocks/>
                </p:cNvSpPr>
                <p:nvPr/>
              </p:nvSpPr>
              <p:spPr bwMode="auto">
                <a:xfrm>
                  <a:off x="6335637" y="2555937"/>
                  <a:ext cx="277874" cy="187565"/>
                </a:xfrm>
                <a:custGeom>
                  <a:avLst/>
                  <a:gdLst>
                    <a:gd name="T0" fmla="*/ 39 w 169"/>
                    <a:gd name="T1" fmla="*/ 48 h 114"/>
                    <a:gd name="T2" fmla="*/ 85 w 169"/>
                    <a:gd name="T3" fmla="*/ 51 h 114"/>
                    <a:gd name="T4" fmla="*/ 135 w 169"/>
                    <a:gd name="T5" fmla="*/ 5 h 114"/>
                    <a:gd name="T6" fmla="*/ 169 w 169"/>
                    <a:gd name="T7" fmla="*/ 32 h 114"/>
                    <a:gd name="T8" fmla="*/ 75 w 169"/>
                    <a:gd name="T9" fmla="*/ 103 h 114"/>
                    <a:gd name="T10" fmla="*/ 57 w 169"/>
                    <a:gd name="T11" fmla="*/ 101 h 114"/>
                    <a:gd name="T12" fmla="*/ 46 w 169"/>
                    <a:gd name="T13" fmla="*/ 108 h 114"/>
                    <a:gd name="T14" fmla="*/ 6 w 169"/>
                    <a:gd name="T15" fmla="*/ 106 h 114"/>
                    <a:gd name="T16" fmla="*/ 9 w 169"/>
                    <a:gd name="T17" fmla="*/ 53 h 114"/>
                    <a:gd name="T18" fmla="*/ 39 w 169"/>
                    <a:gd name="T19" fmla="*/ 48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9" h="114">
                      <a:moveTo>
                        <a:pt x="39" y="48"/>
                      </a:moveTo>
                      <a:cubicBezTo>
                        <a:pt x="39" y="48"/>
                        <a:pt x="73" y="53"/>
                        <a:pt x="85" y="51"/>
                      </a:cubicBezTo>
                      <a:cubicBezTo>
                        <a:pt x="98" y="48"/>
                        <a:pt x="128" y="10"/>
                        <a:pt x="135" y="5"/>
                      </a:cubicBezTo>
                      <a:cubicBezTo>
                        <a:pt x="143" y="0"/>
                        <a:pt x="169" y="32"/>
                        <a:pt x="169" y="32"/>
                      </a:cubicBezTo>
                      <a:cubicBezTo>
                        <a:pt x="169" y="32"/>
                        <a:pt x="91" y="96"/>
                        <a:pt x="75" y="103"/>
                      </a:cubicBezTo>
                      <a:cubicBezTo>
                        <a:pt x="57" y="101"/>
                        <a:pt x="57" y="101"/>
                        <a:pt x="57" y="101"/>
                      </a:cubicBezTo>
                      <a:cubicBezTo>
                        <a:pt x="46" y="108"/>
                        <a:pt x="46" y="108"/>
                        <a:pt x="46" y="108"/>
                      </a:cubicBezTo>
                      <a:cubicBezTo>
                        <a:pt x="46" y="108"/>
                        <a:pt x="12" y="114"/>
                        <a:pt x="6" y="106"/>
                      </a:cubicBezTo>
                      <a:cubicBezTo>
                        <a:pt x="0" y="97"/>
                        <a:pt x="9" y="53"/>
                        <a:pt x="9" y="53"/>
                      </a:cubicBezTo>
                      <a:cubicBezTo>
                        <a:pt x="9" y="53"/>
                        <a:pt x="28" y="47"/>
                        <a:pt x="39" y="4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30" name="ïsḻidé"/>
                <p:cNvSpPr>
                  <a:spLocks/>
                </p:cNvSpPr>
                <p:nvPr/>
              </p:nvSpPr>
              <p:spPr bwMode="auto">
                <a:xfrm>
                  <a:off x="5644426" y="2377403"/>
                  <a:ext cx="771795" cy="288989"/>
                </a:xfrm>
                <a:custGeom>
                  <a:avLst/>
                  <a:gdLst>
                    <a:gd name="T0" fmla="*/ 161 w 470"/>
                    <a:gd name="T1" fmla="*/ 119 h 176"/>
                    <a:gd name="T2" fmla="*/ 362 w 470"/>
                    <a:gd name="T3" fmla="*/ 14 h 176"/>
                    <a:gd name="T4" fmla="*/ 470 w 470"/>
                    <a:gd name="T5" fmla="*/ 157 h 176"/>
                    <a:gd name="T6" fmla="*/ 428 w 470"/>
                    <a:gd name="T7" fmla="*/ 173 h 176"/>
                    <a:gd name="T8" fmla="*/ 360 w 470"/>
                    <a:gd name="T9" fmla="*/ 52 h 176"/>
                    <a:gd name="T10" fmla="*/ 169 w 470"/>
                    <a:gd name="T11" fmla="*/ 157 h 176"/>
                    <a:gd name="T12" fmla="*/ 161 w 470"/>
                    <a:gd name="T13" fmla="*/ 119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0" h="176">
                      <a:moveTo>
                        <a:pt x="161" y="119"/>
                      </a:moveTo>
                      <a:cubicBezTo>
                        <a:pt x="161" y="119"/>
                        <a:pt x="287" y="0"/>
                        <a:pt x="362" y="14"/>
                      </a:cubicBezTo>
                      <a:cubicBezTo>
                        <a:pt x="437" y="27"/>
                        <a:pt x="461" y="111"/>
                        <a:pt x="470" y="157"/>
                      </a:cubicBezTo>
                      <a:cubicBezTo>
                        <a:pt x="470" y="157"/>
                        <a:pt x="442" y="176"/>
                        <a:pt x="428" y="173"/>
                      </a:cubicBezTo>
                      <a:cubicBezTo>
                        <a:pt x="428" y="173"/>
                        <a:pt x="414" y="48"/>
                        <a:pt x="360" y="52"/>
                      </a:cubicBezTo>
                      <a:cubicBezTo>
                        <a:pt x="305" y="57"/>
                        <a:pt x="180" y="151"/>
                        <a:pt x="169" y="157"/>
                      </a:cubicBezTo>
                      <a:cubicBezTo>
                        <a:pt x="158" y="164"/>
                        <a:pt x="0" y="139"/>
                        <a:pt x="161" y="119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31" name="iśļïḋê"/>
                <p:cNvSpPr>
                  <a:spLocks/>
                </p:cNvSpPr>
                <p:nvPr/>
              </p:nvSpPr>
              <p:spPr bwMode="auto">
                <a:xfrm>
                  <a:off x="6437756" y="2689317"/>
                  <a:ext cx="248003" cy="336922"/>
                </a:xfrm>
                <a:custGeom>
                  <a:avLst/>
                  <a:gdLst>
                    <a:gd name="T0" fmla="*/ 43 w 151"/>
                    <a:gd name="T1" fmla="*/ 126 h 205"/>
                    <a:gd name="T2" fmla="*/ 82 w 151"/>
                    <a:gd name="T3" fmla="*/ 103 h 205"/>
                    <a:gd name="T4" fmla="*/ 87 w 151"/>
                    <a:gd name="T5" fmla="*/ 24 h 205"/>
                    <a:gd name="T6" fmla="*/ 143 w 151"/>
                    <a:gd name="T7" fmla="*/ 15 h 205"/>
                    <a:gd name="T8" fmla="*/ 113 w 151"/>
                    <a:gd name="T9" fmla="*/ 156 h 205"/>
                    <a:gd name="T10" fmla="*/ 97 w 151"/>
                    <a:gd name="T11" fmla="*/ 155 h 205"/>
                    <a:gd name="T12" fmla="*/ 95 w 151"/>
                    <a:gd name="T13" fmla="*/ 183 h 205"/>
                    <a:gd name="T14" fmla="*/ 38 w 151"/>
                    <a:gd name="T15" fmla="*/ 205 h 205"/>
                    <a:gd name="T16" fmla="*/ 6 w 151"/>
                    <a:gd name="T17" fmla="*/ 153 h 205"/>
                    <a:gd name="T18" fmla="*/ 43 w 151"/>
                    <a:gd name="T19" fmla="*/ 126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1" h="205">
                      <a:moveTo>
                        <a:pt x="43" y="126"/>
                      </a:moveTo>
                      <a:cubicBezTo>
                        <a:pt x="43" y="126"/>
                        <a:pt x="74" y="117"/>
                        <a:pt x="82" y="103"/>
                      </a:cubicBezTo>
                      <a:cubicBezTo>
                        <a:pt x="90" y="89"/>
                        <a:pt x="97" y="41"/>
                        <a:pt x="87" y="24"/>
                      </a:cubicBezTo>
                      <a:cubicBezTo>
                        <a:pt x="87" y="24"/>
                        <a:pt x="130" y="0"/>
                        <a:pt x="143" y="15"/>
                      </a:cubicBezTo>
                      <a:cubicBezTo>
                        <a:pt x="143" y="15"/>
                        <a:pt x="151" y="126"/>
                        <a:pt x="113" y="156"/>
                      </a:cubicBezTo>
                      <a:cubicBezTo>
                        <a:pt x="97" y="155"/>
                        <a:pt x="97" y="155"/>
                        <a:pt x="97" y="155"/>
                      </a:cubicBezTo>
                      <a:cubicBezTo>
                        <a:pt x="97" y="155"/>
                        <a:pt x="106" y="177"/>
                        <a:pt x="95" y="183"/>
                      </a:cubicBezTo>
                      <a:cubicBezTo>
                        <a:pt x="84" y="190"/>
                        <a:pt x="41" y="205"/>
                        <a:pt x="38" y="205"/>
                      </a:cubicBezTo>
                      <a:cubicBezTo>
                        <a:pt x="38" y="205"/>
                        <a:pt x="13" y="166"/>
                        <a:pt x="6" y="153"/>
                      </a:cubicBezTo>
                      <a:cubicBezTo>
                        <a:pt x="0" y="141"/>
                        <a:pt x="43" y="126"/>
                        <a:pt x="43" y="126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32" name="î$1îḑê"/>
                <p:cNvSpPr>
                  <a:spLocks/>
                </p:cNvSpPr>
                <p:nvPr/>
              </p:nvSpPr>
              <p:spPr bwMode="auto">
                <a:xfrm>
                  <a:off x="5558980" y="2546212"/>
                  <a:ext cx="948940" cy="409169"/>
                </a:xfrm>
                <a:custGeom>
                  <a:avLst/>
                  <a:gdLst>
                    <a:gd name="T0" fmla="*/ 176 w 578"/>
                    <a:gd name="T1" fmla="*/ 40 h 249"/>
                    <a:gd name="T2" fmla="*/ 578 w 578"/>
                    <a:gd name="T3" fmla="*/ 213 h 249"/>
                    <a:gd name="T4" fmla="*/ 545 w 578"/>
                    <a:gd name="T5" fmla="*/ 249 h 249"/>
                    <a:gd name="T6" fmla="*/ 161 w 578"/>
                    <a:gd name="T7" fmla="*/ 88 h 249"/>
                    <a:gd name="T8" fmla="*/ 34 w 578"/>
                    <a:gd name="T9" fmla="*/ 82 h 249"/>
                    <a:gd name="T10" fmla="*/ 176 w 578"/>
                    <a:gd name="T11" fmla="*/ 40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78" h="249">
                      <a:moveTo>
                        <a:pt x="176" y="40"/>
                      </a:moveTo>
                      <a:cubicBezTo>
                        <a:pt x="176" y="40"/>
                        <a:pt x="473" y="12"/>
                        <a:pt x="578" y="213"/>
                      </a:cubicBezTo>
                      <a:cubicBezTo>
                        <a:pt x="578" y="213"/>
                        <a:pt x="551" y="239"/>
                        <a:pt x="545" y="249"/>
                      </a:cubicBezTo>
                      <a:cubicBezTo>
                        <a:pt x="545" y="249"/>
                        <a:pt x="478" y="50"/>
                        <a:pt x="161" y="88"/>
                      </a:cubicBezTo>
                      <a:cubicBezTo>
                        <a:pt x="153" y="86"/>
                        <a:pt x="57" y="139"/>
                        <a:pt x="34" y="82"/>
                      </a:cubicBezTo>
                      <a:cubicBezTo>
                        <a:pt x="0" y="0"/>
                        <a:pt x="176" y="40"/>
                        <a:pt x="176" y="40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33" name="iṣḻïḑe"/>
                <p:cNvSpPr>
                  <a:spLocks/>
                </p:cNvSpPr>
                <p:nvPr/>
              </p:nvSpPr>
              <p:spPr bwMode="auto">
                <a:xfrm>
                  <a:off x="5991074" y="1477092"/>
                  <a:ext cx="390413" cy="607849"/>
                </a:xfrm>
                <a:custGeom>
                  <a:avLst/>
                  <a:gdLst>
                    <a:gd name="T0" fmla="*/ 231 w 238"/>
                    <a:gd name="T1" fmla="*/ 325 h 370"/>
                    <a:gd name="T2" fmla="*/ 222 w 238"/>
                    <a:gd name="T3" fmla="*/ 281 h 370"/>
                    <a:gd name="T4" fmla="*/ 96 w 238"/>
                    <a:gd name="T5" fmla="*/ 258 h 370"/>
                    <a:gd name="T6" fmla="*/ 207 w 238"/>
                    <a:gd name="T7" fmla="*/ 227 h 370"/>
                    <a:gd name="T8" fmla="*/ 203 w 238"/>
                    <a:gd name="T9" fmla="*/ 211 h 370"/>
                    <a:gd name="T10" fmla="*/ 216 w 238"/>
                    <a:gd name="T11" fmla="*/ 184 h 370"/>
                    <a:gd name="T12" fmla="*/ 190 w 238"/>
                    <a:gd name="T13" fmla="*/ 170 h 370"/>
                    <a:gd name="T14" fmla="*/ 189 w 238"/>
                    <a:gd name="T15" fmla="*/ 166 h 370"/>
                    <a:gd name="T16" fmla="*/ 189 w 238"/>
                    <a:gd name="T17" fmla="*/ 166 h 370"/>
                    <a:gd name="T18" fmla="*/ 168 w 238"/>
                    <a:gd name="T19" fmla="*/ 98 h 370"/>
                    <a:gd name="T20" fmla="*/ 7 w 238"/>
                    <a:gd name="T21" fmla="*/ 181 h 370"/>
                    <a:gd name="T22" fmla="*/ 73 w 238"/>
                    <a:gd name="T23" fmla="*/ 339 h 370"/>
                    <a:gd name="T24" fmla="*/ 231 w 238"/>
                    <a:gd name="T25" fmla="*/ 325 h 3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8" h="370">
                      <a:moveTo>
                        <a:pt x="231" y="325"/>
                      </a:moveTo>
                      <a:cubicBezTo>
                        <a:pt x="231" y="316"/>
                        <a:pt x="227" y="300"/>
                        <a:pt x="222" y="281"/>
                      </a:cubicBezTo>
                      <a:cubicBezTo>
                        <a:pt x="140" y="369"/>
                        <a:pt x="96" y="258"/>
                        <a:pt x="96" y="258"/>
                      </a:cubicBezTo>
                      <a:cubicBezTo>
                        <a:pt x="106" y="257"/>
                        <a:pt x="177" y="236"/>
                        <a:pt x="207" y="227"/>
                      </a:cubicBezTo>
                      <a:cubicBezTo>
                        <a:pt x="206" y="221"/>
                        <a:pt x="204" y="216"/>
                        <a:pt x="203" y="211"/>
                      </a:cubicBezTo>
                      <a:cubicBezTo>
                        <a:pt x="231" y="212"/>
                        <a:pt x="238" y="174"/>
                        <a:pt x="216" y="184"/>
                      </a:cubicBezTo>
                      <a:cubicBezTo>
                        <a:pt x="201" y="191"/>
                        <a:pt x="193" y="178"/>
                        <a:pt x="190" y="170"/>
                      </a:cubicBezTo>
                      <a:cubicBezTo>
                        <a:pt x="190" y="169"/>
                        <a:pt x="189" y="167"/>
                        <a:pt x="189" y="166"/>
                      </a:cubicBezTo>
                      <a:cubicBezTo>
                        <a:pt x="189" y="166"/>
                        <a:pt x="189" y="166"/>
                        <a:pt x="189" y="166"/>
                      </a:cubicBezTo>
                      <a:cubicBezTo>
                        <a:pt x="177" y="127"/>
                        <a:pt x="168" y="98"/>
                        <a:pt x="168" y="98"/>
                      </a:cubicBezTo>
                      <a:cubicBezTo>
                        <a:pt x="53" y="0"/>
                        <a:pt x="0" y="162"/>
                        <a:pt x="7" y="181"/>
                      </a:cubicBezTo>
                      <a:cubicBezTo>
                        <a:pt x="13" y="201"/>
                        <a:pt x="43" y="309"/>
                        <a:pt x="73" y="339"/>
                      </a:cubicBezTo>
                      <a:cubicBezTo>
                        <a:pt x="103" y="370"/>
                        <a:pt x="235" y="366"/>
                        <a:pt x="231" y="325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34" name="îṡļîdê"/>
                <p:cNvSpPr>
                  <a:spLocks/>
                </p:cNvSpPr>
                <p:nvPr/>
              </p:nvSpPr>
              <p:spPr bwMode="auto">
                <a:xfrm>
                  <a:off x="5808371" y="1416654"/>
                  <a:ext cx="522403" cy="536991"/>
                </a:xfrm>
                <a:custGeom>
                  <a:avLst/>
                  <a:gdLst>
                    <a:gd name="T0" fmla="*/ 155 w 318"/>
                    <a:gd name="T1" fmla="*/ 293 h 327"/>
                    <a:gd name="T2" fmla="*/ 127 w 318"/>
                    <a:gd name="T3" fmla="*/ 175 h 327"/>
                    <a:gd name="T4" fmla="*/ 231 w 318"/>
                    <a:gd name="T5" fmla="*/ 154 h 327"/>
                    <a:gd name="T6" fmla="*/ 201 w 318"/>
                    <a:gd name="T7" fmla="*/ 142 h 327"/>
                    <a:gd name="T8" fmla="*/ 309 w 318"/>
                    <a:gd name="T9" fmla="*/ 124 h 327"/>
                    <a:gd name="T10" fmla="*/ 290 w 318"/>
                    <a:gd name="T11" fmla="*/ 129 h 327"/>
                    <a:gd name="T12" fmla="*/ 262 w 318"/>
                    <a:gd name="T13" fmla="*/ 11 h 327"/>
                    <a:gd name="T14" fmla="*/ 245 w 318"/>
                    <a:gd name="T15" fmla="*/ 58 h 327"/>
                    <a:gd name="T16" fmla="*/ 168 w 318"/>
                    <a:gd name="T17" fmla="*/ 8 h 327"/>
                    <a:gd name="T18" fmla="*/ 162 w 318"/>
                    <a:gd name="T19" fmla="*/ 56 h 327"/>
                    <a:gd name="T20" fmla="*/ 50 w 318"/>
                    <a:gd name="T21" fmla="*/ 118 h 327"/>
                    <a:gd name="T22" fmla="*/ 3 w 318"/>
                    <a:gd name="T23" fmla="*/ 134 h 327"/>
                    <a:gd name="T24" fmla="*/ 31 w 318"/>
                    <a:gd name="T25" fmla="*/ 140 h 327"/>
                    <a:gd name="T26" fmla="*/ 15 w 318"/>
                    <a:gd name="T27" fmla="*/ 168 h 327"/>
                    <a:gd name="T28" fmla="*/ 32 w 318"/>
                    <a:gd name="T29" fmla="*/ 158 h 327"/>
                    <a:gd name="T30" fmla="*/ 93 w 318"/>
                    <a:gd name="T31" fmla="*/ 266 h 327"/>
                    <a:gd name="T32" fmla="*/ 85 w 318"/>
                    <a:gd name="T33" fmla="*/ 300 h 327"/>
                    <a:gd name="T34" fmla="*/ 102 w 318"/>
                    <a:gd name="T35" fmla="*/ 291 h 327"/>
                    <a:gd name="T36" fmla="*/ 111 w 318"/>
                    <a:gd name="T37" fmla="*/ 317 h 327"/>
                    <a:gd name="T38" fmla="*/ 155 w 318"/>
                    <a:gd name="T39" fmla="*/ 293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18" h="327">
                      <a:moveTo>
                        <a:pt x="155" y="293"/>
                      </a:moveTo>
                      <a:cubicBezTo>
                        <a:pt x="155" y="293"/>
                        <a:pt x="196" y="217"/>
                        <a:pt x="127" y="175"/>
                      </a:cubicBezTo>
                      <a:cubicBezTo>
                        <a:pt x="127" y="175"/>
                        <a:pt x="249" y="167"/>
                        <a:pt x="231" y="154"/>
                      </a:cubicBezTo>
                      <a:cubicBezTo>
                        <a:pt x="215" y="142"/>
                        <a:pt x="201" y="142"/>
                        <a:pt x="201" y="142"/>
                      </a:cubicBezTo>
                      <a:cubicBezTo>
                        <a:pt x="201" y="142"/>
                        <a:pt x="301" y="156"/>
                        <a:pt x="309" y="124"/>
                      </a:cubicBezTo>
                      <a:cubicBezTo>
                        <a:pt x="318" y="90"/>
                        <a:pt x="290" y="129"/>
                        <a:pt x="290" y="129"/>
                      </a:cubicBezTo>
                      <a:cubicBezTo>
                        <a:pt x="290" y="129"/>
                        <a:pt x="309" y="19"/>
                        <a:pt x="262" y="11"/>
                      </a:cubicBezTo>
                      <a:cubicBezTo>
                        <a:pt x="215" y="4"/>
                        <a:pt x="245" y="58"/>
                        <a:pt x="245" y="58"/>
                      </a:cubicBezTo>
                      <a:cubicBezTo>
                        <a:pt x="245" y="58"/>
                        <a:pt x="223" y="16"/>
                        <a:pt x="168" y="8"/>
                      </a:cubicBezTo>
                      <a:cubicBezTo>
                        <a:pt x="113" y="0"/>
                        <a:pt x="130" y="46"/>
                        <a:pt x="162" y="56"/>
                      </a:cubicBezTo>
                      <a:cubicBezTo>
                        <a:pt x="162" y="56"/>
                        <a:pt x="77" y="67"/>
                        <a:pt x="50" y="118"/>
                      </a:cubicBezTo>
                      <a:cubicBezTo>
                        <a:pt x="50" y="118"/>
                        <a:pt x="6" y="110"/>
                        <a:pt x="3" y="134"/>
                      </a:cubicBezTo>
                      <a:cubicBezTo>
                        <a:pt x="0" y="158"/>
                        <a:pt x="31" y="140"/>
                        <a:pt x="31" y="140"/>
                      </a:cubicBezTo>
                      <a:cubicBezTo>
                        <a:pt x="31" y="140"/>
                        <a:pt x="2" y="161"/>
                        <a:pt x="15" y="168"/>
                      </a:cubicBezTo>
                      <a:cubicBezTo>
                        <a:pt x="27" y="176"/>
                        <a:pt x="32" y="158"/>
                        <a:pt x="32" y="158"/>
                      </a:cubicBezTo>
                      <a:cubicBezTo>
                        <a:pt x="32" y="158"/>
                        <a:pt x="26" y="249"/>
                        <a:pt x="93" y="266"/>
                      </a:cubicBezTo>
                      <a:cubicBezTo>
                        <a:pt x="93" y="266"/>
                        <a:pt x="76" y="295"/>
                        <a:pt x="85" y="300"/>
                      </a:cubicBezTo>
                      <a:cubicBezTo>
                        <a:pt x="94" y="306"/>
                        <a:pt x="102" y="291"/>
                        <a:pt x="102" y="291"/>
                      </a:cubicBezTo>
                      <a:cubicBezTo>
                        <a:pt x="102" y="291"/>
                        <a:pt x="92" y="327"/>
                        <a:pt x="111" y="317"/>
                      </a:cubicBezTo>
                      <a:cubicBezTo>
                        <a:pt x="129" y="308"/>
                        <a:pt x="149" y="308"/>
                        <a:pt x="155" y="293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35" name="iṩļïḋe"/>
                <p:cNvSpPr>
                  <a:spLocks/>
                </p:cNvSpPr>
                <p:nvPr/>
              </p:nvSpPr>
              <p:spPr bwMode="auto">
                <a:xfrm>
                  <a:off x="6171692" y="1915438"/>
                  <a:ext cx="141021" cy="103508"/>
                </a:xfrm>
                <a:custGeom>
                  <a:avLst/>
                  <a:gdLst>
                    <a:gd name="T0" fmla="*/ 0 w 86"/>
                    <a:gd name="T1" fmla="*/ 16 h 63"/>
                    <a:gd name="T2" fmla="*/ 86 w 86"/>
                    <a:gd name="T3" fmla="*/ 36 h 63"/>
                    <a:gd name="T4" fmla="*/ 0 w 86"/>
                    <a:gd name="T5" fmla="*/ 16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6" h="63">
                      <a:moveTo>
                        <a:pt x="0" y="16"/>
                      </a:moveTo>
                      <a:cubicBezTo>
                        <a:pt x="16" y="38"/>
                        <a:pt x="45" y="63"/>
                        <a:pt x="86" y="36"/>
                      </a:cubicBezTo>
                      <a:cubicBezTo>
                        <a:pt x="66" y="0"/>
                        <a:pt x="23" y="8"/>
                        <a:pt x="0" y="16"/>
                      </a:cubicBezTo>
                    </a:path>
                  </a:pathLst>
                </a:custGeom>
                <a:solidFill>
                  <a:srgbClr val="DA908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36" name="i$ļïḓé"/>
                <p:cNvSpPr>
                  <a:spLocks/>
                </p:cNvSpPr>
                <p:nvPr/>
              </p:nvSpPr>
              <p:spPr bwMode="auto">
                <a:xfrm>
                  <a:off x="6148767" y="1850137"/>
                  <a:ext cx="207016" cy="125043"/>
                </a:xfrm>
                <a:custGeom>
                  <a:avLst/>
                  <a:gdLst>
                    <a:gd name="T0" fmla="*/ 111 w 126"/>
                    <a:gd name="T1" fmla="*/ 0 h 76"/>
                    <a:gd name="T2" fmla="*/ 0 w 126"/>
                    <a:gd name="T3" fmla="*/ 31 h 76"/>
                    <a:gd name="T4" fmla="*/ 14 w 126"/>
                    <a:gd name="T5" fmla="*/ 56 h 76"/>
                    <a:gd name="T6" fmla="*/ 100 w 126"/>
                    <a:gd name="T7" fmla="*/ 76 h 76"/>
                    <a:gd name="T8" fmla="*/ 126 w 126"/>
                    <a:gd name="T9" fmla="*/ 54 h 76"/>
                    <a:gd name="T10" fmla="*/ 111 w 126"/>
                    <a:gd name="T11" fmla="*/ 0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6" h="76">
                      <a:moveTo>
                        <a:pt x="111" y="0"/>
                      </a:moveTo>
                      <a:cubicBezTo>
                        <a:pt x="81" y="9"/>
                        <a:pt x="10" y="30"/>
                        <a:pt x="0" y="31"/>
                      </a:cubicBezTo>
                      <a:cubicBezTo>
                        <a:pt x="0" y="31"/>
                        <a:pt x="5" y="43"/>
                        <a:pt x="14" y="56"/>
                      </a:cubicBezTo>
                      <a:cubicBezTo>
                        <a:pt x="37" y="48"/>
                        <a:pt x="80" y="40"/>
                        <a:pt x="100" y="76"/>
                      </a:cubicBezTo>
                      <a:cubicBezTo>
                        <a:pt x="108" y="71"/>
                        <a:pt x="117" y="64"/>
                        <a:pt x="126" y="54"/>
                      </a:cubicBezTo>
                      <a:cubicBezTo>
                        <a:pt x="122" y="38"/>
                        <a:pt x="117" y="19"/>
                        <a:pt x="111" y="0"/>
                      </a:cubicBezTo>
                    </a:path>
                  </a:pathLst>
                </a:custGeom>
                <a:solidFill>
                  <a:srgbClr val="7534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37" name="ï$ľîde"/>
                <p:cNvSpPr>
                  <a:spLocks/>
                </p:cNvSpPr>
                <p:nvPr/>
              </p:nvSpPr>
              <p:spPr bwMode="auto">
                <a:xfrm>
                  <a:off x="6218930" y="1736904"/>
                  <a:ext cx="39597" cy="63911"/>
                </a:xfrm>
                <a:custGeom>
                  <a:avLst/>
                  <a:gdLst>
                    <a:gd name="T0" fmla="*/ 21 w 24"/>
                    <a:gd name="T1" fmla="*/ 17 h 39"/>
                    <a:gd name="T2" fmla="*/ 17 w 24"/>
                    <a:gd name="T3" fmla="*/ 37 h 39"/>
                    <a:gd name="T4" fmla="*/ 3 w 24"/>
                    <a:gd name="T5" fmla="*/ 22 h 39"/>
                    <a:gd name="T6" fmla="*/ 7 w 24"/>
                    <a:gd name="T7" fmla="*/ 1 h 39"/>
                    <a:gd name="T8" fmla="*/ 21 w 24"/>
                    <a:gd name="T9" fmla="*/ 17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39">
                      <a:moveTo>
                        <a:pt x="21" y="17"/>
                      </a:moveTo>
                      <a:cubicBezTo>
                        <a:pt x="24" y="27"/>
                        <a:pt x="22" y="36"/>
                        <a:pt x="17" y="37"/>
                      </a:cubicBezTo>
                      <a:cubicBezTo>
                        <a:pt x="12" y="39"/>
                        <a:pt x="6" y="32"/>
                        <a:pt x="3" y="22"/>
                      </a:cubicBezTo>
                      <a:cubicBezTo>
                        <a:pt x="0" y="11"/>
                        <a:pt x="2" y="2"/>
                        <a:pt x="7" y="1"/>
                      </a:cubicBezTo>
                      <a:cubicBezTo>
                        <a:pt x="12" y="0"/>
                        <a:pt x="18" y="7"/>
                        <a:pt x="21" y="17"/>
                      </a:cubicBezTo>
                    </a:path>
                  </a:pathLst>
                </a:custGeom>
                <a:solidFill>
                  <a:srgbClr val="190F0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38" name="ïşľïḋé"/>
                <p:cNvSpPr>
                  <a:spLocks/>
                </p:cNvSpPr>
                <p:nvPr/>
              </p:nvSpPr>
              <p:spPr bwMode="auto">
                <a:xfrm>
                  <a:off x="5974401" y="1825129"/>
                  <a:ext cx="128517" cy="129906"/>
                </a:xfrm>
                <a:custGeom>
                  <a:avLst/>
                  <a:gdLst>
                    <a:gd name="T0" fmla="*/ 75 w 78"/>
                    <a:gd name="T1" fmla="*/ 35 h 79"/>
                    <a:gd name="T2" fmla="*/ 30 w 78"/>
                    <a:gd name="T3" fmla="*/ 10 h 79"/>
                    <a:gd name="T4" fmla="*/ 28 w 78"/>
                    <a:gd name="T5" fmla="*/ 59 h 79"/>
                    <a:gd name="T6" fmla="*/ 75 w 78"/>
                    <a:gd name="T7" fmla="*/ 35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79">
                      <a:moveTo>
                        <a:pt x="75" y="35"/>
                      </a:moveTo>
                      <a:cubicBezTo>
                        <a:pt x="75" y="35"/>
                        <a:pt x="59" y="0"/>
                        <a:pt x="30" y="10"/>
                      </a:cubicBezTo>
                      <a:cubicBezTo>
                        <a:pt x="0" y="21"/>
                        <a:pt x="16" y="47"/>
                        <a:pt x="28" y="59"/>
                      </a:cubicBezTo>
                      <a:cubicBezTo>
                        <a:pt x="40" y="71"/>
                        <a:pt x="78" y="79"/>
                        <a:pt x="75" y="35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39" name="íṧļîḍê"/>
                <p:cNvSpPr>
                  <a:spLocks/>
                </p:cNvSpPr>
                <p:nvPr/>
              </p:nvSpPr>
              <p:spPr bwMode="auto">
                <a:xfrm>
                  <a:off x="6171692" y="1625059"/>
                  <a:ext cx="65300" cy="78499"/>
                </a:xfrm>
                <a:custGeom>
                  <a:avLst/>
                  <a:gdLst>
                    <a:gd name="T0" fmla="*/ 40 w 40"/>
                    <a:gd name="T1" fmla="*/ 38 h 48"/>
                    <a:gd name="T2" fmla="*/ 0 w 40"/>
                    <a:gd name="T3" fmla="*/ 48 h 48"/>
                    <a:gd name="T4" fmla="*/ 40 w 40"/>
                    <a:gd name="T5" fmla="*/ 3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" h="48">
                      <a:moveTo>
                        <a:pt x="40" y="38"/>
                      </a:moveTo>
                      <a:cubicBezTo>
                        <a:pt x="40" y="38"/>
                        <a:pt x="12" y="16"/>
                        <a:pt x="0" y="48"/>
                      </a:cubicBezTo>
                      <a:cubicBezTo>
                        <a:pt x="0" y="48"/>
                        <a:pt x="6" y="0"/>
                        <a:pt x="40" y="38"/>
                      </a:cubicBezTo>
                    </a:path>
                  </a:pathLst>
                </a:custGeom>
                <a:solidFill>
                  <a:srgbClr val="3A2B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40" name="iṩlîḓé"/>
                <p:cNvSpPr>
                  <a:spLocks/>
                </p:cNvSpPr>
                <p:nvPr/>
              </p:nvSpPr>
              <p:spPr bwMode="auto">
                <a:xfrm>
                  <a:off x="6000799" y="1943920"/>
                  <a:ext cx="180618" cy="96561"/>
                </a:xfrm>
                <a:custGeom>
                  <a:avLst/>
                  <a:gdLst>
                    <a:gd name="T0" fmla="*/ 110 w 110"/>
                    <a:gd name="T1" fmla="*/ 55 h 59"/>
                    <a:gd name="T2" fmla="*/ 30 w 110"/>
                    <a:gd name="T3" fmla="*/ 54 h 59"/>
                    <a:gd name="T4" fmla="*/ 1 w 110"/>
                    <a:gd name="T5" fmla="*/ 36 h 59"/>
                    <a:gd name="T6" fmla="*/ 71 w 110"/>
                    <a:gd name="T7" fmla="*/ 0 h 59"/>
                    <a:gd name="T8" fmla="*/ 110 w 110"/>
                    <a:gd name="T9" fmla="*/ 55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9">
                      <a:moveTo>
                        <a:pt x="110" y="55"/>
                      </a:moveTo>
                      <a:cubicBezTo>
                        <a:pt x="110" y="55"/>
                        <a:pt x="52" y="48"/>
                        <a:pt x="30" y="54"/>
                      </a:cubicBezTo>
                      <a:cubicBezTo>
                        <a:pt x="30" y="54"/>
                        <a:pt x="1" y="59"/>
                        <a:pt x="1" y="36"/>
                      </a:cubicBezTo>
                      <a:cubicBezTo>
                        <a:pt x="0" y="12"/>
                        <a:pt x="40" y="14"/>
                        <a:pt x="71" y="0"/>
                      </a:cubicBezTo>
                      <a:lnTo>
                        <a:pt x="110" y="55"/>
                      </a:lnTo>
                      <a:close/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41" name="íṧḻïḑè"/>
                <p:cNvSpPr>
                  <a:spLocks/>
                </p:cNvSpPr>
                <p:nvPr/>
              </p:nvSpPr>
              <p:spPr bwMode="auto">
                <a:xfrm>
                  <a:off x="5529108" y="1940446"/>
                  <a:ext cx="522403" cy="700937"/>
                </a:xfrm>
                <a:custGeom>
                  <a:avLst/>
                  <a:gdLst>
                    <a:gd name="T0" fmla="*/ 273 w 318"/>
                    <a:gd name="T1" fmla="*/ 18 h 427"/>
                    <a:gd name="T2" fmla="*/ 118 w 318"/>
                    <a:gd name="T3" fmla="*/ 83 h 427"/>
                    <a:gd name="T4" fmla="*/ 41 w 318"/>
                    <a:gd name="T5" fmla="*/ 427 h 427"/>
                    <a:gd name="T6" fmla="*/ 259 w 318"/>
                    <a:gd name="T7" fmla="*/ 361 h 427"/>
                    <a:gd name="T8" fmla="*/ 256 w 318"/>
                    <a:gd name="T9" fmla="*/ 184 h 427"/>
                    <a:gd name="T10" fmla="*/ 305 w 318"/>
                    <a:gd name="T11" fmla="*/ 56 h 427"/>
                    <a:gd name="T12" fmla="*/ 273 w 318"/>
                    <a:gd name="T13" fmla="*/ 18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18" h="427">
                      <a:moveTo>
                        <a:pt x="273" y="18"/>
                      </a:moveTo>
                      <a:cubicBezTo>
                        <a:pt x="273" y="18"/>
                        <a:pt x="198" y="0"/>
                        <a:pt x="118" y="83"/>
                      </a:cubicBezTo>
                      <a:cubicBezTo>
                        <a:pt x="37" y="166"/>
                        <a:pt x="0" y="359"/>
                        <a:pt x="41" y="427"/>
                      </a:cubicBezTo>
                      <a:cubicBezTo>
                        <a:pt x="41" y="427"/>
                        <a:pt x="240" y="407"/>
                        <a:pt x="259" y="361"/>
                      </a:cubicBezTo>
                      <a:cubicBezTo>
                        <a:pt x="259" y="361"/>
                        <a:pt x="203" y="254"/>
                        <a:pt x="256" y="184"/>
                      </a:cubicBezTo>
                      <a:cubicBezTo>
                        <a:pt x="318" y="101"/>
                        <a:pt x="298" y="78"/>
                        <a:pt x="305" y="56"/>
                      </a:cubicBezTo>
                      <a:cubicBezTo>
                        <a:pt x="298" y="30"/>
                        <a:pt x="310" y="30"/>
                        <a:pt x="273" y="18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42" name="i$ḻíḋè"/>
                <p:cNvSpPr>
                  <a:spLocks/>
                </p:cNvSpPr>
                <p:nvPr/>
              </p:nvSpPr>
              <p:spPr bwMode="auto">
                <a:xfrm>
                  <a:off x="5921605" y="1956424"/>
                  <a:ext cx="131990" cy="368183"/>
                </a:xfrm>
                <a:custGeom>
                  <a:avLst/>
                  <a:gdLst>
                    <a:gd name="T0" fmla="*/ 43 w 80"/>
                    <a:gd name="T1" fmla="*/ 0 h 224"/>
                    <a:gd name="T2" fmla="*/ 33 w 80"/>
                    <a:gd name="T3" fmla="*/ 122 h 224"/>
                    <a:gd name="T4" fmla="*/ 22 w 80"/>
                    <a:gd name="T5" fmla="*/ 141 h 224"/>
                    <a:gd name="T6" fmla="*/ 9 w 80"/>
                    <a:gd name="T7" fmla="*/ 203 h 224"/>
                    <a:gd name="T8" fmla="*/ 76 w 80"/>
                    <a:gd name="T9" fmla="*/ 72 h 224"/>
                    <a:gd name="T10" fmla="*/ 45 w 80"/>
                    <a:gd name="T11" fmla="*/ 0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0" h="224">
                      <a:moveTo>
                        <a:pt x="43" y="0"/>
                      </a:moveTo>
                      <a:cubicBezTo>
                        <a:pt x="43" y="0"/>
                        <a:pt x="36" y="111"/>
                        <a:pt x="33" y="122"/>
                      </a:cubicBezTo>
                      <a:cubicBezTo>
                        <a:pt x="31" y="133"/>
                        <a:pt x="22" y="141"/>
                        <a:pt x="22" y="141"/>
                      </a:cubicBezTo>
                      <a:cubicBezTo>
                        <a:pt x="22" y="141"/>
                        <a:pt x="0" y="182"/>
                        <a:pt x="9" y="203"/>
                      </a:cubicBezTo>
                      <a:cubicBezTo>
                        <a:pt x="17" y="224"/>
                        <a:pt x="80" y="100"/>
                        <a:pt x="76" y="72"/>
                      </a:cubicBezTo>
                      <a:cubicBezTo>
                        <a:pt x="72" y="44"/>
                        <a:pt x="45" y="0"/>
                        <a:pt x="45" y="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43" name="ïşlíḓe"/>
                <p:cNvSpPr>
                  <a:spLocks/>
                </p:cNvSpPr>
                <p:nvPr/>
              </p:nvSpPr>
              <p:spPr bwMode="auto">
                <a:xfrm>
                  <a:off x="5509657" y="2558021"/>
                  <a:ext cx="197291" cy="127822"/>
                </a:xfrm>
                <a:custGeom>
                  <a:avLst/>
                  <a:gdLst>
                    <a:gd name="T0" fmla="*/ 120 w 120"/>
                    <a:gd name="T1" fmla="*/ 43 h 78"/>
                    <a:gd name="T2" fmla="*/ 0 w 120"/>
                    <a:gd name="T3" fmla="*/ 21 h 78"/>
                    <a:gd name="T4" fmla="*/ 37 w 120"/>
                    <a:gd name="T5" fmla="*/ 0 h 78"/>
                    <a:gd name="T6" fmla="*/ 120 w 120"/>
                    <a:gd name="T7" fmla="*/ 43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0" h="78">
                      <a:moveTo>
                        <a:pt x="120" y="43"/>
                      </a:moveTo>
                      <a:cubicBezTo>
                        <a:pt x="120" y="43"/>
                        <a:pt x="54" y="78"/>
                        <a:pt x="0" y="21"/>
                      </a:cubicBezTo>
                      <a:cubicBezTo>
                        <a:pt x="0" y="21"/>
                        <a:pt x="39" y="40"/>
                        <a:pt x="37" y="0"/>
                      </a:cubicBezTo>
                      <a:cubicBezTo>
                        <a:pt x="37" y="0"/>
                        <a:pt x="47" y="51"/>
                        <a:pt x="120" y="4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44" name="íśliḑè"/>
                <p:cNvSpPr>
                  <a:spLocks/>
                </p:cNvSpPr>
                <p:nvPr/>
              </p:nvSpPr>
              <p:spPr bwMode="auto">
                <a:xfrm>
                  <a:off x="5440883" y="1920301"/>
                  <a:ext cx="592566" cy="228551"/>
                </a:xfrm>
                <a:custGeom>
                  <a:avLst/>
                  <a:gdLst>
                    <a:gd name="T0" fmla="*/ 361 w 361"/>
                    <a:gd name="T1" fmla="*/ 78 h 139"/>
                    <a:gd name="T2" fmla="*/ 290 w 361"/>
                    <a:gd name="T3" fmla="*/ 17 h 139"/>
                    <a:gd name="T4" fmla="*/ 83 w 361"/>
                    <a:gd name="T5" fmla="*/ 0 h 139"/>
                    <a:gd name="T6" fmla="*/ 0 w 361"/>
                    <a:gd name="T7" fmla="*/ 10 h 139"/>
                    <a:gd name="T8" fmla="*/ 23 w 361"/>
                    <a:gd name="T9" fmla="*/ 99 h 139"/>
                    <a:gd name="T10" fmla="*/ 142 w 361"/>
                    <a:gd name="T11" fmla="*/ 107 h 139"/>
                    <a:gd name="T12" fmla="*/ 361 w 361"/>
                    <a:gd name="T13" fmla="*/ 95 h 139"/>
                    <a:gd name="T14" fmla="*/ 361 w 361"/>
                    <a:gd name="T15" fmla="*/ 78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61" h="139">
                      <a:moveTo>
                        <a:pt x="361" y="78"/>
                      </a:moveTo>
                      <a:cubicBezTo>
                        <a:pt x="361" y="78"/>
                        <a:pt x="352" y="34"/>
                        <a:pt x="290" y="17"/>
                      </a:cubicBezTo>
                      <a:cubicBezTo>
                        <a:pt x="228" y="0"/>
                        <a:pt x="149" y="74"/>
                        <a:pt x="83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13" y="86"/>
                        <a:pt x="23" y="99"/>
                      </a:cubicBezTo>
                      <a:cubicBezTo>
                        <a:pt x="23" y="99"/>
                        <a:pt x="91" y="139"/>
                        <a:pt x="142" y="107"/>
                      </a:cubicBezTo>
                      <a:cubicBezTo>
                        <a:pt x="235" y="47"/>
                        <a:pt x="299" y="15"/>
                        <a:pt x="361" y="95"/>
                      </a:cubicBezTo>
                      <a:lnTo>
                        <a:pt x="361" y="78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45" name="îṡḻïḓe"/>
                <p:cNvSpPr>
                  <a:spLocks/>
                </p:cNvSpPr>
                <p:nvPr/>
              </p:nvSpPr>
              <p:spPr bwMode="auto">
                <a:xfrm>
                  <a:off x="6005662" y="2016167"/>
                  <a:ext cx="54185" cy="42376"/>
                </a:xfrm>
                <a:custGeom>
                  <a:avLst/>
                  <a:gdLst>
                    <a:gd name="T0" fmla="*/ 33 w 33"/>
                    <a:gd name="T1" fmla="*/ 10 h 26"/>
                    <a:gd name="T2" fmla="*/ 19 w 33"/>
                    <a:gd name="T3" fmla="*/ 26 h 26"/>
                    <a:gd name="T4" fmla="*/ 2 w 33"/>
                    <a:gd name="T5" fmla="*/ 10 h 26"/>
                    <a:gd name="T6" fmla="*/ 33 w 33"/>
                    <a:gd name="T7" fmla="*/ 1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26">
                      <a:moveTo>
                        <a:pt x="33" y="10"/>
                      </a:move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9" y="26"/>
                        <a:pt x="0" y="19"/>
                        <a:pt x="2" y="10"/>
                      </a:cubicBezTo>
                      <a:cubicBezTo>
                        <a:pt x="3" y="0"/>
                        <a:pt x="33" y="10"/>
                        <a:pt x="33" y="1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46" name="ísľîḍè"/>
                <p:cNvSpPr>
                  <a:spLocks/>
                </p:cNvSpPr>
                <p:nvPr/>
              </p:nvSpPr>
              <p:spPr bwMode="auto">
                <a:xfrm>
                  <a:off x="6027197" y="2048817"/>
                  <a:ext cx="14588" cy="49323"/>
                </a:xfrm>
                <a:custGeom>
                  <a:avLst/>
                  <a:gdLst>
                    <a:gd name="T0" fmla="*/ 4 w 9"/>
                    <a:gd name="T1" fmla="*/ 0 h 30"/>
                    <a:gd name="T2" fmla="*/ 6 w 9"/>
                    <a:gd name="T3" fmla="*/ 17 h 30"/>
                    <a:gd name="T4" fmla="*/ 0 w 9"/>
                    <a:gd name="T5" fmla="*/ 17 h 30"/>
                    <a:gd name="T6" fmla="*/ 4 w 9"/>
                    <a:gd name="T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" h="30">
                      <a:moveTo>
                        <a:pt x="4" y="0"/>
                      </a:moveTo>
                      <a:cubicBezTo>
                        <a:pt x="4" y="0"/>
                        <a:pt x="9" y="4"/>
                        <a:pt x="6" y="17"/>
                      </a:cubicBezTo>
                      <a:cubicBezTo>
                        <a:pt x="3" y="30"/>
                        <a:pt x="0" y="17"/>
                        <a:pt x="0" y="17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47" name="iSľiḓê"/>
                <p:cNvSpPr>
                  <a:spLocks/>
                </p:cNvSpPr>
                <p:nvPr/>
              </p:nvSpPr>
              <p:spPr bwMode="auto">
                <a:xfrm>
                  <a:off x="5847969" y="2122454"/>
                  <a:ext cx="127822" cy="311914"/>
                </a:xfrm>
                <a:custGeom>
                  <a:avLst/>
                  <a:gdLst>
                    <a:gd name="T0" fmla="*/ 78 w 78"/>
                    <a:gd name="T1" fmla="*/ 28 h 190"/>
                    <a:gd name="T2" fmla="*/ 26 w 78"/>
                    <a:gd name="T3" fmla="*/ 0 h 190"/>
                    <a:gd name="T4" fmla="*/ 44 w 78"/>
                    <a:gd name="T5" fmla="*/ 190 h 190"/>
                    <a:gd name="T6" fmla="*/ 78 w 78"/>
                    <a:gd name="T7" fmla="*/ 28 h 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190">
                      <a:moveTo>
                        <a:pt x="78" y="28"/>
                      </a:moveTo>
                      <a:cubicBezTo>
                        <a:pt x="78" y="28"/>
                        <a:pt x="51" y="21"/>
                        <a:pt x="26" y="0"/>
                      </a:cubicBezTo>
                      <a:cubicBezTo>
                        <a:pt x="26" y="0"/>
                        <a:pt x="0" y="137"/>
                        <a:pt x="44" y="190"/>
                      </a:cubicBezTo>
                      <a:cubicBezTo>
                        <a:pt x="44" y="190"/>
                        <a:pt x="33" y="121"/>
                        <a:pt x="78" y="28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48" name="îSļíďè"/>
                <p:cNvSpPr>
                  <a:spLocks/>
                </p:cNvSpPr>
                <p:nvPr/>
              </p:nvSpPr>
              <p:spPr bwMode="auto">
                <a:xfrm>
                  <a:off x="5909101" y="2002968"/>
                  <a:ext cx="118096" cy="165335"/>
                </a:xfrm>
                <a:custGeom>
                  <a:avLst/>
                  <a:gdLst>
                    <a:gd name="T0" fmla="*/ 54 w 72"/>
                    <a:gd name="T1" fmla="*/ 0 h 101"/>
                    <a:gd name="T2" fmla="*/ 0 w 72"/>
                    <a:gd name="T3" fmla="*/ 9 h 101"/>
                    <a:gd name="T4" fmla="*/ 41 w 72"/>
                    <a:gd name="T5" fmla="*/ 101 h 101"/>
                    <a:gd name="T6" fmla="*/ 54 w 72"/>
                    <a:gd name="T7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2" h="101">
                      <a:moveTo>
                        <a:pt x="54" y="0"/>
                      </a:moveTo>
                      <a:cubicBezTo>
                        <a:pt x="54" y="0"/>
                        <a:pt x="26" y="18"/>
                        <a:pt x="0" y="9"/>
                      </a:cubicBezTo>
                      <a:cubicBezTo>
                        <a:pt x="0" y="9"/>
                        <a:pt x="23" y="79"/>
                        <a:pt x="41" y="101"/>
                      </a:cubicBezTo>
                      <a:cubicBezTo>
                        <a:pt x="41" y="101"/>
                        <a:pt x="72" y="46"/>
                        <a:pt x="54" y="0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49" name="îŝḷiḋè"/>
                <p:cNvSpPr>
                  <a:spLocks/>
                </p:cNvSpPr>
                <p:nvPr/>
              </p:nvSpPr>
              <p:spPr bwMode="auto">
                <a:xfrm>
                  <a:off x="5964676" y="1955035"/>
                  <a:ext cx="95172" cy="103508"/>
                </a:xfrm>
                <a:custGeom>
                  <a:avLst/>
                  <a:gdLst>
                    <a:gd name="T0" fmla="*/ 4 w 58"/>
                    <a:gd name="T1" fmla="*/ 0 h 63"/>
                    <a:gd name="T2" fmla="*/ 32 w 58"/>
                    <a:gd name="T3" fmla="*/ 3 h 63"/>
                    <a:gd name="T4" fmla="*/ 58 w 58"/>
                    <a:gd name="T5" fmla="*/ 47 h 63"/>
                    <a:gd name="T6" fmla="*/ 21 w 58"/>
                    <a:gd name="T7" fmla="*/ 63 h 63"/>
                    <a:gd name="T8" fmla="*/ 4 w 58"/>
                    <a:gd name="T9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63">
                      <a:moveTo>
                        <a:pt x="4" y="0"/>
                      </a:move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58" y="47"/>
                        <a:pt x="58" y="47"/>
                        <a:pt x="58" y="47"/>
                      </a:cubicBezTo>
                      <a:cubicBezTo>
                        <a:pt x="21" y="63"/>
                        <a:pt x="21" y="63"/>
                        <a:pt x="21" y="63"/>
                      </a:cubicBezTo>
                      <a:cubicBezTo>
                        <a:pt x="21" y="63"/>
                        <a:pt x="0" y="22"/>
                        <a:pt x="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50" name="í$1íḋe"/>
                <p:cNvSpPr>
                  <a:spLocks/>
                </p:cNvSpPr>
                <p:nvPr/>
              </p:nvSpPr>
              <p:spPr bwMode="auto">
                <a:xfrm>
                  <a:off x="5738208" y="2514951"/>
                  <a:ext cx="216742" cy="105592"/>
                </a:xfrm>
                <a:custGeom>
                  <a:avLst/>
                  <a:gdLst>
                    <a:gd name="T0" fmla="*/ 0 w 132"/>
                    <a:gd name="T1" fmla="*/ 64 h 64"/>
                    <a:gd name="T2" fmla="*/ 127 w 132"/>
                    <a:gd name="T3" fmla="*/ 19 h 64"/>
                    <a:gd name="T4" fmla="*/ 122 w 132"/>
                    <a:gd name="T5" fmla="*/ 9 h 64"/>
                    <a:gd name="T6" fmla="*/ 132 w 132"/>
                    <a:gd name="T7" fmla="*/ 12 h 64"/>
                    <a:gd name="T8" fmla="*/ 115 w 132"/>
                    <a:gd name="T9" fmla="*/ 0 h 64"/>
                    <a:gd name="T10" fmla="*/ 115 w 132"/>
                    <a:gd name="T11" fmla="*/ 18 h 64"/>
                    <a:gd name="T12" fmla="*/ 0 w 132"/>
                    <a:gd name="T13" fmla="*/ 6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" h="64">
                      <a:moveTo>
                        <a:pt x="0" y="64"/>
                      </a:moveTo>
                      <a:cubicBezTo>
                        <a:pt x="0" y="64"/>
                        <a:pt x="114" y="34"/>
                        <a:pt x="127" y="19"/>
                      </a:cubicBezTo>
                      <a:cubicBezTo>
                        <a:pt x="122" y="9"/>
                        <a:pt x="122" y="9"/>
                        <a:pt x="122" y="9"/>
                      </a:cubicBezTo>
                      <a:cubicBezTo>
                        <a:pt x="132" y="12"/>
                        <a:pt x="132" y="12"/>
                        <a:pt x="132" y="12"/>
                      </a:cubicBezTo>
                      <a:cubicBezTo>
                        <a:pt x="132" y="12"/>
                        <a:pt x="118" y="1"/>
                        <a:pt x="115" y="0"/>
                      </a:cubicBezTo>
                      <a:cubicBezTo>
                        <a:pt x="115" y="18"/>
                        <a:pt x="115" y="18"/>
                        <a:pt x="115" y="18"/>
                      </a:cubicBezTo>
                      <a:cubicBezTo>
                        <a:pt x="115" y="18"/>
                        <a:pt x="35" y="59"/>
                        <a:pt x="0" y="64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51" name="îṡľîḓe"/>
                <p:cNvSpPr>
                  <a:spLocks/>
                </p:cNvSpPr>
                <p:nvPr/>
              </p:nvSpPr>
              <p:spPr bwMode="auto">
                <a:xfrm>
                  <a:off x="5736124" y="1991158"/>
                  <a:ext cx="606460" cy="518930"/>
                </a:xfrm>
                <a:custGeom>
                  <a:avLst/>
                  <a:gdLst>
                    <a:gd name="T0" fmla="*/ 122 w 369"/>
                    <a:gd name="T1" fmla="*/ 7 h 316"/>
                    <a:gd name="T2" fmla="*/ 112 w 369"/>
                    <a:gd name="T3" fmla="*/ 190 h 316"/>
                    <a:gd name="T4" fmla="*/ 336 w 369"/>
                    <a:gd name="T5" fmla="*/ 159 h 316"/>
                    <a:gd name="T6" fmla="*/ 369 w 369"/>
                    <a:gd name="T7" fmla="*/ 188 h 316"/>
                    <a:gd name="T8" fmla="*/ 86 w 369"/>
                    <a:gd name="T9" fmla="*/ 235 h 316"/>
                    <a:gd name="T10" fmla="*/ 122 w 369"/>
                    <a:gd name="T11" fmla="*/ 7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9" h="316">
                      <a:moveTo>
                        <a:pt x="122" y="7"/>
                      </a:moveTo>
                      <a:cubicBezTo>
                        <a:pt x="143" y="12"/>
                        <a:pt x="70" y="113"/>
                        <a:pt x="112" y="190"/>
                      </a:cubicBezTo>
                      <a:cubicBezTo>
                        <a:pt x="148" y="256"/>
                        <a:pt x="255" y="204"/>
                        <a:pt x="336" y="159"/>
                      </a:cubicBezTo>
                      <a:cubicBezTo>
                        <a:pt x="336" y="159"/>
                        <a:pt x="350" y="183"/>
                        <a:pt x="369" y="188"/>
                      </a:cubicBezTo>
                      <a:cubicBezTo>
                        <a:pt x="369" y="188"/>
                        <a:pt x="159" y="316"/>
                        <a:pt x="86" y="235"/>
                      </a:cubicBezTo>
                      <a:cubicBezTo>
                        <a:pt x="0" y="140"/>
                        <a:pt x="86" y="0"/>
                        <a:pt x="122" y="7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52" name="ï$ļïḋé"/>
                <p:cNvSpPr>
                  <a:spLocks/>
                </p:cNvSpPr>
                <p:nvPr/>
              </p:nvSpPr>
              <p:spPr bwMode="auto">
                <a:xfrm>
                  <a:off x="5706947" y="2023809"/>
                  <a:ext cx="191733" cy="371656"/>
                </a:xfrm>
                <a:custGeom>
                  <a:avLst/>
                  <a:gdLst>
                    <a:gd name="T0" fmla="*/ 110 w 117"/>
                    <a:gd name="T1" fmla="*/ 0 h 226"/>
                    <a:gd name="T2" fmla="*/ 117 w 117"/>
                    <a:gd name="T3" fmla="*/ 226 h 226"/>
                    <a:gd name="T4" fmla="*/ 110 w 117"/>
                    <a:gd name="T5" fmla="*/ 0 h 2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7" h="226">
                      <a:moveTo>
                        <a:pt x="110" y="0"/>
                      </a:moveTo>
                      <a:cubicBezTo>
                        <a:pt x="110" y="0"/>
                        <a:pt x="0" y="126"/>
                        <a:pt x="117" y="226"/>
                      </a:cubicBezTo>
                      <a:cubicBezTo>
                        <a:pt x="117" y="226"/>
                        <a:pt x="13" y="152"/>
                        <a:pt x="110" y="0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53" name="îṡļíḍé"/>
                <p:cNvSpPr>
                  <a:spLocks/>
                </p:cNvSpPr>
                <p:nvPr/>
              </p:nvSpPr>
              <p:spPr bwMode="auto">
                <a:xfrm>
                  <a:off x="6281452" y="2140516"/>
                  <a:ext cx="174366" cy="169503"/>
                </a:xfrm>
                <a:custGeom>
                  <a:avLst/>
                  <a:gdLst>
                    <a:gd name="T0" fmla="*/ 4 w 106"/>
                    <a:gd name="T1" fmla="*/ 68 h 103"/>
                    <a:gd name="T2" fmla="*/ 17 w 106"/>
                    <a:gd name="T3" fmla="*/ 8 h 103"/>
                    <a:gd name="T4" fmla="*/ 43 w 106"/>
                    <a:gd name="T5" fmla="*/ 10 h 103"/>
                    <a:gd name="T6" fmla="*/ 76 w 106"/>
                    <a:gd name="T7" fmla="*/ 20 h 103"/>
                    <a:gd name="T8" fmla="*/ 97 w 106"/>
                    <a:gd name="T9" fmla="*/ 59 h 103"/>
                    <a:gd name="T10" fmla="*/ 81 w 106"/>
                    <a:gd name="T11" fmla="*/ 56 h 103"/>
                    <a:gd name="T12" fmla="*/ 55 w 106"/>
                    <a:gd name="T13" fmla="*/ 49 h 103"/>
                    <a:gd name="T14" fmla="*/ 37 w 106"/>
                    <a:gd name="T15" fmla="*/ 97 h 103"/>
                    <a:gd name="T16" fmla="*/ 4 w 106"/>
                    <a:gd name="T17" fmla="*/ 68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103">
                      <a:moveTo>
                        <a:pt x="4" y="68"/>
                      </a:moveTo>
                      <a:cubicBezTo>
                        <a:pt x="4" y="68"/>
                        <a:pt x="0" y="19"/>
                        <a:pt x="17" y="8"/>
                      </a:cubicBezTo>
                      <a:cubicBezTo>
                        <a:pt x="17" y="8"/>
                        <a:pt x="33" y="0"/>
                        <a:pt x="43" y="10"/>
                      </a:cubicBezTo>
                      <a:cubicBezTo>
                        <a:pt x="43" y="10"/>
                        <a:pt x="72" y="3"/>
                        <a:pt x="76" y="20"/>
                      </a:cubicBezTo>
                      <a:cubicBezTo>
                        <a:pt x="76" y="20"/>
                        <a:pt x="106" y="27"/>
                        <a:pt x="97" y="59"/>
                      </a:cubicBezTo>
                      <a:cubicBezTo>
                        <a:pt x="97" y="59"/>
                        <a:pt x="88" y="67"/>
                        <a:pt x="81" y="56"/>
                      </a:cubicBezTo>
                      <a:cubicBezTo>
                        <a:pt x="75" y="45"/>
                        <a:pt x="59" y="31"/>
                        <a:pt x="55" y="49"/>
                      </a:cubicBezTo>
                      <a:cubicBezTo>
                        <a:pt x="52" y="67"/>
                        <a:pt x="61" y="91"/>
                        <a:pt x="37" y="97"/>
                      </a:cubicBezTo>
                      <a:cubicBezTo>
                        <a:pt x="13" y="103"/>
                        <a:pt x="4" y="82"/>
                        <a:pt x="4" y="68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54" name="ïśļíḍe"/>
                <p:cNvSpPr>
                  <a:spLocks/>
                </p:cNvSpPr>
                <p:nvPr/>
              </p:nvSpPr>
              <p:spPr bwMode="auto">
                <a:xfrm>
                  <a:off x="6317576" y="2171776"/>
                  <a:ext cx="106981" cy="106981"/>
                </a:xfrm>
                <a:custGeom>
                  <a:avLst/>
                  <a:gdLst>
                    <a:gd name="T0" fmla="*/ 64 w 65"/>
                    <a:gd name="T1" fmla="*/ 35 h 65"/>
                    <a:gd name="T2" fmla="*/ 30 w 65"/>
                    <a:gd name="T3" fmla="*/ 64 h 65"/>
                    <a:gd name="T4" fmla="*/ 1 w 65"/>
                    <a:gd name="T5" fmla="*/ 30 h 65"/>
                    <a:gd name="T6" fmla="*/ 35 w 65"/>
                    <a:gd name="T7" fmla="*/ 1 h 65"/>
                    <a:gd name="T8" fmla="*/ 64 w 65"/>
                    <a:gd name="T9" fmla="*/ 3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65">
                      <a:moveTo>
                        <a:pt x="64" y="35"/>
                      </a:moveTo>
                      <a:cubicBezTo>
                        <a:pt x="62" y="52"/>
                        <a:pt x="47" y="65"/>
                        <a:pt x="30" y="64"/>
                      </a:cubicBezTo>
                      <a:cubicBezTo>
                        <a:pt x="13" y="62"/>
                        <a:pt x="0" y="47"/>
                        <a:pt x="1" y="30"/>
                      </a:cubicBezTo>
                      <a:cubicBezTo>
                        <a:pt x="2" y="13"/>
                        <a:pt x="17" y="0"/>
                        <a:pt x="35" y="1"/>
                      </a:cubicBezTo>
                      <a:cubicBezTo>
                        <a:pt x="52" y="2"/>
                        <a:pt x="65" y="17"/>
                        <a:pt x="64" y="35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55" name="íṡḻïḋe"/>
                <p:cNvSpPr>
                  <a:spLocks/>
                </p:cNvSpPr>
                <p:nvPr/>
              </p:nvSpPr>
              <p:spPr bwMode="auto">
                <a:xfrm>
                  <a:off x="6337721" y="2191922"/>
                  <a:ext cx="67384" cy="67384"/>
                </a:xfrm>
                <a:custGeom>
                  <a:avLst/>
                  <a:gdLst>
                    <a:gd name="T0" fmla="*/ 40 w 41"/>
                    <a:gd name="T1" fmla="*/ 22 h 41"/>
                    <a:gd name="T2" fmla="*/ 19 w 41"/>
                    <a:gd name="T3" fmla="*/ 40 h 41"/>
                    <a:gd name="T4" fmla="*/ 1 w 41"/>
                    <a:gd name="T5" fmla="*/ 19 h 41"/>
                    <a:gd name="T6" fmla="*/ 22 w 41"/>
                    <a:gd name="T7" fmla="*/ 1 h 41"/>
                    <a:gd name="T8" fmla="*/ 40 w 41"/>
                    <a:gd name="T9" fmla="*/ 22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40" y="22"/>
                      </a:moveTo>
                      <a:cubicBezTo>
                        <a:pt x="39" y="33"/>
                        <a:pt x="30" y="41"/>
                        <a:pt x="19" y="40"/>
                      </a:cubicBezTo>
                      <a:cubicBezTo>
                        <a:pt x="8" y="39"/>
                        <a:pt x="0" y="30"/>
                        <a:pt x="1" y="19"/>
                      </a:cubicBezTo>
                      <a:cubicBezTo>
                        <a:pt x="1" y="8"/>
                        <a:pt x="11" y="0"/>
                        <a:pt x="22" y="1"/>
                      </a:cubicBezTo>
                      <a:cubicBezTo>
                        <a:pt x="33" y="2"/>
                        <a:pt x="41" y="11"/>
                        <a:pt x="40" y="22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189" name="iṣ1íḋê"/>
              <p:cNvGrpSpPr/>
              <p:nvPr/>
            </p:nvGrpSpPr>
            <p:grpSpPr>
              <a:xfrm>
                <a:off x="7358312" y="2496370"/>
                <a:ext cx="985063" cy="735671"/>
                <a:chOff x="4389825" y="2066879"/>
                <a:chExt cx="985063" cy="735671"/>
              </a:xfrm>
            </p:grpSpPr>
            <p:sp>
              <p:nvSpPr>
                <p:cNvPr id="190" name="iŝḻiḑè"/>
                <p:cNvSpPr>
                  <a:spLocks/>
                </p:cNvSpPr>
                <p:nvPr/>
              </p:nvSpPr>
              <p:spPr bwMode="auto">
                <a:xfrm>
                  <a:off x="4942794" y="2147462"/>
                  <a:ext cx="182702" cy="167419"/>
                </a:xfrm>
                <a:custGeom>
                  <a:avLst/>
                  <a:gdLst>
                    <a:gd name="T0" fmla="*/ 104 w 111"/>
                    <a:gd name="T1" fmla="*/ 57 h 102"/>
                    <a:gd name="T2" fmla="*/ 39 w 111"/>
                    <a:gd name="T3" fmla="*/ 6 h 102"/>
                    <a:gd name="T4" fmla="*/ 18 w 111"/>
                    <a:gd name="T5" fmla="*/ 8 h 102"/>
                    <a:gd name="T6" fmla="*/ 6 w 111"/>
                    <a:gd name="T7" fmla="*/ 23 h 102"/>
                    <a:gd name="T8" fmla="*/ 8 w 111"/>
                    <a:gd name="T9" fmla="*/ 45 h 102"/>
                    <a:gd name="T10" fmla="*/ 9 w 111"/>
                    <a:gd name="T11" fmla="*/ 46 h 102"/>
                    <a:gd name="T12" fmla="*/ 12 w 111"/>
                    <a:gd name="T13" fmla="*/ 38 h 102"/>
                    <a:gd name="T14" fmla="*/ 23 w 111"/>
                    <a:gd name="T15" fmla="*/ 24 h 102"/>
                    <a:gd name="T16" fmla="*/ 40 w 111"/>
                    <a:gd name="T17" fmla="*/ 21 h 102"/>
                    <a:gd name="T18" fmla="*/ 89 w 111"/>
                    <a:gd name="T19" fmla="*/ 59 h 102"/>
                    <a:gd name="T20" fmla="*/ 89 w 111"/>
                    <a:gd name="T21" fmla="*/ 77 h 102"/>
                    <a:gd name="T22" fmla="*/ 79 w 111"/>
                    <a:gd name="T23" fmla="*/ 91 h 102"/>
                    <a:gd name="T24" fmla="*/ 72 w 111"/>
                    <a:gd name="T25" fmla="*/ 96 h 102"/>
                    <a:gd name="T26" fmla="*/ 72 w 111"/>
                    <a:gd name="T27" fmla="*/ 96 h 102"/>
                    <a:gd name="T28" fmla="*/ 94 w 111"/>
                    <a:gd name="T29" fmla="*/ 94 h 102"/>
                    <a:gd name="T30" fmla="*/ 106 w 111"/>
                    <a:gd name="T31" fmla="*/ 79 h 102"/>
                    <a:gd name="T32" fmla="*/ 104 w 111"/>
                    <a:gd name="T33" fmla="*/ 57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" h="102">
                      <a:moveTo>
                        <a:pt x="104" y="57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3" y="0"/>
                        <a:pt x="23" y="2"/>
                        <a:pt x="18" y="8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0" y="30"/>
                        <a:pt x="1" y="40"/>
                        <a:pt x="8" y="45"/>
                      </a:cubicBezTo>
                      <a:cubicBezTo>
                        <a:pt x="9" y="46"/>
                        <a:pt x="9" y="46"/>
                        <a:pt x="9" y="46"/>
                      </a:cubicBezTo>
                      <a:cubicBezTo>
                        <a:pt x="9" y="43"/>
                        <a:pt x="10" y="40"/>
                        <a:pt x="12" y="38"/>
                      </a:cubicBezTo>
                      <a:cubicBezTo>
                        <a:pt x="23" y="24"/>
                        <a:pt x="23" y="24"/>
                        <a:pt x="23" y="24"/>
                      </a:cubicBezTo>
                      <a:cubicBezTo>
                        <a:pt x="27" y="18"/>
                        <a:pt x="35" y="17"/>
                        <a:pt x="40" y="21"/>
                      </a:cubicBezTo>
                      <a:cubicBezTo>
                        <a:pt x="89" y="59"/>
                        <a:pt x="89" y="59"/>
                        <a:pt x="89" y="59"/>
                      </a:cubicBezTo>
                      <a:cubicBezTo>
                        <a:pt x="94" y="63"/>
                        <a:pt x="94" y="72"/>
                        <a:pt x="89" y="77"/>
                      </a:cubicBezTo>
                      <a:cubicBezTo>
                        <a:pt x="79" y="91"/>
                        <a:pt x="79" y="91"/>
                        <a:pt x="79" y="91"/>
                      </a:cubicBezTo>
                      <a:cubicBezTo>
                        <a:pt x="77" y="93"/>
                        <a:pt x="74" y="95"/>
                        <a:pt x="72" y="96"/>
                      </a:cubicBezTo>
                      <a:cubicBezTo>
                        <a:pt x="72" y="96"/>
                        <a:pt x="72" y="96"/>
                        <a:pt x="72" y="96"/>
                      </a:cubicBezTo>
                      <a:cubicBezTo>
                        <a:pt x="79" y="102"/>
                        <a:pt x="89" y="101"/>
                        <a:pt x="94" y="94"/>
                      </a:cubicBezTo>
                      <a:cubicBezTo>
                        <a:pt x="106" y="79"/>
                        <a:pt x="106" y="79"/>
                        <a:pt x="106" y="79"/>
                      </a:cubicBezTo>
                      <a:cubicBezTo>
                        <a:pt x="111" y="72"/>
                        <a:pt x="110" y="62"/>
                        <a:pt x="104" y="57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1" name="íšlîḍé"/>
                <p:cNvSpPr>
                  <a:spLocks/>
                </p:cNvSpPr>
                <p:nvPr/>
              </p:nvSpPr>
              <p:spPr bwMode="auto">
                <a:xfrm>
                  <a:off x="4931679" y="2139126"/>
                  <a:ext cx="182007" cy="166030"/>
                </a:xfrm>
                <a:custGeom>
                  <a:avLst/>
                  <a:gdLst>
                    <a:gd name="T0" fmla="*/ 103 w 111"/>
                    <a:gd name="T1" fmla="*/ 56 h 101"/>
                    <a:gd name="T2" fmla="*/ 39 w 111"/>
                    <a:gd name="T3" fmla="*/ 5 h 101"/>
                    <a:gd name="T4" fmla="*/ 17 w 111"/>
                    <a:gd name="T5" fmla="*/ 7 h 101"/>
                    <a:gd name="T6" fmla="*/ 5 w 111"/>
                    <a:gd name="T7" fmla="*/ 23 h 101"/>
                    <a:gd name="T8" fmla="*/ 8 w 111"/>
                    <a:gd name="T9" fmla="*/ 44 h 101"/>
                    <a:gd name="T10" fmla="*/ 8 w 111"/>
                    <a:gd name="T11" fmla="*/ 45 h 101"/>
                    <a:gd name="T12" fmla="*/ 12 w 111"/>
                    <a:gd name="T13" fmla="*/ 37 h 101"/>
                    <a:gd name="T14" fmla="*/ 22 w 111"/>
                    <a:gd name="T15" fmla="*/ 24 h 101"/>
                    <a:gd name="T16" fmla="*/ 40 w 111"/>
                    <a:gd name="T17" fmla="*/ 20 h 101"/>
                    <a:gd name="T18" fmla="*/ 88 w 111"/>
                    <a:gd name="T19" fmla="*/ 59 h 101"/>
                    <a:gd name="T20" fmla="*/ 89 w 111"/>
                    <a:gd name="T21" fmla="*/ 77 h 101"/>
                    <a:gd name="T22" fmla="*/ 78 w 111"/>
                    <a:gd name="T23" fmla="*/ 90 h 101"/>
                    <a:gd name="T24" fmla="*/ 71 w 111"/>
                    <a:gd name="T25" fmla="*/ 95 h 101"/>
                    <a:gd name="T26" fmla="*/ 72 w 111"/>
                    <a:gd name="T27" fmla="*/ 96 h 101"/>
                    <a:gd name="T28" fmla="*/ 94 w 111"/>
                    <a:gd name="T29" fmla="*/ 93 h 101"/>
                    <a:gd name="T30" fmla="*/ 106 w 111"/>
                    <a:gd name="T31" fmla="*/ 78 h 101"/>
                    <a:gd name="T32" fmla="*/ 103 w 111"/>
                    <a:gd name="T33" fmla="*/ 56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" h="101">
                      <a:moveTo>
                        <a:pt x="103" y="56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32" y="0"/>
                        <a:pt x="23" y="1"/>
                        <a:pt x="17" y="7"/>
                      </a:cubicBezTo>
                      <a:cubicBezTo>
                        <a:pt x="5" y="23"/>
                        <a:pt x="5" y="23"/>
                        <a:pt x="5" y="23"/>
                      </a:cubicBezTo>
                      <a:cubicBezTo>
                        <a:pt x="0" y="29"/>
                        <a:pt x="1" y="39"/>
                        <a:pt x="8" y="44"/>
                      </a:cubicBezTo>
                      <a:cubicBezTo>
                        <a:pt x="8" y="45"/>
                        <a:pt x="8" y="45"/>
                        <a:pt x="8" y="45"/>
                      </a:cubicBezTo>
                      <a:cubicBezTo>
                        <a:pt x="9" y="42"/>
                        <a:pt x="10" y="39"/>
                        <a:pt x="12" y="37"/>
                      </a:cubicBezTo>
                      <a:cubicBezTo>
                        <a:pt x="22" y="24"/>
                        <a:pt x="22" y="24"/>
                        <a:pt x="22" y="24"/>
                      </a:cubicBezTo>
                      <a:cubicBezTo>
                        <a:pt x="27" y="18"/>
                        <a:pt x="35" y="16"/>
                        <a:pt x="40" y="20"/>
                      </a:cubicBezTo>
                      <a:cubicBezTo>
                        <a:pt x="88" y="59"/>
                        <a:pt x="88" y="59"/>
                        <a:pt x="88" y="59"/>
                      </a:cubicBezTo>
                      <a:cubicBezTo>
                        <a:pt x="93" y="63"/>
                        <a:pt x="94" y="71"/>
                        <a:pt x="89" y="77"/>
                      </a:cubicBezTo>
                      <a:cubicBezTo>
                        <a:pt x="78" y="90"/>
                        <a:pt x="78" y="90"/>
                        <a:pt x="78" y="90"/>
                      </a:cubicBezTo>
                      <a:cubicBezTo>
                        <a:pt x="76" y="93"/>
                        <a:pt x="74" y="94"/>
                        <a:pt x="71" y="95"/>
                      </a:cubicBezTo>
                      <a:cubicBezTo>
                        <a:pt x="72" y="96"/>
                        <a:pt x="72" y="96"/>
                        <a:pt x="72" y="96"/>
                      </a:cubicBezTo>
                      <a:cubicBezTo>
                        <a:pt x="79" y="101"/>
                        <a:pt x="88" y="100"/>
                        <a:pt x="94" y="93"/>
                      </a:cubicBezTo>
                      <a:cubicBezTo>
                        <a:pt x="106" y="78"/>
                        <a:pt x="106" y="78"/>
                        <a:pt x="106" y="78"/>
                      </a:cubicBezTo>
                      <a:cubicBezTo>
                        <a:pt x="111" y="71"/>
                        <a:pt x="110" y="61"/>
                        <a:pt x="103" y="56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2" name="ïṥļiḍê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724556" cy="700937"/>
                </a:xfrm>
                <a:custGeom>
                  <a:avLst/>
                  <a:gdLst>
                    <a:gd name="T0" fmla="*/ 286 w 441"/>
                    <a:gd name="T1" fmla="*/ 419 h 427"/>
                    <a:gd name="T2" fmla="*/ 264 w 441"/>
                    <a:gd name="T3" fmla="*/ 422 h 427"/>
                    <a:gd name="T4" fmla="*/ 8 w 441"/>
                    <a:gd name="T5" fmla="*/ 219 h 427"/>
                    <a:gd name="T6" fmla="*/ 6 w 441"/>
                    <a:gd name="T7" fmla="*/ 197 h 427"/>
                    <a:gd name="T8" fmla="*/ 156 w 441"/>
                    <a:gd name="T9" fmla="*/ 8 h 427"/>
                    <a:gd name="T10" fmla="*/ 178 w 441"/>
                    <a:gd name="T11" fmla="*/ 5 h 427"/>
                    <a:gd name="T12" fmla="*/ 434 w 441"/>
                    <a:gd name="T13" fmla="*/ 208 h 427"/>
                    <a:gd name="T14" fmla="*/ 436 w 441"/>
                    <a:gd name="T15" fmla="*/ 230 h 427"/>
                    <a:gd name="T16" fmla="*/ 286 w 441"/>
                    <a:gd name="T17" fmla="*/ 419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1" h="427">
                      <a:moveTo>
                        <a:pt x="286" y="419"/>
                      </a:moveTo>
                      <a:cubicBezTo>
                        <a:pt x="280" y="426"/>
                        <a:pt x="270" y="427"/>
                        <a:pt x="264" y="422"/>
                      </a:cubicBezTo>
                      <a:cubicBezTo>
                        <a:pt x="8" y="219"/>
                        <a:pt x="8" y="219"/>
                        <a:pt x="8" y="219"/>
                      </a:cubicBezTo>
                      <a:cubicBezTo>
                        <a:pt x="2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8" y="5"/>
                      </a:cubicBezTo>
                      <a:cubicBezTo>
                        <a:pt x="434" y="208"/>
                        <a:pt x="434" y="208"/>
                        <a:pt x="434" y="208"/>
                      </a:cubicBezTo>
                      <a:cubicBezTo>
                        <a:pt x="440" y="214"/>
                        <a:pt x="441" y="223"/>
                        <a:pt x="436" y="230"/>
                      </a:cubicBezTo>
                      <a:lnTo>
                        <a:pt x="286" y="419"/>
                      </a:ln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3" name="ïsḷîḑê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694685" cy="676623"/>
                </a:xfrm>
                <a:custGeom>
                  <a:avLst/>
                  <a:gdLst>
                    <a:gd name="T0" fmla="*/ 267 w 423"/>
                    <a:gd name="T1" fmla="*/ 404 h 412"/>
                    <a:gd name="T2" fmla="*/ 246 w 423"/>
                    <a:gd name="T3" fmla="*/ 407 h 412"/>
                    <a:gd name="T4" fmla="*/ 8 w 423"/>
                    <a:gd name="T5" fmla="*/ 218 h 412"/>
                    <a:gd name="T6" fmla="*/ 6 w 423"/>
                    <a:gd name="T7" fmla="*/ 197 h 412"/>
                    <a:gd name="T8" fmla="*/ 156 w 423"/>
                    <a:gd name="T9" fmla="*/ 8 h 412"/>
                    <a:gd name="T10" fmla="*/ 177 w 423"/>
                    <a:gd name="T11" fmla="*/ 5 h 412"/>
                    <a:gd name="T12" fmla="*/ 415 w 423"/>
                    <a:gd name="T13" fmla="*/ 194 h 412"/>
                    <a:gd name="T14" fmla="*/ 417 w 423"/>
                    <a:gd name="T15" fmla="*/ 215 h 412"/>
                    <a:gd name="T16" fmla="*/ 267 w 423"/>
                    <a:gd name="T17" fmla="*/ 404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3" h="412">
                      <a:moveTo>
                        <a:pt x="267" y="404"/>
                      </a:moveTo>
                      <a:cubicBezTo>
                        <a:pt x="261" y="411"/>
                        <a:pt x="252" y="412"/>
                        <a:pt x="246" y="407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5" y="194"/>
                        <a:pt x="415" y="194"/>
                        <a:pt x="415" y="194"/>
                      </a:cubicBezTo>
                      <a:cubicBezTo>
                        <a:pt x="422" y="199"/>
                        <a:pt x="423" y="209"/>
                        <a:pt x="417" y="215"/>
                      </a:cubicBezTo>
                      <a:lnTo>
                        <a:pt x="267" y="404"/>
                      </a:ln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4" name="îSḻíḋè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694685" cy="676623"/>
                </a:xfrm>
                <a:custGeom>
                  <a:avLst/>
                  <a:gdLst>
                    <a:gd name="T0" fmla="*/ 267 w 423"/>
                    <a:gd name="T1" fmla="*/ 404 h 412"/>
                    <a:gd name="T2" fmla="*/ 246 w 423"/>
                    <a:gd name="T3" fmla="*/ 407 h 412"/>
                    <a:gd name="T4" fmla="*/ 8 w 423"/>
                    <a:gd name="T5" fmla="*/ 218 h 412"/>
                    <a:gd name="T6" fmla="*/ 6 w 423"/>
                    <a:gd name="T7" fmla="*/ 197 h 412"/>
                    <a:gd name="T8" fmla="*/ 156 w 423"/>
                    <a:gd name="T9" fmla="*/ 8 h 412"/>
                    <a:gd name="T10" fmla="*/ 177 w 423"/>
                    <a:gd name="T11" fmla="*/ 5 h 412"/>
                    <a:gd name="T12" fmla="*/ 415 w 423"/>
                    <a:gd name="T13" fmla="*/ 194 h 412"/>
                    <a:gd name="T14" fmla="*/ 417 w 423"/>
                    <a:gd name="T15" fmla="*/ 215 h 412"/>
                    <a:gd name="T16" fmla="*/ 267 w 423"/>
                    <a:gd name="T17" fmla="*/ 404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3" h="412">
                      <a:moveTo>
                        <a:pt x="267" y="404"/>
                      </a:moveTo>
                      <a:cubicBezTo>
                        <a:pt x="261" y="411"/>
                        <a:pt x="252" y="412"/>
                        <a:pt x="246" y="407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5" y="194"/>
                        <a:pt x="415" y="194"/>
                        <a:pt x="415" y="194"/>
                      </a:cubicBezTo>
                      <a:cubicBezTo>
                        <a:pt x="422" y="199"/>
                        <a:pt x="423" y="209"/>
                        <a:pt x="417" y="215"/>
                      </a:cubicBezTo>
                      <a:lnTo>
                        <a:pt x="267" y="404"/>
                      </a:lnTo>
                      <a:close/>
                    </a:path>
                  </a:pathLst>
                </a:custGeom>
                <a:noFill/>
                <a:ln w="14288" cap="flat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5" name="iš1íḓé"/>
                <p:cNvSpPr>
                  <a:spLocks/>
                </p:cNvSpPr>
                <p:nvPr/>
              </p:nvSpPr>
              <p:spPr bwMode="auto">
                <a:xfrm>
                  <a:off x="4521120" y="2066879"/>
                  <a:ext cx="698158" cy="681486"/>
                </a:xfrm>
                <a:custGeom>
                  <a:avLst/>
                  <a:gdLst>
                    <a:gd name="T0" fmla="*/ 269 w 425"/>
                    <a:gd name="T1" fmla="*/ 406 h 415"/>
                    <a:gd name="T2" fmla="*/ 248 w 425"/>
                    <a:gd name="T3" fmla="*/ 409 h 415"/>
                    <a:gd name="T4" fmla="*/ 8 w 425"/>
                    <a:gd name="T5" fmla="*/ 218 h 415"/>
                    <a:gd name="T6" fmla="*/ 6 w 425"/>
                    <a:gd name="T7" fmla="*/ 197 h 415"/>
                    <a:gd name="T8" fmla="*/ 156 w 425"/>
                    <a:gd name="T9" fmla="*/ 8 h 415"/>
                    <a:gd name="T10" fmla="*/ 177 w 425"/>
                    <a:gd name="T11" fmla="*/ 5 h 415"/>
                    <a:gd name="T12" fmla="*/ 418 w 425"/>
                    <a:gd name="T13" fmla="*/ 196 h 415"/>
                    <a:gd name="T14" fmla="*/ 419 w 425"/>
                    <a:gd name="T15" fmla="*/ 217 h 415"/>
                    <a:gd name="T16" fmla="*/ 269 w 425"/>
                    <a:gd name="T17" fmla="*/ 406 h 4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5" h="415">
                      <a:moveTo>
                        <a:pt x="269" y="406"/>
                      </a:moveTo>
                      <a:cubicBezTo>
                        <a:pt x="264" y="413"/>
                        <a:pt x="254" y="415"/>
                        <a:pt x="248" y="409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8" y="196"/>
                        <a:pt x="418" y="196"/>
                        <a:pt x="418" y="196"/>
                      </a:cubicBezTo>
                      <a:cubicBezTo>
                        <a:pt x="424" y="201"/>
                        <a:pt x="425" y="211"/>
                        <a:pt x="419" y="217"/>
                      </a:cubicBezTo>
                      <a:lnTo>
                        <a:pt x="269" y="406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6" name="ïṥḻiḓé"/>
                <p:cNvSpPr>
                  <a:spLocks/>
                </p:cNvSpPr>
                <p:nvPr/>
              </p:nvSpPr>
              <p:spPr bwMode="auto">
                <a:xfrm>
                  <a:off x="4553770" y="2099529"/>
                  <a:ext cx="617575" cy="602986"/>
                </a:xfrm>
                <a:custGeom>
                  <a:avLst/>
                  <a:gdLst>
                    <a:gd name="T0" fmla="*/ 237 w 376"/>
                    <a:gd name="T1" fmla="*/ 360 h 367"/>
                    <a:gd name="T2" fmla="*/ 218 w 376"/>
                    <a:gd name="T3" fmla="*/ 363 h 367"/>
                    <a:gd name="T4" fmla="*/ 6 w 376"/>
                    <a:gd name="T5" fmla="*/ 194 h 367"/>
                    <a:gd name="T6" fmla="*/ 5 w 376"/>
                    <a:gd name="T7" fmla="*/ 175 h 367"/>
                    <a:gd name="T8" fmla="*/ 139 w 376"/>
                    <a:gd name="T9" fmla="*/ 7 h 367"/>
                    <a:gd name="T10" fmla="*/ 158 w 376"/>
                    <a:gd name="T11" fmla="*/ 4 h 367"/>
                    <a:gd name="T12" fmla="*/ 369 w 376"/>
                    <a:gd name="T13" fmla="*/ 172 h 367"/>
                    <a:gd name="T14" fmla="*/ 371 w 376"/>
                    <a:gd name="T15" fmla="*/ 191 h 367"/>
                    <a:gd name="T16" fmla="*/ 237 w 376"/>
                    <a:gd name="T17" fmla="*/ 360 h 3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6" h="367">
                      <a:moveTo>
                        <a:pt x="237" y="360"/>
                      </a:moveTo>
                      <a:cubicBezTo>
                        <a:pt x="232" y="366"/>
                        <a:pt x="223" y="367"/>
                        <a:pt x="218" y="363"/>
                      </a:cubicBezTo>
                      <a:cubicBezTo>
                        <a:pt x="6" y="194"/>
                        <a:pt x="6" y="194"/>
                        <a:pt x="6" y="194"/>
                      </a:cubicBezTo>
                      <a:cubicBezTo>
                        <a:pt x="1" y="190"/>
                        <a:pt x="0" y="181"/>
                        <a:pt x="5" y="175"/>
                      </a:cubicBezTo>
                      <a:cubicBezTo>
                        <a:pt x="139" y="7"/>
                        <a:pt x="139" y="7"/>
                        <a:pt x="139" y="7"/>
                      </a:cubicBezTo>
                      <a:cubicBezTo>
                        <a:pt x="144" y="1"/>
                        <a:pt x="152" y="0"/>
                        <a:pt x="158" y="4"/>
                      </a:cubicBezTo>
                      <a:cubicBezTo>
                        <a:pt x="369" y="172"/>
                        <a:pt x="369" y="172"/>
                        <a:pt x="369" y="172"/>
                      </a:cubicBezTo>
                      <a:cubicBezTo>
                        <a:pt x="375" y="177"/>
                        <a:pt x="376" y="185"/>
                        <a:pt x="371" y="191"/>
                      </a:cubicBezTo>
                      <a:lnTo>
                        <a:pt x="237" y="36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7" name="íṡḷïḓê"/>
                <p:cNvSpPr>
                  <a:spLocks/>
                </p:cNvSpPr>
                <p:nvPr/>
              </p:nvSpPr>
              <p:spPr bwMode="auto">
                <a:xfrm>
                  <a:off x="5296389" y="2401717"/>
                  <a:ext cx="42376" cy="72247"/>
                </a:xfrm>
                <a:custGeom>
                  <a:avLst/>
                  <a:gdLst>
                    <a:gd name="T0" fmla="*/ 6 w 26"/>
                    <a:gd name="T1" fmla="*/ 16 h 44"/>
                    <a:gd name="T2" fmla="*/ 11 w 26"/>
                    <a:gd name="T3" fmla="*/ 34 h 44"/>
                    <a:gd name="T4" fmla="*/ 26 w 26"/>
                    <a:gd name="T5" fmla="*/ 34 h 44"/>
                    <a:gd name="T6" fmla="*/ 18 w 26"/>
                    <a:gd name="T7" fmla="*/ 8 h 44"/>
                    <a:gd name="T8" fmla="*/ 6 w 26"/>
                    <a:gd name="T9" fmla="*/ 16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44">
                      <a:moveTo>
                        <a:pt x="6" y="16"/>
                      </a:moveTo>
                      <a:cubicBezTo>
                        <a:pt x="9" y="21"/>
                        <a:pt x="10" y="27"/>
                        <a:pt x="11" y="34"/>
                      </a:cubicBezTo>
                      <a:cubicBezTo>
                        <a:pt x="11" y="44"/>
                        <a:pt x="26" y="44"/>
                        <a:pt x="26" y="34"/>
                      </a:cubicBezTo>
                      <a:cubicBezTo>
                        <a:pt x="25" y="25"/>
                        <a:pt x="23" y="16"/>
                        <a:pt x="18" y="8"/>
                      </a:cubicBezTo>
                      <a:cubicBezTo>
                        <a:pt x="13" y="0"/>
                        <a:pt x="0" y="7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8" name="îṡ1iďe"/>
                <p:cNvSpPr>
                  <a:spLocks/>
                </p:cNvSpPr>
                <p:nvPr/>
              </p:nvSpPr>
              <p:spPr bwMode="auto">
                <a:xfrm>
                  <a:off x="5342238" y="2403801"/>
                  <a:ext cx="32650" cy="60438"/>
                </a:xfrm>
                <a:custGeom>
                  <a:avLst/>
                  <a:gdLst>
                    <a:gd name="T0" fmla="*/ 3 w 20"/>
                    <a:gd name="T1" fmla="*/ 13 h 37"/>
                    <a:gd name="T2" fmla="*/ 5 w 20"/>
                    <a:gd name="T3" fmla="*/ 27 h 37"/>
                    <a:gd name="T4" fmla="*/ 20 w 20"/>
                    <a:gd name="T5" fmla="*/ 27 h 37"/>
                    <a:gd name="T6" fmla="*/ 17 w 20"/>
                    <a:gd name="T7" fmla="*/ 9 h 37"/>
                    <a:gd name="T8" fmla="*/ 3 w 20"/>
                    <a:gd name="T9" fmla="*/ 13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37">
                      <a:moveTo>
                        <a:pt x="3" y="13"/>
                      </a:moveTo>
                      <a:cubicBezTo>
                        <a:pt x="4" y="17"/>
                        <a:pt x="4" y="22"/>
                        <a:pt x="5" y="27"/>
                      </a:cubicBezTo>
                      <a:cubicBezTo>
                        <a:pt x="5" y="37"/>
                        <a:pt x="20" y="37"/>
                        <a:pt x="20" y="27"/>
                      </a:cubicBezTo>
                      <a:cubicBezTo>
                        <a:pt x="19" y="21"/>
                        <a:pt x="19" y="15"/>
                        <a:pt x="17" y="9"/>
                      </a:cubicBezTo>
                      <a:cubicBezTo>
                        <a:pt x="14" y="0"/>
                        <a:pt x="0" y="4"/>
                        <a:pt x="3" y="1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9" name="íŝ1ïḑè"/>
                <p:cNvSpPr>
                  <a:spLocks/>
                </p:cNvSpPr>
                <p:nvPr/>
              </p:nvSpPr>
              <p:spPr bwMode="auto">
                <a:xfrm>
                  <a:off x="4430811" y="2354479"/>
                  <a:ext cx="42376" cy="100035"/>
                </a:xfrm>
                <a:custGeom>
                  <a:avLst/>
                  <a:gdLst>
                    <a:gd name="T0" fmla="*/ 7 w 26"/>
                    <a:gd name="T1" fmla="*/ 9 h 61"/>
                    <a:gd name="T2" fmla="*/ 9 w 26"/>
                    <a:gd name="T3" fmla="*/ 53 h 61"/>
                    <a:gd name="T4" fmla="*/ 21 w 26"/>
                    <a:gd name="T5" fmla="*/ 45 h 61"/>
                    <a:gd name="T6" fmla="*/ 19 w 26"/>
                    <a:gd name="T7" fmla="*/ 17 h 61"/>
                    <a:gd name="T8" fmla="*/ 7 w 26"/>
                    <a:gd name="T9" fmla="*/ 9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61">
                      <a:moveTo>
                        <a:pt x="7" y="9"/>
                      </a:moveTo>
                      <a:cubicBezTo>
                        <a:pt x="0" y="24"/>
                        <a:pt x="2" y="38"/>
                        <a:pt x="9" y="53"/>
                      </a:cubicBezTo>
                      <a:cubicBezTo>
                        <a:pt x="13" y="61"/>
                        <a:pt x="26" y="54"/>
                        <a:pt x="21" y="45"/>
                      </a:cubicBezTo>
                      <a:cubicBezTo>
                        <a:pt x="17" y="36"/>
                        <a:pt x="15" y="26"/>
                        <a:pt x="19" y="17"/>
                      </a:cubicBezTo>
                      <a:cubicBezTo>
                        <a:pt x="23" y="8"/>
                        <a:pt x="11" y="0"/>
                        <a:pt x="7" y="9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0" name="íSļïḋé"/>
                <p:cNvSpPr>
                  <a:spLocks/>
                </p:cNvSpPr>
                <p:nvPr/>
              </p:nvSpPr>
              <p:spPr bwMode="auto">
                <a:xfrm>
                  <a:off x="4389825" y="2365594"/>
                  <a:ext cx="31261" cy="80583"/>
                </a:xfrm>
                <a:custGeom>
                  <a:avLst/>
                  <a:gdLst>
                    <a:gd name="T0" fmla="*/ 1 w 19"/>
                    <a:gd name="T1" fmla="*/ 10 h 49"/>
                    <a:gd name="T2" fmla="*/ 3 w 19"/>
                    <a:gd name="T3" fmla="*/ 40 h 49"/>
                    <a:gd name="T4" fmla="*/ 17 w 19"/>
                    <a:gd name="T5" fmla="*/ 36 h 49"/>
                    <a:gd name="T6" fmla="*/ 16 w 19"/>
                    <a:gd name="T7" fmla="*/ 10 h 49"/>
                    <a:gd name="T8" fmla="*/ 1 w 19"/>
                    <a:gd name="T9" fmla="*/ 1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49">
                      <a:moveTo>
                        <a:pt x="1" y="10"/>
                      </a:moveTo>
                      <a:cubicBezTo>
                        <a:pt x="1" y="20"/>
                        <a:pt x="1" y="30"/>
                        <a:pt x="3" y="40"/>
                      </a:cubicBezTo>
                      <a:cubicBezTo>
                        <a:pt x="5" y="49"/>
                        <a:pt x="19" y="45"/>
                        <a:pt x="17" y="36"/>
                      </a:cubicBezTo>
                      <a:cubicBezTo>
                        <a:pt x="16" y="27"/>
                        <a:pt x="16" y="19"/>
                        <a:pt x="16" y="10"/>
                      </a:cubicBezTo>
                      <a:cubicBezTo>
                        <a:pt x="15" y="0"/>
                        <a:pt x="0" y="0"/>
                        <a:pt x="1" y="10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</p:grpSp>
      </p:grpSp>
      <p:sp>
        <p:nvSpPr>
          <p:cNvPr id="267" name="文本框 173">
            <a:extLst>
              <a:ext uri="{FF2B5EF4-FFF2-40B4-BE49-F238E27FC236}">
                <a16:creationId xmlns:a16="http://schemas.microsoft.com/office/drawing/2014/main" id="{9A64F226-3234-4E29-8655-79FCF8F9CDF6}"/>
              </a:ext>
            </a:extLst>
          </p:cNvPr>
          <p:cNvSpPr txBox="1"/>
          <p:nvPr/>
        </p:nvSpPr>
        <p:spPr>
          <a:xfrm>
            <a:off x="983128" y="261144"/>
            <a:ext cx="1890210" cy="276999"/>
          </a:xfrm>
          <a:prstGeom prst="rect">
            <a:avLst/>
          </a:prstGeom>
          <a:noFill/>
        </p:spPr>
        <p:txBody>
          <a:bodyPr wrap="none">
            <a:normAutofit fontScale="85000" lnSpcReduction="20000"/>
          </a:bodyPr>
          <a:lstStyle/>
          <a:p>
            <a:r>
              <a:rPr lang="zh-CN" altLang="en-US" b="1" dirty="0">
                <a:solidFill>
                  <a:srgbClr val="E1193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年度工作概述</a:t>
            </a:r>
          </a:p>
        </p:txBody>
      </p:sp>
    </p:spTree>
    <p:extLst>
      <p:ext uri="{BB962C8B-B14F-4D97-AF65-F5344CB8AC3E}">
        <p14:creationId xmlns:p14="http://schemas.microsoft.com/office/powerpoint/2010/main" val="291218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6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FAD8052E-D34D-46D4-BB78-047D517A9FBA}"/>
              </a:ext>
            </a:extLst>
          </p:cNvPr>
          <p:cNvGrpSpPr/>
          <p:nvPr/>
        </p:nvGrpSpPr>
        <p:grpSpPr>
          <a:xfrm>
            <a:off x="629562" y="1570021"/>
            <a:ext cx="2410646" cy="1719972"/>
            <a:chOff x="1055440" y="2918534"/>
            <a:chExt cx="3214195" cy="2293295"/>
          </a:xfrm>
        </p:grpSpPr>
        <p:grpSp>
          <p:nvGrpSpPr>
            <p:cNvPr id="148" name="组合 147">
              <a:extLst>
                <a:ext uri="{FF2B5EF4-FFF2-40B4-BE49-F238E27FC236}">
                  <a16:creationId xmlns:a16="http://schemas.microsoft.com/office/drawing/2014/main" id="{30F925F3-1809-45A7-9A38-A437B75AA128}"/>
                </a:ext>
              </a:extLst>
            </p:cNvPr>
            <p:cNvGrpSpPr/>
            <p:nvPr/>
          </p:nvGrpSpPr>
          <p:grpSpPr>
            <a:xfrm>
              <a:off x="1055440" y="2918534"/>
              <a:ext cx="901116" cy="901116"/>
              <a:chOff x="858142" y="1983922"/>
              <a:chExt cx="504056" cy="504056"/>
            </a:xfrm>
          </p:grpSpPr>
          <p:sp>
            <p:nvSpPr>
              <p:cNvPr id="158" name="ïşḻïďê-îŝḷîḓé-Oval 158">
                <a:extLst>
                  <a:ext uri="{FF2B5EF4-FFF2-40B4-BE49-F238E27FC236}">
                    <a16:creationId xmlns:a16="http://schemas.microsoft.com/office/drawing/2014/main" id="{657EFFAA-448D-43DC-B529-4F1B25B2AF38}"/>
                  </a:ext>
                </a:extLst>
              </p:cNvPr>
              <p:cNvSpPr/>
              <p:nvPr/>
            </p:nvSpPr>
            <p:spPr>
              <a:xfrm>
                <a:off x="858142" y="1983922"/>
                <a:ext cx="504056" cy="504056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59" name="ïşḻïďê-îŝḷîḓé-Freeform 14">
                <a:extLst>
                  <a:ext uri="{FF2B5EF4-FFF2-40B4-BE49-F238E27FC236}">
                    <a16:creationId xmlns:a16="http://schemas.microsoft.com/office/drawing/2014/main" id="{2B328AF6-CC10-4C75-ADED-5EA6E9292A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641" y="2087623"/>
                <a:ext cx="311058" cy="296654"/>
              </a:xfrm>
              <a:custGeom>
                <a:avLst/>
                <a:gdLst>
                  <a:gd name="connsiteX0" fmla="*/ 315778 w 607639"/>
                  <a:gd name="connsiteY0" fmla="*/ 173080 h 579502"/>
                  <a:gd name="connsiteX1" fmla="*/ 315778 w 607639"/>
                  <a:gd name="connsiteY1" fmla="*/ 266058 h 579502"/>
                  <a:gd name="connsiteX2" fmla="*/ 303493 w 607639"/>
                  <a:gd name="connsiteY2" fmla="*/ 278325 h 579502"/>
                  <a:gd name="connsiteX3" fmla="*/ 210375 w 607639"/>
                  <a:gd name="connsiteY3" fmla="*/ 278325 h 579502"/>
                  <a:gd name="connsiteX4" fmla="*/ 303493 w 607639"/>
                  <a:gd name="connsiteY4" fmla="*/ 359925 h 579502"/>
                  <a:gd name="connsiteX5" fmla="*/ 397500 w 607639"/>
                  <a:gd name="connsiteY5" fmla="*/ 266058 h 579502"/>
                  <a:gd name="connsiteX6" fmla="*/ 315778 w 607639"/>
                  <a:gd name="connsiteY6" fmla="*/ 173080 h 579502"/>
                  <a:gd name="connsiteX7" fmla="*/ 249814 w 607639"/>
                  <a:gd name="connsiteY7" fmla="*/ 160816 h 579502"/>
                  <a:gd name="connsiteX8" fmla="*/ 198110 w 607639"/>
                  <a:gd name="connsiteY8" fmla="*/ 212449 h 579502"/>
                  <a:gd name="connsiteX9" fmla="*/ 249814 w 607639"/>
                  <a:gd name="connsiteY9" fmla="*/ 212449 h 579502"/>
                  <a:gd name="connsiteX10" fmla="*/ 303493 w 607639"/>
                  <a:gd name="connsiteY10" fmla="*/ 147835 h 579502"/>
                  <a:gd name="connsiteX11" fmla="*/ 421981 w 607639"/>
                  <a:gd name="connsiteY11" fmla="*/ 266058 h 579502"/>
                  <a:gd name="connsiteX12" fmla="*/ 303493 w 607639"/>
                  <a:gd name="connsiteY12" fmla="*/ 384370 h 579502"/>
                  <a:gd name="connsiteX13" fmla="*/ 185093 w 607639"/>
                  <a:gd name="connsiteY13" fmla="*/ 266058 h 579502"/>
                  <a:gd name="connsiteX14" fmla="*/ 197289 w 607639"/>
                  <a:gd name="connsiteY14" fmla="*/ 253880 h 579502"/>
                  <a:gd name="connsiteX15" fmla="*/ 291297 w 607639"/>
                  <a:gd name="connsiteY15" fmla="*/ 253880 h 579502"/>
                  <a:gd name="connsiteX16" fmla="*/ 291297 w 607639"/>
                  <a:gd name="connsiteY16" fmla="*/ 160013 h 579502"/>
                  <a:gd name="connsiteX17" fmla="*/ 303493 w 607639"/>
                  <a:gd name="connsiteY17" fmla="*/ 147835 h 579502"/>
                  <a:gd name="connsiteX18" fmla="*/ 262095 w 607639"/>
                  <a:gd name="connsiteY18" fmla="*/ 135133 h 579502"/>
                  <a:gd name="connsiteX19" fmla="*/ 274287 w 607639"/>
                  <a:gd name="connsiteY19" fmla="*/ 147397 h 579502"/>
                  <a:gd name="connsiteX20" fmla="*/ 274287 w 607639"/>
                  <a:gd name="connsiteY20" fmla="*/ 224713 h 579502"/>
                  <a:gd name="connsiteX21" fmla="*/ 262095 w 607639"/>
                  <a:gd name="connsiteY21" fmla="*/ 236888 h 579502"/>
                  <a:gd name="connsiteX22" fmla="*/ 184672 w 607639"/>
                  <a:gd name="connsiteY22" fmla="*/ 236888 h 579502"/>
                  <a:gd name="connsiteX23" fmla="*/ 172391 w 607639"/>
                  <a:gd name="connsiteY23" fmla="*/ 224713 h 579502"/>
                  <a:gd name="connsiteX24" fmla="*/ 262095 w 607639"/>
                  <a:gd name="connsiteY24" fmla="*/ 135133 h 579502"/>
                  <a:gd name="connsiteX25" fmla="*/ 58120 w 607639"/>
                  <a:gd name="connsiteY25" fmla="*/ 108514 h 579502"/>
                  <a:gd name="connsiteX26" fmla="*/ 58120 w 607639"/>
                  <a:gd name="connsiteY26" fmla="*/ 413970 h 579502"/>
                  <a:gd name="connsiteX27" fmla="*/ 549430 w 607639"/>
                  <a:gd name="connsiteY27" fmla="*/ 413970 h 579502"/>
                  <a:gd name="connsiteX28" fmla="*/ 549430 w 607639"/>
                  <a:gd name="connsiteY28" fmla="*/ 108514 h 579502"/>
                  <a:gd name="connsiteX29" fmla="*/ 27236 w 607639"/>
                  <a:gd name="connsiteY29" fmla="*/ 56079 h 579502"/>
                  <a:gd name="connsiteX30" fmla="*/ 27236 w 607639"/>
                  <a:gd name="connsiteY30" fmla="*/ 81319 h 579502"/>
                  <a:gd name="connsiteX31" fmla="*/ 580403 w 607639"/>
                  <a:gd name="connsiteY31" fmla="*/ 81319 h 579502"/>
                  <a:gd name="connsiteX32" fmla="*/ 580403 w 607639"/>
                  <a:gd name="connsiteY32" fmla="*/ 56079 h 579502"/>
                  <a:gd name="connsiteX33" fmla="*/ 303775 w 607639"/>
                  <a:gd name="connsiteY33" fmla="*/ 0 h 579502"/>
                  <a:gd name="connsiteX34" fmla="*/ 317393 w 607639"/>
                  <a:gd name="connsiteY34" fmla="*/ 13597 h 579502"/>
                  <a:gd name="connsiteX35" fmla="*/ 317393 w 607639"/>
                  <a:gd name="connsiteY35" fmla="*/ 28884 h 579502"/>
                  <a:gd name="connsiteX36" fmla="*/ 580403 w 607639"/>
                  <a:gd name="connsiteY36" fmla="*/ 28884 h 579502"/>
                  <a:gd name="connsiteX37" fmla="*/ 607639 w 607639"/>
                  <a:gd name="connsiteY37" fmla="*/ 56079 h 579502"/>
                  <a:gd name="connsiteX38" fmla="*/ 607639 w 607639"/>
                  <a:gd name="connsiteY38" fmla="*/ 81319 h 579502"/>
                  <a:gd name="connsiteX39" fmla="*/ 580403 w 607639"/>
                  <a:gd name="connsiteY39" fmla="*/ 108514 h 579502"/>
                  <a:gd name="connsiteX40" fmla="*/ 576665 w 607639"/>
                  <a:gd name="connsiteY40" fmla="*/ 108514 h 579502"/>
                  <a:gd name="connsiteX41" fmla="*/ 576665 w 607639"/>
                  <a:gd name="connsiteY41" fmla="*/ 413970 h 579502"/>
                  <a:gd name="connsiteX42" fmla="*/ 549430 w 607639"/>
                  <a:gd name="connsiteY42" fmla="*/ 441165 h 579502"/>
                  <a:gd name="connsiteX43" fmla="*/ 317393 w 607639"/>
                  <a:gd name="connsiteY43" fmla="*/ 441165 h 579502"/>
                  <a:gd name="connsiteX44" fmla="*/ 317393 w 607639"/>
                  <a:gd name="connsiteY44" fmla="*/ 481069 h 579502"/>
                  <a:gd name="connsiteX45" fmla="*/ 418236 w 607639"/>
                  <a:gd name="connsiteY45" fmla="*/ 554923 h 579502"/>
                  <a:gd name="connsiteX46" fmla="*/ 421173 w 607639"/>
                  <a:gd name="connsiteY46" fmla="*/ 573942 h 579502"/>
                  <a:gd name="connsiteX47" fmla="*/ 410225 w 607639"/>
                  <a:gd name="connsiteY47" fmla="*/ 579452 h 579502"/>
                  <a:gd name="connsiteX48" fmla="*/ 402215 w 607639"/>
                  <a:gd name="connsiteY48" fmla="*/ 576874 h 579502"/>
                  <a:gd name="connsiteX49" fmla="*/ 317393 w 607639"/>
                  <a:gd name="connsiteY49" fmla="*/ 514752 h 579502"/>
                  <a:gd name="connsiteX50" fmla="*/ 317393 w 607639"/>
                  <a:gd name="connsiteY50" fmla="*/ 565854 h 579502"/>
                  <a:gd name="connsiteX51" fmla="*/ 303775 w 607639"/>
                  <a:gd name="connsiteY51" fmla="*/ 579452 h 579502"/>
                  <a:gd name="connsiteX52" fmla="*/ 290157 w 607639"/>
                  <a:gd name="connsiteY52" fmla="*/ 565854 h 579502"/>
                  <a:gd name="connsiteX53" fmla="*/ 290157 w 607639"/>
                  <a:gd name="connsiteY53" fmla="*/ 514752 h 579502"/>
                  <a:gd name="connsiteX54" fmla="*/ 205424 w 607639"/>
                  <a:gd name="connsiteY54" fmla="*/ 576874 h 579502"/>
                  <a:gd name="connsiteX55" fmla="*/ 186377 w 607639"/>
                  <a:gd name="connsiteY55" fmla="*/ 573942 h 579502"/>
                  <a:gd name="connsiteX56" fmla="*/ 189314 w 607639"/>
                  <a:gd name="connsiteY56" fmla="*/ 554923 h 579502"/>
                  <a:gd name="connsiteX57" fmla="*/ 290157 w 607639"/>
                  <a:gd name="connsiteY57" fmla="*/ 481069 h 579502"/>
                  <a:gd name="connsiteX58" fmla="*/ 290157 w 607639"/>
                  <a:gd name="connsiteY58" fmla="*/ 441165 h 579502"/>
                  <a:gd name="connsiteX59" fmla="*/ 58120 w 607639"/>
                  <a:gd name="connsiteY59" fmla="*/ 441165 h 579502"/>
                  <a:gd name="connsiteX60" fmla="*/ 30885 w 607639"/>
                  <a:gd name="connsiteY60" fmla="*/ 413970 h 579502"/>
                  <a:gd name="connsiteX61" fmla="*/ 30885 w 607639"/>
                  <a:gd name="connsiteY61" fmla="*/ 108514 h 579502"/>
                  <a:gd name="connsiteX62" fmla="*/ 27236 w 607639"/>
                  <a:gd name="connsiteY62" fmla="*/ 108514 h 579502"/>
                  <a:gd name="connsiteX63" fmla="*/ 0 w 607639"/>
                  <a:gd name="connsiteY63" fmla="*/ 81319 h 579502"/>
                  <a:gd name="connsiteX64" fmla="*/ 0 w 607639"/>
                  <a:gd name="connsiteY64" fmla="*/ 56079 h 579502"/>
                  <a:gd name="connsiteX65" fmla="*/ 27236 w 607639"/>
                  <a:gd name="connsiteY65" fmla="*/ 28884 h 579502"/>
                  <a:gd name="connsiteX66" fmla="*/ 290157 w 607639"/>
                  <a:gd name="connsiteY66" fmla="*/ 28884 h 579502"/>
                  <a:gd name="connsiteX67" fmla="*/ 290157 w 607639"/>
                  <a:gd name="connsiteY67" fmla="*/ 13597 h 579502"/>
                  <a:gd name="connsiteX68" fmla="*/ 303775 w 607639"/>
                  <a:gd name="connsiteY68" fmla="*/ 0 h 579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607639" h="579502">
                    <a:moveTo>
                      <a:pt x="315778" y="173080"/>
                    </a:moveTo>
                    <a:lnTo>
                      <a:pt x="315778" y="266058"/>
                    </a:lnTo>
                    <a:cubicBezTo>
                      <a:pt x="315778" y="272814"/>
                      <a:pt x="310258" y="278325"/>
                      <a:pt x="303493" y="278325"/>
                    </a:cubicBezTo>
                    <a:lnTo>
                      <a:pt x="210375" y="278325"/>
                    </a:lnTo>
                    <a:cubicBezTo>
                      <a:pt x="216429" y="324281"/>
                      <a:pt x="255866" y="359925"/>
                      <a:pt x="303493" y="359925"/>
                    </a:cubicBezTo>
                    <a:cubicBezTo>
                      <a:pt x="355303" y="359925"/>
                      <a:pt x="397500" y="317792"/>
                      <a:pt x="397500" y="266058"/>
                    </a:cubicBezTo>
                    <a:cubicBezTo>
                      <a:pt x="397500" y="218502"/>
                      <a:pt x="361802" y="179124"/>
                      <a:pt x="315778" y="173080"/>
                    </a:cubicBezTo>
                    <a:close/>
                    <a:moveTo>
                      <a:pt x="249814" y="160816"/>
                    </a:moveTo>
                    <a:cubicBezTo>
                      <a:pt x="223740" y="165793"/>
                      <a:pt x="203093" y="186410"/>
                      <a:pt x="198110" y="212449"/>
                    </a:cubicBezTo>
                    <a:lnTo>
                      <a:pt x="249814" y="212449"/>
                    </a:lnTo>
                    <a:close/>
                    <a:moveTo>
                      <a:pt x="303493" y="147835"/>
                    </a:moveTo>
                    <a:cubicBezTo>
                      <a:pt x="368835" y="147835"/>
                      <a:pt x="421981" y="200902"/>
                      <a:pt x="421981" y="266058"/>
                    </a:cubicBezTo>
                    <a:cubicBezTo>
                      <a:pt x="421981" y="331303"/>
                      <a:pt x="368835" y="384370"/>
                      <a:pt x="303493" y="384370"/>
                    </a:cubicBezTo>
                    <a:cubicBezTo>
                      <a:pt x="238239" y="384370"/>
                      <a:pt x="185093" y="331303"/>
                      <a:pt x="185093" y="266058"/>
                    </a:cubicBezTo>
                    <a:cubicBezTo>
                      <a:pt x="185093" y="259303"/>
                      <a:pt x="190523" y="253880"/>
                      <a:pt x="197289" y="253880"/>
                    </a:cubicBezTo>
                    <a:lnTo>
                      <a:pt x="291297" y="253880"/>
                    </a:lnTo>
                    <a:lnTo>
                      <a:pt x="291297" y="160013"/>
                    </a:lnTo>
                    <a:cubicBezTo>
                      <a:pt x="291297" y="153257"/>
                      <a:pt x="296727" y="147835"/>
                      <a:pt x="303493" y="147835"/>
                    </a:cubicBezTo>
                    <a:close/>
                    <a:moveTo>
                      <a:pt x="262095" y="135133"/>
                    </a:moveTo>
                    <a:cubicBezTo>
                      <a:pt x="268859" y="135133"/>
                      <a:pt x="274287" y="140643"/>
                      <a:pt x="274287" y="147397"/>
                    </a:cubicBezTo>
                    <a:lnTo>
                      <a:pt x="274287" y="224713"/>
                    </a:lnTo>
                    <a:cubicBezTo>
                      <a:pt x="274287" y="231467"/>
                      <a:pt x="268859" y="236888"/>
                      <a:pt x="262095" y="236888"/>
                    </a:cubicBezTo>
                    <a:lnTo>
                      <a:pt x="184672" y="236888"/>
                    </a:lnTo>
                    <a:cubicBezTo>
                      <a:pt x="177909" y="236888"/>
                      <a:pt x="172391" y="231467"/>
                      <a:pt x="172391" y="224713"/>
                    </a:cubicBezTo>
                    <a:cubicBezTo>
                      <a:pt x="172391" y="175302"/>
                      <a:pt x="212616" y="135133"/>
                      <a:pt x="262095" y="135133"/>
                    </a:cubicBezTo>
                    <a:close/>
                    <a:moveTo>
                      <a:pt x="58120" y="108514"/>
                    </a:moveTo>
                    <a:lnTo>
                      <a:pt x="58120" y="413970"/>
                    </a:lnTo>
                    <a:lnTo>
                      <a:pt x="549430" y="413970"/>
                    </a:lnTo>
                    <a:lnTo>
                      <a:pt x="549430" y="108514"/>
                    </a:lnTo>
                    <a:close/>
                    <a:moveTo>
                      <a:pt x="27236" y="56079"/>
                    </a:moveTo>
                    <a:lnTo>
                      <a:pt x="27236" y="81319"/>
                    </a:lnTo>
                    <a:lnTo>
                      <a:pt x="580403" y="81319"/>
                    </a:lnTo>
                    <a:lnTo>
                      <a:pt x="580403" y="56079"/>
                    </a:lnTo>
                    <a:close/>
                    <a:moveTo>
                      <a:pt x="303775" y="0"/>
                    </a:moveTo>
                    <a:cubicBezTo>
                      <a:pt x="311341" y="0"/>
                      <a:pt x="317393" y="6132"/>
                      <a:pt x="317393" y="13597"/>
                    </a:cubicBezTo>
                    <a:lnTo>
                      <a:pt x="317393" y="28884"/>
                    </a:lnTo>
                    <a:lnTo>
                      <a:pt x="580403" y="28884"/>
                    </a:lnTo>
                    <a:cubicBezTo>
                      <a:pt x="595356" y="28884"/>
                      <a:pt x="607639" y="41148"/>
                      <a:pt x="607639" y="56079"/>
                    </a:cubicBezTo>
                    <a:lnTo>
                      <a:pt x="607639" y="81319"/>
                    </a:lnTo>
                    <a:cubicBezTo>
                      <a:pt x="607639" y="96338"/>
                      <a:pt x="595356" y="108514"/>
                      <a:pt x="580403" y="108514"/>
                    </a:cubicBezTo>
                    <a:lnTo>
                      <a:pt x="576665" y="108514"/>
                    </a:lnTo>
                    <a:lnTo>
                      <a:pt x="576665" y="413970"/>
                    </a:lnTo>
                    <a:cubicBezTo>
                      <a:pt x="576665" y="428990"/>
                      <a:pt x="564472" y="441165"/>
                      <a:pt x="549430" y="441165"/>
                    </a:cubicBezTo>
                    <a:lnTo>
                      <a:pt x="317393" y="441165"/>
                    </a:lnTo>
                    <a:lnTo>
                      <a:pt x="317393" y="481069"/>
                    </a:lnTo>
                    <a:lnTo>
                      <a:pt x="418236" y="554923"/>
                    </a:lnTo>
                    <a:cubicBezTo>
                      <a:pt x="424377" y="559366"/>
                      <a:pt x="425623" y="567898"/>
                      <a:pt x="421173" y="573942"/>
                    </a:cubicBezTo>
                    <a:cubicBezTo>
                      <a:pt x="418503" y="577585"/>
                      <a:pt x="414409" y="579452"/>
                      <a:pt x="410225" y="579452"/>
                    </a:cubicBezTo>
                    <a:cubicBezTo>
                      <a:pt x="407466" y="579452"/>
                      <a:pt x="404618" y="578652"/>
                      <a:pt x="402215" y="576874"/>
                    </a:cubicBezTo>
                    <a:lnTo>
                      <a:pt x="317393" y="514752"/>
                    </a:lnTo>
                    <a:lnTo>
                      <a:pt x="317393" y="565854"/>
                    </a:lnTo>
                    <a:cubicBezTo>
                      <a:pt x="317393" y="573408"/>
                      <a:pt x="311341" y="579452"/>
                      <a:pt x="303775" y="579452"/>
                    </a:cubicBezTo>
                    <a:cubicBezTo>
                      <a:pt x="296299" y="579452"/>
                      <a:pt x="290157" y="573408"/>
                      <a:pt x="290157" y="565854"/>
                    </a:cubicBezTo>
                    <a:lnTo>
                      <a:pt x="290157" y="514752"/>
                    </a:lnTo>
                    <a:lnTo>
                      <a:pt x="205424" y="576874"/>
                    </a:lnTo>
                    <a:cubicBezTo>
                      <a:pt x="199372" y="581318"/>
                      <a:pt x="190827" y="579985"/>
                      <a:pt x="186377" y="573942"/>
                    </a:cubicBezTo>
                    <a:cubicBezTo>
                      <a:pt x="181927" y="567898"/>
                      <a:pt x="183262" y="559366"/>
                      <a:pt x="189314" y="554923"/>
                    </a:cubicBezTo>
                    <a:lnTo>
                      <a:pt x="290157" y="481069"/>
                    </a:lnTo>
                    <a:lnTo>
                      <a:pt x="290157" y="441165"/>
                    </a:lnTo>
                    <a:lnTo>
                      <a:pt x="58120" y="441165"/>
                    </a:lnTo>
                    <a:cubicBezTo>
                      <a:pt x="43167" y="441165"/>
                      <a:pt x="30885" y="428990"/>
                      <a:pt x="30885" y="413970"/>
                    </a:cubicBezTo>
                    <a:lnTo>
                      <a:pt x="30885" y="108514"/>
                    </a:lnTo>
                    <a:lnTo>
                      <a:pt x="27236" y="108514"/>
                    </a:lnTo>
                    <a:cubicBezTo>
                      <a:pt x="12194" y="108514"/>
                      <a:pt x="0" y="96338"/>
                      <a:pt x="0" y="81319"/>
                    </a:cubicBezTo>
                    <a:lnTo>
                      <a:pt x="0" y="56079"/>
                    </a:lnTo>
                    <a:cubicBezTo>
                      <a:pt x="0" y="41148"/>
                      <a:pt x="12194" y="28884"/>
                      <a:pt x="27236" y="28884"/>
                    </a:cubicBezTo>
                    <a:lnTo>
                      <a:pt x="290157" y="28884"/>
                    </a:lnTo>
                    <a:lnTo>
                      <a:pt x="290157" y="13597"/>
                    </a:lnTo>
                    <a:cubicBezTo>
                      <a:pt x="290157" y="6132"/>
                      <a:pt x="296299" y="0"/>
                      <a:pt x="30377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grpSp>
          <p:nvGrpSpPr>
            <p:cNvPr id="149" name="组合 148">
              <a:extLst>
                <a:ext uri="{FF2B5EF4-FFF2-40B4-BE49-F238E27FC236}">
                  <a16:creationId xmlns:a16="http://schemas.microsoft.com/office/drawing/2014/main" id="{6830409F-9F5F-4459-9539-C45D7B3EF28E}"/>
                </a:ext>
              </a:extLst>
            </p:cNvPr>
            <p:cNvGrpSpPr/>
            <p:nvPr/>
          </p:nvGrpSpPr>
          <p:grpSpPr>
            <a:xfrm>
              <a:off x="2129069" y="2918534"/>
              <a:ext cx="2140566" cy="908538"/>
              <a:chOff x="6744072" y="3963284"/>
              <a:chExt cx="2140566" cy="908538"/>
            </a:xfrm>
          </p:grpSpPr>
          <p:sp>
            <p:nvSpPr>
              <p:cNvPr id="156" name="ïşḻïďê-îŝḷîḓé-Rectangle 30">
                <a:extLst>
                  <a:ext uri="{FF2B5EF4-FFF2-40B4-BE49-F238E27FC236}">
                    <a16:creationId xmlns:a16="http://schemas.microsoft.com/office/drawing/2014/main" id="{E58248A0-6FB8-4F3C-BA96-B343D1D38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4072" y="4314423"/>
                <a:ext cx="2140566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rIns="90000" anchor="t" anchorCtr="0">
                <a:normAutofit fontScale="70000" lnSpcReduction="20000"/>
              </a:bodyPr>
              <a:lstStyle/>
              <a:p>
                <a:pPr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000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此部分内容作为文字排版占位显示</a:t>
                </a:r>
                <a:br>
                  <a:rPr lang="zh-CN" altLang="en-US" sz="1000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</a:br>
                <a:r>
                  <a:rPr lang="zh-CN" altLang="en-US" sz="1000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（建议使用主题字体）</a:t>
                </a:r>
              </a:p>
            </p:txBody>
          </p:sp>
          <p:sp>
            <p:nvSpPr>
              <p:cNvPr id="157" name="ïşḻïďê-îŝḷîḓé-TextBox 31">
                <a:extLst>
                  <a:ext uri="{FF2B5EF4-FFF2-40B4-BE49-F238E27FC236}">
                    <a16:creationId xmlns:a16="http://schemas.microsoft.com/office/drawing/2014/main" id="{9111CF25-D105-405D-BC40-BE091846B97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744072" y="3963284"/>
                <a:ext cx="2140566" cy="35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rIns="90000">
                <a:normAutofit fontScale="77500" lnSpcReduction="20000"/>
              </a:bodyPr>
              <a:lstStyle/>
              <a:p>
                <a:pPr algn="l"/>
                <a:r>
                  <a:rPr lang="zh-CN" altLang="en-US" b="1">
                    <a:solidFill>
                      <a:schemeClr val="accent1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标题文本预设</a:t>
                </a:r>
                <a:endParaRPr lang="zh-CN" altLang="en-US" b="1" dirty="0">
                  <a:solidFill>
                    <a:schemeClr val="accent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grpSp>
          <p:nvGrpSpPr>
            <p:cNvPr id="150" name="组合 149">
              <a:extLst>
                <a:ext uri="{FF2B5EF4-FFF2-40B4-BE49-F238E27FC236}">
                  <a16:creationId xmlns:a16="http://schemas.microsoft.com/office/drawing/2014/main" id="{35FA5CE2-9C73-4AFF-ACC8-14EC6AD18D56}"/>
                </a:ext>
              </a:extLst>
            </p:cNvPr>
            <p:cNvGrpSpPr/>
            <p:nvPr/>
          </p:nvGrpSpPr>
          <p:grpSpPr>
            <a:xfrm>
              <a:off x="2129069" y="4303291"/>
              <a:ext cx="2140566" cy="908538"/>
              <a:chOff x="6744072" y="3963284"/>
              <a:chExt cx="2140566" cy="908538"/>
            </a:xfrm>
          </p:grpSpPr>
          <p:sp>
            <p:nvSpPr>
              <p:cNvPr id="154" name="ïşḻïďê-îŝḷîḓé-Rectangle 30">
                <a:extLst>
                  <a:ext uri="{FF2B5EF4-FFF2-40B4-BE49-F238E27FC236}">
                    <a16:creationId xmlns:a16="http://schemas.microsoft.com/office/drawing/2014/main" id="{2AF760BD-C5E8-4FF0-9E4A-54352B684C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4072" y="4314423"/>
                <a:ext cx="2140566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rIns="90000" anchor="t" anchorCtr="0">
                <a:normAutofit fontScale="70000" lnSpcReduction="20000"/>
              </a:bodyPr>
              <a:lstStyle/>
              <a:p>
                <a:pPr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00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此部分内容作为文字排版占位显示</a:t>
                </a:r>
                <a:br>
                  <a:rPr lang="zh-CN" altLang="en-US" sz="100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</a:br>
                <a:r>
                  <a:rPr lang="zh-CN" altLang="en-US" sz="100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（建议使用主题字体）</a:t>
                </a:r>
                <a:endParaRPr lang="zh-CN" altLang="en-US" sz="10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55" name="ïşḻïďê-îŝḷîḓé-TextBox 31">
                <a:extLst>
                  <a:ext uri="{FF2B5EF4-FFF2-40B4-BE49-F238E27FC236}">
                    <a16:creationId xmlns:a16="http://schemas.microsoft.com/office/drawing/2014/main" id="{B1AD4E4B-28FA-42E7-927B-7EB7A7E4901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744072" y="3963284"/>
                <a:ext cx="2140566" cy="35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rIns="90000">
                <a:normAutofit fontScale="77500" lnSpcReduction="20000"/>
              </a:bodyPr>
              <a:lstStyle/>
              <a:p>
                <a:pPr algn="l"/>
                <a:r>
                  <a:rPr lang="zh-CN" altLang="en-US" b="1" dirty="0">
                    <a:solidFill>
                      <a:srgbClr val="ED1B24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标题文本预设</a:t>
                </a: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61D0D9D7-DEFA-4884-B3AF-BF34826CC7AC}"/>
                </a:ext>
              </a:extLst>
            </p:cNvPr>
            <p:cNvGrpSpPr/>
            <p:nvPr/>
          </p:nvGrpSpPr>
          <p:grpSpPr>
            <a:xfrm>
              <a:off x="1055440" y="4303291"/>
              <a:ext cx="901116" cy="901116"/>
              <a:chOff x="4503693" y="1983922"/>
              <a:chExt cx="504056" cy="504056"/>
            </a:xfrm>
          </p:grpSpPr>
          <p:sp>
            <p:nvSpPr>
              <p:cNvPr id="152" name="ïşḻïďê-îŝḷîḓé-Oval 152">
                <a:extLst>
                  <a:ext uri="{FF2B5EF4-FFF2-40B4-BE49-F238E27FC236}">
                    <a16:creationId xmlns:a16="http://schemas.microsoft.com/office/drawing/2014/main" id="{9C3E2454-B99E-45B2-AD5E-9D50E9979CF0}"/>
                  </a:ext>
                </a:extLst>
              </p:cNvPr>
              <p:cNvSpPr/>
              <p:nvPr/>
            </p:nvSpPr>
            <p:spPr>
              <a:xfrm>
                <a:off x="4503693" y="1983922"/>
                <a:ext cx="504056" cy="504056"/>
              </a:xfrm>
              <a:prstGeom prst="ellipse">
                <a:avLst/>
              </a:prstGeom>
              <a:solidFill>
                <a:srgbClr val="ED1B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53" name="ïşḻïďê-îŝḷîḓé-Freeform 14">
                <a:extLst>
                  <a:ext uri="{FF2B5EF4-FFF2-40B4-BE49-F238E27FC236}">
                    <a16:creationId xmlns:a16="http://schemas.microsoft.com/office/drawing/2014/main" id="{E27833C1-3BAF-4FF9-B087-C74FC65F6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0192" y="2080675"/>
                <a:ext cx="311058" cy="310551"/>
              </a:xfrm>
              <a:custGeom>
                <a:avLst/>
                <a:gdLst>
                  <a:gd name="connsiteX0" fmla="*/ 139649 w 606580"/>
                  <a:gd name="connsiteY0" fmla="*/ 323260 h 605592"/>
                  <a:gd name="connsiteX1" fmla="*/ 274852 w 606580"/>
                  <a:gd name="connsiteY1" fmla="*/ 323260 h 605592"/>
                  <a:gd name="connsiteX2" fmla="*/ 274852 w 606580"/>
                  <a:gd name="connsiteY2" fmla="*/ 349440 h 605592"/>
                  <a:gd name="connsiteX3" fmla="*/ 139649 w 606580"/>
                  <a:gd name="connsiteY3" fmla="*/ 349440 h 605592"/>
                  <a:gd name="connsiteX4" fmla="*/ 66294 w 606580"/>
                  <a:gd name="connsiteY4" fmla="*/ 26233 h 605592"/>
                  <a:gd name="connsiteX5" fmla="*/ 66294 w 606580"/>
                  <a:gd name="connsiteY5" fmla="*/ 375703 h 605592"/>
                  <a:gd name="connsiteX6" fmla="*/ 540286 w 606580"/>
                  <a:gd name="connsiteY6" fmla="*/ 375703 h 605592"/>
                  <a:gd name="connsiteX7" fmla="*/ 540286 w 606580"/>
                  <a:gd name="connsiteY7" fmla="*/ 26233 h 605592"/>
                  <a:gd name="connsiteX8" fmla="*/ 39925 w 606580"/>
                  <a:gd name="connsiteY8" fmla="*/ 0 h 605592"/>
                  <a:gd name="connsiteX9" fmla="*/ 566655 w 606580"/>
                  <a:gd name="connsiteY9" fmla="*/ 0 h 605592"/>
                  <a:gd name="connsiteX10" fmla="*/ 566655 w 606580"/>
                  <a:gd name="connsiteY10" fmla="*/ 375703 h 605592"/>
                  <a:gd name="connsiteX11" fmla="*/ 606580 w 606580"/>
                  <a:gd name="connsiteY11" fmla="*/ 375703 h 605592"/>
                  <a:gd name="connsiteX12" fmla="*/ 606580 w 606580"/>
                  <a:gd name="connsiteY12" fmla="*/ 401936 h 605592"/>
                  <a:gd name="connsiteX13" fmla="*/ 373716 w 606580"/>
                  <a:gd name="connsiteY13" fmla="*/ 401936 h 605592"/>
                  <a:gd name="connsiteX14" fmla="*/ 413269 w 606580"/>
                  <a:gd name="connsiteY14" fmla="*/ 600587 h 605592"/>
                  <a:gd name="connsiteX15" fmla="*/ 387364 w 606580"/>
                  <a:gd name="connsiteY15" fmla="*/ 605592 h 605592"/>
                  <a:gd name="connsiteX16" fmla="*/ 346790 w 606580"/>
                  <a:gd name="connsiteY16" fmla="*/ 401936 h 605592"/>
                  <a:gd name="connsiteX17" fmla="*/ 316521 w 606580"/>
                  <a:gd name="connsiteY17" fmla="*/ 401936 h 605592"/>
                  <a:gd name="connsiteX18" fmla="*/ 316521 w 606580"/>
                  <a:gd name="connsiteY18" fmla="*/ 551828 h 605592"/>
                  <a:gd name="connsiteX19" fmla="*/ 290059 w 606580"/>
                  <a:gd name="connsiteY19" fmla="*/ 551828 h 605592"/>
                  <a:gd name="connsiteX20" fmla="*/ 290059 w 606580"/>
                  <a:gd name="connsiteY20" fmla="*/ 401936 h 605592"/>
                  <a:gd name="connsiteX21" fmla="*/ 247163 w 606580"/>
                  <a:gd name="connsiteY21" fmla="*/ 401936 h 605592"/>
                  <a:gd name="connsiteX22" fmla="*/ 206588 w 606580"/>
                  <a:gd name="connsiteY22" fmla="*/ 605592 h 605592"/>
                  <a:gd name="connsiteX23" fmla="*/ 180591 w 606580"/>
                  <a:gd name="connsiteY23" fmla="*/ 600494 h 605592"/>
                  <a:gd name="connsiteX24" fmla="*/ 220237 w 606580"/>
                  <a:gd name="connsiteY24" fmla="*/ 401936 h 605592"/>
                  <a:gd name="connsiteX25" fmla="*/ 0 w 606580"/>
                  <a:gd name="connsiteY25" fmla="*/ 401936 h 605592"/>
                  <a:gd name="connsiteX26" fmla="*/ 0 w 606580"/>
                  <a:gd name="connsiteY26" fmla="*/ 375703 h 605592"/>
                  <a:gd name="connsiteX27" fmla="*/ 39925 w 606580"/>
                  <a:gd name="connsiteY27" fmla="*/ 375703 h 605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06580" h="605592">
                    <a:moveTo>
                      <a:pt x="139649" y="323260"/>
                    </a:moveTo>
                    <a:lnTo>
                      <a:pt x="274852" y="323260"/>
                    </a:lnTo>
                    <a:lnTo>
                      <a:pt x="274852" y="349440"/>
                    </a:lnTo>
                    <a:lnTo>
                      <a:pt x="139649" y="349440"/>
                    </a:lnTo>
                    <a:close/>
                    <a:moveTo>
                      <a:pt x="66294" y="26233"/>
                    </a:moveTo>
                    <a:lnTo>
                      <a:pt x="66294" y="375703"/>
                    </a:lnTo>
                    <a:lnTo>
                      <a:pt x="540286" y="375703"/>
                    </a:lnTo>
                    <a:lnTo>
                      <a:pt x="540286" y="26233"/>
                    </a:lnTo>
                    <a:close/>
                    <a:moveTo>
                      <a:pt x="39925" y="0"/>
                    </a:moveTo>
                    <a:lnTo>
                      <a:pt x="566655" y="0"/>
                    </a:lnTo>
                    <a:lnTo>
                      <a:pt x="566655" y="375703"/>
                    </a:lnTo>
                    <a:lnTo>
                      <a:pt x="606580" y="375703"/>
                    </a:lnTo>
                    <a:lnTo>
                      <a:pt x="606580" y="401936"/>
                    </a:lnTo>
                    <a:lnTo>
                      <a:pt x="373716" y="401936"/>
                    </a:lnTo>
                    <a:lnTo>
                      <a:pt x="413269" y="600587"/>
                    </a:lnTo>
                    <a:lnTo>
                      <a:pt x="387364" y="605592"/>
                    </a:lnTo>
                    <a:lnTo>
                      <a:pt x="346790" y="401936"/>
                    </a:lnTo>
                    <a:lnTo>
                      <a:pt x="316521" y="401936"/>
                    </a:lnTo>
                    <a:lnTo>
                      <a:pt x="316521" y="551828"/>
                    </a:lnTo>
                    <a:lnTo>
                      <a:pt x="290059" y="551828"/>
                    </a:lnTo>
                    <a:lnTo>
                      <a:pt x="290059" y="401936"/>
                    </a:lnTo>
                    <a:lnTo>
                      <a:pt x="247163" y="401936"/>
                    </a:lnTo>
                    <a:lnTo>
                      <a:pt x="206588" y="605592"/>
                    </a:lnTo>
                    <a:lnTo>
                      <a:pt x="180591" y="600494"/>
                    </a:lnTo>
                    <a:lnTo>
                      <a:pt x="220237" y="401936"/>
                    </a:lnTo>
                    <a:lnTo>
                      <a:pt x="0" y="401936"/>
                    </a:lnTo>
                    <a:lnTo>
                      <a:pt x="0" y="375703"/>
                    </a:lnTo>
                    <a:lnTo>
                      <a:pt x="39925" y="37570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C94C2A8D-2715-4C90-93E2-7FBC1A4C343B}"/>
              </a:ext>
            </a:extLst>
          </p:cNvPr>
          <p:cNvGrpSpPr/>
          <p:nvPr/>
        </p:nvGrpSpPr>
        <p:grpSpPr>
          <a:xfrm>
            <a:off x="6157798" y="1570021"/>
            <a:ext cx="2410646" cy="1719972"/>
            <a:chOff x="1055440" y="2918534"/>
            <a:chExt cx="3214195" cy="2293295"/>
          </a:xfrm>
        </p:grpSpPr>
        <p:grpSp>
          <p:nvGrpSpPr>
            <p:cNvPr id="136" name="组合 135">
              <a:extLst>
                <a:ext uri="{FF2B5EF4-FFF2-40B4-BE49-F238E27FC236}">
                  <a16:creationId xmlns:a16="http://schemas.microsoft.com/office/drawing/2014/main" id="{9B040580-1EFE-4336-8EDA-7485EA694FA8}"/>
                </a:ext>
              </a:extLst>
            </p:cNvPr>
            <p:cNvGrpSpPr/>
            <p:nvPr/>
          </p:nvGrpSpPr>
          <p:grpSpPr>
            <a:xfrm>
              <a:off x="1055440" y="2918534"/>
              <a:ext cx="901116" cy="901116"/>
              <a:chOff x="858142" y="1983922"/>
              <a:chExt cx="504056" cy="504056"/>
            </a:xfrm>
          </p:grpSpPr>
          <p:sp>
            <p:nvSpPr>
              <p:cNvPr id="146" name="ïşḻïďê-îŝḷîḓé-Oval 146">
                <a:extLst>
                  <a:ext uri="{FF2B5EF4-FFF2-40B4-BE49-F238E27FC236}">
                    <a16:creationId xmlns:a16="http://schemas.microsoft.com/office/drawing/2014/main" id="{268FBF20-41AF-4468-A156-F5E7AF9F8381}"/>
                  </a:ext>
                </a:extLst>
              </p:cNvPr>
              <p:cNvSpPr/>
              <p:nvPr/>
            </p:nvSpPr>
            <p:spPr>
              <a:xfrm>
                <a:off x="858142" y="1983922"/>
                <a:ext cx="504056" cy="50405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47" name="ïşḻïďê-îŝḷîḓé-Freeform 14">
                <a:extLst>
                  <a:ext uri="{FF2B5EF4-FFF2-40B4-BE49-F238E27FC236}">
                    <a16:creationId xmlns:a16="http://schemas.microsoft.com/office/drawing/2014/main" id="{A6765A50-EBD1-4CD3-B3B4-4B10079EC0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641" y="2087623"/>
                <a:ext cx="311058" cy="296654"/>
              </a:xfrm>
              <a:custGeom>
                <a:avLst/>
                <a:gdLst>
                  <a:gd name="connsiteX0" fmla="*/ 315778 w 607639"/>
                  <a:gd name="connsiteY0" fmla="*/ 173080 h 579502"/>
                  <a:gd name="connsiteX1" fmla="*/ 315778 w 607639"/>
                  <a:gd name="connsiteY1" fmla="*/ 266058 h 579502"/>
                  <a:gd name="connsiteX2" fmla="*/ 303493 w 607639"/>
                  <a:gd name="connsiteY2" fmla="*/ 278325 h 579502"/>
                  <a:gd name="connsiteX3" fmla="*/ 210375 w 607639"/>
                  <a:gd name="connsiteY3" fmla="*/ 278325 h 579502"/>
                  <a:gd name="connsiteX4" fmla="*/ 303493 w 607639"/>
                  <a:gd name="connsiteY4" fmla="*/ 359925 h 579502"/>
                  <a:gd name="connsiteX5" fmla="*/ 397500 w 607639"/>
                  <a:gd name="connsiteY5" fmla="*/ 266058 h 579502"/>
                  <a:gd name="connsiteX6" fmla="*/ 315778 w 607639"/>
                  <a:gd name="connsiteY6" fmla="*/ 173080 h 579502"/>
                  <a:gd name="connsiteX7" fmla="*/ 249814 w 607639"/>
                  <a:gd name="connsiteY7" fmla="*/ 160816 h 579502"/>
                  <a:gd name="connsiteX8" fmla="*/ 198110 w 607639"/>
                  <a:gd name="connsiteY8" fmla="*/ 212449 h 579502"/>
                  <a:gd name="connsiteX9" fmla="*/ 249814 w 607639"/>
                  <a:gd name="connsiteY9" fmla="*/ 212449 h 579502"/>
                  <a:gd name="connsiteX10" fmla="*/ 303493 w 607639"/>
                  <a:gd name="connsiteY10" fmla="*/ 147835 h 579502"/>
                  <a:gd name="connsiteX11" fmla="*/ 421981 w 607639"/>
                  <a:gd name="connsiteY11" fmla="*/ 266058 h 579502"/>
                  <a:gd name="connsiteX12" fmla="*/ 303493 w 607639"/>
                  <a:gd name="connsiteY12" fmla="*/ 384370 h 579502"/>
                  <a:gd name="connsiteX13" fmla="*/ 185093 w 607639"/>
                  <a:gd name="connsiteY13" fmla="*/ 266058 h 579502"/>
                  <a:gd name="connsiteX14" fmla="*/ 197289 w 607639"/>
                  <a:gd name="connsiteY14" fmla="*/ 253880 h 579502"/>
                  <a:gd name="connsiteX15" fmla="*/ 291297 w 607639"/>
                  <a:gd name="connsiteY15" fmla="*/ 253880 h 579502"/>
                  <a:gd name="connsiteX16" fmla="*/ 291297 w 607639"/>
                  <a:gd name="connsiteY16" fmla="*/ 160013 h 579502"/>
                  <a:gd name="connsiteX17" fmla="*/ 303493 w 607639"/>
                  <a:gd name="connsiteY17" fmla="*/ 147835 h 579502"/>
                  <a:gd name="connsiteX18" fmla="*/ 262095 w 607639"/>
                  <a:gd name="connsiteY18" fmla="*/ 135133 h 579502"/>
                  <a:gd name="connsiteX19" fmla="*/ 274287 w 607639"/>
                  <a:gd name="connsiteY19" fmla="*/ 147397 h 579502"/>
                  <a:gd name="connsiteX20" fmla="*/ 274287 w 607639"/>
                  <a:gd name="connsiteY20" fmla="*/ 224713 h 579502"/>
                  <a:gd name="connsiteX21" fmla="*/ 262095 w 607639"/>
                  <a:gd name="connsiteY21" fmla="*/ 236888 h 579502"/>
                  <a:gd name="connsiteX22" fmla="*/ 184672 w 607639"/>
                  <a:gd name="connsiteY22" fmla="*/ 236888 h 579502"/>
                  <a:gd name="connsiteX23" fmla="*/ 172391 w 607639"/>
                  <a:gd name="connsiteY23" fmla="*/ 224713 h 579502"/>
                  <a:gd name="connsiteX24" fmla="*/ 262095 w 607639"/>
                  <a:gd name="connsiteY24" fmla="*/ 135133 h 579502"/>
                  <a:gd name="connsiteX25" fmla="*/ 58120 w 607639"/>
                  <a:gd name="connsiteY25" fmla="*/ 108514 h 579502"/>
                  <a:gd name="connsiteX26" fmla="*/ 58120 w 607639"/>
                  <a:gd name="connsiteY26" fmla="*/ 413970 h 579502"/>
                  <a:gd name="connsiteX27" fmla="*/ 549430 w 607639"/>
                  <a:gd name="connsiteY27" fmla="*/ 413970 h 579502"/>
                  <a:gd name="connsiteX28" fmla="*/ 549430 w 607639"/>
                  <a:gd name="connsiteY28" fmla="*/ 108514 h 579502"/>
                  <a:gd name="connsiteX29" fmla="*/ 27236 w 607639"/>
                  <a:gd name="connsiteY29" fmla="*/ 56079 h 579502"/>
                  <a:gd name="connsiteX30" fmla="*/ 27236 w 607639"/>
                  <a:gd name="connsiteY30" fmla="*/ 81319 h 579502"/>
                  <a:gd name="connsiteX31" fmla="*/ 580403 w 607639"/>
                  <a:gd name="connsiteY31" fmla="*/ 81319 h 579502"/>
                  <a:gd name="connsiteX32" fmla="*/ 580403 w 607639"/>
                  <a:gd name="connsiteY32" fmla="*/ 56079 h 579502"/>
                  <a:gd name="connsiteX33" fmla="*/ 303775 w 607639"/>
                  <a:gd name="connsiteY33" fmla="*/ 0 h 579502"/>
                  <a:gd name="connsiteX34" fmla="*/ 317393 w 607639"/>
                  <a:gd name="connsiteY34" fmla="*/ 13597 h 579502"/>
                  <a:gd name="connsiteX35" fmla="*/ 317393 w 607639"/>
                  <a:gd name="connsiteY35" fmla="*/ 28884 h 579502"/>
                  <a:gd name="connsiteX36" fmla="*/ 580403 w 607639"/>
                  <a:gd name="connsiteY36" fmla="*/ 28884 h 579502"/>
                  <a:gd name="connsiteX37" fmla="*/ 607639 w 607639"/>
                  <a:gd name="connsiteY37" fmla="*/ 56079 h 579502"/>
                  <a:gd name="connsiteX38" fmla="*/ 607639 w 607639"/>
                  <a:gd name="connsiteY38" fmla="*/ 81319 h 579502"/>
                  <a:gd name="connsiteX39" fmla="*/ 580403 w 607639"/>
                  <a:gd name="connsiteY39" fmla="*/ 108514 h 579502"/>
                  <a:gd name="connsiteX40" fmla="*/ 576665 w 607639"/>
                  <a:gd name="connsiteY40" fmla="*/ 108514 h 579502"/>
                  <a:gd name="connsiteX41" fmla="*/ 576665 w 607639"/>
                  <a:gd name="connsiteY41" fmla="*/ 413970 h 579502"/>
                  <a:gd name="connsiteX42" fmla="*/ 549430 w 607639"/>
                  <a:gd name="connsiteY42" fmla="*/ 441165 h 579502"/>
                  <a:gd name="connsiteX43" fmla="*/ 317393 w 607639"/>
                  <a:gd name="connsiteY43" fmla="*/ 441165 h 579502"/>
                  <a:gd name="connsiteX44" fmla="*/ 317393 w 607639"/>
                  <a:gd name="connsiteY44" fmla="*/ 481069 h 579502"/>
                  <a:gd name="connsiteX45" fmla="*/ 418236 w 607639"/>
                  <a:gd name="connsiteY45" fmla="*/ 554923 h 579502"/>
                  <a:gd name="connsiteX46" fmla="*/ 421173 w 607639"/>
                  <a:gd name="connsiteY46" fmla="*/ 573942 h 579502"/>
                  <a:gd name="connsiteX47" fmla="*/ 410225 w 607639"/>
                  <a:gd name="connsiteY47" fmla="*/ 579452 h 579502"/>
                  <a:gd name="connsiteX48" fmla="*/ 402215 w 607639"/>
                  <a:gd name="connsiteY48" fmla="*/ 576874 h 579502"/>
                  <a:gd name="connsiteX49" fmla="*/ 317393 w 607639"/>
                  <a:gd name="connsiteY49" fmla="*/ 514752 h 579502"/>
                  <a:gd name="connsiteX50" fmla="*/ 317393 w 607639"/>
                  <a:gd name="connsiteY50" fmla="*/ 565854 h 579502"/>
                  <a:gd name="connsiteX51" fmla="*/ 303775 w 607639"/>
                  <a:gd name="connsiteY51" fmla="*/ 579452 h 579502"/>
                  <a:gd name="connsiteX52" fmla="*/ 290157 w 607639"/>
                  <a:gd name="connsiteY52" fmla="*/ 565854 h 579502"/>
                  <a:gd name="connsiteX53" fmla="*/ 290157 w 607639"/>
                  <a:gd name="connsiteY53" fmla="*/ 514752 h 579502"/>
                  <a:gd name="connsiteX54" fmla="*/ 205424 w 607639"/>
                  <a:gd name="connsiteY54" fmla="*/ 576874 h 579502"/>
                  <a:gd name="connsiteX55" fmla="*/ 186377 w 607639"/>
                  <a:gd name="connsiteY55" fmla="*/ 573942 h 579502"/>
                  <a:gd name="connsiteX56" fmla="*/ 189314 w 607639"/>
                  <a:gd name="connsiteY56" fmla="*/ 554923 h 579502"/>
                  <a:gd name="connsiteX57" fmla="*/ 290157 w 607639"/>
                  <a:gd name="connsiteY57" fmla="*/ 481069 h 579502"/>
                  <a:gd name="connsiteX58" fmla="*/ 290157 w 607639"/>
                  <a:gd name="connsiteY58" fmla="*/ 441165 h 579502"/>
                  <a:gd name="connsiteX59" fmla="*/ 58120 w 607639"/>
                  <a:gd name="connsiteY59" fmla="*/ 441165 h 579502"/>
                  <a:gd name="connsiteX60" fmla="*/ 30885 w 607639"/>
                  <a:gd name="connsiteY60" fmla="*/ 413970 h 579502"/>
                  <a:gd name="connsiteX61" fmla="*/ 30885 w 607639"/>
                  <a:gd name="connsiteY61" fmla="*/ 108514 h 579502"/>
                  <a:gd name="connsiteX62" fmla="*/ 27236 w 607639"/>
                  <a:gd name="connsiteY62" fmla="*/ 108514 h 579502"/>
                  <a:gd name="connsiteX63" fmla="*/ 0 w 607639"/>
                  <a:gd name="connsiteY63" fmla="*/ 81319 h 579502"/>
                  <a:gd name="connsiteX64" fmla="*/ 0 w 607639"/>
                  <a:gd name="connsiteY64" fmla="*/ 56079 h 579502"/>
                  <a:gd name="connsiteX65" fmla="*/ 27236 w 607639"/>
                  <a:gd name="connsiteY65" fmla="*/ 28884 h 579502"/>
                  <a:gd name="connsiteX66" fmla="*/ 290157 w 607639"/>
                  <a:gd name="connsiteY66" fmla="*/ 28884 h 579502"/>
                  <a:gd name="connsiteX67" fmla="*/ 290157 w 607639"/>
                  <a:gd name="connsiteY67" fmla="*/ 13597 h 579502"/>
                  <a:gd name="connsiteX68" fmla="*/ 303775 w 607639"/>
                  <a:gd name="connsiteY68" fmla="*/ 0 h 579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607639" h="579502">
                    <a:moveTo>
                      <a:pt x="315778" y="173080"/>
                    </a:moveTo>
                    <a:lnTo>
                      <a:pt x="315778" y="266058"/>
                    </a:lnTo>
                    <a:cubicBezTo>
                      <a:pt x="315778" y="272814"/>
                      <a:pt x="310258" y="278325"/>
                      <a:pt x="303493" y="278325"/>
                    </a:cubicBezTo>
                    <a:lnTo>
                      <a:pt x="210375" y="278325"/>
                    </a:lnTo>
                    <a:cubicBezTo>
                      <a:pt x="216429" y="324281"/>
                      <a:pt x="255866" y="359925"/>
                      <a:pt x="303493" y="359925"/>
                    </a:cubicBezTo>
                    <a:cubicBezTo>
                      <a:pt x="355303" y="359925"/>
                      <a:pt x="397500" y="317792"/>
                      <a:pt x="397500" y="266058"/>
                    </a:cubicBezTo>
                    <a:cubicBezTo>
                      <a:pt x="397500" y="218502"/>
                      <a:pt x="361802" y="179124"/>
                      <a:pt x="315778" y="173080"/>
                    </a:cubicBezTo>
                    <a:close/>
                    <a:moveTo>
                      <a:pt x="249814" y="160816"/>
                    </a:moveTo>
                    <a:cubicBezTo>
                      <a:pt x="223740" y="165793"/>
                      <a:pt x="203093" y="186410"/>
                      <a:pt x="198110" y="212449"/>
                    </a:cubicBezTo>
                    <a:lnTo>
                      <a:pt x="249814" y="212449"/>
                    </a:lnTo>
                    <a:close/>
                    <a:moveTo>
                      <a:pt x="303493" y="147835"/>
                    </a:moveTo>
                    <a:cubicBezTo>
                      <a:pt x="368835" y="147835"/>
                      <a:pt x="421981" y="200902"/>
                      <a:pt x="421981" y="266058"/>
                    </a:cubicBezTo>
                    <a:cubicBezTo>
                      <a:pt x="421981" y="331303"/>
                      <a:pt x="368835" y="384370"/>
                      <a:pt x="303493" y="384370"/>
                    </a:cubicBezTo>
                    <a:cubicBezTo>
                      <a:pt x="238239" y="384370"/>
                      <a:pt x="185093" y="331303"/>
                      <a:pt x="185093" y="266058"/>
                    </a:cubicBezTo>
                    <a:cubicBezTo>
                      <a:pt x="185093" y="259303"/>
                      <a:pt x="190523" y="253880"/>
                      <a:pt x="197289" y="253880"/>
                    </a:cubicBezTo>
                    <a:lnTo>
                      <a:pt x="291297" y="253880"/>
                    </a:lnTo>
                    <a:lnTo>
                      <a:pt x="291297" y="160013"/>
                    </a:lnTo>
                    <a:cubicBezTo>
                      <a:pt x="291297" y="153257"/>
                      <a:pt x="296727" y="147835"/>
                      <a:pt x="303493" y="147835"/>
                    </a:cubicBezTo>
                    <a:close/>
                    <a:moveTo>
                      <a:pt x="262095" y="135133"/>
                    </a:moveTo>
                    <a:cubicBezTo>
                      <a:pt x="268859" y="135133"/>
                      <a:pt x="274287" y="140643"/>
                      <a:pt x="274287" y="147397"/>
                    </a:cubicBezTo>
                    <a:lnTo>
                      <a:pt x="274287" y="224713"/>
                    </a:lnTo>
                    <a:cubicBezTo>
                      <a:pt x="274287" y="231467"/>
                      <a:pt x="268859" y="236888"/>
                      <a:pt x="262095" y="236888"/>
                    </a:cubicBezTo>
                    <a:lnTo>
                      <a:pt x="184672" y="236888"/>
                    </a:lnTo>
                    <a:cubicBezTo>
                      <a:pt x="177909" y="236888"/>
                      <a:pt x="172391" y="231467"/>
                      <a:pt x="172391" y="224713"/>
                    </a:cubicBezTo>
                    <a:cubicBezTo>
                      <a:pt x="172391" y="175302"/>
                      <a:pt x="212616" y="135133"/>
                      <a:pt x="262095" y="135133"/>
                    </a:cubicBezTo>
                    <a:close/>
                    <a:moveTo>
                      <a:pt x="58120" y="108514"/>
                    </a:moveTo>
                    <a:lnTo>
                      <a:pt x="58120" y="413970"/>
                    </a:lnTo>
                    <a:lnTo>
                      <a:pt x="549430" y="413970"/>
                    </a:lnTo>
                    <a:lnTo>
                      <a:pt x="549430" y="108514"/>
                    </a:lnTo>
                    <a:close/>
                    <a:moveTo>
                      <a:pt x="27236" y="56079"/>
                    </a:moveTo>
                    <a:lnTo>
                      <a:pt x="27236" y="81319"/>
                    </a:lnTo>
                    <a:lnTo>
                      <a:pt x="580403" y="81319"/>
                    </a:lnTo>
                    <a:lnTo>
                      <a:pt x="580403" y="56079"/>
                    </a:lnTo>
                    <a:close/>
                    <a:moveTo>
                      <a:pt x="303775" y="0"/>
                    </a:moveTo>
                    <a:cubicBezTo>
                      <a:pt x="311341" y="0"/>
                      <a:pt x="317393" y="6132"/>
                      <a:pt x="317393" y="13597"/>
                    </a:cubicBezTo>
                    <a:lnTo>
                      <a:pt x="317393" y="28884"/>
                    </a:lnTo>
                    <a:lnTo>
                      <a:pt x="580403" y="28884"/>
                    </a:lnTo>
                    <a:cubicBezTo>
                      <a:pt x="595356" y="28884"/>
                      <a:pt x="607639" y="41148"/>
                      <a:pt x="607639" y="56079"/>
                    </a:cubicBezTo>
                    <a:lnTo>
                      <a:pt x="607639" y="81319"/>
                    </a:lnTo>
                    <a:cubicBezTo>
                      <a:pt x="607639" y="96338"/>
                      <a:pt x="595356" y="108514"/>
                      <a:pt x="580403" y="108514"/>
                    </a:cubicBezTo>
                    <a:lnTo>
                      <a:pt x="576665" y="108514"/>
                    </a:lnTo>
                    <a:lnTo>
                      <a:pt x="576665" y="413970"/>
                    </a:lnTo>
                    <a:cubicBezTo>
                      <a:pt x="576665" y="428990"/>
                      <a:pt x="564472" y="441165"/>
                      <a:pt x="549430" y="441165"/>
                    </a:cubicBezTo>
                    <a:lnTo>
                      <a:pt x="317393" y="441165"/>
                    </a:lnTo>
                    <a:lnTo>
                      <a:pt x="317393" y="481069"/>
                    </a:lnTo>
                    <a:lnTo>
                      <a:pt x="418236" y="554923"/>
                    </a:lnTo>
                    <a:cubicBezTo>
                      <a:pt x="424377" y="559366"/>
                      <a:pt x="425623" y="567898"/>
                      <a:pt x="421173" y="573942"/>
                    </a:cubicBezTo>
                    <a:cubicBezTo>
                      <a:pt x="418503" y="577585"/>
                      <a:pt x="414409" y="579452"/>
                      <a:pt x="410225" y="579452"/>
                    </a:cubicBezTo>
                    <a:cubicBezTo>
                      <a:pt x="407466" y="579452"/>
                      <a:pt x="404618" y="578652"/>
                      <a:pt x="402215" y="576874"/>
                    </a:cubicBezTo>
                    <a:lnTo>
                      <a:pt x="317393" y="514752"/>
                    </a:lnTo>
                    <a:lnTo>
                      <a:pt x="317393" y="565854"/>
                    </a:lnTo>
                    <a:cubicBezTo>
                      <a:pt x="317393" y="573408"/>
                      <a:pt x="311341" y="579452"/>
                      <a:pt x="303775" y="579452"/>
                    </a:cubicBezTo>
                    <a:cubicBezTo>
                      <a:pt x="296299" y="579452"/>
                      <a:pt x="290157" y="573408"/>
                      <a:pt x="290157" y="565854"/>
                    </a:cubicBezTo>
                    <a:lnTo>
                      <a:pt x="290157" y="514752"/>
                    </a:lnTo>
                    <a:lnTo>
                      <a:pt x="205424" y="576874"/>
                    </a:lnTo>
                    <a:cubicBezTo>
                      <a:pt x="199372" y="581318"/>
                      <a:pt x="190827" y="579985"/>
                      <a:pt x="186377" y="573942"/>
                    </a:cubicBezTo>
                    <a:cubicBezTo>
                      <a:pt x="181927" y="567898"/>
                      <a:pt x="183262" y="559366"/>
                      <a:pt x="189314" y="554923"/>
                    </a:cubicBezTo>
                    <a:lnTo>
                      <a:pt x="290157" y="481069"/>
                    </a:lnTo>
                    <a:lnTo>
                      <a:pt x="290157" y="441165"/>
                    </a:lnTo>
                    <a:lnTo>
                      <a:pt x="58120" y="441165"/>
                    </a:lnTo>
                    <a:cubicBezTo>
                      <a:pt x="43167" y="441165"/>
                      <a:pt x="30885" y="428990"/>
                      <a:pt x="30885" y="413970"/>
                    </a:cubicBezTo>
                    <a:lnTo>
                      <a:pt x="30885" y="108514"/>
                    </a:lnTo>
                    <a:lnTo>
                      <a:pt x="27236" y="108514"/>
                    </a:lnTo>
                    <a:cubicBezTo>
                      <a:pt x="12194" y="108514"/>
                      <a:pt x="0" y="96338"/>
                      <a:pt x="0" y="81319"/>
                    </a:cubicBezTo>
                    <a:lnTo>
                      <a:pt x="0" y="56079"/>
                    </a:lnTo>
                    <a:cubicBezTo>
                      <a:pt x="0" y="41148"/>
                      <a:pt x="12194" y="28884"/>
                      <a:pt x="27236" y="28884"/>
                    </a:cubicBezTo>
                    <a:lnTo>
                      <a:pt x="290157" y="28884"/>
                    </a:lnTo>
                    <a:lnTo>
                      <a:pt x="290157" y="13597"/>
                    </a:lnTo>
                    <a:cubicBezTo>
                      <a:pt x="290157" y="6132"/>
                      <a:pt x="296299" y="0"/>
                      <a:pt x="30377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grpSp>
          <p:nvGrpSpPr>
            <p:cNvPr id="137" name="组合 136">
              <a:extLst>
                <a:ext uri="{FF2B5EF4-FFF2-40B4-BE49-F238E27FC236}">
                  <a16:creationId xmlns:a16="http://schemas.microsoft.com/office/drawing/2014/main" id="{C3E9C464-A62C-4B0B-BDB8-5E6466835415}"/>
                </a:ext>
              </a:extLst>
            </p:cNvPr>
            <p:cNvGrpSpPr/>
            <p:nvPr/>
          </p:nvGrpSpPr>
          <p:grpSpPr>
            <a:xfrm>
              <a:off x="2129069" y="2918534"/>
              <a:ext cx="2140566" cy="908538"/>
              <a:chOff x="6744072" y="3963284"/>
              <a:chExt cx="2140566" cy="908538"/>
            </a:xfrm>
          </p:grpSpPr>
          <p:sp>
            <p:nvSpPr>
              <p:cNvPr id="144" name="ïşḻïďê-îŝḷîḓé-Rectangle 30">
                <a:extLst>
                  <a:ext uri="{FF2B5EF4-FFF2-40B4-BE49-F238E27FC236}">
                    <a16:creationId xmlns:a16="http://schemas.microsoft.com/office/drawing/2014/main" id="{143EEF16-2372-4D2E-941B-A5D6139402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4072" y="4314423"/>
                <a:ext cx="2140566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rIns="90000" anchor="t" anchorCtr="0">
                <a:normAutofit fontScale="70000" lnSpcReduction="20000"/>
              </a:bodyPr>
              <a:lstStyle/>
              <a:p>
                <a:pPr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00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此部分内容作为文字排版占位显示</a:t>
                </a:r>
                <a:br>
                  <a:rPr lang="zh-CN" altLang="en-US" sz="100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</a:br>
                <a:r>
                  <a:rPr lang="zh-CN" altLang="en-US" sz="100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（建议使用主题字体）</a:t>
                </a:r>
                <a:endParaRPr lang="zh-CN" altLang="en-US" sz="10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45" name="ïşḻïďê-îŝḷîḓé-TextBox 31">
                <a:extLst>
                  <a:ext uri="{FF2B5EF4-FFF2-40B4-BE49-F238E27FC236}">
                    <a16:creationId xmlns:a16="http://schemas.microsoft.com/office/drawing/2014/main" id="{C54D8B69-6C6C-4BCD-9939-D8137CDA0BD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744072" y="3963284"/>
                <a:ext cx="2140566" cy="35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rIns="90000">
                <a:normAutofit fontScale="77500" lnSpcReduction="20000"/>
              </a:bodyPr>
              <a:lstStyle/>
              <a:p>
                <a:pPr algn="l"/>
                <a:r>
                  <a:rPr lang="zh-CN" altLang="en-US" b="1">
                    <a:solidFill>
                      <a:schemeClr val="accent3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标题文本预设</a:t>
                </a:r>
                <a:endParaRPr lang="zh-CN" altLang="en-US" b="1" dirty="0">
                  <a:solidFill>
                    <a:schemeClr val="accent3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grpSp>
          <p:nvGrpSpPr>
            <p:cNvPr id="138" name="组合 137">
              <a:extLst>
                <a:ext uri="{FF2B5EF4-FFF2-40B4-BE49-F238E27FC236}">
                  <a16:creationId xmlns:a16="http://schemas.microsoft.com/office/drawing/2014/main" id="{FEC45059-3D8B-4B62-BC7A-78517ADEF656}"/>
                </a:ext>
              </a:extLst>
            </p:cNvPr>
            <p:cNvGrpSpPr/>
            <p:nvPr/>
          </p:nvGrpSpPr>
          <p:grpSpPr>
            <a:xfrm>
              <a:off x="2129069" y="4303291"/>
              <a:ext cx="2140566" cy="908538"/>
              <a:chOff x="6744072" y="3963284"/>
              <a:chExt cx="2140566" cy="908538"/>
            </a:xfrm>
          </p:grpSpPr>
          <p:sp>
            <p:nvSpPr>
              <p:cNvPr id="142" name="ïşḻïďê-îŝḷîḓé-Rectangle 30">
                <a:extLst>
                  <a:ext uri="{FF2B5EF4-FFF2-40B4-BE49-F238E27FC236}">
                    <a16:creationId xmlns:a16="http://schemas.microsoft.com/office/drawing/2014/main" id="{FF2BB86B-A3C1-48E3-AA24-A2F5E65BFE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4072" y="4314423"/>
                <a:ext cx="2140566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rIns="90000" anchor="t" anchorCtr="0">
                <a:normAutofit fontScale="70000" lnSpcReduction="20000"/>
              </a:bodyPr>
              <a:lstStyle/>
              <a:p>
                <a:pPr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00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此部分内容作为文字排版占位显示</a:t>
                </a:r>
                <a:br>
                  <a:rPr lang="zh-CN" altLang="en-US" sz="100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</a:br>
                <a:r>
                  <a:rPr lang="zh-CN" altLang="en-US" sz="100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（建议使用主题字体）</a:t>
                </a:r>
                <a:endParaRPr lang="zh-CN" altLang="en-US" sz="10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43" name="ïşḻïďê-îŝḷîḓé-TextBox 31">
                <a:extLst>
                  <a:ext uri="{FF2B5EF4-FFF2-40B4-BE49-F238E27FC236}">
                    <a16:creationId xmlns:a16="http://schemas.microsoft.com/office/drawing/2014/main" id="{5810F92F-BA83-4C32-A380-ED3FC72B3CF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744072" y="3963284"/>
                <a:ext cx="2140566" cy="35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rIns="90000">
                <a:normAutofit fontScale="77500" lnSpcReduction="20000"/>
              </a:bodyPr>
              <a:lstStyle/>
              <a:p>
                <a:pPr algn="l"/>
                <a:r>
                  <a:rPr lang="zh-CN" altLang="en-US" b="1" dirty="0">
                    <a:solidFill>
                      <a:srgbClr val="ED1B24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标题文本预设</a:t>
                </a:r>
              </a:p>
            </p:txBody>
          </p:sp>
        </p:grpSp>
        <p:grpSp>
          <p:nvGrpSpPr>
            <p:cNvPr id="139" name="组合 138">
              <a:extLst>
                <a:ext uri="{FF2B5EF4-FFF2-40B4-BE49-F238E27FC236}">
                  <a16:creationId xmlns:a16="http://schemas.microsoft.com/office/drawing/2014/main" id="{B23557AF-8702-4BF4-B1BF-BC47C628A74C}"/>
                </a:ext>
              </a:extLst>
            </p:cNvPr>
            <p:cNvGrpSpPr/>
            <p:nvPr/>
          </p:nvGrpSpPr>
          <p:grpSpPr>
            <a:xfrm>
              <a:off x="1055440" y="4303291"/>
              <a:ext cx="901116" cy="901116"/>
              <a:chOff x="4503693" y="1983922"/>
              <a:chExt cx="504056" cy="504056"/>
            </a:xfrm>
          </p:grpSpPr>
          <p:sp>
            <p:nvSpPr>
              <p:cNvPr id="140" name="ïşḻïďê-îŝḷîḓé-Oval 140">
                <a:extLst>
                  <a:ext uri="{FF2B5EF4-FFF2-40B4-BE49-F238E27FC236}">
                    <a16:creationId xmlns:a16="http://schemas.microsoft.com/office/drawing/2014/main" id="{9FF8D566-9755-4022-AEA4-D4C5EDBF2012}"/>
                  </a:ext>
                </a:extLst>
              </p:cNvPr>
              <p:cNvSpPr/>
              <p:nvPr/>
            </p:nvSpPr>
            <p:spPr>
              <a:xfrm>
                <a:off x="4503693" y="1983922"/>
                <a:ext cx="504056" cy="504056"/>
              </a:xfrm>
              <a:prstGeom prst="ellipse">
                <a:avLst/>
              </a:prstGeom>
              <a:solidFill>
                <a:srgbClr val="ED1B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41" name="ïşḻïďê-îŝḷîḓé-Freeform 14">
                <a:extLst>
                  <a:ext uri="{FF2B5EF4-FFF2-40B4-BE49-F238E27FC236}">
                    <a16:creationId xmlns:a16="http://schemas.microsoft.com/office/drawing/2014/main" id="{0248F2CE-7FC4-4B58-92DA-073EF84E00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0192" y="2080675"/>
                <a:ext cx="311058" cy="310551"/>
              </a:xfrm>
              <a:custGeom>
                <a:avLst/>
                <a:gdLst>
                  <a:gd name="connsiteX0" fmla="*/ 139649 w 606580"/>
                  <a:gd name="connsiteY0" fmla="*/ 323260 h 605592"/>
                  <a:gd name="connsiteX1" fmla="*/ 274852 w 606580"/>
                  <a:gd name="connsiteY1" fmla="*/ 323260 h 605592"/>
                  <a:gd name="connsiteX2" fmla="*/ 274852 w 606580"/>
                  <a:gd name="connsiteY2" fmla="*/ 349440 h 605592"/>
                  <a:gd name="connsiteX3" fmla="*/ 139649 w 606580"/>
                  <a:gd name="connsiteY3" fmla="*/ 349440 h 605592"/>
                  <a:gd name="connsiteX4" fmla="*/ 66294 w 606580"/>
                  <a:gd name="connsiteY4" fmla="*/ 26233 h 605592"/>
                  <a:gd name="connsiteX5" fmla="*/ 66294 w 606580"/>
                  <a:gd name="connsiteY5" fmla="*/ 375703 h 605592"/>
                  <a:gd name="connsiteX6" fmla="*/ 540286 w 606580"/>
                  <a:gd name="connsiteY6" fmla="*/ 375703 h 605592"/>
                  <a:gd name="connsiteX7" fmla="*/ 540286 w 606580"/>
                  <a:gd name="connsiteY7" fmla="*/ 26233 h 605592"/>
                  <a:gd name="connsiteX8" fmla="*/ 39925 w 606580"/>
                  <a:gd name="connsiteY8" fmla="*/ 0 h 605592"/>
                  <a:gd name="connsiteX9" fmla="*/ 566655 w 606580"/>
                  <a:gd name="connsiteY9" fmla="*/ 0 h 605592"/>
                  <a:gd name="connsiteX10" fmla="*/ 566655 w 606580"/>
                  <a:gd name="connsiteY10" fmla="*/ 375703 h 605592"/>
                  <a:gd name="connsiteX11" fmla="*/ 606580 w 606580"/>
                  <a:gd name="connsiteY11" fmla="*/ 375703 h 605592"/>
                  <a:gd name="connsiteX12" fmla="*/ 606580 w 606580"/>
                  <a:gd name="connsiteY12" fmla="*/ 401936 h 605592"/>
                  <a:gd name="connsiteX13" fmla="*/ 373716 w 606580"/>
                  <a:gd name="connsiteY13" fmla="*/ 401936 h 605592"/>
                  <a:gd name="connsiteX14" fmla="*/ 413269 w 606580"/>
                  <a:gd name="connsiteY14" fmla="*/ 600587 h 605592"/>
                  <a:gd name="connsiteX15" fmla="*/ 387364 w 606580"/>
                  <a:gd name="connsiteY15" fmla="*/ 605592 h 605592"/>
                  <a:gd name="connsiteX16" fmla="*/ 346790 w 606580"/>
                  <a:gd name="connsiteY16" fmla="*/ 401936 h 605592"/>
                  <a:gd name="connsiteX17" fmla="*/ 316521 w 606580"/>
                  <a:gd name="connsiteY17" fmla="*/ 401936 h 605592"/>
                  <a:gd name="connsiteX18" fmla="*/ 316521 w 606580"/>
                  <a:gd name="connsiteY18" fmla="*/ 551828 h 605592"/>
                  <a:gd name="connsiteX19" fmla="*/ 290059 w 606580"/>
                  <a:gd name="connsiteY19" fmla="*/ 551828 h 605592"/>
                  <a:gd name="connsiteX20" fmla="*/ 290059 w 606580"/>
                  <a:gd name="connsiteY20" fmla="*/ 401936 h 605592"/>
                  <a:gd name="connsiteX21" fmla="*/ 247163 w 606580"/>
                  <a:gd name="connsiteY21" fmla="*/ 401936 h 605592"/>
                  <a:gd name="connsiteX22" fmla="*/ 206588 w 606580"/>
                  <a:gd name="connsiteY22" fmla="*/ 605592 h 605592"/>
                  <a:gd name="connsiteX23" fmla="*/ 180591 w 606580"/>
                  <a:gd name="connsiteY23" fmla="*/ 600494 h 605592"/>
                  <a:gd name="connsiteX24" fmla="*/ 220237 w 606580"/>
                  <a:gd name="connsiteY24" fmla="*/ 401936 h 605592"/>
                  <a:gd name="connsiteX25" fmla="*/ 0 w 606580"/>
                  <a:gd name="connsiteY25" fmla="*/ 401936 h 605592"/>
                  <a:gd name="connsiteX26" fmla="*/ 0 w 606580"/>
                  <a:gd name="connsiteY26" fmla="*/ 375703 h 605592"/>
                  <a:gd name="connsiteX27" fmla="*/ 39925 w 606580"/>
                  <a:gd name="connsiteY27" fmla="*/ 375703 h 605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06580" h="605592">
                    <a:moveTo>
                      <a:pt x="139649" y="323260"/>
                    </a:moveTo>
                    <a:lnTo>
                      <a:pt x="274852" y="323260"/>
                    </a:lnTo>
                    <a:lnTo>
                      <a:pt x="274852" y="349440"/>
                    </a:lnTo>
                    <a:lnTo>
                      <a:pt x="139649" y="349440"/>
                    </a:lnTo>
                    <a:close/>
                    <a:moveTo>
                      <a:pt x="66294" y="26233"/>
                    </a:moveTo>
                    <a:lnTo>
                      <a:pt x="66294" y="375703"/>
                    </a:lnTo>
                    <a:lnTo>
                      <a:pt x="540286" y="375703"/>
                    </a:lnTo>
                    <a:lnTo>
                      <a:pt x="540286" y="26233"/>
                    </a:lnTo>
                    <a:close/>
                    <a:moveTo>
                      <a:pt x="39925" y="0"/>
                    </a:moveTo>
                    <a:lnTo>
                      <a:pt x="566655" y="0"/>
                    </a:lnTo>
                    <a:lnTo>
                      <a:pt x="566655" y="375703"/>
                    </a:lnTo>
                    <a:lnTo>
                      <a:pt x="606580" y="375703"/>
                    </a:lnTo>
                    <a:lnTo>
                      <a:pt x="606580" y="401936"/>
                    </a:lnTo>
                    <a:lnTo>
                      <a:pt x="373716" y="401936"/>
                    </a:lnTo>
                    <a:lnTo>
                      <a:pt x="413269" y="600587"/>
                    </a:lnTo>
                    <a:lnTo>
                      <a:pt x="387364" y="605592"/>
                    </a:lnTo>
                    <a:lnTo>
                      <a:pt x="346790" y="401936"/>
                    </a:lnTo>
                    <a:lnTo>
                      <a:pt x="316521" y="401936"/>
                    </a:lnTo>
                    <a:lnTo>
                      <a:pt x="316521" y="551828"/>
                    </a:lnTo>
                    <a:lnTo>
                      <a:pt x="290059" y="551828"/>
                    </a:lnTo>
                    <a:lnTo>
                      <a:pt x="290059" y="401936"/>
                    </a:lnTo>
                    <a:lnTo>
                      <a:pt x="247163" y="401936"/>
                    </a:lnTo>
                    <a:lnTo>
                      <a:pt x="206588" y="605592"/>
                    </a:lnTo>
                    <a:lnTo>
                      <a:pt x="180591" y="600494"/>
                    </a:lnTo>
                    <a:lnTo>
                      <a:pt x="220237" y="401936"/>
                    </a:lnTo>
                    <a:lnTo>
                      <a:pt x="0" y="401936"/>
                    </a:lnTo>
                    <a:lnTo>
                      <a:pt x="0" y="375703"/>
                    </a:lnTo>
                    <a:lnTo>
                      <a:pt x="39925" y="37570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B9EEEC95-ECFE-44AB-A9D8-678527976A84}"/>
              </a:ext>
            </a:extLst>
          </p:cNvPr>
          <p:cNvGrpSpPr/>
          <p:nvPr/>
        </p:nvGrpSpPr>
        <p:grpSpPr>
          <a:xfrm>
            <a:off x="3185880" y="1400958"/>
            <a:ext cx="2772237" cy="3230171"/>
            <a:chOff x="3149601" y="-3175"/>
            <a:chExt cx="5891212" cy="6864351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5D9BC52B-FD12-439B-B093-7A5B5270A350}"/>
                </a:ext>
              </a:extLst>
            </p:cNvPr>
            <p:cNvGrpSpPr/>
            <p:nvPr/>
          </p:nvGrpSpPr>
          <p:grpSpPr>
            <a:xfrm>
              <a:off x="5487988" y="-3175"/>
              <a:ext cx="1212850" cy="1209676"/>
              <a:chOff x="5487988" y="-3175"/>
              <a:chExt cx="1212850" cy="1209676"/>
            </a:xfrm>
          </p:grpSpPr>
          <p:sp>
            <p:nvSpPr>
              <p:cNvPr id="120" name="ïşḻïďê-îṥļîḑé-Freeform 5">
                <a:extLst>
                  <a:ext uri="{FF2B5EF4-FFF2-40B4-BE49-F238E27FC236}">
                    <a16:creationId xmlns:a16="http://schemas.microsoft.com/office/drawing/2014/main" id="{B79D846E-9C0B-4021-A7EC-70C84CBD54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3388" y="23813"/>
                <a:ext cx="1162050" cy="1155700"/>
              </a:xfrm>
              <a:custGeom>
                <a:avLst/>
                <a:gdLst>
                  <a:gd name="T0" fmla="*/ 226 w 452"/>
                  <a:gd name="T1" fmla="*/ 451 h 451"/>
                  <a:gd name="T2" fmla="*/ 451 w 452"/>
                  <a:gd name="T3" fmla="*/ 225 h 451"/>
                  <a:gd name="T4" fmla="*/ 226 w 452"/>
                  <a:gd name="T5" fmla="*/ 0 h 451"/>
                  <a:gd name="T6" fmla="*/ 1 w 452"/>
                  <a:gd name="T7" fmla="*/ 226 h 451"/>
                  <a:gd name="T8" fmla="*/ 226 w 452"/>
                  <a:gd name="T9" fmla="*/ 451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2" h="451">
                    <a:moveTo>
                      <a:pt x="226" y="451"/>
                    </a:moveTo>
                    <a:cubicBezTo>
                      <a:pt x="350" y="450"/>
                      <a:pt x="452" y="349"/>
                      <a:pt x="451" y="225"/>
                    </a:cubicBezTo>
                    <a:cubicBezTo>
                      <a:pt x="451" y="101"/>
                      <a:pt x="350" y="0"/>
                      <a:pt x="226" y="0"/>
                    </a:cubicBezTo>
                    <a:cubicBezTo>
                      <a:pt x="102" y="0"/>
                      <a:pt x="0" y="102"/>
                      <a:pt x="1" y="226"/>
                    </a:cubicBezTo>
                    <a:cubicBezTo>
                      <a:pt x="1" y="350"/>
                      <a:pt x="102" y="451"/>
                      <a:pt x="226" y="451"/>
                    </a:cubicBez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21" name="ïşḻïďê-îṥļîḑé-Freeform 6">
                <a:extLst>
                  <a:ext uri="{FF2B5EF4-FFF2-40B4-BE49-F238E27FC236}">
                    <a16:creationId xmlns:a16="http://schemas.microsoft.com/office/drawing/2014/main" id="{8D3D9844-546C-4513-8284-5A338CDC48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7988" y="-3175"/>
                <a:ext cx="1212850" cy="1209675"/>
              </a:xfrm>
              <a:custGeom>
                <a:avLst/>
                <a:gdLst>
                  <a:gd name="T0" fmla="*/ 236 w 472"/>
                  <a:gd name="T1" fmla="*/ 0 h 471"/>
                  <a:gd name="T2" fmla="*/ 402 w 472"/>
                  <a:gd name="T3" fmla="*/ 68 h 471"/>
                  <a:gd name="T4" fmla="*/ 472 w 472"/>
                  <a:gd name="T5" fmla="*/ 235 h 471"/>
                  <a:gd name="T6" fmla="*/ 403 w 472"/>
                  <a:gd name="T7" fmla="*/ 402 h 471"/>
                  <a:gd name="T8" fmla="*/ 236 w 472"/>
                  <a:gd name="T9" fmla="*/ 471 h 471"/>
                  <a:gd name="T10" fmla="*/ 236 w 472"/>
                  <a:gd name="T11" fmla="*/ 450 h 471"/>
                  <a:gd name="T12" fmla="*/ 388 w 472"/>
                  <a:gd name="T13" fmla="*/ 387 h 471"/>
                  <a:gd name="T14" fmla="*/ 451 w 472"/>
                  <a:gd name="T15" fmla="*/ 235 h 471"/>
                  <a:gd name="T16" fmla="*/ 388 w 472"/>
                  <a:gd name="T17" fmla="*/ 83 h 471"/>
                  <a:gd name="T18" fmla="*/ 236 w 472"/>
                  <a:gd name="T19" fmla="*/ 20 h 471"/>
                  <a:gd name="T20" fmla="*/ 236 w 472"/>
                  <a:gd name="T21" fmla="*/ 0 h 471"/>
                  <a:gd name="T22" fmla="*/ 236 w 472"/>
                  <a:gd name="T23" fmla="*/ 471 h 471"/>
                  <a:gd name="T24" fmla="*/ 70 w 472"/>
                  <a:gd name="T25" fmla="*/ 402 h 471"/>
                  <a:gd name="T26" fmla="*/ 0 w 472"/>
                  <a:gd name="T27" fmla="*/ 236 h 471"/>
                  <a:gd name="T28" fmla="*/ 69 w 472"/>
                  <a:gd name="T29" fmla="*/ 69 h 471"/>
                  <a:gd name="T30" fmla="*/ 236 w 472"/>
                  <a:gd name="T31" fmla="*/ 0 h 471"/>
                  <a:gd name="T32" fmla="*/ 236 w 472"/>
                  <a:gd name="T33" fmla="*/ 20 h 471"/>
                  <a:gd name="T34" fmla="*/ 84 w 472"/>
                  <a:gd name="T35" fmla="*/ 83 h 471"/>
                  <a:gd name="T36" fmla="*/ 21 w 472"/>
                  <a:gd name="T37" fmla="*/ 236 h 471"/>
                  <a:gd name="T38" fmla="*/ 84 w 472"/>
                  <a:gd name="T39" fmla="*/ 388 h 471"/>
                  <a:gd name="T40" fmla="*/ 236 w 472"/>
                  <a:gd name="T41" fmla="*/ 450 h 471"/>
                  <a:gd name="T42" fmla="*/ 236 w 472"/>
                  <a:gd name="T4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2" h="471">
                    <a:moveTo>
                      <a:pt x="236" y="0"/>
                    </a:moveTo>
                    <a:cubicBezTo>
                      <a:pt x="301" y="0"/>
                      <a:pt x="360" y="26"/>
                      <a:pt x="402" y="68"/>
                    </a:cubicBezTo>
                    <a:cubicBezTo>
                      <a:pt x="445" y="111"/>
                      <a:pt x="471" y="170"/>
                      <a:pt x="472" y="235"/>
                    </a:cubicBezTo>
                    <a:cubicBezTo>
                      <a:pt x="472" y="300"/>
                      <a:pt x="445" y="359"/>
                      <a:pt x="403" y="402"/>
                    </a:cubicBezTo>
                    <a:cubicBezTo>
                      <a:pt x="360" y="444"/>
                      <a:pt x="301" y="471"/>
                      <a:pt x="236" y="471"/>
                    </a:cubicBezTo>
                    <a:cubicBezTo>
                      <a:pt x="236" y="450"/>
                      <a:pt x="236" y="450"/>
                      <a:pt x="236" y="450"/>
                    </a:cubicBezTo>
                    <a:cubicBezTo>
                      <a:pt x="296" y="450"/>
                      <a:pt x="349" y="426"/>
                      <a:pt x="388" y="387"/>
                    </a:cubicBezTo>
                    <a:cubicBezTo>
                      <a:pt x="427" y="348"/>
                      <a:pt x="451" y="294"/>
                      <a:pt x="451" y="235"/>
                    </a:cubicBezTo>
                    <a:cubicBezTo>
                      <a:pt x="451" y="176"/>
                      <a:pt x="427" y="122"/>
                      <a:pt x="388" y="83"/>
                    </a:cubicBezTo>
                    <a:cubicBezTo>
                      <a:pt x="349" y="44"/>
                      <a:pt x="295" y="20"/>
                      <a:pt x="236" y="20"/>
                    </a:cubicBezTo>
                    <a:lnTo>
                      <a:pt x="236" y="0"/>
                    </a:lnTo>
                    <a:close/>
                    <a:moveTo>
                      <a:pt x="236" y="471"/>
                    </a:moveTo>
                    <a:cubicBezTo>
                      <a:pt x="171" y="471"/>
                      <a:pt x="112" y="445"/>
                      <a:pt x="70" y="402"/>
                    </a:cubicBezTo>
                    <a:cubicBezTo>
                      <a:pt x="27" y="360"/>
                      <a:pt x="1" y="301"/>
                      <a:pt x="0" y="236"/>
                    </a:cubicBezTo>
                    <a:cubicBezTo>
                      <a:pt x="0" y="171"/>
                      <a:pt x="27" y="112"/>
                      <a:pt x="69" y="69"/>
                    </a:cubicBezTo>
                    <a:cubicBezTo>
                      <a:pt x="112" y="26"/>
                      <a:pt x="171" y="0"/>
                      <a:pt x="236" y="0"/>
                    </a:cubicBezTo>
                    <a:cubicBezTo>
                      <a:pt x="236" y="20"/>
                      <a:pt x="236" y="20"/>
                      <a:pt x="236" y="20"/>
                    </a:cubicBezTo>
                    <a:cubicBezTo>
                      <a:pt x="176" y="20"/>
                      <a:pt x="123" y="45"/>
                      <a:pt x="84" y="83"/>
                    </a:cubicBezTo>
                    <a:cubicBezTo>
                      <a:pt x="45" y="122"/>
                      <a:pt x="21" y="176"/>
                      <a:pt x="21" y="236"/>
                    </a:cubicBezTo>
                    <a:cubicBezTo>
                      <a:pt x="21" y="295"/>
                      <a:pt x="45" y="349"/>
                      <a:pt x="84" y="388"/>
                    </a:cubicBezTo>
                    <a:cubicBezTo>
                      <a:pt x="123" y="426"/>
                      <a:pt x="177" y="450"/>
                      <a:pt x="236" y="450"/>
                    </a:cubicBezTo>
                    <a:lnTo>
                      <a:pt x="236" y="471"/>
                    </a:lnTo>
                    <a:close/>
                  </a:path>
                </a:pathLst>
              </a:custGeom>
              <a:solidFill>
                <a:srgbClr val="4B4C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22" name="ïşḻïďê-îṥļîḑé-Freeform 7">
                <a:extLst>
                  <a:ext uri="{FF2B5EF4-FFF2-40B4-BE49-F238E27FC236}">
                    <a16:creationId xmlns:a16="http://schemas.microsoft.com/office/drawing/2014/main" id="{DA607A0E-C96C-4371-AD96-5C19E0E1A3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1663" y="395288"/>
                <a:ext cx="444500" cy="236538"/>
              </a:xfrm>
              <a:custGeom>
                <a:avLst/>
                <a:gdLst>
                  <a:gd name="T0" fmla="*/ 165 w 173"/>
                  <a:gd name="T1" fmla="*/ 71 h 92"/>
                  <a:gd name="T2" fmla="*/ 170 w 173"/>
                  <a:gd name="T3" fmla="*/ 85 h 92"/>
                  <a:gd name="T4" fmla="*/ 157 w 173"/>
                  <a:gd name="T5" fmla="*/ 90 h 92"/>
                  <a:gd name="T6" fmla="*/ 8 w 173"/>
                  <a:gd name="T7" fmla="*/ 21 h 92"/>
                  <a:gd name="T8" fmla="*/ 3 w 173"/>
                  <a:gd name="T9" fmla="*/ 8 h 92"/>
                  <a:gd name="T10" fmla="*/ 16 w 173"/>
                  <a:gd name="T11" fmla="*/ 3 h 92"/>
                  <a:gd name="T12" fmla="*/ 165 w 173"/>
                  <a:gd name="T13" fmla="*/ 7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3" h="92">
                    <a:moveTo>
                      <a:pt x="165" y="71"/>
                    </a:moveTo>
                    <a:cubicBezTo>
                      <a:pt x="170" y="73"/>
                      <a:pt x="173" y="79"/>
                      <a:pt x="170" y="85"/>
                    </a:cubicBezTo>
                    <a:cubicBezTo>
                      <a:pt x="168" y="90"/>
                      <a:pt x="162" y="92"/>
                      <a:pt x="157" y="90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3" y="19"/>
                      <a:pt x="0" y="13"/>
                      <a:pt x="3" y="8"/>
                    </a:cubicBezTo>
                    <a:cubicBezTo>
                      <a:pt x="5" y="3"/>
                      <a:pt x="11" y="0"/>
                      <a:pt x="16" y="3"/>
                    </a:cubicBezTo>
                    <a:lnTo>
                      <a:pt x="165" y="71"/>
                    </a:lnTo>
                    <a:close/>
                  </a:path>
                </a:pathLst>
              </a:custGeom>
              <a:solidFill>
                <a:srgbClr val="4B4C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23" name="ïşḻïďê-îṥļîḑé-Freeform 8">
                <a:extLst>
                  <a:ext uri="{FF2B5EF4-FFF2-40B4-BE49-F238E27FC236}">
                    <a16:creationId xmlns:a16="http://schemas.microsoft.com/office/drawing/2014/main" id="{3588D522-7212-4049-921F-7E189E0166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5838" y="412750"/>
                <a:ext cx="255588" cy="219075"/>
              </a:xfrm>
              <a:custGeom>
                <a:avLst/>
                <a:gdLst>
                  <a:gd name="T0" fmla="*/ 17 w 99"/>
                  <a:gd name="T1" fmla="*/ 81 h 85"/>
                  <a:gd name="T2" fmla="*/ 3 w 99"/>
                  <a:gd name="T3" fmla="*/ 80 h 85"/>
                  <a:gd name="T4" fmla="*/ 5 w 99"/>
                  <a:gd name="T5" fmla="*/ 65 h 85"/>
                  <a:gd name="T6" fmla="*/ 81 w 99"/>
                  <a:gd name="T7" fmla="*/ 4 h 85"/>
                  <a:gd name="T8" fmla="*/ 95 w 99"/>
                  <a:gd name="T9" fmla="*/ 5 h 85"/>
                  <a:gd name="T10" fmla="*/ 93 w 99"/>
                  <a:gd name="T11" fmla="*/ 20 h 85"/>
                  <a:gd name="T12" fmla="*/ 17 w 99"/>
                  <a:gd name="T13" fmla="*/ 8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85">
                    <a:moveTo>
                      <a:pt x="17" y="81"/>
                    </a:moveTo>
                    <a:cubicBezTo>
                      <a:pt x="13" y="85"/>
                      <a:pt x="7" y="84"/>
                      <a:pt x="3" y="80"/>
                    </a:cubicBezTo>
                    <a:cubicBezTo>
                      <a:pt x="0" y="75"/>
                      <a:pt x="0" y="69"/>
                      <a:pt x="5" y="65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85" y="0"/>
                      <a:pt x="91" y="1"/>
                      <a:pt x="95" y="5"/>
                    </a:cubicBezTo>
                    <a:cubicBezTo>
                      <a:pt x="99" y="10"/>
                      <a:pt x="98" y="16"/>
                      <a:pt x="93" y="20"/>
                    </a:cubicBezTo>
                    <a:lnTo>
                      <a:pt x="17" y="81"/>
                    </a:lnTo>
                    <a:close/>
                  </a:path>
                </a:pathLst>
              </a:custGeom>
              <a:solidFill>
                <a:srgbClr val="4B4C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24" name="ïşḻïďê-îṥļîḑé-Freeform 9">
                <a:extLst>
                  <a:ext uri="{FF2B5EF4-FFF2-40B4-BE49-F238E27FC236}">
                    <a16:creationId xmlns:a16="http://schemas.microsoft.com/office/drawing/2014/main" id="{0EBDACEC-2C9E-48BE-9467-3A2B65D79B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5838" y="-3175"/>
                <a:ext cx="53975" cy="131763"/>
              </a:xfrm>
              <a:custGeom>
                <a:avLst/>
                <a:gdLst>
                  <a:gd name="T0" fmla="*/ 0 w 21"/>
                  <a:gd name="T1" fmla="*/ 10 h 51"/>
                  <a:gd name="T2" fmla="*/ 11 w 21"/>
                  <a:gd name="T3" fmla="*/ 0 h 51"/>
                  <a:gd name="T4" fmla="*/ 21 w 21"/>
                  <a:gd name="T5" fmla="*/ 10 h 51"/>
                  <a:gd name="T6" fmla="*/ 21 w 21"/>
                  <a:gd name="T7" fmla="*/ 40 h 51"/>
                  <a:gd name="T8" fmla="*/ 11 w 21"/>
                  <a:gd name="T9" fmla="*/ 51 h 51"/>
                  <a:gd name="T10" fmla="*/ 0 w 21"/>
                  <a:gd name="T11" fmla="*/ 40 h 51"/>
                  <a:gd name="T12" fmla="*/ 0 w 21"/>
                  <a:gd name="T13" fmla="*/ 1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51">
                    <a:moveTo>
                      <a:pt x="0" y="10"/>
                    </a:moveTo>
                    <a:cubicBezTo>
                      <a:pt x="0" y="4"/>
                      <a:pt x="5" y="0"/>
                      <a:pt x="11" y="0"/>
                    </a:cubicBezTo>
                    <a:cubicBezTo>
                      <a:pt x="16" y="0"/>
                      <a:pt x="21" y="4"/>
                      <a:pt x="21" y="10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21" y="46"/>
                      <a:pt x="16" y="51"/>
                      <a:pt x="11" y="51"/>
                    </a:cubicBezTo>
                    <a:cubicBezTo>
                      <a:pt x="5" y="51"/>
                      <a:pt x="0" y="46"/>
                      <a:pt x="0" y="40"/>
                    </a:cubicBez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4B4C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25" name="ïşḻïďê-îṥļîḑé-Freeform 10">
                <a:extLst>
                  <a:ext uri="{FF2B5EF4-FFF2-40B4-BE49-F238E27FC236}">
                    <a16:creationId xmlns:a16="http://schemas.microsoft.com/office/drawing/2014/main" id="{B2D6C870-E468-4C99-A234-C84D4BDB64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0663" y="574675"/>
                <a:ext cx="130175" cy="50800"/>
              </a:xfrm>
              <a:custGeom>
                <a:avLst/>
                <a:gdLst>
                  <a:gd name="T0" fmla="*/ 40 w 51"/>
                  <a:gd name="T1" fmla="*/ 0 h 20"/>
                  <a:gd name="T2" fmla="*/ 51 w 51"/>
                  <a:gd name="T3" fmla="*/ 10 h 20"/>
                  <a:gd name="T4" fmla="*/ 40 w 51"/>
                  <a:gd name="T5" fmla="*/ 20 h 20"/>
                  <a:gd name="T6" fmla="*/ 10 w 51"/>
                  <a:gd name="T7" fmla="*/ 20 h 20"/>
                  <a:gd name="T8" fmla="*/ 0 w 51"/>
                  <a:gd name="T9" fmla="*/ 10 h 20"/>
                  <a:gd name="T10" fmla="*/ 10 w 51"/>
                  <a:gd name="T11" fmla="*/ 0 h 20"/>
                  <a:gd name="T12" fmla="*/ 40 w 51"/>
                  <a:gd name="T1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20">
                    <a:moveTo>
                      <a:pt x="40" y="0"/>
                    </a:moveTo>
                    <a:cubicBezTo>
                      <a:pt x="46" y="0"/>
                      <a:pt x="51" y="4"/>
                      <a:pt x="51" y="10"/>
                    </a:cubicBezTo>
                    <a:cubicBezTo>
                      <a:pt x="51" y="16"/>
                      <a:pt x="46" y="20"/>
                      <a:pt x="4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4" y="20"/>
                      <a:pt x="0" y="16"/>
                      <a:pt x="0" y="10"/>
                    </a:cubicBezTo>
                    <a:cubicBezTo>
                      <a:pt x="0" y="4"/>
                      <a:pt x="4" y="0"/>
                      <a:pt x="10" y="0"/>
                    </a:cubicBez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4B4C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26" name="ïşḻïďê-îṥļîḑé-Freeform 11">
                <a:extLst>
                  <a:ext uri="{FF2B5EF4-FFF2-40B4-BE49-F238E27FC236}">
                    <a16:creationId xmlns:a16="http://schemas.microsoft.com/office/drawing/2014/main" id="{DA5B6516-64D9-4E4E-A834-8CC7E14AB1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9013" y="1074738"/>
                <a:ext cx="53975" cy="131763"/>
              </a:xfrm>
              <a:custGeom>
                <a:avLst/>
                <a:gdLst>
                  <a:gd name="T0" fmla="*/ 21 w 21"/>
                  <a:gd name="T1" fmla="*/ 41 h 51"/>
                  <a:gd name="T2" fmla="*/ 10 w 21"/>
                  <a:gd name="T3" fmla="*/ 51 h 51"/>
                  <a:gd name="T4" fmla="*/ 0 w 21"/>
                  <a:gd name="T5" fmla="*/ 41 h 51"/>
                  <a:gd name="T6" fmla="*/ 0 w 21"/>
                  <a:gd name="T7" fmla="*/ 10 h 51"/>
                  <a:gd name="T8" fmla="*/ 10 w 21"/>
                  <a:gd name="T9" fmla="*/ 0 h 51"/>
                  <a:gd name="T10" fmla="*/ 21 w 21"/>
                  <a:gd name="T11" fmla="*/ 10 h 51"/>
                  <a:gd name="T12" fmla="*/ 21 w 21"/>
                  <a:gd name="T13" fmla="*/ 4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51">
                    <a:moveTo>
                      <a:pt x="21" y="41"/>
                    </a:moveTo>
                    <a:cubicBezTo>
                      <a:pt x="21" y="46"/>
                      <a:pt x="16" y="51"/>
                      <a:pt x="10" y="51"/>
                    </a:cubicBezTo>
                    <a:cubicBezTo>
                      <a:pt x="5" y="51"/>
                      <a:pt x="0" y="46"/>
                      <a:pt x="0" y="4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0" y="0"/>
                    </a:cubicBezTo>
                    <a:cubicBezTo>
                      <a:pt x="16" y="0"/>
                      <a:pt x="21" y="4"/>
                      <a:pt x="21" y="10"/>
                    </a:cubicBezTo>
                    <a:lnTo>
                      <a:pt x="21" y="41"/>
                    </a:lnTo>
                    <a:close/>
                  </a:path>
                </a:pathLst>
              </a:custGeom>
              <a:solidFill>
                <a:srgbClr val="4B4C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27" name="ïşḻïďê-îṥļîḑé-Freeform 12">
                <a:extLst>
                  <a:ext uri="{FF2B5EF4-FFF2-40B4-BE49-F238E27FC236}">
                    <a16:creationId xmlns:a16="http://schemas.microsoft.com/office/drawing/2014/main" id="{19AA509B-BA05-42A3-8416-EE2CDF4016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7988" y="574675"/>
                <a:ext cx="131763" cy="53975"/>
              </a:xfrm>
              <a:custGeom>
                <a:avLst/>
                <a:gdLst>
                  <a:gd name="T0" fmla="*/ 11 w 51"/>
                  <a:gd name="T1" fmla="*/ 21 h 21"/>
                  <a:gd name="T2" fmla="*/ 0 w 51"/>
                  <a:gd name="T3" fmla="*/ 11 h 21"/>
                  <a:gd name="T4" fmla="*/ 11 w 51"/>
                  <a:gd name="T5" fmla="*/ 0 h 21"/>
                  <a:gd name="T6" fmla="*/ 41 w 51"/>
                  <a:gd name="T7" fmla="*/ 0 h 21"/>
                  <a:gd name="T8" fmla="*/ 51 w 51"/>
                  <a:gd name="T9" fmla="*/ 11 h 21"/>
                  <a:gd name="T10" fmla="*/ 41 w 51"/>
                  <a:gd name="T11" fmla="*/ 21 h 21"/>
                  <a:gd name="T12" fmla="*/ 11 w 51"/>
                  <a:gd name="T1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21">
                    <a:moveTo>
                      <a:pt x="11" y="21"/>
                    </a:moveTo>
                    <a:cubicBezTo>
                      <a:pt x="5" y="21"/>
                      <a:pt x="0" y="16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7" y="0"/>
                      <a:pt x="51" y="5"/>
                      <a:pt x="51" y="11"/>
                    </a:cubicBezTo>
                    <a:cubicBezTo>
                      <a:pt x="51" y="16"/>
                      <a:pt x="47" y="21"/>
                      <a:pt x="41" y="21"/>
                    </a:cubicBezTo>
                    <a:lnTo>
                      <a:pt x="11" y="21"/>
                    </a:lnTo>
                    <a:close/>
                  </a:path>
                </a:pathLst>
              </a:custGeom>
              <a:solidFill>
                <a:srgbClr val="4B4C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28" name="ïşḻïďê-îṥļîḑé-Freeform 13">
                <a:extLst>
                  <a:ext uri="{FF2B5EF4-FFF2-40B4-BE49-F238E27FC236}">
                    <a16:creationId xmlns:a16="http://schemas.microsoft.com/office/drawing/2014/main" id="{4C176F1D-1012-4F5F-B271-3DC62F56B7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3488" y="69850"/>
                <a:ext cx="100013" cy="127000"/>
              </a:xfrm>
              <a:custGeom>
                <a:avLst/>
                <a:gdLst>
                  <a:gd name="T0" fmla="*/ 18 w 39"/>
                  <a:gd name="T1" fmla="*/ 7 h 50"/>
                  <a:gd name="T2" fmla="*/ 32 w 39"/>
                  <a:gd name="T3" fmla="*/ 3 h 50"/>
                  <a:gd name="T4" fmla="*/ 36 w 39"/>
                  <a:gd name="T5" fmla="*/ 17 h 50"/>
                  <a:gd name="T6" fmla="*/ 21 w 39"/>
                  <a:gd name="T7" fmla="*/ 43 h 50"/>
                  <a:gd name="T8" fmla="*/ 7 w 39"/>
                  <a:gd name="T9" fmla="*/ 47 h 50"/>
                  <a:gd name="T10" fmla="*/ 3 w 39"/>
                  <a:gd name="T11" fmla="*/ 33 h 50"/>
                  <a:gd name="T12" fmla="*/ 18 w 39"/>
                  <a:gd name="T13" fmla="*/ 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50">
                    <a:moveTo>
                      <a:pt x="18" y="7"/>
                    </a:moveTo>
                    <a:cubicBezTo>
                      <a:pt x="21" y="2"/>
                      <a:pt x="28" y="0"/>
                      <a:pt x="32" y="3"/>
                    </a:cubicBezTo>
                    <a:cubicBezTo>
                      <a:pt x="37" y="6"/>
                      <a:pt x="39" y="12"/>
                      <a:pt x="36" y="17"/>
                    </a:cubicBezTo>
                    <a:cubicBezTo>
                      <a:pt x="21" y="43"/>
                      <a:pt x="21" y="43"/>
                      <a:pt x="21" y="43"/>
                    </a:cubicBezTo>
                    <a:cubicBezTo>
                      <a:pt x="18" y="48"/>
                      <a:pt x="12" y="50"/>
                      <a:pt x="7" y="47"/>
                    </a:cubicBezTo>
                    <a:cubicBezTo>
                      <a:pt x="2" y="44"/>
                      <a:pt x="0" y="38"/>
                      <a:pt x="3" y="33"/>
                    </a:cubicBezTo>
                    <a:lnTo>
                      <a:pt x="18" y="7"/>
                    </a:lnTo>
                    <a:close/>
                  </a:path>
                </a:pathLst>
              </a:custGeom>
              <a:solidFill>
                <a:srgbClr val="4B4C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29" name="ïşḻïďê-îṥļîḑé-Freeform 14">
                <a:extLst>
                  <a:ext uri="{FF2B5EF4-FFF2-40B4-BE49-F238E27FC236}">
                    <a16:creationId xmlns:a16="http://schemas.microsoft.com/office/drawing/2014/main" id="{8819E70B-F830-4C02-A9BF-5E88136DD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820738"/>
                <a:ext cx="128588" cy="98425"/>
              </a:xfrm>
              <a:custGeom>
                <a:avLst/>
                <a:gdLst>
                  <a:gd name="T0" fmla="*/ 43 w 50"/>
                  <a:gd name="T1" fmla="*/ 18 h 38"/>
                  <a:gd name="T2" fmla="*/ 47 w 50"/>
                  <a:gd name="T3" fmla="*/ 32 h 38"/>
                  <a:gd name="T4" fmla="*/ 33 w 50"/>
                  <a:gd name="T5" fmla="*/ 35 h 38"/>
                  <a:gd name="T6" fmla="*/ 7 w 50"/>
                  <a:gd name="T7" fmla="*/ 20 h 38"/>
                  <a:gd name="T8" fmla="*/ 3 w 50"/>
                  <a:gd name="T9" fmla="*/ 6 h 38"/>
                  <a:gd name="T10" fmla="*/ 17 w 50"/>
                  <a:gd name="T11" fmla="*/ 3 h 38"/>
                  <a:gd name="T12" fmla="*/ 43 w 50"/>
                  <a:gd name="T13" fmla="*/ 1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8">
                    <a:moveTo>
                      <a:pt x="43" y="18"/>
                    </a:moveTo>
                    <a:cubicBezTo>
                      <a:pt x="48" y="21"/>
                      <a:pt x="50" y="27"/>
                      <a:pt x="47" y="32"/>
                    </a:cubicBezTo>
                    <a:cubicBezTo>
                      <a:pt x="44" y="37"/>
                      <a:pt x="38" y="38"/>
                      <a:pt x="33" y="35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2" y="17"/>
                      <a:pt x="0" y="11"/>
                      <a:pt x="3" y="6"/>
                    </a:cubicBezTo>
                    <a:cubicBezTo>
                      <a:pt x="6" y="1"/>
                      <a:pt x="12" y="0"/>
                      <a:pt x="17" y="3"/>
                    </a:cubicBezTo>
                    <a:lnTo>
                      <a:pt x="43" y="18"/>
                    </a:lnTo>
                    <a:close/>
                  </a:path>
                </a:pathLst>
              </a:custGeom>
              <a:solidFill>
                <a:srgbClr val="4B4C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30" name="ïşḻïďê-îṥļîḑé-Freeform 15">
                <a:extLst>
                  <a:ext uri="{FF2B5EF4-FFF2-40B4-BE49-F238E27FC236}">
                    <a16:creationId xmlns:a16="http://schemas.microsoft.com/office/drawing/2014/main" id="{310DA370-FCA1-43A5-A7D8-4CDBA80496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5326" y="1004888"/>
                <a:ext cx="101600" cy="127000"/>
              </a:xfrm>
              <a:custGeom>
                <a:avLst/>
                <a:gdLst>
                  <a:gd name="T0" fmla="*/ 21 w 39"/>
                  <a:gd name="T1" fmla="*/ 43 h 49"/>
                  <a:gd name="T2" fmla="*/ 7 w 39"/>
                  <a:gd name="T3" fmla="*/ 46 h 49"/>
                  <a:gd name="T4" fmla="*/ 3 w 39"/>
                  <a:gd name="T5" fmla="*/ 33 h 49"/>
                  <a:gd name="T6" fmla="*/ 18 w 39"/>
                  <a:gd name="T7" fmla="*/ 6 h 49"/>
                  <a:gd name="T8" fmla="*/ 32 w 39"/>
                  <a:gd name="T9" fmla="*/ 2 h 49"/>
                  <a:gd name="T10" fmla="*/ 36 w 39"/>
                  <a:gd name="T11" fmla="*/ 16 h 49"/>
                  <a:gd name="T12" fmla="*/ 21 w 39"/>
                  <a:gd name="T13" fmla="*/ 4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49">
                    <a:moveTo>
                      <a:pt x="21" y="43"/>
                    </a:moveTo>
                    <a:cubicBezTo>
                      <a:pt x="18" y="48"/>
                      <a:pt x="12" y="49"/>
                      <a:pt x="7" y="46"/>
                    </a:cubicBezTo>
                    <a:cubicBezTo>
                      <a:pt x="2" y="44"/>
                      <a:pt x="0" y="37"/>
                      <a:pt x="3" y="33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21" y="1"/>
                      <a:pt x="27" y="0"/>
                      <a:pt x="32" y="2"/>
                    </a:cubicBezTo>
                    <a:cubicBezTo>
                      <a:pt x="37" y="5"/>
                      <a:pt x="39" y="11"/>
                      <a:pt x="36" y="16"/>
                    </a:cubicBezTo>
                    <a:lnTo>
                      <a:pt x="21" y="43"/>
                    </a:lnTo>
                    <a:close/>
                  </a:path>
                </a:pathLst>
              </a:custGeom>
              <a:solidFill>
                <a:srgbClr val="4B4C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31" name="ïşḻïďê-îṥļîḑé-Freeform 16">
                <a:extLst>
                  <a:ext uri="{FF2B5EF4-FFF2-40B4-BE49-F238E27FC236}">
                    <a16:creationId xmlns:a16="http://schemas.microsoft.com/office/drawing/2014/main" id="{025B9E96-DBA6-40B9-98F9-B374F74A4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2601" y="282575"/>
                <a:ext cx="128588" cy="100013"/>
              </a:xfrm>
              <a:custGeom>
                <a:avLst/>
                <a:gdLst>
                  <a:gd name="T0" fmla="*/ 7 w 50"/>
                  <a:gd name="T1" fmla="*/ 21 h 39"/>
                  <a:gd name="T2" fmla="*/ 3 w 50"/>
                  <a:gd name="T3" fmla="*/ 7 h 39"/>
                  <a:gd name="T4" fmla="*/ 17 w 50"/>
                  <a:gd name="T5" fmla="*/ 3 h 39"/>
                  <a:gd name="T6" fmla="*/ 43 w 50"/>
                  <a:gd name="T7" fmla="*/ 18 h 39"/>
                  <a:gd name="T8" fmla="*/ 47 w 50"/>
                  <a:gd name="T9" fmla="*/ 32 h 39"/>
                  <a:gd name="T10" fmla="*/ 33 w 50"/>
                  <a:gd name="T11" fmla="*/ 36 h 39"/>
                  <a:gd name="T12" fmla="*/ 7 w 50"/>
                  <a:gd name="T13" fmla="*/ 2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9">
                    <a:moveTo>
                      <a:pt x="7" y="21"/>
                    </a:moveTo>
                    <a:cubicBezTo>
                      <a:pt x="2" y="18"/>
                      <a:pt x="0" y="12"/>
                      <a:pt x="3" y="7"/>
                    </a:cubicBezTo>
                    <a:cubicBezTo>
                      <a:pt x="6" y="2"/>
                      <a:pt x="12" y="0"/>
                      <a:pt x="17" y="3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8" y="21"/>
                      <a:pt x="50" y="27"/>
                      <a:pt x="47" y="32"/>
                    </a:cubicBezTo>
                    <a:cubicBezTo>
                      <a:pt x="44" y="37"/>
                      <a:pt x="38" y="39"/>
                      <a:pt x="33" y="36"/>
                    </a:cubicBezTo>
                    <a:lnTo>
                      <a:pt x="7" y="21"/>
                    </a:lnTo>
                    <a:close/>
                  </a:path>
                </a:pathLst>
              </a:custGeom>
              <a:solidFill>
                <a:srgbClr val="4B4C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32" name="ïşḻïďê-îṥļîḑé-Freeform 17">
                <a:extLst>
                  <a:ext uri="{FF2B5EF4-FFF2-40B4-BE49-F238E27FC236}">
                    <a16:creationId xmlns:a16="http://schemas.microsoft.com/office/drawing/2014/main" id="{80D90D6C-B981-4F7E-9D6A-5F326342E9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282575"/>
                <a:ext cx="128588" cy="96838"/>
              </a:xfrm>
              <a:custGeom>
                <a:avLst/>
                <a:gdLst>
                  <a:gd name="T0" fmla="*/ 33 w 50"/>
                  <a:gd name="T1" fmla="*/ 2 h 38"/>
                  <a:gd name="T2" fmla="*/ 47 w 50"/>
                  <a:gd name="T3" fmla="*/ 6 h 38"/>
                  <a:gd name="T4" fmla="*/ 43 w 50"/>
                  <a:gd name="T5" fmla="*/ 20 h 38"/>
                  <a:gd name="T6" fmla="*/ 17 w 50"/>
                  <a:gd name="T7" fmla="*/ 35 h 38"/>
                  <a:gd name="T8" fmla="*/ 3 w 50"/>
                  <a:gd name="T9" fmla="*/ 32 h 38"/>
                  <a:gd name="T10" fmla="*/ 6 w 50"/>
                  <a:gd name="T11" fmla="*/ 18 h 38"/>
                  <a:gd name="T12" fmla="*/ 33 w 50"/>
                  <a:gd name="T13" fmla="*/ 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8">
                    <a:moveTo>
                      <a:pt x="33" y="2"/>
                    </a:moveTo>
                    <a:cubicBezTo>
                      <a:pt x="38" y="0"/>
                      <a:pt x="44" y="1"/>
                      <a:pt x="47" y="6"/>
                    </a:cubicBezTo>
                    <a:cubicBezTo>
                      <a:pt x="50" y="11"/>
                      <a:pt x="48" y="17"/>
                      <a:pt x="43" y="20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2" y="38"/>
                      <a:pt x="6" y="37"/>
                      <a:pt x="3" y="32"/>
                    </a:cubicBezTo>
                    <a:cubicBezTo>
                      <a:pt x="0" y="27"/>
                      <a:pt x="2" y="21"/>
                      <a:pt x="6" y="18"/>
                    </a:cubicBezTo>
                    <a:lnTo>
                      <a:pt x="33" y="2"/>
                    </a:lnTo>
                    <a:close/>
                  </a:path>
                </a:pathLst>
              </a:custGeom>
              <a:solidFill>
                <a:srgbClr val="4B4C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33" name="ïşḻïďê-îṥļîḑé-Freeform 18">
                <a:extLst>
                  <a:ext uri="{FF2B5EF4-FFF2-40B4-BE49-F238E27FC236}">
                    <a16:creationId xmlns:a16="http://schemas.microsoft.com/office/drawing/2014/main" id="{5BD9BD9A-1485-4C07-BF42-849FB070A7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5076" y="1003300"/>
                <a:ext cx="101600" cy="128588"/>
              </a:xfrm>
              <a:custGeom>
                <a:avLst/>
                <a:gdLst>
                  <a:gd name="T0" fmla="*/ 36 w 39"/>
                  <a:gd name="T1" fmla="*/ 33 h 50"/>
                  <a:gd name="T2" fmla="*/ 32 w 39"/>
                  <a:gd name="T3" fmla="*/ 47 h 50"/>
                  <a:gd name="T4" fmla="*/ 18 w 39"/>
                  <a:gd name="T5" fmla="*/ 43 h 50"/>
                  <a:gd name="T6" fmla="*/ 3 w 39"/>
                  <a:gd name="T7" fmla="*/ 17 h 50"/>
                  <a:gd name="T8" fmla="*/ 7 w 39"/>
                  <a:gd name="T9" fmla="*/ 3 h 50"/>
                  <a:gd name="T10" fmla="*/ 21 w 39"/>
                  <a:gd name="T11" fmla="*/ 7 h 50"/>
                  <a:gd name="T12" fmla="*/ 36 w 39"/>
                  <a:gd name="T13" fmla="*/ 3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50">
                    <a:moveTo>
                      <a:pt x="36" y="33"/>
                    </a:moveTo>
                    <a:cubicBezTo>
                      <a:pt x="39" y="38"/>
                      <a:pt x="37" y="44"/>
                      <a:pt x="32" y="47"/>
                    </a:cubicBezTo>
                    <a:cubicBezTo>
                      <a:pt x="27" y="50"/>
                      <a:pt x="21" y="48"/>
                      <a:pt x="18" y="4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0" y="12"/>
                      <a:pt x="2" y="6"/>
                      <a:pt x="7" y="3"/>
                    </a:cubicBezTo>
                    <a:cubicBezTo>
                      <a:pt x="11" y="0"/>
                      <a:pt x="18" y="2"/>
                      <a:pt x="21" y="7"/>
                    </a:cubicBez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4B4C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34" name="ïşḻïďê-îṥļîḑé-Freeform 19">
                <a:extLst>
                  <a:ext uri="{FF2B5EF4-FFF2-40B4-BE49-F238E27FC236}">
                    <a16:creationId xmlns:a16="http://schemas.microsoft.com/office/drawing/2014/main" id="{6C85115A-9E2E-4C80-BB42-79EF65EC1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2601" y="820738"/>
                <a:ext cx="128588" cy="100013"/>
              </a:xfrm>
              <a:custGeom>
                <a:avLst/>
                <a:gdLst>
                  <a:gd name="T0" fmla="*/ 17 w 50"/>
                  <a:gd name="T1" fmla="*/ 36 h 39"/>
                  <a:gd name="T2" fmla="*/ 3 w 50"/>
                  <a:gd name="T3" fmla="*/ 32 h 39"/>
                  <a:gd name="T4" fmla="*/ 7 w 50"/>
                  <a:gd name="T5" fmla="*/ 18 h 39"/>
                  <a:gd name="T6" fmla="*/ 33 w 50"/>
                  <a:gd name="T7" fmla="*/ 3 h 39"/>
                  <a:gd name="T8" fmla="*/ 47 w 50"/>
                  <a:gd name="T9" fmla="*/ 7 h 39"/>
                  <a:gd name="T10" fmla="*/ 44 w 50"/>
                  <a:gd name="T11" fmla="*/ 21 h 39"/>
                  <a:gd name="T12" fmla="*/ 17 w 50"/>
                  <a:gd name="T13" fmla="*/ 3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9">
                    <a:moveTo>
                      <a:pt x="17" y="36"/>
                    </a:moveTo>
                    <a:cubicBezTo>
                      <a:pt x="12" y="39"/>
                      <a:pt x="6" y="37"/>
                      <a:pt x="3" y="32"/>
                    </a:cubicBezTo>
                    <a:cubicBezTo>
                      <a:pt x="0" y="28"/>
                      <a:pt x="2" y="21"/>
                      <a:pt x="7" y="18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8" y="0"/>
                      <a:pt x="44" y="2"/>
                      <a:pt x="47" y="7"/>
                    </a:cubicBezTo>
                    <a:cubicBezTo>
                      <a:pt x="50" y="12"/>
                      <a:pt x="48" y="18"/>
                      <a:pt x="44" y="21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4B4C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35" name="ïşḻïďê-îṥļîḑé-Freeform 20">
                <a:extLst>
                  <a:ext uri="{FF2B5EF4-FFF2-40B4-BE49-F238E27FC236}">
                    <a16:creationId xmlns:a16="http://schemas.microsoft.com/office/drawing/2014/main" id="{34DA4927-76C1-4216-B05A-4596496656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3738" y="71438"/>
                <a:ext cx="100013" cy="125413"/>
              </a:xfrm>
              <a:custGeom>
                <a:avLst/>
                <a:gdLst>
                  <a:gd name="T0" fmla="*/ 3 w 39"/>
                  <a:gd name="T1" fmla="*/ 16 h 49"/>
                  <a:gd name="T2" fmla="*/ 7 w 39"/>
                  <a:gd name="T3" fmla="*/ 3 h 49"/>
                  <a:gd name="T4" fmla="*/ 21 w 39"/>
                  <a:gd name="T5" fmla="*/ 6 h 49"/>
                  <a:gd name="T6" fmla="*/ 36 w 39"/>
                  <a:gd name="T7" fmla="*/ 33 h 49"/>
                  <a:gd name="T8" fmla="*/ 32 w 39"/>
                  <a:gd name="T9" fmla="*/ 47 h 49"/>
                  <a:gd name="T10" fmla="*/ 18 w 39"/>
                  <a:gd name="T11" fmla="*/ 43 h 49"/>
                  <a:gd name="T12" fmla="*/ 3 w 39"/>
                  <a:gd name="T13" fmla="*/ 1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49">
                    <a:moveTo>
                      <a:pt x="3" y="16"/>
                    </a:moveTo>
                    <a:cubicBezTo>
                      <a:pt x="0" y="12"/>
                      <a:pt x="2" y="5"/>
                      <a:pt x="7" y="3"/>
                    </a:cubicBezTo>
                    <a:cubicBezTo>
                      <a:pt x="12" y="0"/>
                      <a:pt x="18" y="1"/>
                      <a:pt x="21" y="6"/>
                    </a:cubicBezTo>
                    <a:cubicBezTo>
                      <a:pt x="36" y="33"/>
                      <a:pt x="36" y="33"/>
                      <a:pt x="36" y="33"/>
                    </a:cubicBezTo>
                    <a:cubicBezTo>
                      <a:pt x="39" y="37"/>
                      <a:pt x="37" y="44"/>
                      <a:pt x="32" y="47"/>
                    </a:cubicBezTo>
                    <a:cubicBezTo>
                      <a:pt x="28" y="49"/>
                      <a:pt x="21" y="48"/>
                      <a:pt x="18" y="43"/>
                    </a:cubicBezTo>
                    <a:lnTo>
                      <a:pt x="3" y="16"/>
                    </a:lnTo>
                    <a:close/>
                  </a:path>
                </a:pathLst>
              </a:custGeom>
              <a:solidFill>
                <a:srgbClr val="4B4C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sp>
          <p:nvSpPr>
            <p:cNvPr id="7" name="ïşḻïďê-îṥļîḑé-Rectangle 21">
              <a:extLst>
                <a:ext uri="{FF2B5EF4-FFF2-40B4-BE49-F238E27FC236}">
                  <a16:creationId xmlns:a16="http://schemas.microsoft.com/office/drawing/2014/main" id="{FF0E7D26-820E-4C8C-A318-2AF3E7B8E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9538" y="3459163"/>
              <a:ext cx="1357313" cy="1590675"/>
            </a:xfrm>
            <a:prstGeom prst="rect">
              <a:avLst/>
            </a:prstGeom>
            <a:solidFill>
              <a:srgbClr val="69D5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" name="ïşḻïďê-îṥļîḑé-Oval 22">
              <a:extLst>
                <a:ext uri="{FF2B5EF4-FFF2-40B4-BE49-F238E27FC236}">
                  <a16:creationId xmlns:a16="http://schemas.microsoft.com/office/drawing/2014/main" id="{A7048700-FAA8-4B52-9840-8056C634B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0426" y="6573838"/>
              <a:ext cx="5048250" cy="287338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ïşḻïďê-îṥļîḑé-Freeform 23">
              <a:extLst>
                <a:ext uri="{FF2B5EF4-FFF2-40B4-BE49-F238E27FC236}">
                  <a16:creationId xmlns:a16="http://schemas.microsoft.com/office/drawing/2014/main" id="{011F27CC-C81F-4853-BB5B-7F030A2AB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8226" y="1706563"/>
              <a:ext cx="195263" cy="138113"/>
            </a:xfrm>
            <a:custGeom>
              <a:avLst/>
              <a:gdLst>
                <a:gd name="T0" fmla="*/ 60 w 76"/>
                <a:gd name="T1" fmla="*/ 31 h 54"/>
                <a:gd name="T2" fmla="*/ 72 w 76"/>
                <a:gd name="T3" fmla="*/ 20 h 54"/>
                <a:gd name="T4" fmla="*/ 28 w 76"/>
                <a:gd name="T5" fmla="*/ 2 h 54"/>
                <a:gd name="T6" fmla="*/ 1 w 76"/>
                <a:gd name="T7" fmla="*/ 29 h 54"/>
                <a:gd name="T8" fmla="*/ 27 w 76"/>
                <a:gd name="T9" fmla="*/ 37 h 54"/>
                <a:gd name="T10" fmla="*/ 32 w 76"/>
                <a:gd name="T11" fmla="*/ 37 h 54"/>
                <a:gd name="T12" fmla="*/ 41 w 76"/>
                <a:gd name="T13" fmla="*/ 45 h 54"/>
                <a:gd name="T14" fmla="*/ 63 w 76"/>
                <a:gd name="T15" fmla="*/ 52 h 54"/>
                <a:gd name="T16" fmla="*/ 60 w 76"/>
                <a:gd name="T1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54">
                  <a:moveTo>
                    <a:pt x="60" y="31"/>
                  </a:moveTo>
                  <a:cubicBezTo>
                    <a:pt x="59" y="31"/>
                    <a:pt x="73" y="21"/>
                    <a:pt x="72" y="20"/>
                  </a:cubicBezTo>
                  <a:cubicBezTo>
                    <a:pt x="67" y="7"/>
                    <a:pt x="43" y="5"/>
                    <a:pt x="28" y="2"/>
                  </a:cubicBezTo>
                  <a:cubicBezTo>
                    <a:pt x="14" y="0"/>
                    <a:pt x="2" y="17"/>
                    <a:pt x="1" y="29"/>
                  </a:cubicBezTo>
                  <a:cubicBezTo>
                    <a:pt x="0" y="47"/>
                    <a:pt x="18" y="52"/>
                    <a:pt x="27" y="37"/>
                  </a:cubicBezTo>
                  <a:cubicBezTo>
                    <a:pt x="30" y="33"/>
                    <a:pt x="29" y="34"/>
                    <a:pt x="32" y="37"/>
                  </a:cubicBezTo>
                  <a:cubicBezTo>
                    <a:pt x="35" y="39"/>
                    <a:pt x="38" y="42"/>
                    <a:pt x="41" y="45"/>
                  </a:cubicBezTo>
                  <a:cubicBezTo>
                    <a:pt x="47" y="50"/>
                    <a:pt x="55" y="54"/>
                    <a:pt x="63" y="52"/>
                  </a:cubicBezTo>
                  <a:cubicBezTo>
                    <a:pt x="76" y="50"/>
                    <a:pt x="74" y="28"/>
                    <a:pt x="60" y="31"/>
                  </a:cubicBezTo>
                  <a:close/>
                </a:path>
              </a:pathLst>
            </a:custGeom>
            <a:solidFill>
              <a:srgbClr val="FBCC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íṡľíḍè-îṥļîḑé-Freeform 24">
              <a:extLst>
                <a:ext uri="{FF2B5EF4-FFF2-40B4-BE49-F238E27FC236}">
                  <a16:creationId xmlns:a16="http://schemas.microsoft.com/office/drawing/2014/main" id="{77BEAFF1-E027-44AC-BCBB-276F1DDC8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2826" y="1757363"/>
              <a:ext cx="195263" cy="138113"/>
            </a:xfrm>
            <a:custGeom>
              <a:avLst/>
              <a:gdLst>
                <a:gd name="T0" fmla="*/ 60 w 76"/>
                <a:gd name="T1" fmla="*/ 31 h 54"/>
                <a:gd name="T2" fmla="*/ 58 w 76"/>
                <a:gd name="T3" fmla="*/ 30 h 54"/>
                <a:gd name="T4" fmla="*/ 28 w 76"/>
                <a:gd name="T5" fmla="*/ 2 h 54"/>
                <a:gd name="T6" fmla="*/ 1 w 76"/>
                <a:gd name="T7" fmla="*/ 29 h 54"/>
                <a:gd name="T8" fmla="*/ 27 w 76"/>
                <a:gd name="T9" fmla="*/ 37 h 54"/>
                <a:gd name="T10" fmla="*/ 32 w 76"/>
                <a:gd name="T11" fmla="*/ 37 h 54"/>
                <a:gd name="T12" fmla="*/ 42 w 76"/>
                <a:gd name="T13" fmla="*/ 45 h 54"/>
                <a:gd name="T14" fmla="*/ 63 w 76"/>
                <a:gd name="T15" fmla="*/ 52 h 54"/>
                <a:gd name="T16" fmla="*/ 60 w 76"/>
                <a:gd name="T1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54">
                  <a:moveTo>
                    <a:pt x="60" y="31"/>
                  </a:moveTo>
                  <a:cubicBezTo>
                    <a:pt x="59" y="31"/>
                    <a:pt x="59" y="31"/>
                    <a:pt x="58" y="30"/>
                  </a:cubicBezTo>
                  <a:cubicBezTo>
                    <a:pt x="53" y="17"/>
                    <a:pt x="43" y="5"/>
                    <a:pt x="28" y="2"/>
                  </a:cubicBezTo>
                  <a:cubicBezTo>
                    <a:pt x="14" y="0"/>
                    <a:pt x="2" y="17"/>
                    <a:pt x="1" y="29"/>
                  </a:cubicBezTo>
                  <a:cubicBezTo>
                    <a:pt x="0" y="47"/>
                    <a:pt x="19" y="52"/>
                    <a:pt x="27" y="37"/>
                  </a:cubicBezTo>
                  <a:cubicBezTo>
                    <a:pt x="30" y="33"/>
                    <a:pt x="29" y="34"/>
                    <a:pt x="32" y="37"/>
                  </a:cubicBezTo>
                  <a:cubicBezTo>
                    <a:pt x="35" y="39"/>
                    <a:pt x="38" y="42"/>
                    <a:pt x="42" y="45"/>
                  </a:cubicBezTo>
                  <a:cubicBezTo>
                    <a:pt x="47" y="50"/>
                    <a:pt x="55" y="54"/>
                    <a:pt x="63" y="52"/>
                  </a:cubicBezTo>
                  <a:cubicBezTo>
                    <a:pt x="76" y="49"/>
                    <a:pt x="74" y="28"/>
                    <a:pt x="60" y="31"/>
                  </a:cubicBezTo>
                  <a:close/>
                </a:path>
              </a:pathLst>
            </a:custGeom>
            <a:solidFill>
              <a:srgbClr val="FBCC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íṡľíḍè-îṥļîḑé-Freeform 25">
              <a:extLst>
                <a:ext uri="{FF2B5EF4-FFF2-40B4-BE49-F238E27FC236}">
                  <a16:creationId xmlns:a16="http://schemas.microsoft.com/office/drawing/2014/main" id="{90A0E30B-78C4-4C32-9B88-320E474C0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0126" y="1795463"/>
              <a:ext cx="195263" cy="136525"/>
            </a:xfrm>
            <a:custGeom>
              <a:avLst/>
              <a:gdLst>
                <a:gd name="T0" fmla="*/ 60 w 76"/>
                <a:gd name="T1" fmla="*/ 30 h 53"/>
                <a:gd name="T2" fmla="*/ 58 w 76"/>
                <a:gd name="T3" fmla="*/ 30 h 53"/>
                <a:gd name="T4" fmla="*/ 28 w 76"/>
                <a:gd name="T5" fmla="*/ 2 h 53"/>
                <a:gd name="T6" fmla="*/ 1 w 76"/>
                <a:gd name="T7" fmla="*/ 29 h 53"/>
                <a:gd name="T8" fmla="*/ 27 w 76"/>
                <a:gd name="T9" fmla="*/ 37 h 53"/>
                <a:gd name="T10" fmla="*/ 32 w 76"/>
                <a:gd name="T11" fmla="*/ 36 h 53"/>
                <a:gd name="T12" fmla="*/ 42 w 76"/>
                <a:gd name="T13" fmla="*/ 45 h 53"/>
                <a:gd name="T14" fmla="*/ 63 w 76"/>
                <a:gd name="T15" fmla="*/ 52 h 53"/>
                <a:gd name="T16" fmla="*/ 60 w 76"/>
                <a:gd name="T17" fmla="*/ 3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53">
                  <a:moveTo>
                    <a:pt x="60" y="30"/>
                  </a:moveTo>
                  <a:cubicBezTo>
                    <a:pt x="59" y="31"/>
                    <a:pt x="59" y="30"/>
                    <a:pt x="58" y="30"/>
                  </a:cubicBezTo>
                  <a:cubicBezTo>
                    <a:pt x="53" y="17"/>
                    <a:pt x="43" y="5"/>
                    <a:pt x="28" y="2"/>
                  </a:cubicBezTo>
                  <a:cubicBezTo>
                    <a:pt x="14" y="0"/>
                    <a:pt x="2" y="17"/>
                    <a:pt x="1" y="29"/>
                  </a:cubicBezTo>
                  <a:cubicBezTo>
                    <a:pt x="0" y="47"/>
                    <a:pt x="19" y="52"/>
                    <a:pt x="27" y="37"/>
                  </a:cubicBezTo>
                  <a:cubicBezTo>
                    <a:pt x="30" y="33"/>
                    <a:pt x="29" y="34"/>
                    <a:pt x="32" y="36"/>
                  </a:cubicBezTo>
                  <a:cubicBezTo>
                    <a:pt x="35" y="39"/>
                    <a:pt x="38" y="42"/>
                    <a:pt x="42" y="45"/>
                  </a:cubicBezTo>
                  <a:cubicBezTo>
                    <a:pt x="47" y="50"/>
                    <a:pt x="55" y="53"/>
                    <a:pt x="63" y="52"/>
                  </a:cubicBezTo>
                  <a:cubicBezTo>
                    <a:pt x="76" y="49"/>
                    <a:pt x="74" y="28"/>
                    <a:pt x="60" y="30"/>
                  </a:cubicBezTo>
                  <a:close/>
                </a:path>
              </a:pathLst>
            </a:custGeom>
            <a:solidFill>
              <a:srgbClr val="FBCC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íṡľíḍè-îṥļîḑé-Freeform 26">
              <a:extLst>
                <a:ext uri="{FF2B5EF4-FFF2-40B4-BE49-F238E27FC236}">
                  <a16:creationId xmlns:a16="http://schemas.microsoft.com/office/drawing/2014/main" id="{4ACA294C-48F0-4FA5-8035-3008388BE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8288" y="1449388"/>
              <a:ext cx="234950" cy="225425"/>
            </a:xfrm>
            <a:custGeom>
              <a:avLst/>
              <a:gdLst>
                <a:gd name="T0" fmla="*/ 65 w 91"/>
                <a:gd name="T1" fmla="*/ 15 h 88"/>
                <a:gd name="T2" fmla="*/ 5 w 91"/>
                <a:gd name="T3" fmla="*/ 16 h 88"/>
                <a:gd name="T4" fmla="*/ 10 w 91"/>
                <a:gd name="T5" fmla="*/ 18 h 88"/>
                <a:gd name="T6" fmla="*/ 13 w 91"/>
                <a:gd name="T7" fmla="*/ 32 h 88"/>
                <a:gd name="T8" fmla="*/ 33 w 91"/>
                <a:gd name="T9" fmla="*/ 35 h 88"/>
                <a:gd name="T10" fmla="*/ 47 w 91"/>
                <a:gd name="T11" fmla="*/ 56 h 88"/>
                <a:gd name="T12" fmla="*/ 75 w 91"/>
                <a:gd name="T13" fmla="*/ 88 h 88"/>
                <a:gd name="T14" fmla="*/ 84 w 91"/>
                <a:gd name="T15" fmla="*/ 79 h 88"/>
                <a:gd name="T16" fmla="*/ 82 w 91"/>
                <a:gd name="T17" fmla="*/ 71 h 88"/>
                <a:gd name="T18" fmla="*/ 65 w 91"/>
                <a:gd name="T19" fmla="*/ 1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88">
                  <a:moveTo>
                    <a:pt x="65" y="15"/>
                  </a:moveTo>
                  <a:cubicBezTo>
                    <a:pt x="50" y="0"/>
                    <a:pt x="0" y="14"/>
                    <a:pt x="5" y="16"/>
                  </a:cubicBezTo>
                  <a:cubicBezTo>
                    <a:pt x="5" y="17"/>
                    <a:pt x="9" y="18"/>
                    <a:pt x="10" y="18"/>
                  </a:cubicBezTo>
                  <a:cubicBezTo>
                    <a:pt x="4" y="22"/>
                    <a:pt x="5" y="31"/>
                    <a:pt x="13" y="32"/>
                  </a:cubicBezTo>
                  <a:cubicBezTo>
                    <a:pt x="20" y="33"/>
                    <a:pt x="27" y="33"/>
                    <a:pt x="33" y="35"/>
                  </a:cubicBezTo>
                  <a:cubicBezTo>
                    <a:pt x="43" y="37"/>
                    <a:pt x="44" y="48"/>
                    <a:pt x="47" y="56"/>
                  </a:cubicBezTo>
                  <a:cubicBezTo>
                    <a:pt x="52" y="68"/>
                    <a:pt x="60" y="88"/>
                    <a:pt x="75" y="88"/>
                  </a:cubicBezTo>
                  <a:cubicBezTo>
                    <a:pt x="80" y="88"/>
                    <a:pt x="84" y="84"/>
                    <a:pt x="84" y="79"/>
                  </a:cubicBezTo>
                  <a:cubicBezTo>
                    <a:pt x="84" y="76"/>
                    <a:pt x="83" y="73"/>
                    <a:pt x="82" y="71"/>
                  </a:cubicBezTo>
                  <a:cubicBezTo>
                    <a:pt x="85" y="66"/>
                    <a:pt x="91" y="40"/>
                    <a:pt x="65" y="15"/>
                  </a:cubicBezTo>
                  <a:close/>
                </a:path>
              </a:pathLst>
            </a:custGeom>
            <a:solidFill>
              <a:srgbClr val="FBCC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íṡľíḍè-îṥļîḑé-Freeform 27">
              <a:extLst>
                <a:ext uri="{FF2B5EF4-FFF2-40B4-BE49-F238E27FC236}">
                  <a16:creationId xmlns:a16="http://schemas.microsoft.com/office/drawing/2014/main" id="{F6B9E449-7BB4-40FB-8872-D5E814926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2488" y="3556000"/>
              <a:ext cx="190500" cy="220663"/>
            </a:xfrm>
            <a:custGeom>
              <a:avLst/>
              <a:gdLst>
                <a:gd name="T0" fmla="*/ 73 w 74"/>
                <a:gd name="T1" fmla="*/ 13 h 86"/>
                <a:gd name="T2" fmla="*/ 31 w 74"/>
                <a:gd name="T3" fmla="*/ 14 h 86"/>
                <a:gd name="T4" fmla="*/ 18 w 74"/>
                <a:gd name="T5" fmla="*/ 33 h 86"/>
                <a:gd name="T6" fmla="*/ 13 w 74"/>
                <a:gd name="T7" fmla="*/ 57 h 86"/>
                <a:gd name="T8" fmla="*/ 25 w 74"/>
                <a:gd name="T9" fmla="*/ 77 h 86"/>
                <a:gd name="T10" fmla="*/ 40 w 74"/>
                <a:gd name="T11" fmla="*/ 42 h 86"/>
                <a:gd name="T12" fmla="*/ 73 w 74"/>
                <a:gd name="T13" fmla="*/ 19 h 86"/>
                <a:gd name="T14" fmla="*/ 73 w 74"/>
                <a:gd name="T15" fmla="*/ 1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86">
                  <a:moveTo>
                    <a:pt x="73" y="13"/>
                  </a:moveTo>
                  <a:cubicBezTo>
                    <a:pt x="64" y="0"/>
                    <a:pt x="42" y="6"/>
                    <a:pt x="31" y="14"/>
                  </a:cubicBezTo>
                  <a:cubicBezTo>
                    <a:pt x="25" y="19"/>
                    <a:pt x="21" y="26"/>
                    <a:pt x="18" y="33"/>
                  </a:cubicBezTo>
                  <a:cubicBezTo>
                    <a:pt x="16" y="39"/>
                    <a:pt x="19" y="53"/>
                    <a:pt x="13" y="57"/>
                  </a:cubicBezTo>
                  <a:cubicBezTo>
                    <a:pt x="0" y="65"/>
                    <a:pt x="12" y="86"/>
                    <a:pt x="25" y="77"/>
                  </a:cubicBezTo>
                  <a:cubicBezTo>
                    <a:pt x="38" y="68"/>
                    <a:pt x="38" y="57"/>
                    <a:pt x="40" y="42"/>
                  </a:cubicBezTo>
                  <a:cubicBezTo>
                    <a:pt x="43" y="23"/>
                    <a:pt x="61" y="28"/>
                    <a:pt x="73" y="19"/>
                  </a:cubicBezTo>
                  <a:cubicBezTo>
                    <a:pt x="74" y="17"/>
                    <a:pt x="74" y="15"/>
                    <a:pt x="73" y="13"/>
                  </a:cubicBezTo>
                  <a:close/>
                </a:path>
              </a:pathLst>
            </a:custGeom>
            <a:solidFill>
              <a:srgbClr val="FBCC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íṡľíḍè-îṥļîḑé-Freeform 28">
              <a:extLst>
                <a:ext uri="{FF2B5EF4-FFF2-40B4-BE49-F238E27FC236}">
                  <a16:creationId xmlns:a16="http://schemas.microsoft.com/office/drawing/2014/main" id="{6CE2259D-8BA5-4A3E-B71B-13E7DFB3D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8601" y="1744663"/>
              <a:ext cx="1238250" cy="1914525"/>
            </a:xfrm>
            <a:custGeom>
              <a:avLst/>
              <a:gdLst>
                <a:gd name="T0" fmla="*/ 19 w 482"/>
                <a:gd name="T1" fmla="*/ 218 h 746"/>
                <a:gd name="T2" fmla="*/ 46 w 482"/>
                <a:gd name="T3" fmla="*/ 483 h 746"/>
                <a:gd name="T4" fmla="*/ 436 w 482"/>
                <a:gd name="T5" fmla="*/ 373 h 746"/>
                <a:gd name="T6" fmla="*/ 19 w 482"/>
                <a:gd name="T7" fmla="*/ 218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2" h="746">
                  <a:moveTo>
                    <a:pt x="19" y="218"/>
                  </a:moveTo>
                  <a:cubicBezTo>
                    <a:pt x="19" y="218"/>
                    <a:pt x="0" y="430"/>
                    <a:pt x="46" y="483"/>
                  </a:cubicBezTo>
                  <a:cubicBezTo>
                    <a:pt x="92" y="535"/>
                    <a:pt x="390" y="746"/>
                    <a:pt x="436" y="373"/>
                  </a:cubicBezTo>
                  <a:cubicBezTo>
                    <a:pt x="482" y="0"/>
                    <a:pt x="53" y="214"/>
                    <a:pt x="19" y="218"/>
                  </a:cubicBezTo>
                  <a:close/>
                </a:path>
              </a:pathLst>
            </a:custGeom>
            <a:solidFill>
              <a:srgbClr val="FBCC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íṡľíḍè-îṥļîḑé-Freeform 29">
              <a:extLst>
                <a:ext uri="{FF2B5EF4-FFF2-40B4-BE49-F238E27FC236}">
                  <a16:creationId xmlns:a16="http://schemas.microsoft.com/office/drawing/2014/main" id="{DF63212F-2ADE-4A9B-A4A4-555910BC1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2688" y="1674813"/>
              <a:ext cx="1538288" cy="1139825"/>
            </a:xfrm>
            <a:custGeom>
              <a:avLst/>
              <a:gdLst>
                <a:gd name="T0" fmla="*/ 584 w 599"/>
                <a:gd name="T1" fmla="*/ 221 h 444"/>
                <a:gd name="T2" fmla="*/ 566 w 599"/>
                <a:gd name="T3" fmla="*/ 189 h 444"/>
                <a:gd name="T4" fmla="*/ 588 w 599"/>
                <a:gd name="T5" fmla="*/ 174 h 444"/>
                <a:gd name="T6" fmla="*/ 586 w 599"/>
                <a:gd name="T7" fmla="*/ 168 h 444"/>
                <a:gd name="T8" fmla="*/ 561 w 599"/>
                <a:gd name="T9" fmla="*/ 185 h 444"/>
                <a:gd name="T10" fmla="*/ 560 w 599"/>
                <a:gd name="T11" fmla="*/ 184 h 444"/>
                <a:gd name="T12" fmla="*/ 561 w 599"/>
                <a:gd name="T13" fmla="*/ 157 h 444"/>
                <a:gd name="T14" fmla="*/ 553 w 599"/>
                <a:gd name="T15" fmla="*/ 157 h 444"/>
                <a:gd name="T16" fmla="*/ 553 w 599"/>
                <a:gd name="T17" fmla="*/ 178 h 444"/>
                <a:gd name="T18" fmla="*/ 462 w 599"/>
                <a:gd name="T19" fmla="*/ 156 h 444"/>
                <a:gd name="T20" fmla="*/ 299 w 599"/>
                <a:gd name="T21" fmla="*/ 99 h 444"/>
                <a:gd name="T22" fmla="*/ 138 w 599"/>
                <a:gd name="T23" fmla="*/ 14 h 444"/>
                <a:gd name="T24" fmla="*/ 19 w 599"/>
                <a:gd name="T25" fmla="*/ 84 h 444"/>
                <a:gd name="T26" fmla="*/ 138 w 599"/>
                <a:gd name="T27" fmla="*/ 258 h 444"/>
                <a:gd name="T28" fmla="*/ 492 w 599"/>
                <a:gd name="T29" fmla="*/ 267 h 444"/>
                <a:gd name="T30" fmla="*/ 508 w 599"/>
                <a:gd name="T31" fmla="*/ 432 h 444"/>
                <a:gd name="T32" fmla="*/ 572 w 599"/>
                <a:gd name="T33" fmla="*/ 444 h 444"/>
                <a:gd name="T34" fmla="*/ 584 w 599"/>
                <a:gd name="T35" fmla="*/ 221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9" h="444">
                  <a:moveTo>
                    <a:pt x="584" y="221"/>
                  </a:moveTo>
                  <a:cubicBezTo>
                    <a:pt x="581" y="209"/>
                    <a:pt x="574" y="198"/>
                    <a:pt x="566" y="189"/>
                  </a:cubicBezTo>
                  <a:cubicBezTo>
                    <a:pt x="572" y="183"/>
                    <a:pt x="579" y="177"/>
                    <a:pt x="588" y="174"/>
                  </a:cubicBezTo>
                  <a:cubicBezTo>
                    <a:pt x="592" y="173"/>
                    <a:pt x="590" y="167"/>
                    <a:pt x="586" y="168"/>
                  </a:cubicBezTo>
                  <a:cubicBezTo>
                    <a:pt x="576" y="171"/>
                    <a:pt x="568" y="177"/>
                    <a:pt x="561" y="185"/>
                  </a:cubicBezTo>
                  <a:cubicBezTo>
                    <a:pt x="560" y="185"/>
                    <a:pt x="560" y="184"/>
                    <a:pt x="560" y="184"/>
                  </a:cubicBezTo>
                  <a:cubicBezTo>
                    <a:pt x="561" y="175"/>
                    <a:pt x="561" y="166"/>
                    <a:pt x="561" y="157"/>
                  </a:cubicBezTo>
                  <a:cubicBezTo>
                    <a:pt x="560" y="153"/>
                    <a:pt x="553" y="153"/>
                    <a:pt x="553" y="157"/>
                  </a:cubicBezTo>
                  <a:cubicBezTo>
                    <a:pt x="553" y="164"/>
                    <a:pt x="553" y="171"/>
                    <a:pt x="553" y="178"/>
                  </a:cubicBezTo>
                  <a:cubicBezTo>
                    <a:pt x="527" y="160"/>
                    <a:pt x="493" y="153"/>
                    <a:pt x="462" y="156"/>
                  </a:cubicBezTo>
                  <a:cubicBezTo>
                    <a:pt x="414" y="160"/>
                    <a:pt x="355" y="127"/>
                    <a:pt x="299" y="99"/>
                  </a:cubicBezTo>
                  <a:cubicBezTo>
                    <a:pt x="242" y="72"/>
                    <a:pt x="189" y="29"/>
                    <a:pt x="138" y="14"/>
                  </a:cubicBezTo>
                  <a:cubicBezTo>
                    <a:pt x="87" y="0"/>
                    <a:pt x="38" y="4"/>
                    <a:pt x="19" y="84"/>
                  </a:cubicBezTo>
                  <a:cubicBezTo>
                    <a:pt x="0" y="164"/>
                    <a:pt x="85" y="241"/>
                    <a:pt x="138" y="258"/>
                  </a:cubicBezTo>
                  <a:cubicBezTo>
                    <a:pt x="323" y="319"/>
                    <a:pt x="483" y="250"/>
                    <a:pt x="492" y="267"/>
                  </a:cubicBezTo>
                  <a:cubicBezTo>
                    <a:pt x="500" y="284"/>
                    <a:pt x="508" y="432"/>
                    <a:pt x="508" y="432"/>
                  </a:cubicBezTo>
                  <a:cubicBezTo>
                    <a:pt x="572" y="444"/>
                    <a:pt x="572" y="444"/>
                    <a:pt x="572" y="444"/>
                  </a:cubicBezTo>
                  <a:cubicBezTo>
                    <a:pt x="595" y="419"/>
                    <a:pt x="599" y="269"/>
                    <a:pt x="584" y="221"/>
                  </a:cubicBezTo>
                  <a:close/>
                </a:path>
              </a:pathLst>
            </a:custGeom>
            <a:solidFill>
              <a:srgbClr val="6940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íṡľíḍè-îṥļîḑé-Oval 30">
              <a:extLst>
                <a:ext uri="{FF2B5EF4-FFF2-40B4-BE49-F238E27FC236}">
                  <a16:creationId xmlns:a16="http://schemas.microsoft.com/office/drawing/2014/main" id="{36403513-587A-4BE4-8CDD-F91409DA7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1813" y="2614613"/>
              <a:ext cx="55563" cy="18256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íṡľíḍè-îṥļîḑé-Oval 31">
              <a:extLst>
                <a:ext uri="{FF2B5EF4-FFF2-40B4-BE49-F238E27FC236}">
                  <a16:creationId xmlns:a16="http://schemas.microsoft.com/office/drawing/2014/main" id="{46A6E578-4956-46DD-8FC1-E6880F2A8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7576" y="2614613"/>
              <a:ext cx="58738" cy="18256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íṡľíḍè-îṥļîḑé-Freeform 32">
              <a:extLst>
                <a:ext uri="{FF2B5EF4-FFF2-40B4-BE49-F238E27FC236}">
                  <a16:creationId xmlns:a16="http://schemas.microsoft.com/office/drawing/2014/main" id="{89B776FE-701C-4FD3-AAE3-6EC740EA3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9888" y="2436813"/>
              <a:ext cx="115888" cy="79375"/>
            </a:xfrm>
            <a:custGeom>
              <a:avLst/>
              <a:gdLst>
                <a:gd name="T0" fmla="*/ 41 w 45"/>
                <a:gd name="T1" fmla="*/ 2 h 31"/>
                <a:gd name="T2" fmla="*/ 2 w 45"/>
                <a:gd name="T3" fmla="*/ 26 h 31"/>
                <a:gd name="T4" fmla="*/ 6 w 45"/>
                <a:gd name="T5" fmla="*/ 28 h 31"/>
                <a:gd name="T6" fmla="*/ 41 w 45"/>
                <a:gd name="T7" fmla="*/ 7 h 31"/>
                <a:gd name="T8" fmla="*/ 41 w 45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31">
                  <a:moveTo>
                    <a:pt x="41" y="2"/>
                  </a:moveTo>
                  <a:cubicBezTo>
                    <a:pt x="24" y="0"/>
                    <a:pt x="8" y="10"/>
                    <a:pt x="2" y="26"/>
                  </a:cubicBezTo>
                  <a:cubicBezTo>
                    <a:pt x="0" y="28"/>
                    <a:pt x="4" y="31"/>
                    <a:pt x="6" y="28"/>
                  </a:cubicBezTo>
                  <a:cubicBezTo>
                    <a:pt x="13" y="14"/>
                    <a:pt x="26" y="9"/>
                    <a:pt x="41" y="7"/>
                  </a:cubicBezTo>
                  <a:cubicBezTo>
                    <a:pt x="45" y="7"/>
                    <a:pt x="45" y="2"/>
                    <a:pt x="41" y="2"/>
                  </a:cubicBezTo>
                  <a:close/>
                </a:path>
              </a:pathLst>
            </a:custGeom>
            <a:solidFill>
              <a:srgbClr val="6940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íṡľíḍè-îṥļîḑé-Freeform 33">
              <a:extLst>
                <a:ext uri="{FF2B5EF4-FFF2-40B4-BE49-F238E27FC236}">
                  <a16:creationId xmlns:a16="http://schemas.microsoft.com/office/drawing/2014/main" id="{18D18DFB-3803-48A5-9030-1C59EA757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38" y="2435225"/>
              <a:ext cx="115888" cy="79375"/>
            </a:xfrm>
            <a:custGeom>
              <a:avLst/>
              <a:gdLst>
                <a:gd name="T0" fmla="*/ 4 w 45"/>
                <a:gd name="T1" fmla="*/ 2 h 31"/>
                <a:gd name="T2" fmla="*/ 44 w 45"/>
                <a:gd name="T3" fmla="*/ 26 h 31"/>
                <a:gd name="T4" fmla="*/ 40 w 45"/>
                <a:gd name="T5" fmla="*/ 28 h 31"/>
                <a:gd name="T6" fmla="*/ 4 w 45"/>
                <a:gd name="T7" fmla="*/ 7 h 31"/>
                <a:gd name="T8" fmla="*/ 4 w 45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31">
                  <a:moveTo>
                    <a:pt x="4" y="2"/>
                  </a:moveTo>
                  <a:cubicBezTo>
                    <a:pt x="21" y="0"/>
                    <a:pt x="37" y="10"/>
                    <a:pt x="44" y="26"/>
                  </a:cubicBezTo>
                  <a:cubicBezTo>
                    <a:pt x="45" y="28"/>
                    <a:pt x="41" y="31"/>
                    <a:pt x="40" y="28"/>
                  </a:cubicBezTo>
                  <a:cubicBezTo>
                    <a:pt x="32" y="14"/>
                    <a:pt x="19" y="9"/>
                    <a:pt x="4" y="7"/>
                  </a:cubicBezTo>
                  <a:cubicBezTo>
                    <a:pt x="1" y="7"/>
                    <a:pt x="0" y="2"/>
                    <a:pt x="4" y="2"/>
                  </a:cubicBezTo>
                  <a:close/>
                </a:path>
              </a:pathLst>
            </a:custGeom>
            <a:solidFill>
              <a:srgbClr val="6940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íṡľíḍè-îṥļîḑé-Freeform 34">
              <a:extLst>
                <a:ext uri="{FF2B5EF4-FFF2-40B4-BE49-F238E27FC236}">
                  <a16:creationId xmlns:a16="http://schemas.microsoft.com/office/drawing/2014/main" id="{3E2BB019-F4EE-4F64-9793-18D466CFB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951" y="1716088"/>
              <a:ext cx="1743075" cy="1544638"/>
            </a:xfrm>
            <a:custGeom>
              <a:avLst/>
              <a:gdLst>
                <a:gd name="T0" fmla="*/ 656 w 678"/>
                <a:gd name="T1" fmla="*/ 561 h 602"/>
                <a:gd name="T2" fmla="*/ 560 w 678"/>
                <a:gd name="T3" fmla="*/ 495 h 602"/>
                <a:gd name="T4" fmla="*/ 482 w 678"/>
                <a:gd name="T5" fmla="*/ 425 h 602"/>
                <a:gd name="T6" fmla="*/ 355 w 678"/>
                <a:gd name="T7" fmla="*/ 257 h 602"/>
                <a:gd name="T8" fmla="*/ 241 w 678"/>
                <a:gd name="T9" fmla="*/ 80 h 602"/>
                <a:gd name="T10" fmla="*/ 153 w 678"/>
                <a:gd name="T11" fmla="*/ 27 h 602"/>
                <a:gd name="T12" fmla="*/ 41 w 678"/>
                <a:gd name="T13" fmla="*/ 11 h 602"/>
                <a:gd name="T14" fmla="*/ 51 w 678"/>
                <a:gd name="T15" fmla="*/ 88 h 602"/>
                <a:gd name="T16" fmla="*/ 214 w 678"/>
                <a:gd name="T17" fmla="*/ 171 h 602"/>
                <a:gd name="T18" fmla="*/ 323 w 678"/>
                <a:gd name="T19" fmla="*/ 354 h 602"/>
                <a:gd name="T20" fmla="*/ 465 w 678"/>
                <a:gd name="T21" fmla="*/ 509 h 602"/>
                <a:gd name="T22" fmla="*/ 557 w 678"/>
                <a:gd name="T23" fmla="*/ 566 h 602"/>
                <a:gd name="T24" fmla="*/ 651 w 678"/>
                <a:gd name="T25" fmla="*/ 601 h 602"/>
                <a:gd name="T26" fmla="*/ 656 w 678"/>
                <a:gd name="T27" fmla="*/ 561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8" h="602">
                  <a:moveTo>
                    <a:pt x="656" y="561"/>
                  </a:moveTo>
                  <a:cubicBezTo>
                    <a:pt x="622" y="551"/>
                    <a:pt x="588" y="517"/>
                    <a:pt x="560" y="495"/>
                  </a:cubicBezTo>
                  <a:cubicBezTo>
                    <a:pt x="532" y="473"/>
                    <a:pt x="506" y="451"/>
                    <a:pt x="482" y="425"/>
                  </a:cubicBezTo>
                  <a:cubicBezTo>
                    <a:pt x="434" y="375"/>
                    <a:pt x="389" y="317"/>
                    <a:pt x="355" y="257"/>
                  </a:cubicBezTo>
                  <a:cubicBezTo>
                    <a:pt x="320" y="195"/>
                    <a:pt x="291" y="130"/>
                    <a:pt x="241" y="80"/>
                  </a:cubicBezTo>
                  <a:cubicBezTo>
                    <a:pt x="216" y="55"/>
                    <a:pt x="186" y="37"/>
                    <a:pt x="153" y="27"/>
                  </a:cubicBezTo>
                  <a:cubicBezTo>
                    <a:pt x="122" y="18"/>
                    <a:pt x="72" y="0"/>
                    <a:pt x="41" y="11"/>
                  </a:cubicBezTo>
                  <a:cubicBezTo>
                    <a:pt x="0" y="26"/>
                    <a:pt x="5" y="88"/>
                    <a:pt x="51" y="88"/>
                  </a:cubicBezTo>
                  <a:cubicBezTo>
                    <a:pt x="117" y="89"/>
                    <a:pt x="175" y="117"/>
                    <a:pt x="214" y="171"/>
                  </a:cubicBezTo>
                  <a:cubicBezTo>
                    <a:pt x="256" y="228"/>
                    <a:pt x="281" y="296"/>
                    <a:pt x="323" y="354"/>
                  </a:cubicBezTo>
                  <a:cubicBezTo>
                    <a:pt x="363" y="409"/>
                    <a:pt x="412" y="465"/>
                    <a:pt x="465" y="509"/>
                  </a:cubicBezTo>
                  <a:cubicBezTo>
                    <a:pt x="493" y="532"/>
                    <a:pt x="526" y="549"/>
                    <a:pt x="557" y="566"/>
                  </a:cubicBezTo>
                  <a:cubicBezTo>
                    <a:pt x="587" y="582"/>
                    <a:pt x="617" y="599"/>
                    <a:pt x="651" y="601"/>
                  </a:cubicBezTo>
                  <a:cubicBezTo>
                    <a:pt x="674" y="602"/>
                    <a:pt x="678" y="567"/>
                    <a:pt x="656" y="561"/>
                  </a:cubicBezTo>
                  <a:close/>
                </a:path>
              </a:pathLst>
            </a:custGeom>
            <a:solidFill>
              <a:srgbClr val="FBCC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íṡľíḍè-îṥļîḑé-Freeform 35">
              <a:extLst>
                <a:ext uri="{FF2B5EF4-FFF2-40B4-BE49-F238E27FC236}">
                  <a16:creationId xmlns:a16="http://schemas.microsoft.com/office/drawing/2014/main" id="{D91BB6FD-E1BB-4859-8FAD-1D03CD75A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3613" y="2906713"/>
              <a:ext cx="1706563" cy="654050"/>
            </a:xfrm>
            <a:custGeom>
              <a:avLst/>
              <a:gdLst>
                <a:gd name="T0" fmla="*/ 640 w 664"/>
                <a:gd name="T1" fmla="*/ 216 h 255"/>
                <a:gd name="T2" fmla="*/ 614 w 664"/>
                <a:gd name="T3" fmla="*/ 201 h 255"/>
                <a:gd name="T4" fmla="*/ 580 w 664"/>
                <a:gd name="T5" fmla="*/ 183 h 255"/>
                <a:gd name="T6" fmla="*/ 492 w 664"/>
                <a:gd name="T7" fmla="*/ 145 h 255"/>
                <a:gd name="T8" fmla="*/ 322 w 664"/>
                <a:gd name="T9" fmla="*/ 72 h 255"/>
                <a:gd name="T10" fmla="*/ 148 w 664"/>
                <a:gd name="T11" fmla="*/ 12 h 255"/>
                <a:gd name="T12" fmla="*/ 59 w 664"/>
                <a:gd name="T13" fmla="*/ 14 h 255"/>
                <a:gd name="T14" fmla="*/ 48 w 664"/>
                <a:gd name="T15" fmla="*/ 98 h 255"/>
                <a:gd name="T16" fmla="*/ 136 w 664"/>
                <a:gd name="T17" fmla="*/ 92 h 255"/>
                <a:gd name="T18" fmla="*/ 313 w 664"/>
                <a:gd name="T19" fmla="*/ 145 h 255"/>
                <a:gd name="T20" fmla="*/ 487 w 664"/>
                <a:gd name="T21" fmla="*/ 211 h 255"/>
                <a:gd name="T22" fmla="*/ 581 w 664"/>
                <a:gd name="T23" fmla="*/ 236 h 255"/>
                <a:gd name="T24" fmla="*/ 645 w 664"/>
                <a:gd name="T25" fmla="*/ 249 h 255"/>
                <a:gd name="T26" fmla="*/ 640 w 664"/>
                <a:gd name="T27" fmla="*/ 216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64" h="255">
                  <a:moveTo>
                    <a:pt x="640" y="216"/>
                  </a:moveTo>
                  <a:cubicBezTo>
                    <a:pt x="632" y="215"/>
                    <a:pt x="621" y="205"/>
                    <a:pt x="614" y="201"/>
                  </a:cubicBezTo>
                  <a:cubicBezTo>
                    <a:pt x="604" y="193"/>
                    <a:pt x="592" y="188"/>
                    <a:pt x="580" y="183"/>
                  </a:cubicBezTo>
                  <a:cubicBezTo>
                    <a:pt x="551" y="169"/>
                    <a:pt x="521" y="159"/>
                    <a:pt x="492" y="145"/>
                  </a:cubicBezTo>
                  <a:cubicBezTo>
                    <a:pt x="436" y="119"/>
                    <a:pt x="381" y="92"/>
                    <a:pt x="322" y="72"/>
                  </a:cubicBezTo>
                  <a:cubicBezTo>
                    <a:pt x="264" y="51"/>
                    <a:pt x="208" y="24"/>
                    <a:pt x="148" y="12"/>
                  </a:cubicBezTo>
                  <a:cubicBezTo>
                    <a:pt x="89" y="0"/>
                    <a:pt x="119" y="17"/>
                    <a:pt x="59" y="14"/>
                  </a:cubicBezTo>
                  <a:cubicBezTo>
                    <a:pt x="11" y="11"/>
                    <a:pt x="0" y="91"/>
                    <a:pt x="48" y="98"/>
                  </a:cubicBezTo>
                  <a:cubicBezTo>
                    <a:pt x="107" y="107"/>
                    <a:pt x="77" y="83"/>
                    <a:pt x="136" y="92"/>
                  </a:cubicBezTo>
                  <a:cubicBezTo>
                    <a:pt x="197" y="102"/>
                    <a:pt x="254" y="128"/>
                    <a:pt x="313" y="145"/>
                  </a:cubicBezTo>
                  <a:cubicBezTo>
                    <a:pt x="373" y="163"/>
                    <a:pt x="428" y="190"/>
                    <a:pt x="487" y="211"/>
                  </a:cubicBezTo>
                  <a:cubicBezTo>
                    <a:pt x="518" y="222"/>
                    <a:pt x="550" y="227"/>
                    <a:pt x="581" y="236"/>
                  </a:cubicBezTo>
                  <a:cubicBezTo>
                    <a:pt x="603" y="242"/>
                    <a:pt x="621" y="255"/>
                    <a:pt x="645" y="249"/>
                  </a:cubicBezTo>
                  <a:cubicBezTo>
                    <a:pt x="664" y="244"/>
                    <a:pt x="658" y="218"/>
                    <a:pt x="640" y="216"/>
                  </a:cubicBezTo>
                  <a:close/>
                </a:path>
              </a:pathLst>
            </a:custGeom>
            <a:solidFill>
              <a:srgbClr val="FBCC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íṡľíḍè-îṥļîḑé-Freeform 36">
              <a:extLst>
                <a:ext uri="{FF2B5EF4-FFF2-40B4-BE49-F238E27FC236}">
                  <a16:creationId xmlns:a16="http://schemas.microsoft.com/office/drawing/2014/main" id="{82ACD536-1059-4EB4-9218-394ACABB0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1313" y="3543300"/>
              <a:ext cx="1228725" cy="609600"/>
            </a:xfrm>
            <a:custGeom>
              <a:avLst/>
              <a:gdLst>
                <a:gd name="T0" fmla="*/ 451 w 478"/>
                <a:gd name="T1" fmla="*/ 1 h 238"/>
                <a:gd name="T2" fmla="*/ 343 w 478"/>
                <a:gd name="T3" fmla="*/ 17 h 238"/>
                <a:gd name="T4" fmla="*/ 246 w 478"/>
                <a:gd name="T5" fmla="*/ 86 h 238"/>
                <a:gd name="T6" fmla="*/ 146 w 478"/>
                <a:gd name="T7" fmla="*/ 144 h 238"/>
                <a:gd name="T8" fmla="*/ 19 w 478"/>
                <a:gd name="T9" fmla="*/ 158 h 238"/>
                <a:gd name="T10" fmla="*/ 12 w 478"/>
                <a:gd name="T11" fmla="*/ 207 h 238"/>
                <a:gd name="T12" fmla="*/ 137 w 478"/>
                <a:gd name="T13" fmla="*/ 226 h 238"/>
                <a:gd name="T14" fmla="*/ 253 w 478"/>
                <a:gd name="T15" fmla="*/ 175 h 238"/>
                <a:gd name="T16" fmla="*/ 343 w 478"/>
                <a:gd name="T17" fmla="*/ 90 h 238"/>
                <a:gd name="T18" fmla="*/ 457 w 478"/>
                <a:gd name="T19" fmla="*/ 40 h 238"/>
                <a:gd name="T20" fmla="*/ 451 w 478"/>
                <a:gd name="T21" fmla="*/ 1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8" h="238">
                  <a:moveTo>
                    <a:pt x="451" y="1"/>
                  </a:moveTo>
                  <a:cubicBezTo>
                    <a:pt x="414" y="3"/>
                    <a:pt x="379" y="1"/>
                    <a:pt x="343" y="17"/>
                  </a:cubicBezTo>
                  <a:cubicBezTo>
                    <a:pt x="306" y="34"/>
                    <a:pt x="277" y="60"/>
                    <a:pt x="246" y="86"/>
                  </a:cubicBezTo>
                  <a:cubicBezTo>
                    <a:pt x="217" y="111"/>
                    <a:pt x="183" y="133"/>
                    <a:pt x="146" y="144"/>
                  </a:cubicBezTo>
                  <a:cubicBezTo>
                    <a:pt x="104" y="156"/>
                    <a:pt x="57" y="139"/>
                    <a:pt x="19" y="158"/>
                  </a:cubicBezTo>
                  <a:cubicBezTo>
                    <a:pt x="0" y="167"/>
                    <a:pt x="0" y="193"/>
                    <a:pt x="12" y="207"/>
                  </a:cubicBezTo>
                  <a:cubicBezTo>
                    <a:pt x="41" y="238"/>
                    <a:pt x="98" y="233"/>
                    <a:pt x="137" y="226"/>
                  </a:cubicBezTo>
                  <a:cubicBezTo>
                    <a:pt x="180" y="219"/>
                    <a:pt x="219" y="203"/>
                    <a:pt x="253" y="175"/>
                  </a:cubicBezTo>
                  <a:cubicBezTo>
                    <a:pt x="286" y="150"/>
                    <a:pt x="313" y="119"/>
                    <a:pt x="343" y="90"/>
                  </a:cubicBezTo>
                  <a:cubicBezTo>
                    <a:pt x="376" y="58"/>
                    <a:pt x="414" y="52"/>
                    <a:pt x="457" y="40"/>
                  </a:cubicBezTo>
                  <a:cubicBezTo>
                    <a:pt x="478" y="34"/>
                    <a:pt x="474" y="0"/>
                    <a:pt x="451" y="1"/>
                  </a:cubicBezTo>
                  <a:close/>
                </a:path>
              </a:pathLst>
            </a:custGeom>
            <a:solidFill>
              <a:srgbClr val="FBCC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íṡľíḍè-îṥļîḑé-Freeform 37">
              <a:extLst>
                <a:ext uri="{FF2B5EF4-FFF2-40B4-BE49-F238E27FC236}">
                  <a16:creationId xmlns:a16="http://schemas.microsoft.com/office/drawing/2014/main" id="{85D2BF98-1CC3-4AB0-8D55-25202BD2A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7838" y="1498600"/>
              <a:ext cx="1238250" cy="1916113"/>
            </a:xfrm>
            <a:custGeom>
              <a:avLst/>
              <a:gdLst>
                <a:gd name="T0" fmla="*/ 427 w 482"/>
                <a:gd name="T1" fmla="*/ 1 h 747"/>
                <a:gd name="T2" fmla="*/ 362 w 482"/>
                <a:gd name="T3" fmla="*/ 33 h 747"/>
                <a:gd name="T4" fmla="*/ 270 w 482"/>
                <a:gd name="T5" fmla="*/ 101 h 747"/>
                <a:gd name="T6" fmla="*/ 171 w 482"/>
                <a:gd name="T7" fmla="*/ 281 h 747"/>
                <a:gd name="T8" fmla="*/ 146 w 482"/>
                <a:gd name="T9" fmla="*/ 513 h 747"/>
                <a:gd name="T10" fmla="*/ 111 w 482"/>
                <a:gd name="T11" fmla="*/ 622 h 747"/>
                <a:gd name="T12" fmla="*/ 24 w 482"/>
                <a:gd name="T13" fmla="*/ 700 h 747"/>
                <a:gd name="T14" fmla="*/ 34 w 482"/>
                <a:gd name="T15" fmla="*/ 738 h 747"/>
                <a:gd name="T16" fmla="*/ 102 w 482"/>
                <a:gd name="T17" fmla="*/ 694 h 747"/>
                <a:gd name="T18" fmla="*/ 165 w 482"/>
                <a:gd name="T19" fmla="*/ 621 h 747"/>
                <a:gd name="T20" fmla="*/ 216 w 482"/>
                <a:gd name="T21" fmla="*/ 402 h 747"/>
                <a:gd name="T22" fmla="*/ 276 w 482"/>
                <a:gd name="T23" fmla="*/ 190 h 747"/>
                <a:gd name="T24" fmla="*/ 362 w 482"/>
                <a:gd name="T25" fmla="*/ 116 h 747"/>
                <a:gd name="T26" fmla="*/ 408 w 482"/>
                <a:gd name="T27" fmla="*/ 89 h 747"/>
                <a:gd name="T28" fmla="*/ 422 w 482"/>
                <a:gd name="T29" fmla="*/ 81 h 747"/>
                <a:gd name="T30" fmla="*/ 417 w 482"/>
                <a:gd name="T31" fmla="*/ 75 h 747"/>
                <a:gd name="T32" fmla="*/ 427 w 482"/>
                <a:gd name="T33" fmla="*/ 1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2" h="747">
                  <a:moveTo>
                    <a:pt x="427" y="1"/>
                  </a:moveTo>
                  <a:cubicBezTo>
                    <a:pt x="403" y="0"/>
                    <a:pt x="381" y="20"/>
                    <a:pt x="362" y="33"/>
                  </a:cubicBezTo>
                  <a:cubicBezTo>
                    <a:pt x="331" y="54"/>
                    <a:pt x="300" y="77"/>
                    <a:pt x="270" y="101"/>
                  </a:cubicBezTo>
                  <a:cubicBezTo>
                    <a:pt x="216" y="147"/>
                    <a:pt x="182" y="212"/>
                    <a:pt x="171" y="281"/>
                  </a:cubicBezTo>
                  <a:cubicBezTo>
                    <a:pt x="159" y="358"/>
                    <a:pt x="157" y="436"/>
                    <a:pt x="146" y="513"/>
                  </a:cubicBezTo>
                  <a:cubicBezTo>
                    <a:pt x="141" y="550"/>
                    <a:pt x="132" y="589"/>
                    <a:pt x="111" y="622"/>
                  </a:cubicBezTo>
                  <a:cubicBezTo>
                    <a:pt x="93" y="650"/>
                    <a:pt x="56" y="688"/>
                    <a:pt x="24" y="700"/>
                  </a:cubicBezTo>
                  <a:cubicBezTo>
                    <a:pt x="0" y="708"/>
                    <a:pt x="10" y="747"/>
                    <a:pt x="34" y="738"/>
                  </a:cubicBezTo>
                  <a:cubicBezTo>
                    <a:pt x="59" y="730"/>
                    <a:pt x="82" y="711"/>
                    <a:pt x="102" y="694"/>
                  </a:cubicBezTo>
                  <a:cubicBezTo>
                    <a:pt x="127" y="673"/>
                    <a:pt x="149" y="650"/>
                    <a:pt x="165" y="621"/>
                  </a:cubicBezTo>
                  <a:cubicBezTo>
                    <a:pt x="202" y="555"/>
                    <a:pt x="206" y="475"/>
                    <a:pt x="216" y="402"/>
                  </a:cubicBezTo>
                  <a:cubicBezTo>
                    <a:pt x="227" y="328"/>
                    <a:pt x="228" y="251"/>
                    <a:pt x="276" y="190"/>
                  </a:cubicBezTo>
                  <a:cubicBezTo>
                    <a:pt x="300" y="160"/>
                    <a:pt x="330" y="137"/>
                    <a:pt x="362" y="116"/>
                  </a:cubicBezTo>
                  <a:cubicBezTo>
                    <a:pt x="377" y="106"/>
                    <a:pt x="392" y="97"/>
                    <a:pt x="408" y="89"/>
                  </a:cubicBezTo>
                  <a:cubicBezTo>
                    <a:pt x="412" y="86"/>
                    <a:pt x="417" y="83"/>
                    <a:pt x="422" y="81"/>
                  </a:cubicBezTo>
                  <a:cubicBezTo>
                    <a:pt x="434" y="74"/>
                    <a:pt x="432" y="78"/>
                    <a:pt x="417" y="75"/>
                  </a:cubicBezTo>
                  <a:cubicBezTo>
                    <a:pt x="472" y="86"/>
                    <a:pt x="482" y="3"/>
                    <a:pt x="427" y="1"/>
                  </a:cubicBezTo>
                  <a:close/>
                </a:path>
              </a:pathLst>
            </a:custGeom>
            <a:solidFill>
              <a:srgbClr val="FBCC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íṡľíḍè-îṥļîḑé-Freeform 38">
              <a:extLst>
                <a:ext uri="{FF2B5EF4-FFF2-40B4-BE49-F238E27FC236}">
                  <a16:creationId xmlns:a16="http://schemas.microsoft.com/office/drawing/2014/main" id="{DFD5950C-C69F-4C82-9BCB-B2B548EAE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4651" y="2578100"/>
              <a:ext cx="1778000" cy="1149350"/>
            </a:xfrm>
            <a:custGeom>
              <a:avLst/>
              <a:gdLst>
                <a:gd name="T0" fmla="*/ 599 w 692"/>
                <a:gd name="T1" fmla="*/ 42 h 448"/>
                <a:gd name="T2" fmla="*/ 554 w 692"/>
                <a:gd name="T3" fmla="*/ 109 h 448"/>
                <a:gd name="T4" fmla="*/ 499 w 692"/>
                <a:gd name="T5" fmla="*/ 188 h 448"/>
                <a:gd name="T6" fmla="*/ 367 w 692"/>
                <a:gd name="T7" fmla="*/ 297 h 448"/>
                <a:gd name="T8" fmla="*/ 287 w 692"/>
                <a:gd name="T9" fmla="*/ 334 h 448"/>
                <a:gd name="T10" fmla="*/ 200 w 692"/>
                <a:gd name="T11" fmla="*/ 363 h 448"/>
                <a:gd name="T12" fmla="*/ 36 w 692"/>
                <a:gd name="T13" fmla="*/ 397 h 448"/>
                <a:gd name="T14" fmla="*/ 26 w 692"/>
                <a:gd name="T15" fmla="*/ 436 h 448"/>
                <a:gd name="T16" fmla="*/ 197 w 692"/>
                <a:gd name="T17" fmla="*/ 428 h 448"/>
                <a:gd name="T18" fmla="*/ 398 w 692"/>
                <a:gd name="T19" fmla="*/ 369 h 448"/>
                <a:gd name="T20" fmla="*/ 551 w 692"/>
                <a:gd name="T21" fmla="*/ 253 h 448"/>
                <a:gd name="T22" fmla="*/ 614 w 692"/>
                <a:gd name="T23" fmla="*/ 170 h 448"/>
                <a:gd name="T24" fmla="*/ 676 w 692"/>
                <a:gd name="T25" fmla="*/ 75 h 448"/>
                <a:gd name="T26" fmla="*/ 599 w 692"/>
                <a:gd name="T27" fmla="*/ 42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92" h="448">
                  <a:moveTo>
                    <a:pt x="599" y="42"/>
                  </a:moveTo>
                  <a:cubicBezTo>
                    <a:pt x="587" y="66"/>
                    <a:pt x="569" y="87"/>
                    <a:pt x="554" y="109"/>
                  </a:cubicBezTo>
                  <a:cubicBezTo>
                    <a:pt x="536" y="135"/>
                    <a:pt x="520" y="163"/>
                    <a:pt x="499" y="188"/>
                  </a:cubicBezTo>
                  <a:cubicBezTo>
                    <a:pt x="463" y="233"/>
                    <a:pt x="416" y="266"/>
                    <a:pt x="367" y="297"/>
                  </a:cubicBezTo>
                  <a:cubicBezTo>
                    <a:pt x="341" y="313"/>
                    <a:pt x="316" y="327"/>
                    <a:pt x="287" y="334"/>
                  </a:cubicBezTo>
                  <a:cubicBezTo>
                    <a:pt x="257" y="342"/>
                    <a:pt x="229" y="352"/>
                    <a:pt x="200" y="363"/>
                  </a:cubicBezTo>
                  <a:cubicBezTo>
                    <a:pt x="150" y="383"/>
                    <a:pt x="91" y="404"/>
                    <a:pt x="36" y="397"/>
                  </a:cubicBezTo>
                  <a:cubicBezTo>
                    <a:pt x="11" y="393"/>
                    <a:pt x="0" y="430"/>
                    <a:pt x="26" y="436"/>
                  </a:cubicBezTo>
                  <a:cubicBezTo>
                    <a:pt x="82" y="448"/>
                    <a:pt x="142" y="439"/>
                    <a:pt x="197" y="428"/>
                  </a:cubicBezTo>
                  <a:cubicBezTo>
                    <a:pt x="265" y="414"/>
                    <a:pt x="336" y="400"/>
                    <a:pt x="398" y="369"/>
                  </a:cubicBezTo>
                  <a:cubicBezTo>
                    <a:pt x="455" y="341"/>
                    <a:pt x="508" y="299"/>
                    <a:pt x="551" y="253"/>
                  </a:cubicBezTo>
                  <a:cubicBezTo>
                    <a:pt x="575" y="228"/>
                    <a:pt x="594" y="198"/>
                    <a:pt x="614" y="170"/>
                  </a:cubicBezTo>
                  <a:cubicBezTo>
                    <a:pt x="635" y="140"/>
                    <a:pt x="664" y="110"/>
                    <a:pt x="676" y="75"/>
                  </a:cubicBezTo>
                  <a:cubicBezTo>
                    <a:pt x="692" y="29"/>
                    <a:pt x="621" y="0"/>
                    <a:pt x="599" y="42"/>
                  </a:cubicBezTo>
                  <a:close/>
                </a:path>
              </a:pathLst>
            </a:custGeom>
            <a:solidFill>
              <a:srgbClr val="FBCC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íṡľíḍè-îṥļîḑé-Freeform 39">
              <a:extLst>
                <a:ext uri="{FF2B5EF4-FFF2-40B4-BE49-F238E27FC236}">
                  <a16:creationId xmlns:a16="http://schemas.microsoft.com/office/drawing/2014/main" id="{6D8AB433-38FD-44ED-BC7E-466081CA1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7513" y="3581400"/>
              <a:ext cx="2016125" cy="669925"/>
            </a:xfrm>
            <a:custGeom>
              <a:avLst/>
              <a:gdLst>
                <a:gd name="T0" fmla="*/ 681 w 784"/>
                <a:gd name="T1" fmla="*/ 38 h 261"/>
                <a:gd name="T2" fmla="*/ 559 w 784"/>
                <a:gd name="T3" fmla="*/ 126 h 261"/>
                <a:gd name="T4" fmla="*/ 392 w 784"/>
                <a:gd name="T5" fmla="*/ 181 h 261"/>
                <a:gd name="T6" fmla="*/ 223 w 784"/>
                <a:gd name="T7" fmla="*/ 174 h 261"/>
                <a:gd name="T8" fmla="*/ 142 w 784"/>
                <a:gd name="T9" fmla="*/ 151 h 261"/>
                <a:gd name="T10" fmla="*/ 42 w 784"/>
                <a:gd name="T11" fmla="*/ 128 h 261"/>
                <a:gd name="T12" fmla="*/ 30 w 784"/>
                <a:gd name="T13" fmla="*/ 174 h 261"/>
                <a:gd name="T14" fmla="*/ 127 w 784"/>
                <a:gd name="T15" fmla="*/ 204 h 261"/>
                <a:gd name="T16" fmla="*/ 214 w 784"/>
                <a:gd name="T17" fmla="*/ 240 h 261"/>
                <a:gd name="T18" fmla="*/ 402 w 784"/>
                <a:gd name="T19" fmla="*/ 256 h 261"/>
                <a:gd name="T20" fmla="*/ 592 w 784"/>
                <a:gd name="T21" fmla="*/ 203 h 261"/>
                <a:gd name="T22" fmla="*/ 668 w 784"/>
                <a:gd name="T23" fmla="*/ 154 h 261"/>
                <a:gd name="T24" fmla="*/ 742 w 784"/>
                <a:gd name="T25" fmla="*/ 100 h 261"/>
                <a:gd name="T26" fmla="*/ 681 w 784"/>
                <a:gd name="T27" fmla="*/ 38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84" h="261">
                  <a:moveTo>
                    <a:pt x="681" y="38"/>
                  </a:moveTo>
                  <a:cubicBezTo>
                    <a:pt x="645" y="72"/>
                    <a:pt x="601" y="102"/>
                    <a:pt x="559" y="126"/>
                  </a:cubicBezTo>
                  <a:cubicBezTo>
                    <a:pt x="509" y="156"/>
                    <a:pt x="450" y="173"/>
                    <a:pt x="392" y="181"/>
                  </a:cubicBezTo>
                  <a:cubicBezTo>
                    <a:pt x="335" y="189"/>
                    <a:pt x="279" y="186"/>
                    <a:pt x="223" y="174"/>
                  </a:cubicBezTo>
                  <a:cubicBezTo>
                    <a:pt x="195" y="168"/>
                    <a:pt x="169" y="158"/>
                    <a:pt x="142" y="151"/>
                  </a:cubicBezTo>
                  <a:cubicBezTo>
                    <a:pt x="109" y="143"/>
                    <a:pt x="75" y="137"/>
                    <a:pt x="42" y="128"/>
                  </a:cubicBezTo>
                  <a:cubicBezTo>
                    <a:pt x="13" y="120"/>
                    <a:pt x="0" y="165"/>
                    <a:pt x="30" y="174"/>
                  </a:cubicBezTo>
                  <a:cubicBezTo>
                    <a:pt x="63" y="184"/>
                    <a:pt x="95" y="193"/>
                    <a:pt x="127" y="204"/>
                  </a:cubicBezTo>
                  <a:cubicBezTo>
                    <a:pt x="157" y="215"/>
                    <a:pt x="185" y="229"/>
                    <a:pt x="214" y="240"/>
                  </a:cubicBezTo>
                  <a:cubicBezTo>
                    <a:pt x="274" y="261"/>
                    <a:pt x="340" y="261"/>
                    <a:pt x="402" y="256"/>
                  </a:cubicBezTo>
                  <a:cubicBezTo>
                    <a:pt x="469" y="250"/>
                    <a:pt x="532" y="232"/>
                    <a:pt x="592" y="203"/>
                  </a:cubicBezTo>
                  <a:cubicBezTo>
                    <a:pt x="619" y="189"/>
                    <a:pt x="643" y="172"/>
                    <a:pt x="668" y="154"/>
                  </a:cubicBezTo>
                  <a:cubicBezTo>
                    <a:pt x="693" y="137"/>
                    <a:pt x="719" y="120"/>
                    <a:pt x="742" y="100"/>
                  </a:cubicBezTo>
                  <a:cubicBezTo>
                    <a:pt x="784" y="63"/>
                    <a:pt x="722" y="0"/>
                    <a:pt x="681" y="38"/>
                  </a:cubicBezTo>
                  <a:close/>
                </a:path>
              </a:pathLst>
            </a:custGeom>
            <a:solidFill>
              <a:srgbClr val="FBCC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6" name="íṡľíḍè-îṥļîḑé-Rectangle 40">
              <a:extLst>
                <a:ext uri="{FF2B5EF4-FFF2-40B4-BE49-F238E27FC236}">
                  <a16:creationId xmlns:a16="http://schemas.microsoft.com/office/drawing/2014/main" id="{262FAEC5-37BF-4439-BFFC-24497F582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4088" y="4454525"/>
              <a:ext cx="4718050" cy="204788"/>
            </a:xfrm>
            <a:prstGeom prst="rect">
              <a:avLst/>
            </a:prstGeom>
            <a:solidFill>
              <a:srgbClr val="4B4C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íṡľíḍè-îṥļîḑé-Rectangle 41">
              <a:extLst>
                <a:ext uri="{FF2B5EF4-FFF2-40B4-BE49-F238E27FC236}">
                  <a16:creationId xmlns:a16="http://schemas.microsoft.com/office/drawing/2014/main" id="{465653E6-7C5B-46DC-91E1-38280532B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2701" y="4659313"/>
              <a:ext cx="4071938" cy="2032000"/>
            </a:xfrm>
            <a:prstGeom prst="rect">
              <a:avLst/>
            </a:prstGeom>
            <a:solidFill>
              <a:srgbClr val="4B4C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8" name="íṡľíḍè-îṥļîḑé-Freeform 42">
              <a:extLst>
                <a:ext uri="{FF2B5EF4-FFF2-40B4-BE49-F238E27FC236}">
                  <a16:creationId xmlns:a16="http://schemas.microsoft.com/office/drawing/2014/main" id="{C5D08CE1-A235-49E4-A932-312A59B4F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0001" y="4659313"/>
              <a:ext cx="4084638" cy="212725"/>
            </a:xfrm>
            <a:custGeom>
              <a:avLst/>
              <a:gdLst>
                <a:gd name="T0" fmla="*/ 2573 w 2573"/>
                <a:gd name="T1" fmla="*/ 134 h 134"/>
                <a:gd name="T2" fmla="*/ 0 w 2573"/>
                <a:gd name="T3" fmla="*/ 0 h 134"/>
                <a:gd name="T4" fmla="*/ 2573 w 2573"/>
                <a:gd name="T5" fmla="*/ 0 h 134"/>
                <a:gd name="T6" fmla="*/ 2573 w 2573"/>
                <a:gd name="T7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73" h="134">
                  <a:moveTo>
                    <a:pt x="2573" y="134"/>
                  </a:moveTo>
                  <a:lnTo>
                    <a:pt x="0" y="0"/>
                  </a:lnTo>
                  <a:lnTo>
                    <a:pt x="2573" y="0"/>
                  </a:lnTo>
                  <a:lnTo>
                    <a:pt x="2573" y="1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íṡľíḍè-îṥļîḑé-Freeform 43">
              <a:extLst>
                <a:ext uri="{FF2B5EF4-FFF2-40B4-BE49-F238E27FC236}">
                  <a16:creationId xmlns:a16="http://schemas.microsoft.com/office/drawing/2014/main" id="{78CCE0F3-747D-480B-8389-05F40D9494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6938" y="2749550"/>
              <a:ext cx="2303463" cy="1457325"/>
            </a:xfrm>
            <a:custGeom>
              <a:avLst/>
              <a:gdLst>
                <a:gd name="T0" fmla="*/ 896 w 896"/>
                <a:gd name="T1" fmla="*/ 507 h 568"/>
                <a:gd name="T2" fmla="*/ 832 w 896"/>
                <a:gd name="T3" fmla="*/ 568 h 568"/>
                <a:gd name="T4" fmla="*/ 57 w 896"/>
                <a:gd name="T5" fmla="*/ 568 h 568"/>
                <a:gd name="T6" fmla="*/ 0 w 896"/>
                <a:gd name="T7" fmla="*/ 507 h 568"/>
                <a:gd name="T8" fmla="*/ 0 w 896"/>
                <a:gd name="T9" fmla="*/ 59 h 568"/>
                <a:gd name="T10" fmla="*/ 57 w 896"/>
                <a:gd name="T11" fmla="*/ 0 h 568"/>
                <a:gd name="T12" fmla="*/ 832 w 896"/>
                <a:gd name="T13" fmla="*/ 0 h 568"/>
                <a:gd name="T14" fmla="*/ 896 w 896"/>
                <a:gd name="T15" fmla="*/ 59 h 568"/>
                <a:gd name="T16" fmla="*/ 896 w 896"/>
                <a:gd name="T17" fmla="*/ 507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6" h="568">
                  <a:moveTo>
                    <a:pt x="896" y="507"/>
                  </a:moveTo>
                  <a:cubicBezTo>
                    <a:pt x="896" y="539"/>
                    <a:pt x="864" y="568"/>
                    <a:pt x="832" y="568"/>
                  </a:cubicBezTo>
                  <a:cubicBezTo>
                    <a:pt x="57" y="568"/>
                    <a:pt x="57" y="568"/>
                    <a:pt x="57" y="568"/>
                  </a:cubicBezTo>
                  <a:cubicBezTo>
                    <a:pt x="24" y="568"/>
                    <a:pt x="0" y="539"/>
                    <a:pt x="0" y="507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26"/>
                    <a:pt x="24" y="0"/>
                    <a:pt x="57" y="0"/>
                  </a:cubicBezTo>
                  <a:cubicBezTo>
                    <a:pt x="832" y="0"/>
                    <a:pt x="832" y="0"/>
                    <a:pt x="832" y="0"/>
                  </a:cubicBezTo>
                  <a:cubicBezTo>
                    <a:pt x="864" y="0"/>
                    <a:pt x="896" y="26"/>
                    <a:pt x="896" y="59"/>
                  </a:cubicBezTo>
                  <a:lnTo>
                    <a:pt x="896" y="507"/>
                  </a:lnTo>
                  <a:close/>
                </a:path>
              </a:pathLst>
            </a:custGeom>
            <a:solidFill>
              <a:srgbClr val="4B4C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0" name="íṡľíḍè-îṥļîḑé-Rectangle 44">
              <a:extLst>
                <a:ext uri="{FF2B5EF4-FFF2-40B4-BE49-F238E27FC236}">
                  <a16:creationId xmlns:a16="http://schemas.microsoft.com/office/drawing/2014/main" id="{E16AF5CC-E104-4A73-9653-EED03C1BA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6713" y="4033838"/>
              <a:ext cx="822325" cy="450850"/>
            </a:xfrm>
            <a:prstGeom prst="rect">
              <a:avLst/>
            </a:prstGeom>
            <a:solidFill>
              <a:srgbClr val="4B4C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íṡľíḍè-îṥļîḑé-Rectangle 45">
              <a:extLst>
                <a:ext uri="{FF2B5EF4-FFF2-40B4-BE49-F238E27FC236}">
                  <a16:creationId xmlns:a16="http://schemas.microsoft.com/office/drawing/2014/main" id="{FCEE4A0A-8491-4AAA-9586-50BC9256D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926" y="4340225"/>
              <a:ext cx="1212850" cy="144463"/>
            </a:xfrm>
            <a:prstGeom prst="rect">
              <a:avLst/>
            </a:prstGeom>
            <a:solidFill>
              <a:srgbClr val="4B4C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2" name="íṡľíḍè-îṥļîḑé-Freeform 46">
              <a:extLst>
                <a:ext uri="{FF2B5EF4-FFF2-40B4-BE49-F238E27FC236}">
                  <a16:creationId xmlns:a16="http://schemas.microsoft.com/office/drawing/2014/main" id="{D56D8613-43D9-4C5F-B75D-86F84EE98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0126" y="3946525"/>
              <a:ext cx="1014413" cy="212725"/>
            </a:xfrm>
            <a:custGeom>
              <a:avLst/>
              <a:gdLst>
                <a:gd name="T0" fmla="*/ 395 w 395"/>
                <a:gd name="T1" fmla="*/ 0 h 83"/>
                <a:gd name="T2" fmla="*/ 41 w 395"/>
                <a:gd name="T3" fmla="*/ 0 h 83"/>
                <a:gd name="T4" fmla="*/ 0 w 395"/>
                <a:gd name="T5" fmla="*/ 41 h 83"/>
                <a:gd name="T6" fmla="*/ 0 w 395"/>
                <a:gd name="T7" fmla="*/ 41 h 83"/>
                <a:gd name="T8" fmla="*/ 41 w 395"/>
                <a:gd name="T9" fmla="*/ 83 h 83"/>
                <a:gd name="T10" fmla="*/ 395 w 395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5" h="83">
                  <a:moveTo>
                    <a:pt x="395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19" y="0"/>
                    <a:pt x="0" y="18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64"/>
                    <a:pt x="19" y="83"/>
                    <a:pt x="41" y="83"/>
                  </a:cubicBezTo>
                  <a:cubicBezTo>
                    <a:pt x="395" y="83"/>
                    <a:pt x="395" y="83"/>
                    <a:pt x="395" y="83"/>
                  </a:cubicBezTo>
                </a:path>
              </a:pathLst>
            </a:custGeom>
            <a:solidFill>
              <a:srgbClr val="FFF9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3" name="íṡľíḍè-îṥļîḑé-Freeform 47">
              <a:extLst>
                <a:ext uri="{FF2B5EF4-FFF2-40B4-BE49-F238E27FC236}">
                  <a16:creationId xmlns:a16="http://schemas.microsoft.com/office/drawing/2014/main" id="{836DEFBA-D499-4164-A0F1-332E17675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4726" y="3919538"/>
              <a:ext cx="1039813" cy="265113"/>
            </a:xfrm>
            <a:custGeom>
              <a:avLst/>
              <a:gdLst>
                <a:gd name="T0" fmla="*/ 405 w 405"/>
                <a:gd name="T1" fmla="*/ 0 h 103"/>
                <a:gd name="T2" fmla="*/ 51 w 405"/>
                <a:gd name="T3" fmla="*/ 0 h 103"/>
                <a:gd name="T4" fmla="*/ 15 w 405"/>
                <a:gd name="T5" fmla="*/ 15 h 103"/>
                <a:gd name="T6" fmla="*/ 0 w 405"/>
                <a:gd name="T7" fmla="*/ 51 h 103"/>
                <a:gd name="T8" fmla="*/ 0 w 405"/>
                <a:gd name="T9" fmla="*/ 51 h 103"/>
                <a:gd name="T10" fmla="*/ 15 w 405"/>
                <a:gd name="T11" fmla="*/ 88 h 103"/>
                <a:gd name="T12" fmla="*/ 51 w 405"/>
                <a:gd name="T13" fmla="*/ 103 h 103"/>
                <a:gd name="T14" fmla="*/ 405 w 405"/>
                <a:gd name="T15" fmla="*/ 103 h 103"/>
                <a:gd name="T16" fmla="*/ 405 w 405"/>
                <a:gd name="T17" fmla="*/ 83 h 103"/>
                <a:gd name="T18" fmla="*/ 51 w 405"/>
                <a:gd name="T19" fmla="*/ 83 h 103"/>
                <a:gd name="T20" fmla="*/ 29 w 405"/>
                <a:gd name="T21" fmla="*/ 74 h 103"/>
                <a:gd name="T22" fmla="*/ 20 w 405"/>
                <a:gd name="T23" fmla="*/ 51 h 103"/>
                <a:gd name="T24" fmla="*/ 20 w 405"/>
                <a:gd name="T25" fmla="*/ 51 h 103"/>
                <a:gd name="T26" fmla="*/ 29 w 405"/>
                <a:gd name="T27" fmla="*/ 29 h 103"/>
                <a:gd name="T28" fmla="*/ 51 w 405"/>
                <a:gd name="T29" fmla="*/ 20 h 103"/>
                <a:gd name="T30" fmla="*/ 405 w 405"/>
                <a:gd name="T31" fmla="*/ 20 h 103"/>
                <a:gd name="T32" fmla="*/ 405 w 405"/>
                <a:gd name="T3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5" h="103">
                  <a:moveTo>
                    <a:pt x="405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37" y="0"/>
                    <a:pt x="24" y="6"/>
                    <a:pt x="15" y="15"/>
                  </a:cubicBezTo>
                  <a:cubicBezTo>
                    <a:pt x="6" y="24"/>
                    <a:pt x="0" y="37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66"/>
                    <a:pt x="6" y="78"/>
                    <a:pt x="15" y="88"/>
                  </a:cubicBezTo>
                  <a:cubicBezTo>
                    <a:pt x="24" y="97"/>
                    <a:pt x="37" y="103"/>
                    <a:pt x="51" y="103"/>
                  </a:cubicBezTo>
                  <a:cubicBezTo>
                    <a:pt x="405" y="103"/>
                    <a:pt x="405" y="103"/>
                    <a:pt x="405" y="103"/>
                  </a:cubicBezTo>
                  <a:cubicBezTo>
                    <a:pt x="405" y="83"/>
                    <a:pt x="405" y="83"/>
                    <a:pt x="405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3" y="83"/>
                    <a:pt x="35" y="79"/>
                    <a:pt x="29" y="74"/>
                  </a:cubicBezTo>
                  <a:cubicBezTo>
                    <a:pt x="24" y="68"/>
                    <a:pt x="20" y="60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42"/>
                    <a:pt x="24" y="35"/>
                    <a:pt x="29" y="29"/>
                  </a:cubicBezTo>
                  <a:cubicBezTo>
                    <a:pt x="35" y="23"/>
                    <a:pt x="43" y="20"/>
                    <a:pt x="51" y="20"/>
                  </a:cubicBezTo>
                  <a:cubicBezTo>
                    <a:pt x="405" y="20"/>
                    <a:pt x="405" y="20"/>
                    <a:pt x="405" y="20"/>
                  </a:cubicBezTo>
                  <a:cubicBezTo>
                    <a:pt x="405" y="0"/>
                    <a:pt x="405" y="0"/>
                    <a:pt x="405" y="0"/>
                  </a:cubicBezTo>
                  <a:close/>
                </a:path>
              </a:pathLst>
            </a:custGeom>
            <a:solidFill>
              <a:srgbClr val="FD7E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4" name="íṡľíḍè-îṥļîḑé-Freeform 48">
              <a:extLst>
                <a:ext uri="{FF2B5EF4-FFF2-40B4-BE49-F238E27FC236}">
                  <a16:creationId xmlns:a16="http://schemas.microsoft.com/office/drawing/2014/main" id="{A9C11597-1C9D-4619-953A-86F98A5C9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6001" y="3459163"/>
              <a:ext cx="1014413" cy="212725"/>
            </a:xfrm>
            <a:custGeom>
              <a:avLst/>
              <a:gdLst>
                <a:gd name="T0" fmla="*/ 395 w 395"/>
                <a:gd name="T1" fmla="*/ 0 h 83"/>
                <a:gd name="T2" fmla="*/ 42 w 395"/>
                <a:gd name="T3" fmla="*/ 0 h 83"/>
                <a:gd name="T4" fmla="*/ 0 w 395"/>
                <a:gd name="T5" fmla="*/ 41 h 83"/>
                <a:gd name="T6" fmla="*/ 0 w 395"/>
                <a:gd name="T7" fmla="*/ 42 h 83"/>
                <a:gd name="T8" fmla="*/ 42 w 395"/>
                <a:gd name="T9" fmla="*/ 83 h 83"/>
                <a:gd name="T10" fmla="*/ 395 w 395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5" h="83">
                  <a:moveTo>
                    <a:pt x="395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19" y="0"/>
                    <a:pt x="0" y="18"/>
                    <a:pt x="0" y="41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64"/>
                    <a:pt x="19" y="83"/>
                    <a:pt x="42" y="83"/>
                  </a:cubicBezTo>
                  <a:cubicBezTo>
                    <a:pt x="395" y="83"/>
                    <a:pt x="395" y="83"/>
                    <a:pt x="395" y="83"/>
                  </a:cubicBezTo>
                </a:path>
              </a:pathLst>
            </a:custGeom>
            <a:solidFill>
              <a:srgbClr val="FFF9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5" name="íṡľíḍè-îṥļîḑé-Freeform 49">
              <a:extLst>
                <a:ext uri="{FF2B5EF4-FFF2-40B4-BE49-F238E27FC236}">
                  <a16:creationId xmlns:a16="http://schemas.microsoft.com/office/drawing/2014/main" id="{B593379D-146C-4078-82D9-4295EA9E15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013" y="3432175"/>
              <a:ext cx="1041400" cy="265113"/>
            </a:xfrm>
            <a:custGeom>
              <a:avLst/>
              <a:gdLst>
                <a:gd name="T0" fmla="*/ 405 w 405"/>
                <a:gd name="T1" fmla="*/ 0 h 103"/>
                <a:gd name="T2" fmla="*/ 52 w 405"/>
                <a:gd name="T3" fmla="*/ 0 h 103"/>
                <a:gd name="T4" fmla="*/ 15 w 405"/>
                <a:gd name="T5" fmla="*/ 15 h 103"/>
                <a:gd name="T6" fmla="*/ 0 w 405"/>
                <a:gd name="T7" fmla="*/ 51 h 103"/>
                <a:gd name="T8" fmla="*/ 0 w 405"/>
                <a:gd name="T9" fmla="*/ 52 h 103"/>
                <a:gd name="T10" fmla="*/ 15 w 405"/>
                <a:gd name="T11" fmla="*/ 88 h 103"/>
                <a:gd name="T12" fmla="*/ 52 w 405"/>
                <a:gd name="T13" fmla="*/ 103 h 103"/>
                <a:gd name="T14" fmla="*/ 405 w 405"/>
                <a:gd name="T15" fmla="*/ 103 h 103"/>
                <a:gd name="T16" fmla="*/ 405 w 405"/>
                <a:gd name="T17" fmla="*/ 83 h 103"/>
                <a:gd name="T18" fmla="*/ 52 w 405"/>
                <a:gd name="T19" fmla="*/ 83 h 103"/>
                <a:gd name="T20" fmla="*/ 30 w 405"/>
                <a:gd name="T21" fmla="*/ 74 h 103"/>
                <a:gd name="T22" fmla="*/ 20 w 405"/>
                <a:gd name="T23" fmla="*/ 52 h 103"/>
                <a:gd name="T24" fmla="*/ 20 w 405"/>
                <a:gd name="T25" fmla="*/ 51 h 103"/>
                <a:gd name="T26" fmla="*/ 30 w 405"/>
                <a:gd name="T27" fmla="*/ 29 h 103"/>
                <a:gd name="T28" fmla="*/ 52 w 405"/>
                <a:gd name="T29" fmla="*/ 20 h 103"/>
                <a:gd name="T30" fmla="*/ 405 w 405"/>
                <a:gd name="T31" fmla="*/ 20 h 103"/>
                <a:gd name="T32" fmla="*/ 405 w 405"/>
                <a:gd name="T3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5" h="103">
                  <a:moveTo>
                    <a:pt x="405" y="0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38" y="0"/>
                    <a:pt x="25" y="6"/>
                    <a:pt x="15" y="15"/>
                  </a:cubicBezTo>
                  <a:cubicBezTo>
                    <a:pt x="6" y="24"/>
                    <a:pt x="0" y="37"/>
                    <a:pt x="0" y="51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66"/>
                    <a:pt x="6" y="79"/>
                    <a:pt x="15" y="88"/>
                  </a:cubicBezTo>
                  <a:cubicBezTo>
                    <a:pt x="25" y="97"/>
                    <a:pt x="38" y="103"/>
                    <a:pt x="52" y="103"/>
                  </a:cubicBezTo>
                  <a:cubicBezTo>
                    <a:pt x="405" y="103"/>
                    <a:pt x="405" y="103"/>
                    <a:pt x="405" y="103"/>
                  </a:cubicBezTo>
                  <a:cubicBezTo>
                    <a:pt x="405" y="83"/>
                    <a:pt x="405" y="83"/>
                    <a:pt x="405" y="83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43" y="83"/>
                    <a:pt x="35" y="79"/>
                    <a:pt x="30" y="74"/>
                  </a:cubicBezTo>
                  <a:cubicBezTo>
                    <a:pt x="24" y="68"/>
                    <a:pt x="20" y="60"/>
                    <a:pt x="20" y="52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43"/>
                    <a:pt x="24" y="35"/>
                    <a:pt x="30" y="29"/>
                  </a:cubicBezTo>
                  <a:cubicBezTo>
                    <a:pt x="35" y="23"/>
                    <a:pt x="43" y="20"/>
                    <a:pt x="52" y="20"/>
                  </a:cubicBezTo>
                  <a:cubicBezTo>
                    <a:pt x="405" y="20"/>
                    <a:pt x="405" y="20"/>
                    <a:pt x="405" y="20"/>
                  </a:cubicBezTo>
                  <a:cubicBezTo>
                    <a:pt x="405" y="0"/>
                    <a:pt x="405" y="0"/>
                    <a:pt x="405" y="0"/>
                  </a:cubicBezTo>
                  <a:close/>
                </a:path>
              </a:pathLst>
            </a:custGeom>
            <a:solidFill>
              <a:srgbClr val="73B8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6" name="íṡľíḍè-îṥļîḑé-Freeform 50">
              <a:extLst>
                <a:ext uri="{FF2B5EF4-FFF2-40B4-BE49-F238E27FC236}">
                  <a16:creationId xmlns:a16="http://schemas.microsoft.com/office/drawing/2014/main" id="{2816149F-ADBD-413B-BEA1-7A02D60D6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5526" y="4206875"/>
              <a:ext cx="1012825" cy="214313"/>
            </a:xfrm>
            <a:custGeom>
              <a:avLst/>
              <a:gdLst>
                <a:gd name="T0" fmla="*/ 394 w 394"/>
                <a:gd name="T1" fmla="*/ 0 h 83"/>
                <a:gd name="T2" fmla="*/ 41 w 394"/>
                <a:gd name="T3" fmla="*/ 0 h 83"/>
                <a:gd name="T4" fmla="*/ 0 w 394"/>
                <a:gd name="T5" fmla="*/ 41 h 83"/>
                <a:gd name="T6" fmla="*/ 0 w 394"/>
                <a:gd name="T7" fmla="*/ 42 h 83"/>
                <a:gd name="T8" fmla="*/ 41 w 394"/>
                <a:gd name="T9" fmla="*/ 83 h 83"/>
                <a:gd name="T10" fmla="*/ 394 w 394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4" h="83">
                  <a:moveTo>
                    <a:pt x="394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64"/>
                    <a:pt x="18" y="83"/>
                    <a:pt x="41" y="83"/>
                  </a:cubicBezTo>
                  <a:cubicBezTo>
                    <a:pt x="394" y="83"/>
                    <a:pt x="394" y="83"/>
                    <a:pt x="394" y="83"/>
                  </a:cubicBezTo>
                </a:path>
              </a:pathLst>
            </a:custGeom>
            <a:solidFill>
              <a:srgbClr val="FFF9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íṡľíḍè-îṥļîḑé-Freeform 51">
              <a:extLst>
                <a:ext uri="{FF2B5EF4-FFF2-40B4-BE49-F238E27FC236}">
                  <a16:creationId xmlns:a16="http://schemas.microsoft.com/office/drawing/2014/main" id="{5AB5C8EE-7E2E-4995-9B05-7D26C3EF8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0126" y="4181475"/>
              <a:ext cx="1038225" cy="265113"/>
            </a:xfrm>
            <a:custGeom>
              <a:avLst/>
              <a:gdLst>
                <a:gd name="T0" fmla="*/ 404 w 404"/>
                <a:gd name="T1" fmla="*/ 0 h 103"/>
                <a:gd name="T2" fmla="*/ 51 w 404"/>
                <a:gd name="T3" fmla="*/ 0 h 103"/>
                <a:gd name="T4" fmla="*/ 15 w 404"/>
                <a:gd name="T5" fmla="*/ 15 h 103"/>
                <a:gd name="T6" fmla="*/ 0 w 404"/>
                <a:gd name="T7" fmla="*/ 51 h 103"/>
                <a:gd name="T8" fmla="*/ 0 w 404"/>
                <a:gd name="T9" fmla="*/ 52 h 103"/>
                <a:gd name="T10" fmla="*/ 15 w 404"/>
                <a:gd name="T11" fmla="*/ 88 h 103"/>
                <a:gd name="T12" fmla="*/ 51 w 404"/>
                <a:gd name="T13" fmla="*/ 103 h 103"/>
                <a:gd name="T14" fmla="*/ 404 w 404"/>
                <a:gd name="T15" fmla="*/ 103 h 103"/>
                <a:gd name="T16" fmla="*/ 404 w 404"/>
                <a:gd name="T17" fmla="*/ 83 h 103"/>
                <a:gd name="T18" fmla="*/ 51 w 404"/>
                <a:gd name="T19" fmla="*/ 83 h 103"/>
                <a:gd name="T20" fmla="*/ 29 w 404"/>
                <a:gd name="T21" fmla="*/ 74 h 103"/>
                <a:gd name="T22" fmla="*/ 20 w 404"/>
                <a:gd name="T23" fmla="*/ 52 h 103"/>
                <a:gd name="T24" fmla="*/ 20 w 404"/>
                <a:gd name="T25" fmla="*/ 51 h 103"/>
                <a:gd name="T26" fmla="*/ 29 w 404"/>
                <a:gd name="T27" fmla="*/ 29 h 103"/>
                <a:gd name="T28" fmla="*/ 51 w 404"/>
                <a:gd name="T29" fmla="*/ 20 h 103"/>
                <a:gd name="T30" fmla="*/ 404 w 404"/>
                <a:gd name="T31" fmla="*/ 20 h 103"/>
                <a:gd name="T32" fmla="*/ 404 w 404"/>
                <a:gd name="T3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4" h="103">
                  <a:moveTo>
                    <a:pt x="404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37" y="0"/>
                    <a:pt x="24" y="6"/>
                    <a:pt x="15" y="15"/>
                  </a:cubicBezTo>
                  <a:cubicBezTo>
                    <a:pt x="5" y="24"/>
                    <a:pt x="0" y="37"/>
                    <a:pt x="0" y="51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66"/>
                    <a:pt x="5" y="79"/>
                    <a:pt x="15" y="88"/>
                  </a:cubicBezTo>
                  <a:cubicBezTo>
                    <a:pt x="24" y="97"/>
                    <a:pt x="37" y="103"/>
                    <a:pt x="51" y="103"/>
                  </a:cubicBezTo>
                  <a:cubicBezTo>
                    <a:pt x="404" y="103"/>
                    <a:pt x="404" y="103"/>
                    <a:pt x="404" y="103"/>
                  </a:cubicBezTo>
                  <a:cubicBezTo>
                    <a:pt x="404" y="83"/>
                    <a:pt x="404" y="83"/>
                    <a:pt x="404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2" y="83"/>
                    <a:pt x="35" y="79"/>
                    <a:pt x="29" y="74"/>
                  </a:cubicBezTo>
                  <a:cubicBezTo>
                    <a:pt x="23" y="68"/>
                    <a:pt x="20" y="60"/>
                    <a:pt x="20" y="52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43"/>
                    <a:pt x="23" y="35"/>
                    <a:pt x="29" y="29"/>
                  </a:cubicBezTo>
                  <a:cubicBezTo>
                    <a:pt x="35" y="23"/>
                    <a:pt x="42" y="20"/>
                    <a:pt x="51" y="20"/>
                  </a:cubicBezTo>
                  <a:cubicBezTo>
                    <a:pt x="404" y="20"/>
                    <a:pt x="404" y="20"/>
                    <a:pt x="404" y="20"/>
                  </a:cubicBezTo>
                  <a:cubicBezTo>
                    <a:pt x="404" y="0"/>
                    <a:pt x="404" y="0"/>
                    <a:pt x="404" y="0"/>
                  </a:cubicBezTo>
                  <a:close/>
                </a:path>
              </a:pathLst>
            </a:custGeom>
            <a:solidFill>
              <a:srgbClr val="4B4C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8" name="íṡľíḍè-îṥļîḑé-Freeform 52">
              <a:extLst>
                <a:ext uri="{FF2B5EF4-FFF2-40B4-BE49-F238E27FC236}">
                  <a16:creationId xmlns:a16="http://schemas.microsoft.com/office/drawing/2014/main" id="{D8547A37-5A97-46F0-AA91-61C9C2BF80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2976" y="3713163"/>
              <a:ext cx="1012825" cy="212725"/>
            </a:xfrm>
            <a:custGeom>
              <a:avLst/>
              <a:gdLst>
                <a:gd name="T0" fmla="*/ 394 w 394"/>
                <a:gd name="T1" fmla="*/ 0 h 83"/>
                <a:gd name="T2" fmla="*/ 41 w 394"/>
                <a:gd name="T3" fmla="*/ 0 h 83"/>
                <a:gd name="T4" fmla="*/ 0 w 394"/>
                <a:gd name="T5" fmla="*/ 41 h 83"/>
                <a:gd name="T6" fmla="*/ 0 w 394"/>
                <a:gd name="T7" fmla="*/ 41 h 83"/>
                <a:gd name="T8" fmla="*/ 41 w 394"/>
                <a:gd name="T9" fmla="*/ 83 h 83"/>
                <a:gd name="T10" fmla="*/ 394 w 394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4" h="83">
                  <a:moveTo>
                    <a:pt x="394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64"/>
                    <a:pt x="18" y="83"/>
                    <a:pt x="41" y="83"/>
                  </a:cubicBezTo>
                  <a:cubicBezTo>
                    <a:pt x="394" y="83"/>
                    <a:pt x="394" y="83"/>
                    <a:pt x="394" y="83"/>
                  </a:cubicBezTo>
                </a:path>
              </a:pathLst>
            </a:custGeom>
            <a:solidFill>
              <a:srgbClr val="FFF9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9" name="íṡľíḍè-ïšḻïďê-Freeform 53">
              <a:extLst>
                <a:ext uri="{FF2B5EF4-FFF2-40B4-BE49-F238E27FC236}">
                  <a16:creationId xmlns:a16="http://schemas.microsoft.com/office/drawing/2014/main" id="{7FAE059A-D72B-4E14-8930-834FD0C31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7576" y="3686175"/>
              <a:ext cx="1038225" cy="265113"/>
            </a:xfrm>
            <a:custGeom>
              <a:avLst/>
              <a:gdLst>
                <a:gd name="T0" fmla="*/ 404 w 404"/>
                <a:gd name="T1" fmla="*/ 0 h 103"/>
                <a:gd name="T2" fmla="*/ 51 w 404"/>
                <a:gd name="T3" fmla="*/ 0 h 103"/>
                <a:gd name="T4" fmla="*/ 15 w 404"/>
                <a:gd name="T5" fmla="*/ 15 h 103"/>
                <a:gd name="T6" fmla="*/ 0 w 404"/>
                <a:gd name="T7" fmla="*/ 51 h 103"/>
                <a:gd name="T8" fmla="*/ 0 w 404"/>
                <a:gd name="T9" fmla="*/ 51 h 103"/>
                <a:gd name="T10" fmla="*/ 15 w 404"/>
                <a:gd name="T11" fmla="*/ 88 h 103"/>
                <a:gd name="T12" fmla="*/ 51 w 404"/>
                <a:gd name="T13" fmla="*/ 103 h 103"/>
                <a:gd name="T14" fmla="*/ 404 w 404"/>
                <a:gd name="T15" fmla="*/ 103 h 103"/>
                <a:gd name="T16" fmla="*/ 404 w 404"/>
                <a:gd name="T17" fmla="*/ 83 h 103"/>
                <a:gd name="T18" fmla="*/ 51 w 404"/>
                <a:gd name="T19" fmla="*/ 83 h 103"/>
                <a:gd name="T20" fmla="*/ 29 w 404"/>
                <a:gd name="T21" fmla="*/ 74 h 103"/>
                <a:gd name="T22" fmla="*/ 20 w 404"/>
                <a:gd name="T23" fmla="*/ 51 h 103"/>
                <a:gd name="T24" fmla="*/ 20 w 404"/>
                <a:gd name="T25" fmla="*/ 51 h 103"/>
                <a:gd name="T26" fmla="*/ 29 w 404"/>
                <a:gd name="T27" fmla="*/ 29 h 103"/>
                <a:gd name="T28" fmla="*/ 51 w 404"/>
                <a:gd name="T29" fmla="*/ 20 h 103"/>
                <a:gd name="T30" fmla="*/ 404 w 404"/>
                <a:gd name="T31" fmla="*/ 20 h 103"/>
                <a:gd name="T32" fmla="*/ 404 w 404"/>
                <a:gd name="T3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4" h="103">
                  <a:moveTo>
                    <a:pt x="404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37" y="0"/>
                    <a:pt x="24" y="6"/>
                    <a:pt x="15" y="15"/>
                  </a:cubicBezTo>
                  <a:cubicBezTo>
                    <a:pt x="6" y="24"/>
                    <a:pt x="0" y="37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66"/>
                    <a:pt x="6" y="78"/>
                    <a:pt x="15" y="88"/>
                  </a:cubicBezTo>
                  <a:cubicBezTo>
                    <a:pt x="24" y="97"/>
                    <a:pt x="37" y="103"/>
                    <a:pt x="51" y="103"/>
                  </a:cubicBezTo>
                  <a:cubicBezTo>
                    <a:pt x="404" y="103"/>
                    <a:pt x="404" y="103"/>
                    <a:pt x="404" y="103"/>
                  </a:cubicBezTo>
                  <a:cubicBezTo>
                    <a:pt x="404" y="83"/>
                    <a:pt x="404" y="83"/>
                    <a:pt x="404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2" y="83"/>
                    <a:pt x="35" y="79"/>
                    <a:pt x="29" y="74"/>
                  </a:cubicBezTo>
                  <a:cubicBezTo>
                    <a:pt x="23" y="68"/>
                    <a:pt x="20" y="60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43"/>
                    <a:pt x="23" y="35"/>
                    <a:pt x="29" y="29"/>
                  </a:cubicBezTo>
                  <a:cubicBezTo>
                    <a:pt x="35" y="23"/>
                    <a:pt x="42" y="20"/>
                    <a:pt x="51" y="20"/>
                  </a:cubicBezTo>
                  <a:cubicBezTo>
                    <a:pt x="404" y="20"/>
                    <a:pt x="404" y="20"/>
                    <a:pt x="404" y="20"/>
                  </a:cubicBezTo>
                  <a:cubicBezTo>
                    <a:pt x="404" y="0"/>
                    <a:pt x="404" y="0"/>
                    <a:pt x="404" y="0"/>
                  </a:cubicBezTo>
                  <a:close/>
                </a:path>
              </a:pathLst>
            </a:custGeom>
            <a:solidFill>
              <a:srgbClr val="E157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0" name="íṡľíḍè-ïšḻïďê-Rectangle 54">
              <a:extLst>
                <a:ext uri="{FF2B5EF4-FFF2-40B4-BE49-F238E27FC236}">
                  <a16:creationId xmlns:a16="http://schemas.microsoft.com/office/drawing/2014/main" id="{BA95BF1A-7838-4FF1-9E5B-1E990BF067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713" y="3376613"/>
              <a:ext cx="739775" cy="9525"/>
            </a:xfrm>
            <a:prstGeom prst="rect">
              <a:avLst/>
            </a:prstGeom>
            <a:solidFill>
              <a:srgbClr val="E5E6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1" name="íṡľíḍè-ïšḻïďê-Rectangle 55">
              <a:extLst>
                <a:ext uri="{FF2B5EF4-FFF2-40B4-BE49-F238E27FC236}">
                  <a16:creationId xmlns:a16="http://schemas.microsoft.com/office/drawing/2014/main" id="{7EE64315-5F92-4659-8E7B-371F1FE51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8876" y="3355975"/>
              <a:ext cx="720725" cy="20638"/>
            </a:xfrm>
            <a:prstGeom prst="rect">
              <a:avLst/>
            </a:prstGeom>
            <a:solidFill>
              <a:srgbClr val="ACA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2" name="íṡľíḍè-ïšḻïďê-Rectangle 56">
              <a:extLst>
                <a:ext uri="{FF2B5EF4-FFF2-40B4-BE49-F238E27FC236}">
                  <a16:creationId xmlns:a16="http://schemas.microsoft.com/office/drawing/2014/main" id="{1878E148-2D24-434F-8317-9DCC9F8CD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7601" y="3314700"/>
              <a:ext cx="730250" cy="41275"/>
            </a:xfrm>
            <a:prstGeom prst="rect">
              <a:avLst/>
            </a:prstGeom>
            <a:solidFill>
              <a:srgbClr val="E5E6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3" name="íṡľíḍè-ïšḻïďê-Rectangle 57">
              <a:extLst>
                <a:ext uri="{FF2B5EF4-FFF2-40B4-BE49-F238E27FC236}">
                  <a16:creationId xmlns:a16="http://schemas.microsoft.com/office/drawing/2014/main" id="{8E8EC5D3-6EF5-4CAA-953C-E6DD7B890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8876" y="3305175"/>
              <a:ext cx="720725" cy="9525"/>
            </a:xfrm>
            <a:prstGeom prst="rect">
              <a:avLst/>
            </a:prstGeom>
            <a:solidFill>
              <a:srgbClr val="ACA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4" name="íṡľíḍè-ïšḻïďê-Rectangle 58">
              <a:extLst>
                <a:ext uri="{FF2B5EF4-FFF2-40B4-BE49-F238E27FC236}">
                  <a16:creationId xmlns:a16="http://schemas.microsoft.com/office/drawing/2014/main" id="{EFD50AE8-6B8F-44A6-9257-69130FA43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8876" y="3284538"/>
              <a:ext cx="720725" cy="20638"/>
            </a:xfrm>
            <a:prstGeom prst="rect">
              <a:avLst/>
            </a:prstGeom>
            <a:solidFill>
              <a:srgbClr val="E5E6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5" name="íṡľíḍè-ïšḻïďê-Rectangle 59">
              <a:extLst>
                <a:ext uri="{FF2B5EF4-FFF2-40B4-BE49-F238E27FC236}">
                  <a16:creationId xmlns:a16="http://schemas.microsoft.com/office/drawing/2014/main" id="{0003BB5B-0AB3-4D5F-A61C-08BFC0A0E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9513" y="3243263"/>
              <a:ext cx="730250" cy="41275"/>
            </a:xfrm>
            <a:prstGeom prst="rect">
              <a:avLst/>
            </a:prstGeom>
            <a:solidFill>
              <a:srgbClr val="ACA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6" name="íṡľíḍè-ïšḻïďê-Rectangle 60">
              <a:extLst>
                <a:ext uri="{FF2B5EF4-FFF2-40B4-BE49-F238E27FC236}">
                  <a16:creationId xmlns:a16="http://schemas.microsoft.com/office/drawing/2014/main" id="{A1DD07BA-6D9E-48B7-BCC6-38792D131B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8876" y="3211513"/>
              <a:ext cx="720725" cy="31750"/>
            </a:xfrm>
            <a:prstGeom prst="rect">
              <a:avLst/>
            </a:prstGeom>
            <a:solidFill>
              <a:srgbClr val="E5E6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7" name="íṡľíḍè-ïšḻïďê-Rectangle 61">
              <a:extLst>
                <a:ext uri="{FF2B5EF4-FFF2-40B4-BE49-F238E27FC236}">
                  <a16:creationId xmlns:a16="http://schemas.microsoft.com/office/drawing/2014/main" id="{01F6DB0F-9B3D-4C15-89C0-AA38079F0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713" y="3190875"/>
              <a:ext cx="739775" cy="20638"/>
            </a:xfrm>
            <a:prstGeom prst="rect">
              <a:avLst/>
            </a:prstGeom>
            <a:solidFill>
              <a:srgbClr val="ACA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8" name="íṡľíḍè-ïšḻïďê-Rectangle 62">
              <a:extLst>
                <a:ext uri="{FF2B5EF4-FFF2-40B4-BE49-F238E27FC236}">
                  <a16:creationId xmlns:a16="http://schemas.microsoft.com/office/drawing/2014/main" id="{1C0FB395-D41D-45C3-B540-377EEC62A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8876" y="3160713"/>
              <a:ext cx="720725" cy="30163"/>
            </a:xfrm>
            <a:prstGeom prst="rect">
              <a:avLst/>
            </a:prstGeom>
            <a:solidFill>
              <a:srgbClr val="E5E6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9" name="íṡľíḍè-ïšḻïďê-Rectangle 63">
              <a:extLst>
                <a:ext uri="{FF2B5EF4-FFF2-40B4-BE49-F238E27FC236}">
                  <a16:creationId xmlns:a16="http://schemas.microsoft.com/office/drawing/2014/main" id="{EA28F042-7982-487B-93AB-54169F841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8876" y="3140075"/>
              <a:ext cx="720725" cy="20638"/>
            </a:xfrm>
            <a:prstGeom prst="rect">
              <a:avLst/>
            </a:prstGeom>
            <a:solidFill>
              <a:srgbClr val="ACA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0" name="íṡľíḍè-ïšḻïďê-Rectangle 64">
              <a:extLst>
                <a:ext uri="{FF2B5EF4-FFF2-40B4-BE49-F238E27FC236}">
                  <a16:creationId xmlns:a16="http://schemas.microsoft.com/office/drawing/2014/main" id="{9ECF80DE-2855-48D1-8142-1D465EE69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713" y="3109913"/>
              <a:ext cx="739775" cy="30163"/>
            </a:xfrm>
            <a:prstGeom prst="rect">
              <a:avLst/>
            </a:prstGeom>
            <a:solidFill>
              <a:srgbClr val="E5E6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1" name="íṡľíḍè-ïšḻïďê-Rectangle 65">
              <a:extLst>
                <a:ext uri="{FF2B5EF4-FFF2-40B4-BE49-F238E27FC236}">
                  <a16:creationId xmlns:a16="http://schemas.microsoft.com/office/drawing/2014/main" id="{A80F6CEE-9B0E-40AE-930E-0D6BDF1ADC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713" y="3057525"/>
              <a:ext cx="739775" cy="31750"/>
            </a:xfrm>
            <a:prstGeom prst="rect">
              <a:avLst/>
            </a:prstGeom>
            <a:solidFill>
              <a:srgbClr val="E5E6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2" name="i$liḋe-ïšḻïďê-Rectangle 66">
              <a:extLst>
                <a:ext uri="{FF2B5EF4-FFF2-40B4-BE49-F238E27FC236}">
                  <a16:creationId xmlns:a16="http://schemas.microsoft.com/office/drawing/2014/main" id="{8AA5D7B7-D44C-4AB6-AF4E-99D5992B9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8876" y="3089275"/>
              <a:ext cx="720725" cy="20638"/>
            </a:xfrm>
            <a:prstGeom prst="rect">
              <a:avLst/>
            </a:prstGeom>
            <a:solidFill>
              <a:srgbClr val="ACA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3" name="i$liḋe-ïšḻïďê-Rectangle 67">
              <a:extLst>
                <a:ext uri="{FF2B5EF4-FFF2-40B4-BE49-F238E27FC236}">
                  <a16:creationId xmlns:a16="http://schemas.microsoft.com/office/drawing/2014/main" id="{8AB6CAC0-E6B4-4C67-A7F7-E24183620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8876" y="3017838"/>
              <a:ext cx="720725" cy="39688"/>
            </a:xfrm>
            <a:prstGeom prst="rect">
              <a:avLst/>
            </a:prstGeom>
            <a:solidFill>
              <a:srgbClr val="E5E6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i$liḋe-ïšḻïďê-Rectangle 68">
              <a:extLst>
                <a:ext uri="{FF2B5EF4-FFF2-40B4-BE49-F238E27FC236}">
                  <a16:creationId xmlns:a16="http://schemas.microsoft.com/office/drawing/2014/main" id="{B2A7E1D2-B228-4AA8-8546-9928FEE4EE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8876" y="2997200"/>
              <a:ext cx="720725" cy="20638"/>
            </a:xfrm>
            <a:prstGeom prst="rect">
              <a:avLst/>
            </a:prstGeom>
            <a:solidFill>
              <a:srgbClr val="ACA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i$liḋe-ïšḻïďê-Rectangle 69">
              <a:extLst>
                <a:ext uri="{FF2B5EF4-FFF2-40B4-BE49-F238E27FC236}">
                  <a16:creationId xmlns:a16="http://schemas.microsoft.com/office/drawing/2014/main" id="{CB2A0F94-B31F-4745-AB6F-3A309633B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713" y="2965450"/>
              <a:ext cx="739775" cy="31750"/>
            </a:xfrm>
            <a:prstGeom prst="rect">
              <a:avLst/>
            </a:prstGeom>
            <a:solidFill>
              <a:srgbClr val="E5E6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i$liḋe-ïšḻïďê-Rectangle 70">
              <a:extLst>
                <a:ext uri="{FF2B5EF4-FFF2-40B4-BE49-F238E27FC236}">
                  <a16:creationId xmlns:a16="http://schemas.microsoft.com/office/drawing/2014/main" id="{15AD601F-2BAE-48E6-AF77-5767BD758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713" y="2924175"/>
              <a:ext cx="739775" cy="31750"/>
            </a:xfrm>
            <a:prstGeom prst="rect">
              <a:avLst/>
            </a:prstGeom>
            <a:solidFill>
              <a:srgbClr val="E5E6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i$liḋe-ïšḻïďê-Rectangle 71">
              <a:extLst>
                <a:ext uri="{FF2B5EF4-FFF2-40B4-BE49-F238E27FC236}">
                  <a16:creationId xmlns:a16="http://schemas.microsoft.com/office/drawing/2014/main" id="{82019B95-516C-4B32-A4B5-8494A262C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8876" y="2955925"/>
              <a:ext cx="720725" cy="9525"/>
            </a:xfrm>
            <a:prstGeom prst="rect">
              <a:avLst/>
            </a:prstGeom>
            <a:solidFill>
              <a:srgbClr val="ACA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i$liḋe-ïšḻïďê-Rectangle 72">
              <a:extLst>
                <a:ext uri="{FF2B5EF4-FFF2-40B4-BE49-F238E27FC236}">
                  <a16:creationId xmlns:a16="http://schemas.microsoft.com/office/drawing/2014/main" id="{3DD4000F-68BF-472F-A388-07CF551C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8876" y="2884488"/>
              <a:ext cx="720725" cy="39688"/>
            </a:xfrm>
            <a:prstGeom prst="rect">
              <a:avLst/>
            </a:prstGeom>
            <a:solidFill>
              <a:srgbClr val="E5E6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i$liḋe-ïšḻïďê-Rectangle 73">
              <a:extLst>
                <a:ext uri="{FF2B5EF4-FFF2-40B4-BE49-F238E27FC236}">
                  <a16:creationId xmlns:a16="http://schemas.microsoft.com/office/drawing/2014/main" id="{BAC5A066-A526-4000-885D-0185C3534E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8876" y="2873375"/>
              <a:ext cx="720725" cy="11113"/>
            </a:xfrm>
            <a:prstGeom prst="rect">
              <a:avLst/>
            </a:prstGeom>
            <a:solidFill>
              <a:srgbClr val="ACA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i$liḋe-ïšḻïďê-Rectangle 74">
              <a:extLst>
                <a:ext uri="{FF2B5EF4-FFF2-40B4-BE49-F238E27FC236}">
                  <a16:creationId xmlns:a16="http://schemas.microsoft.com/office/drawing/2014/main" id="{7D9284DC-750C-455A-8B87-C0ED05DDF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713" y="2852738"/>
              <a:ext cx="739775" cy="20638"/>
            </a:xfrm>
            <a:prstGeom prst="rect">
              <a:avLst/>
            </a:prstGeom>
            <a:solidFill>
              <a:srgbClr val="E5E6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i$liḋe-ïšḻïďê-Rectangle 75">
              <a:extLst>
                <a:ext uri="{FF2B5EF4-FFF2-40B4-BE49-F238E27FC236}">
                  <a16:creationId xmlns:a16="http://schemas.microsoft.com/office/drawing/2014/main" id="{32C00FCE-41EC-492D-89AA-6EB663CF9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713" y="2790825"/>
              <a:ext cx="739775" cy="11113"/>
            </a:xfrm>
            <a:prstGeom prst="rect">
              <a:avLst/>
            </a:prstGeom>
            <a:solidFill>
              <a:srgbClr val="E5E6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2" name="i$liḋe-ïšḻïďê-Rectangle 76">
              <a:extLst>
                <a:ext uri="{FF2B5EF4-FFF2-40B4-BE49-F238E27FC236}">
                  <a16:creationId xmlns:a16="http://schemas.microsoft.com/office/drawing/2014/main" id="{AA450981-36FC-4A23-8C5A-1D949E48C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8876" y="2801938"/>
              <a:ext cx="720725" cy="50800"/>
            </a:xfrm>
            <a:prstGeom prst="rect">
              <a:avLst/>
            </a:prstGeom>
            <a:solidFill>
              <a:srgbClr val="ACA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3" name="i$liḋe-ïšḻïďê-Freeform 77">
              <a:extLst>
                <a:ext uri="{FF2B5EF4-FFF2-40B4-BE49-F238E27FC236}">
                  <a16:creationId xmlns:a16="http://schemas.microsoft.com/office/drawing/2014/main" id="{BCF88029-6BF1-47F2-A2CD-CEC47852A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0188" y="4240213"/>
              <a:ext cx="598488" cy="127000"/>
            </a:xfrm>
            <a:custGeom>
              <a:avLst/>
              <a:gdLst>
                <a:gd name="T0" fmla="*/ 12 w 377"/>
                <a:gd name="T1" fmla="*/ 80 h 80"/>
                <a:gd name="T2" fmla="*/ 12 w 377"/>
                <a:gd name="T3" fmla="*/ 62 h 80"/>
                <a:gd name="T4" fmla="*/ 0 w 377"/>
                <a:gd name="T5" fmla="*/ 70 h 80"/>
                <a:gd name="T6" fmla="*/ 7 w 377"/>
                <a:gd name="T7" fmla="*/ 70 h 80"/>
                <a:gd name="T8" fmla="*/ 24 w 377"/>
                <a:gd name="T9" fmla="*/ 47 h 80"/>
                <a:gd name="T10" fmla="*/ 24 w 377"/>
                <a:gd name="T11" fmla="*/ 38 h 80"/>
                <a:gd name="T12" fmla="*/ 364 w 377"/>
                <a:gd name="T13" fmla="*/ 0 h 80"/>
                <a:gd name="T14" fmla="*/ 377 w 377"/>
                <a:gd name="T15" fmla="*/ 57 h 80"/>
                <a:gd name="T16" fmla="*/ 12 w 377"/>
                <a:gd name="T1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7" h="80">
                  <a:moveTo>
                    <a:pt x="12" y="80"/>
                  </a:moveTo>
                  <a:lnTo>
                    <a:pt x="12" y="62"/>
                  </a:lnTo>
                  <a:lnTo>
                    <a:pt x="0" y="70"/>
                  </a:lnTo>
                  <a:lnTo>
                    <a:pt x="7" y="70"/>
                  </a:lnTo>
                  <a:lnTo>
                    <a:pt x="24" y="47"/>
                  </a:lnTo>
                  <a:lnTo>
                    <a:pt x="24" y="38"/>
                  </a:lnTo>
                  <a:lnTo>
                    <a:pt x="364" y="0"/>
                  </a:lnTo>
                  <a:lnTo>
                    <a:pt x="377" y="57"/>
                  </a:lnTo>
                  <a:lnTo>
                    <a:pt x="12" y="80"/>
                  </a:lnTo>
                  <a:close/>
                </a:path>
              </a:pathLst>
            </a:custGeom>
            <a:solidFill>
              <a:srgbClr val="B130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4" name="i$liḋe-ïšḻïďê-Freeform 78">
              <a:extLst>
                <a:ext uri="{FF2B5EF4-FFF2-40B4-BE49-F238E27FC236}">
                  <a16:creationId xmlns:a16="http://schemas.microsoft.com/office/drawing/2014/main" id="{F93383E4-4242-4292-BF8E-7D149372B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2251" y="4333875"/>
              <a:ext cx="550863" cy="87313"/>
            </a:xfrm>
            <a:custGeom>
              <a:avLst/>
              <a:gdLst>
                <a:gd name="T0" fmla="*/ 0 w 214"/>
                <a:gd name="T1" fmla="*/ 16 h 34"/>
                <a:gd name="T2" fmla="*/ 4 w 214"/>
                <a:gd name="T3" fmla="*/ 23 h 34"/>
                <a:gd name="T4" fmla="*/ 18 w 214"/>
                <a:gd name="T5" fmla="*/ 23 h 34"/>
                <a:gd name="T6" fmla="*/ 20 w 214"/>
                <a:gd name="T7" fmla="*/ 34 h 34"/>
                <a:gd name="T8" fmla="*/ 88 w 214"/>
                <a:gd name="T9" fmla="*/ 32 h 34"/>
                <a:gd name="T10" fmla="*/ 86 w 214"/>
                <a:gd name="T11" fmla="*/ 21 h 34"/>
                <a:gd name="T12" fmla="*/ 214 w 214"/>
                <a:gd name="T13" fmla="*/ 13 h 34"/>
                <a:gd name="T14" fmla="*/ 214 w 214"/>
                <a:gd name="T15" fmla="*/ 0 h 34"/>
                <a:gd name="T16" fmla="*/ 0 w 214"/>
                <a:gd name="T17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4" h="34">
                  <a:moveTo>
                    <a:pt x="0" y="16"/>
                  </a:moveTo>
                  <a:cubicBezTo>
                    <a:pt x="4" y="23"/>
                    <a:pt x="4" y="23"/>
                    <a:pt x="4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4"/>
                    <a:pt x="87" y="33"/>
                    <a:pt x="88" y="32"/>
                  </a:cubicBezTo>
                  <a:cubicBezTo>
                    <a:pt x="88" y="32"/>
                    <a:pt x="86" y="21"/>
                    <a:pt x="86" y="21"/>
                  </a:cubicBezTo>
                  <a:cubicBezTo>
                    <a:pt x="214" y="13"/>
                    <a:pt x="214" y="13"/>
                    <a:pt x="214" y="13"/>
                  </a:cubicBezTo>
                  <a:cubicBezTo>
                    <a:pt x="214" y="0"/>
                    <a:pt x="214" y="0"/>
                    <a:pt x="214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ABA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5" name="i$liḋe-ïšḻïďê-Freeform 79">
              <a:extLst>
                <a:ext uri="{FF2B5EF4-FFF2-40B4-BE49-F238E27FC236}">
                  <a16:creationId xmlns:a16="http://schemas.microsoft.com/office/drawing/2014/main" id="{CBC29BAF-2BE8-4DBA-A7BE-ADA3B05A8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7076" y="4343400"/>
              <a:ext cx="34925" cy="17463"/>
            </a:xfrm>
            <a:custGeom>
              <a:avLst/>
              <a:gdLst>
                <a:gd name="T0" fmla="*/ 0 w 22"/>
                <a:gd name="T1" fmla="*/ 11 h 11"/>
                <a:gd name="T2" fmla="*/ 3 w 22"/>
                <a:gd name="T3" fmla="*/ 0 h 11"/>
                <a:gd name="T4" fmla="*/ 3 w 22"/>
                <a:gd name="T5" fmla="*/ 0 h 11"/>
                <a:gd name="T6" fmla="*/ 0 w 22"/>
                <a:gd name="T7" fmla="*/ 5 h 11"/>
                <a:gd name="T8" fmla="*/ 22 w 22"/>
                <a:gd name="T9" fmla="*/ 5 h 11"/>
                <a:gd name="T10" fmla="*/ 22 w 22"/>
                <a:gd name="T11" fmla="*/ 0 h 11"/>
                <a:gd name="T12" fmla="*/ 22 w 22"/>
                <a:gd name="T13" fmla="*/ 0 h 11"/>
                <a:gd name="T14" fmla="*/ 22 w 22"/>
                <a:gd name="T15" fmla="*/ 11 h 11"/>
                <a:gd name="T16" fmla="*/ 0 w 22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11">
                  <a:moveTo>
                    <a:pt x="0" y="11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0" y="5"/>
                  </a:lnTo>
                  <a:lnTo>
                    <a:pt x="22" y="5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2D18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6" name="i$liḋe-ïšḻïďê-Freeform 80">
              <a:extLst>
                <a:ext uri="{FF2B5EF4-FFF2-40B4-BE49-F238E27FC236}">
                  <a16:creationId xmlns:a16="http://schemas.microsoft.com/office/drawing/2014/main" id="{AC8B2A55-4552-4E53-9140-B6769E7E0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113" y="4340225"/>
              <a:ext cx="12700" cy="19050"/>
            </a:xfrm>
            <a:custGeom>
              <a:avLst/>
              <a:gdLst>
                <a:gd name="T0" fmla="*/ 8 w 8"/>
                <a:gd name="T1" fmla="*/ 12 h 12"/>
                <a:gd name="T2" fmla="*/ 8 w 8"/>
                <a:gd name="T3" fmla="*/ 12 h 12"/>
                <a:gd name="T4" fmla="*/ 0 w 8"/>
                <a:gd name="T5" fmla="*/ 12 h 12"/>
                <a:gd name="T6" fmla="*/ 0 w 8"/>
                <a:gd name="T7" fmla="*/ 0 h 12"/>
                <a:gd name="T8" fmla="*/ 8 w 8"/>
                <a:gd name="T9" fmla="*/ 0 h 12"/>
                <a:gd name="T10" fmla="*/ 8 w 8"/>
                <a:gd name="T1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8" y="12"/>
                  </a:moveTo>
                  <a:lnTo>
                    <a:pt x="8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rgbClr val="2D18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7" name="i$liḋe-ïšḻïďê-Oval 81">
              <a:extLst>
                <a:ext uri="{FF2B5EF4-FFF2-40B4-BE49-F238E27FC236}">
                  <a16:creationId xmlns:a16="http://schemas.microsoft.com/office/drawing/2014/main" id="{CA25124D-E0F8-4CFC-B2FF-09CF00E02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3363" y="4335463"/>
              <a:ext cx="20638" cy="23813"/>
            </a:xfrm>
            <a:prstGeom prst="ellipse">
              <a:avLst/>
            </a:prstGeom>
            <a:solidFill>
              <a:srgbClr val="2D18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8" name="i$liḋe-ïšḻïďê-Rectangle 82">
              <a:extLst>
                <a:ext uri="{FF2B5EF4-FFF2-40B4-BE49-F238E27FC236}">
                  <a16:creationId xmlns:a16="http://schemas.microsoft.com/office/drawing/2014/main" id="{5DE01AA2-E59F-4B6A-8759-D4D57C4AE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126" y="4413250"/>
              <a:ext cx="585788" cy="41275"/>
            </a:xfrm>
            <a:prstGeom prst="rect">
              <a:avLst/>
            </a:prstGeom>
            <a:solidFill>
              <a:srgbClr val="B130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9" name="i$liḋe-ïšḻïďê-Freeform 83">
              <a:extLst>
                <a:ext uri="{FF2B5EF4-FFF2-40B4-BE49-F238E27FC236}">
                  <a16:creationId xmlns:a16="http://schemas.microsoft.com/office/drawing/2014/main" id="{C26F3637-1219-4359-9ED8-BC210E41A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6188" y="1203325"/>
              <a:ext cx="619125" cy="620713"/>
            </a:xfrm>
            <a:custGeom>
              <a:avLst/>
              <a:gdLst>
                <a:gd name="T0" fmla="*/ 330 w 390"/>
                <a:gd name="T1" fmla="*/ 359 h 391"/>
                <a:gd name="T2" fmla="*/ 0 w 390"/>
                <a:gd name="T3" fmla="*/ 29 h 391"/>
                <a:gd name="T4" fmla="*/ 27 w 390"/>
                <a:gd name="T5" fmla="*/ 0 h 391"/>
                <a:gd name="T6" fmla="*/ 358 w 390"/>
                <a:gd name="T7" fmla="*/ 330 h 391"/>
                <a:gd name="T8" fmla="*/ 390 w 390"/>
                <a:gd name="T9" fmla="*/ 391 h 391"/>
                <a:gd name="T10" fmla="*/ 330 w 390"/>
                <a:gd name="T11" fmla="*/ 35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0" h="391">
                  <a:moveTo>
                    <a:pt x="330" y="359"/>
                  </a:moveTo>
                  <a:lnTo>
                    <a:pt x="0" y="29"/>
                  </a:lnTo>
                  <a:lnTo>
                    <a:pt x="27" y="0"/>
                  </a:lnTo>
                  <a:lnTo>
                    <a:pt x="358" y="330"/>
                  </a:lnTo>
                  <a:lnTo>
                    <a:pt x="390" y="391"/>
                  </a:lnTo>
                  <a:lnTo>
                    <a:pt x="330" y="359"/>
                  </a:lnTo>
                  <a:close/>
                </a:path>
              </a:pathLst>
            </a:custGeom>
            <a:solidFill>
              <a:srgbClr val="FCB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0" name="i$liḋe-ïšḻïďê-Freeform 84">
              <a:extLst>
                <a:ext uri="{FF2B5EF4-FFF2-40B4-BE49-F238E27FC236}">
                  <a16:creationId xmlns:a16="http://schemas.microsoft.com/office/drawing/2014/main" id="{9263DCB9-C649-49BE-8C86-73C388665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6188" y="1203325"/>
              <a:ext cx="547688" cy="549275"/>
            </a:xfrm>
            <a:custGeom>
              <a:avLst/>
              <a:gdLst>
                <a:gd name="T0" fmla="*/ 317 w 345"/>
                <a:gd name="T1" fmla="*/ 346 h 346"/>
                <a:gd name="T2" fmla="*/ 0 w 345"/>
                <a:gd name="T3" fmla="*/ 29 h 346"/>
                <a:gd name="T4" fmla="*/ 27 w 345"/>
                <a:gd name="T5" fmla="*/ 0 h 346"/>
                <a:gd name="T6" fmla="*/ 345 w 345"/>
                <a:gd name="T7" fmla="*/ 317 h 346"/>
                <a:gd name="T8" fmla="*/ 317 w 345"/>
                <a:gd name="T9" fmla="*/ 346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5" h="346">
                  <a:moveTo>
                    <a:pt x="317" y="346"/>
                  </a:moveTo>
                  <a:lnTo>
                    <a:pt x="0" y="29"/>
                  </a:lnTo>
                  <a:lnTo>
                    <a:pt x="27" y="0"/>
                  </a:lnTo>
                  <a:lnTo>
                    <a:pt x="345" y="317"/>
                  </a:lnTo>
                  <a:lnTo>
                    <a:pt x="317" y="3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1" name="i$liḋe-ïšḻïďê-Freeform 85">
              <a:extLst>
                <a:ext uri="{FF2B5EF4-FFF2-40B4-BE49-F238E27FC236}">
                  <a16:creationId xmlns:a16="http://schemas.microsoft.com/office/drawing/2014/main" id="{A01CA372-6666-46D5-BE00-6D6EDE626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6188" y="1203325"/>
              <a:ext cx="66675" cy="66675"/>
            </a:xfrm>
            <a:custGeom>
              <a:avLst/>
              <a:gdLst>
                <a:gd name="T0" fmla="*/ 13 w 42"/>
                <a:gd name="T1" fmla="*/ 42 h 42"/>
                <a:gd name="T2" fmla="*/ 0 w 42"/>
                <a:gd name="T3" fmla="*/ 29 h 42"/>
                <a:gd name="T4" fmla="*/ 27 w 42"/>
                <a:gd name="T5" fmla="*/ 0 h 42"/>
                <a:gd name="T6" fmla="*/ 42 w 42"/>
                <a:gd name="T7" fmla="*/ 14 h 42"/>
                <a:gd name="T8" fmla="*/ 13 w 42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2">
                  <a:moveTo>
                    <a:pt x="13" y="42"/>
                  </a:moveTo>
                  <a:lnTo>
                    <a:pt x="0" y="29"/>
                  </a:lnTo>
                  <a:lnTo>
                    <a:pt x="27" y="0"/>
                  </a:lnTo>
                  <a:lnTo>
                    <a:pt x="42" y="14"/>
                  </a:lnTo>
                  <a:lnTo>
                    <a:pt x="13" y="42"/>
                  </a:lnTo>
                  <a:close/>
                </a:path>
              </a:pathLst>
            </a:custGeom>
            <a:solidFill>
              <a:srgbClr val="64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2" name="i$liḋe-ïšḻïďê-Freeform 86">
              <a:extLst>
                <a:ext uri="{FF2B5EF4-FFF2-40B4-BE49-F238E27FC236}">
                  <a16:creationId xmlns:a16="http://schemas.microsoft.com/office/drawing/2014/main" id="{0F675D7E-5950-43DA-87AF-94CF8E5C0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9388" y="1939925"/>
              <a:ext cx="1241425" cy="1390650"/>
            </a:xfrm>
            <a:custGeom>
              <a:avLst/>
              <a:gdLst>
                <a:gd name="T0" fmla="*/ 782 w 782"/>
                <a:gd name="T1" fmla="*/ 649 h 876"/>
                <a:gd name="T2" fmla="*/ 314 w 782"/>
                <a:gd name="T3" fmla="*/ 876 h 876"/>
                <a:gd name="T4" fmla="*/ 0 w 782"/>
                <a:gd name="T5" fmla="*/ 226 h 876"/>
                <a:gd name="T6" fmla="*/ 468 w 782"/>
                <a:gd name="T7" fmla="*/ 0 h 876"/>
                <a:gd name="T8" fmla="*/ 782 w 782"/>
                <a:gd name="T9" fmla="*/ 649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2" h="876">
                  <a:moveTo>
                    <a:pt x="782" y="649"/>
                  </a:moveTo>
                  <a:lnTo>
                    <a:pt x="314" y="876"/>
                  </a:lnTo>
                  <a:lnTo>
                    <a:pt x="0" y="226"/>
                  </a:lnTo>
                  <a:lnTo>
                    <a:pt x="468" y="0"/>
                  </a:lnTo>
                  <a:lnTo>
                    <a:pt x="782" y="649"/>
                  </a:lnTo>
                  <a:close/>
                </a:path>
              </a:pathLst>
            </a:custGeom>
            <a:solidFill>
              <a:srgbClr val="E5E6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3" name="i$liḋe-ïšḻïďê-Freeform 87">
              <a:extLst>
                <a:ext uri="{FF2B5EF4-FFF2-40B4-BE49-F238E27FC236}">
                  <a16:creationId xmlns:a16="http://schemas.microsoft.com/office/drawing/2014/main" id="{65A1D569-A7DD-43A8-9F66-76F34EE57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3967163"/>
              <a:ext cx="758825" cy="542925"/>
            </a:xfrm>
            <a:custGeom>
              <a:avLst/>
              <a:gdLst>
                <a:gd name="T0" fmla="*/ 277 w 295"/>
                <a:gd name="T1" fmla="*/ 105 h 212"/>
                <a:gd name="T2" fmla="*/ 267 w 295"/>
                <a:gd name="T3" fmla="*/ 56 h 212"/>
                <a:gd name="T4" fmla="*/ 286 w 295"/>
                <a:gd name="T5" fmla="*/ 4 h 212"/>
                <a:gd name="T6" fmla="*/ 283 w 295"/>
                <a:gd name="T7" fmla="*/ 2 h 212"/>
                <a:gd name="T8" fmla="*/ 264 w 295"/>
                <a:gd name="T9" fmla="*/ 77 h 212"/>
                <a:gd name="T10" fmla="*/ 284 w 295"/>
                <a:gd name="T11" fmla="*/ 160 h 212"/>
                <a:gd name="T12" fmla="*/ 220 w 295"/>
                <a:gd name="T13" fmla="*/ 200 h 212"/>
                <a:gd name="T14" fmla="*/ 206 w 295"/>
                <a:gd name="T15" fmla="*/ 188 h 212"/>
                <a:gd name="T16" fmla="*/ 228 w 295"/>
                <a:gd name="T17" fmla="*/ 179 h 212"/>
                <a:gd name="T18" fmla="*/ 227 w 295"/>
                <a:gd name="T19" fmla="*/ 128 h 212"/>
                <a:gd name="T20" fmla="*/ 195 w 295"/>
                <a:gd name="T21" fmla="*/ 160 h 212"/>
                <a:gd name="T22" fmla="*/ 200 w 295"/>
                <a:gd name="T23" fmla="*/ 185 h 212"/>
                <a:gd name="T24" fmla="*/ 183 w 295"/>
                <a:gd name="T25" fmla="*/ 180 h 212"/>
                <a:gd name="T26" fmla="*/ 111 w 295"/>
                <a:gd name="T27" fmla="*/ 123 h 212"/>
                <a:gd name="T28" fmla="*/ 1 w 295"/>
                <a:gd name="T29" fmla="*/ 168 h 212"/>
                <a:gd name="T30" fmla="*/ 3 w 295"/>
                <a:gd name="T31" fmla="*/ 168 h 212"/>
                <a:gd name="T32" fmla="*/ 88 w 295"/>
                <a:gd name="T33" fmla="*/ 115 h 212"/>
                <a:gd name="T34" fmla="*/ 131 w 295"/>
                <a:gd name="T35" fmla="*/ 144 h 212"/>
                <a:gd name="T36" fmla="*/ 170 w 295"/>
                <a:gd name="T37" fmla="*/ 177 h 212"/>
                <a:gd name="T38" fmla="*/ 202 w 295"/>
                <a:gd name="T39" fmla="*/ 188 h 212"/>
                <a:gd name="T40" fmla="*/ 229 w 295"/>
                <a:gd name="T41" fmla="*/ 207 h 212"/>
                <a:gd name="T42" fmla="*/ 283 w 295"/>
                <a:gd name="T43" fmla="*/ 179 h 212"/>
                <a:gd name="T44" fmla="*/ 277 w 295"/>
                <a:gd name="T45" fmla="*/ 105 h 212"/>
                <a:gd name="T46" fmla="*/ 230 w 295"/>
                <a:gd name="T47" fmla="*/ 136 h 212"/>
                <a:gd name="T48" fmla="*/ 223 w 295"/>
                <a:gd name="T49" fmla="*/ 178 h 212"/>
                <a:gd name="T50" fmla="*/ 205 w 295"/>
                <a:gd name="T51" fmla="*/ 185 h 212"/>
                <a:gd name="T52" fmla="*/ 199 w 295"/>
                <a:gd name="T53" fmla="*/ 163 h 212"/>
                <a:gd name="T54" fmla="*/ 230 w 295"/>
                <a:gd name="T55" fmla="*/ 136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5" h="212">
                  <a:moveTo>
                    <a:pt x="277" y="105"/>
                  </a:moveTo>
                  <a:cubicBezTo>
                    <a:pt x="271" y="89"/>
                    <a:pt x="267" y="73"/>
                    <a:pt x="267" y="56"/>
                  </a:cubicBezTo>
                  <a:cubicBezTo>
                    <a:pt x="267" y="37"/>
                    <a:pt x="276" y="19"/>
                    <a:pt x="286" y="4"/>
                  </a:cubicBezTo>
                  <a:cubicBezTo>
                    <a:pt x="288" y="2"/>
                    <a:pt x="284" y="0"/>
                    <a:pt x="283" y="2"/>
                  </a:cubicBezTo>
                  <a:cubicBezTo>
                    <a:pt x="266" y="24"/>
                    <a:pt x="259" y="50"/>
                    <a:pt x="264" y="77"/>
                  </a:cubicBezTo>
                  <a:cubicBezTo>
                    <a:pt x="269" y="106"/>
                    <a:pt x="286" y="131"/>
                    <a:pt x="284" y="160"/>
                  </a:cubicBezTo>
                  <a:cubicBezTo>
                    <a:pt x="282" y="191"/>
                    <a:pt x="248" y="212"/>
                    <a:pt x="220" y="200"/>
                  </a:cubicBezTo>
                  <a:cubicBezTo>
                    <a:pt x="214" y="197"/>
                    <a:pt x="210" y="193"/>
                    <a:pt x="206" y="188"/>
                  </a:cubicBezTo>
                  <a:cubicBezTo>
                    <a:pt x="214" y="188"/>
                    <a:pt x="221" y="185"/>
                    <a:pt x="228" y="179"/>
                  </a:cubicBezTo>
                  <a:cubicBezTo>
                    <a:pt x="240" y="167"/>
                    <a:pt x="243" y="139"/>
                    <a:pt x="227" y="128"/>
                  </a:cubicBezTo>
                  <a:cubicBezTo>
                    <a:pt x="207" y="114"/>
                    <a:pt x="196" y="145"/>
                    <a:pt x="195" y="160"/>
                  </a:cubicBezTo>
                  <a:cubicBezTo>
                    <a:pt x="194" y="169"/>
                    <a:pt x="196" y="178"/>
                    <a:pt x="200" y="185"/>
                  </a:cubicBezTo>
                  <a:cubicBezTo>
                    <a:pt x="194" y="185"/>
                    <a:pt x="188" y="183"/>
                    <a:pt x="183" y="180"/>
                  </a:cubicBezTo>
                  <a:cubicBezTo>
                    <a:pt x="155" y="167"/>
                    <a:pt x="136" y="142"/>
                    <a:pt x="111" y="123"/>
                  </a:cubicBezTo>
                  <a:cubicBezTo>
                    <a:pt x="71" y="94"/>
                    <a:pt x="15" y="125"/>
                    <a:pt x="1" y="168"/>
                  </a:cubicBezTo>
                  <a:cubicBezTo>
                    <a:pt x="0" y="169"/>
                    <a:pt x="3" y="170"/>
                    <a:pt x="3" y="168"/>
                  </a:cubicBezTo>
                  <a:cubicBezTo>
                    <a:pt x="13" y="135"/>
                    <a:pt x="53" y="107"/>
                    <a:pt x="88" y="115"/>
                  </a:cubicBezTo>
                  <a:cubicBezTo>
                    <a:pt x="105" y="119"/>
                    <a:pt x="118" y="133"/>
                    <a:pt x="131" y="144"/>
                  </a:cubicBezTo>
                  <a:cubicBezTo>
                    <a:pt x="143" y="156"/>
                    <a:pt x="156" y="167"/>
                    <a:pt x="170" y="177"/>
                  </a:cubicBezTo>
                  <a:cubicBezTo>
                    <a:pt x="180" y="184"/>
                    <a:pt x="191" y="188"/>
                    <a:pt x="202" y="188"/>
                  </a:cubicBezTo>
                  <a:cubicBezTo>
                    <a:pt x="208" y="198"/>
                    <a:pt x="217" y="204"/>
                    <a:pt x="229" y="207"/>
                  </a:cubicBezTo>
                  <a:cubicBezTo>
                    <a:pt x="251" y="211"/>
                    <a:pt x="274" y="198"/>
                    <a:pt x="283" y="179"/>
                  </a:cubicBezTo>
                  <a:cubicBezTo>
                    <a:pt x="295" y="155"/>
                    <a:pt x="285" y="127"/>
                    <a:pt x="277" y="105"/>
                  </a:cubicBezTo>
                  <a:close/>
                  <a:moveTo>
                    <a:pt x="230" y="136"/>
                  </a:moveTo>
                  <a:cubicBezTo>
                    <a:pt x="239" y="150"/>
                    <a:pt x="234" y="168"/>
                    <a:pt x="223" y="178"/>
                  </a:cubicBezTo>
                  <a:cubicBezTo>
                    <a:pt x="218" y="183"/>
                    <a:pt x="211" y="185"/>
                    <a:pt x="205" y="185"/>
                  </a:cubicBezTo>
                  <a:cubicBezTo>
                    <a:pt x="201" y="179"/>
                    <a:pt x="199" y="171"/>
                    <a:pt x="199" y="163"/>
                  </a:cubicBezTo>
                  <a:cubicBezTo>
                    <a:pt x="198" y="148"/>
                    <a:pt x="214" y="112"/>
                    <a:pt x="230" y="136"/>
                  </a:cubicBezTo>
                  <a:close/>
                </a:path>
              </a:pathLst>
            </a:custGeom>
            <a:solidFill>
              <a:srgbClr val="64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4" name="i$liḋe-ïšḻïďê-Freeform 88">
              <a:extLst>
                <a:ext uri="{FF2B5EF4-FFF2-40B4-BE49-F238E27FC236}">
                  <a16:creationId xmlns:a16="http://schemas.microsoft.com/office/drawing/2014/main" id="{41BA7378-3C77-46A6-ACE6-C21CA9CDA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376" y="2147888"/>
              <a:ext cx="598488" cy="287338"/>
            </a:xfrm>
            <a:custGeom>
              <a:avLst/>
              <a:gdLst>
                <a:gd name="T0" fmla="*/ 0 w 377"/>
                <a:gd name="T1" fmla="*/ 181 h 181"/>
                <a:gd name="T2" fmla="*/ 377 w 377"/>
                <a:gd name="T3" fmla="*/ 0 h 181"/>
                <a:gd name="T4" fmla="*/ 0 w 377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7" h="181">
                  <a:moveTo>
                    <a:pt x="0" y="181"/>
                  </a:moveTo>
                  <a:lnTo>
                    <a:pt x="377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64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5" name="i$liḋe-ïšḻïďê-Line 89">
              <a:extLst>
                <a:ext uri="{FF2B5EF4-FFF2-40B4-BE49-F238E27FC236}">
                  <a16:creationId xmlns:a16="http://schemas.microsoft.com/office/drawing/2014/main" id="{1E829010-9060-4A70-8CB0-86D8DB9512A9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7953376" y="2147888"/>
              <a:ext cx="598488" cy="28733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6" name="i$liḋe-ïšḻïďê-Freeform 90">
              <a:extLst>
                <a:ext uri="{FF2B5EF4-FFF2-40B4-BE49-F238E27FC236}">
                  <a16:creationId xmlns:a16="http://schemas.microsoft.com/office/drawing/2014/main" id="{4BC995A9-1B9A-4968-B263-9CB541CD2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376" y="2141538"/>
              <a:ext cx="601663" cy="298450"/>
            </a:xfrm>
            <a:custGeom>
              <a:avLst/>
              <a:gdLst>
                <a:gd name="T0" fmla="*/ 1 w 379"/>
                <a:gd name="T1" fmla="*/ 188 h 188"/>
                <a:gd name="T2" fmla="*/ 379 w 379"/>
                <a:gd name="T3" fmla="*/ 7 h 188"/>
                <a:gd name="T4" fmla="*/ 375 w 379"/>
                <a:gd name="T5" fmla="*/ 0 h 188"/>
                <a:gd name="T6" fmla="*/ 0 w 379"/>
                <a:gd name="T7" fmla="*/ 183 h 188"/>
                <a:gd name="T8" fmla="*/ 1 w 379"/>
                <a:gd name="T9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188">
                  <a:moveTo>
                    <a:pt x="1" y="188"/>
                  </a:moveTo>
                  <a:lnTo>
                    <a:pt x="379" y="7"/>
                  </a:lnTo>
                  <a:lnTo>
                    <a:pt x="375" y="0"/>
                  </a:lnTo>
                  <a:lnTo>
                    <a:pt x="0" y="183"/>
                  </a:lnTo>
                  <a:lnTo>
                    <a:pt x="1" y="188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7" name="i$liḋe-ïšḻïďê-Freeform 91">
              <a:extLst>
                <a:ext uri="{FF2B5EF4-FFF2-40B4-BE49-F238E27FC236}">
                  <a16:creationId xmlns:a16="http://schemas.microsoft.com/office/drawing/2014/main" id="{4E6D0D66-843C-4FF1-84A2-E76D09AD5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376" y="2141538"/>
              <a:ext cx="601663" cy="298450"/>
            </a:xfrm>
            <a:custGeom>
              <a:avLst/>
              <a:gdLst>
                <a:gd name="T0" fmla="*/ 1 w 379"/>
                <a:gd name="T1" fmla="*/ 188 h 188"/>
                <a:gd name="T2" fmla="*/ 379 w 379"/>
                <a:gd name="T3" fmla="*/ 7 h 188"/>
                <a:gd name="T4" fmla="*/ 375 w 379"/>
                <a:gd name="T5" fmla="*/ 0 h 188"/>
                <a:gd name="T6" fmla="*/ 0 w 379"/>
                <a:gd name="T7" fmla="*/ 183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188">
                  <a:moveTo>
                    <a:pt x="1" y="188"/>
                  </a:moveTo>
                  <a:lnTo>
                    <a:pt x="379" y="7"/>
                  </a:lnTo>
                  <a:lnTo>
                    <a:pt x="375" y="0"/>
                  </a:lnTo>
                  <a:lnTo>
                    <a:pt x="0" y="18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8" name="i$liḋe-ïšḻïďê-Freeform 92">
              <a:extLst>
                <a:ext uri="{FF2B5EF4-FFF2-40B4-BE49-F238E27FC236}">
                  <a16:creationId xmlns:a16="http://schemas.microsoft.com/office/drawing/2014/main" id="{D609C271-2644-42B0-8F07-1B9DDA9822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9413" y="2236788"/>
              <a:ext cx="596900" cy="290513"/>
            </a:xfrm>
            <a:custGeom>
              <a:avLst/>
              <a:gdLst>
                <a:gd name="T0" fmla="*/ 0 w 376"/>
                <a:gd name="T1" fmla="*/ 183 h 183"/>
                <a:gd name="T2" fmla="*/ 376 w 376"/>
                <a:gd name="T3" fmla="*/ 0 h 183"/>
                <a:gd name="T4" fmla="*/ 0 w 376"/>
                <a:gd name="T5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6" h="183">
                  <a:moveTo>
                    <a:pt x="0" y="183"/>
                  </a:moveTo>
                  <a:lnTo>
                    <a:pt x="376" y="0"/>
                  </a:lnTo>
                  <a:lnTo>
                    <a:pt x="0" y="183"/>
                  </a:lnTo>
                  <a:close/>
                </a:path>
              </a:pathLst>
            </a:custGeom>
            <a:solidFill>
              <a:srgbClr val="64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9" name="i$liḋe-ïšḻïďê-Line 93">
              <a:extLst>
                <a:ext uri="{FF2B5EF4-FFF2-40B4-BE49-F238E27FC236}">
                  <a16:creationId xmlns:a16="http://schemas.microsoft.com/office/drawing/2014/main" id="{A8380BDF-0555-4159-8927-55081B409F36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7999413" y="2236788"/>
              <a:ext cx="596900" cy="29051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0" name="i$liḋe-ïšḻïďê-Freeform 94">
              <a:extLst>
                <a:ext uri="{FF2B5EF4-FFF2-40B4-BE49-F238E27FC236}">
                  <a16:creationId xmlns:a16="http://schemas.microsoft.com/office/drawing/2014/main" id="{2CB659EA-AA75-4E16-B530-FA37625C2C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6238" y="2232025"/>
              <a:ext cx="601663" cy="296863"/>
            </a:xfrm>
            <a:custGeom>
              <a:avLst/>
              <a:gdLst>
                <a:gd name="T0" fmla="*/ 2 w 379"/>
                <a:gd name="T1" fmla="*/ 187 h 187"/>
                <a:gd name="T2" fmla="*/ 379 w 379"/>
                <a:gd name="T3" fmla="*/ 6 h 187"/>
                <a:gd name="T4" fmla="*/ 376 w 379"/>
                <a:gd name="T5" fmla="*/ 0 h 187"/>
                <a:gd name="T6" fmla="*/ 0 w 379"/>
                <a:gd name="T7" fmla="*/ 183 h 187"/>
                <a:gd name="T8" fmla="*/ 2 w 379"/>
                <a:gd name="T9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187">
                  <a:moveTo>
                    <a:pt x="2" y="187"/>
                  </a:moveTo>
                  <a:lnTo>
                    <a:pt x="379" y="6"/>
                  </a:lnTo>
                  <a:lnTo>
                    <a:pt x="376" y="0"/>
                  </a:lnTo>
                  <a:lnTo>
                    <a:pt x="0" y="183"/>
                  </a:lnTo>
                  <a:lnTo>
                    <a:pt x="2" y="187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1" name="i$liḋe-ïšḻïďê-Freeform 95">
              <a:extLst>
                <a:ext uri="{FF2B5EF4-FFF2-40B4-BE49-F238E27FC236}">
                  <a16:creationId xmlns:a16="http://schemas.microsoft.com/office/drawing/2014/main" id="{31A266D1-4B5B-4CDA-BE2B-07EF8F1E5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6238" y="2232025"/>
              <a:ext cx="601663" cy="296863"/>
            </a:xfrm>
            <a:custGeom>
              <a:avLst/>
              <a:gdLst>
                <a:gd name="T0" fmla="*/ 2 w 379"/>
                <a:gd name="T1" fmla="*/ 187 h 187"/>
                <a:gd name="T2" fmla="*/ 379 w 379"/>
                <a:gd name="T3" fmla="*/ 6 h 187"/>
                <a:gd name="T4" fmla="*/ 376 w 379"/>
                <a:gd name="T5" fmla="*/ 0 h 187"/>
                <a:gd name="T6" fmla="*/ 0 w 379"/>
                <a:gd name="T7" fmla="*/ 183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187">
                  <a:moveTo>
                    <a:pt x="2" y="187"/>
                  </a:moveTo>
                  <a:lnTo>
                    <a:pt x="379" y="6"/>
                  </a:lnTo>
                  <a:lnTo>
                    <a:pt x="376" y="0"/>
                  </a:lnTo>
                  <a:lnTo>
                    <a:pt x="0" y="18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2" name="i$liḋe-i$liḋe-Freeform 96">
              <a:extLst>
                <a:ext uri="{FF2B5EF4-FFF2-40B4-BE49-F238E27FC236}">
                  <a16:creationId xmlns:a16="http://schemas.microsoft.com/office/drawing/2014/main" id="{8C1922BF-1502-4192-A462-C8417FEA3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2276" y="2327275"/>
              <a:ext cx="596900" cy="288925"/>
            </a:xfrm>
            <a:custGeom>
              <a:avLst/>
              <a:gdLst>
                <a:gd name="T0" fmla="*/ 0 w 376"/>
                <a:gd name="T1" fmla="*/ 182 h 182"/>
                <a:gd name="T2" fmla="*/ 376 w 376"/>
                <a:gd name="T3" fmla="*/ 0 h 182"/>
                <a:gd name="T4" fmla="*/ 0 w 376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6" h="182">
                  <a:moveTo>
                    <a:pt x="0" y="182"/>
                  </a:moveTo>
                  <a:lnTo>
                    <a:pt x="376" y="0"/>
                  </a:lnTo>
                  <a:lnTo>
                    <a:pt x="0" y="182"/>
                  </a:lnTo>
                  <a:close/>
                </a:path>
              </a:pathLst>
            </a:custGeom>
            <a:solidFill>
              <a:srgbClr val="64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3" name="i$liḋe-i$liḋe-Line 97">
              <a:extLst>
                <a:ext uri="{FF2B5EF4-FFF2-40B4-BE49-F238E27FC236}">
                  <a16:creationId xmlns:a16="http://schemas.microsoft.com/office/drawing/2014/main" id="{027470B3-3D0E-4D23-850A-D60F8543E747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8042276" y="2327275"/>
              <a:ext cx="596900" cy="28892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4" name="i$liḋe-i$liḋe-Freeform 98">
              <a:extLst>
                <a:ext uri="{FF2B5EF4-FFF2-40B4-BE49-F238E27FC236}">
                  <a16:creationId xmlns:a16="http://schemas.microsoft.com/office/drawing/2014/main" id="{34902720-7C14-4418-9B19-5CEAB587826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0688" y="2324100"/>
              <a:ext cx="601663" cy="298450"/>
            </a:xfrm>
            <a:custGeom>
              <a:avLst/>
              <a:gdLst>
                <a:gd name="T0" fmla="*/ 1 w 379"/>
                <a:gd name="T1" fmla="*/ 188 h 188"/>
                <a:gd name="T2" fmla="*/ 379 w 379"/>
                <a:gd name="T3" fmla="*/ 5 h 188"/>
                <a:gd name="T4" fmla="*/ 375 w 379"/>
                <a:gd name="T5" fmla="*/ 0 h 188"/>
                <a:gd name="T6" fmla="*/ 0 w 379"/>
                <a:gd name="T7" fmla="*/ 181 h 188"/>
                <a:gd name="T8" fmla="*/ 1 w 379"/>
                <a:gd name="T9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188">
                  <a:moveTo>
                    <a:pt x="1" y="188"/>
                  </a:moveTo>
                  <a:lnTo>
                    <a:pt x="379" y="5"/>
                  </a:lnTo>
                  <a:lnTo>
                    <a:pt x="375" y="0"/>
                  </a:lnTo>
                  <a:lnTo>
                    <a:pt x="0" y="181"/>
                  </a:lnTo>
                  <a:lnTo>
                    <a:pt x="1" y="188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5" name="i$liḋe-i$liḋe-Freeform 99">
              <a:extLst>
                <a:ext uri="{FF2B5EF4-FFF2-40B4-BE49-F238E27FC236}">
                  <a16:creationId xmlns:a16="http://schemas.microsoft.com/office/drawing/2014/main" id="{DBEE1418-D23B-45F4-98E4-E7D675782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0688" y="2324100"/>
              <a:ext cx="601663" cy="298450"/>
            </a:xfrm>
            <a:custGeom>
              <a:avLst/>
              <a:gdLst>
                <a:gd name="T0" fmla="*/ 1 w 379"/>
                <a:gd name="T1" fmla="*/ 188 h 188"/>
                <a:gd name="T2" fmla="*/ 379 w 379"/>
                <a:gd name="T3" fmla="*/ 5 h 188"/>
                <a:gd name="T4" fmla="*/ 375 w 379"/>
                <a:gd name="T5" fmla="*/ 0 h 188"/>
                <a:gd name="T6" fmla="*/ 0 w 379"/>
                <a:gd name="T7" fmla="*/ 181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188">
                  <a:moveTo>
                    <a:pt x="1" y="188"/>
                  </a:moveTo>
                  <a:lnTo>
                    <a:pt x="379" y="5"/>
                  </a:lnTo>
                  <a:lnTo>
                    <a:pt x="375" y="0"/>
                  </a:lnTo>
                  <a:lnTo>
                    <a:pt x="0" y="18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6" name="i$liḋe-i$liḋe-Freeform 100">
              <a:extLst>
                <a:ext uri="{FF2B5EF4-FFF2-40B4-BE49-F238E27FC236}">
                  <a16:creationId xmlns:a16="http://schemas.microsoft.com/office/drawing/2014/main" id="{5525C859-ACF2-4479-8122-F755726F2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6726" y="2419350"/>
              <a:ext cx="596900" cy="287338"/>
            </a:xfrm>
            <a:custGeom>
              <a:avLst/>
              <a:gdLst>
                <a:gd name="T0" fmla="*/ 0 w 376"/>
                <a:gd name="T1" fmla="*/ 181 h 181"/>
                <a:gd name="T2" fmla="*/ 376 w 376"/>
                <a:gd name="T3" fmla="*/ 0 h 181"/>
                <a:gd name="T4" fmla="*/ 0 w 37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6" h="181">
                  <a:moveTo>
                    <a:pt x="0" y="181"/>
                  </a:moveTo>
                  <a:lnTo>
                    <a:pt x="376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64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7" name="i$liḋe-i$liḋe-Line 101">
              <a:extLst>
                <a:ext uri="{FF2B5EF4-FFF2-40B4-BE49-F238E27FC236}">
                  <a16:creationId xmlns:a16="http://schemas.microsoft.com/office/drawing/2014/main" id="{E3A36549-D606-4CB0-9539-FE8068FDFCBF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8086726" y="2419350"/>
              <a:ext cx="596900" cy="28733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8" name="i$liḋe-i$liḋe-Freeform 102">
              <a:extLst>
                <a:ext uri="{FF2B5EF4-FFF2-40B4-BE49-F238E27FC236}">
                  <a16:creationId xmlns:a16="http://schemas.microsoft.com/office/drawing/2014/main" id="{EA3DA0C6-7AE9-4334-8EE2-747FBD64F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3551" y="2414588"/>
              <a:ext cx="601663" cy="296863"/>
            </a:xfrm>
            <a:custGeom>
              <a:avLst/>
              <a:gdLst>
                <a:gd name="T0" fmla="*/ 4 w 379"/>
                <a:gd name="T1" fmla="*/ 187 h 187"/>
                <a:gd name="T2" fmla="*/ 379 w 379"/>
                <a:gd name="T3" fmla="*/ 5 h 187"/>
                <a:gd name="T4" fmla="*/ 376 w 379"/>
                <a:gd name="T5" fmla="*/ 0 h 187"/>
                <a:gd name="T6" fmla="*/ 0 w 379"/>
                <a:gd name="T7" fmla="*/ 181 h 187"/>
                <a:gd name="T8" fmla="*/ 4 w 379"/>
                <a:gd name="T9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187">
                  <a:moveTo>
                    <a:pt x="4" y="187"/>
                  </a:moveTo>
                  <a:lnTo>
                    <a:pt x="379" y="5"/>
                  </a:lnTo>
                  <a:lnTo>
                    <a:pt x="376" y="0"/>
                  </a:lnTo>
                  <a:lnTo>
                    <a:pt x="0" y="181"/>
                  </a:lnTo>
                  <a:lnTo>
                    <a:pt x="4" y="187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9" name="i$liḋe-i$liḋe-Freeform 103">
              <a:extLst>
                <a:ext uri="{FF2B5EF4-FFF2-40B4-BE49-F238E27FC236}">
                  <a16:creationId xmlns:a16="http://schemas.microsoft.com/office/drawing/2014/main" id="{9E128659-72F8-40DD-87A1-E90CCABDF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3551" y="2414588"/>
              <a:ext cx="601663" cy="296863"/>
            </a:xfrm>
            <a:custGeom>
              <a:avLst/>
              <a:gdLst>
                <a:gd name="T0" fmla="*/ 4 w 379"/>
                <a:gd name="T1" fmla="*/ 187 h 187"/>
                <a:gd name="T2" fmla="*/ 379 w 379"/>
                <a:gd name="T3" fmla="*/ 5 h 187"/>
                <a:gd name="T4" fmla="*/ 376 w 379"/>
                <a:gd name="T5" fmla="*/ 0 h 187"/>
                <a:gd name="T6" fmla="*/ 0 w 379"/>
                <a:gd name="T7" fmla="*/ 18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187">
                  <a:moveTo>
                    <a:pt x="4" y="187"/>
                  </a:moveTo>
                  <a:lnTo>
                    <a:pt x="379" y="5"/>
                  </a:lnTo>
                  <a:lnTo>
                    <a:pt x="376" y="0"/>
                  </a:lnTo>
                  <a:lnTo>
                    <a:pt x="0" y="18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0" name="i$liḋe-i$liḋe-Freeform 104">
              <a:extLst>
                <a:ext uri="{FF2B5EF4-FFF2-40B4-BE49-F238E27FC236}">
                  <a16:creationId xmlns:a16="http://schemas.microsoft.com/office/drawing/2014/main" id="{C8D4BC47-F7D9-4A6E-BB35-C5268AE00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9588" y="2509838"/>
              <a:ext cx="596900" cy="287338"/>
            </a:xfrm>
            <a:custGeom>
              <a:avLst/>
              <a:gdLst>
                <a:gd name="T0" fmla="*/ 0 w 376"/>
                <a:gd name="T1" fmla="*/ 181 h 181"/>
                <a:gd name="T2" fmla="*/ 376 w 376"/>
                <a:gd name="T3" fmla="*/ 0 h 181"/>
                <a:gd name="T4" fmla="*/ 0 w 37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6" h="181">
                  <a:moveTo>
                    <a:pt x="0" y="181"/>
                  </a:moveTo>
                  <a:lnTo>
                    <a:pt x="376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64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1" name="i$liḋe-i$liḋe-Line 105">
              <a:extLst>
                <a:ext uri="{FF2B5EF4-FFF2-40B4-BE49-F238E27FC236}">
                  <a16:creationId xmlns:a16="http://schemas.microsoft.com/office/drawing/2014/main" id="{80785E67-AB1F-4328-9D1C-1FD206230069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8129588" y="2509838"/>
              <a:ext cx="596900" cy="28733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2" name="i$liḋe-i$liḋe-Freeform 106">
              <a:extLst>
                <a:ext uri="{FF2B5EF4-FFF2-40B4-BE49-F238E27FC236}">
                  <a16:creationId xmlns:a16="http://schemas.microsoft.com/office/drawing/2014/main" id="{B9B0F849-3652-49C5-8C00-C19292386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8001" y="2503488"/>
              <a:ext cx="601663" cy="298450"/>
            </a:xfrm>
            <a:custGeom>
              <a:avLst/>
              <a:gdLst>
                <a:gd name="T0" fmla="*/ 3 w 379"/>
                <a:gd name="T1" fmla="*/ 188 h 188"/>
                <a:gd name="T2" fmla="*/ 379 w 379"/>
                <a:gd name="T3" fmla="*/ 7 h 188"/>
                <a:gd name="T4" fmla="*/ 375 w 379"/>
                <a:gd name="T5" fmla="*/ 0 h 188"/>
                <a:gd name="T6" fmla="*/ 0 w 379"/>
                <a:gd name="T7" fmla="*/ 183 h 188"/>
                <a:gd name="T8" fmla="*/ 3 w 379"/>
                <a:gd name="T9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188">
                  <a:moveTo>
                    <a:pt x="3" y="188"/>
                  </a:moveTo>
                  <a:lnTo>
                    <a:pt x="379" y="7"/>
                  </a:lnTo>
                  <a:lnTo>
                    <a:pt x="375" y="0"/>
                  </a:lnTo>
                  <a:lnTo>
                    <a:pt x="0" y="183"/>
                  </a:lnTo>
                  <a:lnTo>
                    <a:pt x="3" y="188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3" name="i$liḋe-i$liḋe-Freeform 107">
              <a:extLst>
                <a:ext uri="{FF2B5EF4-FFF2-40B4-BE49-F238E27FC236}">
                  <a16:creationId xmlns:a16="http://schemas.microsoft.com/office/drawing/2014/main" id="{882B18AE-B829-478A-9970-00639329C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8001" y="2503488"/>
              <a:ext cx="601663" cy="298450"/>
            </a:xfrm>
            <a:custGeom>
              <a:avLst/>
              <a:gdLst>
                <a:gd name="T0" fmla="*/ 3 w 379"/>
                <a:gd name="T1" fmla="*/ 188 h 188"/>
                <a:gd name="T2" fmla="*/ 379 w 379"/>
                <a:gd name="T3" fmla="*/ 7 h 188"/>
                <a:gd name="T4" fmla="*/ 375 w 379"/>
                <a:gd name="T5" fmla="*/ 0 h 188"/>
                <a:gd name="T6" fmla="*/ 0 w 379"/>
                <a:gd name="T7" fmla="*/ 183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188">
                  <a:moveTo>
                    <a:pt x="3" y="188"/>
                  </a:moveTo>
                  <a:lnTo>
                    <a:pt x="379" y="7"/>
                  </a:lnTo>
                  <a:lnTo>
                    <a:pt x="375" y="0"/>
                  </a:lnTo>
                  <a:lnTo>
                    <a:pt x="0" y="18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4" name="îṥļîḑé-i$liḋe-Freeform 108">
              <a:extLst>
                <a:ext uri="{FF2B5EF4-FFF2-40B4-BE49-F238E27FC236}">
                  <a16:creationId xmlns:a16="http://schemas.microsoft.com/office/drawing/2014/main" id="{F8F1B175-6C92-4E28-8EE3-5C60A990F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4038" y="2598738"/>
              <a:ext cx="596900" cy="290513"/>
            </a:xfrm>
            <a:custGeom>
              <a:avLst/>
              <a:gdLst>
                <a:gd name="T0" fmla="*/ 0 w 376"/>
                <a:gd name="T1" fmla="*/ 183 h 183"/>
                <a:gd name="T2" fmla="*/ 376 w 376"/>
                <a:gd name="T3" fmla="*/ 0 h 183"/>
                <a:gd name="T4" fmla="*/ 0 w 376"/>
                <a:gd name="T5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6" h="183">
                  <a:moveTo>
                    <a:pt x="0" y="183"/>
                  </a:moveTo>
                  <a:lnTo>
                    <a:pt x="376" y="0"/>
                  </a:lnTo>
                  <a:lnTo>
                    <a:pt x="0" y="183"/>
                  </a:lnTo>
                  <a:close/>
                </a:path>
              </a:pathLst>
            </a:custGeom>
            <a:solidFill>
              <a:srgbClr val="64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5" name="îṥļîḑé-i$liḋe-Line 109">
              <a:extLst>
                <a:ext uri="{FF2B5EF4-FFF2-40B4-BE49-F238E27FC236}">
                  <a16:creationId xmlns:a16="http://schemas.microsoft.com/office/drawing/2014/main" id="{C5B03D3F-4E4F-48EA-9ED9-66F5D32B34B3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8174038" y="2598738"/>
              <a:ext cx="596900" cy="29051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6" name="îṥļîḑé-i$liḋe-Freeform 110">
              <a:extLst>
                <a:ext uri="{FF2B5EF4-FFF2-40B4-BE49-F238E27FC236}">
                  <a16:creationId xmlns:a16="http://schemas.microsoft.com/office/drawing/2014/main" id="{BC43E2C3-C1A6-45BE-9F52-A101DF723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0863" y="2593975"/>
              <a:ext cx="601663" cy="296863"/>
            </a:xfrm>
            <a:custGeom>
              <a:avLst/>
              <a:gdLst>
                <a:gd name="T0" fmla="*/ 4 w 379"/>
                <a:gd name="T1" fmla="*/ 187 h 187"/>
                <a:gd name="T2" fmla="*/ 379 w 379"/>
                <a:gd name="T3" fmla="*/ 6 h 187"/>
                <a:gd name="T4" fmla="*/ 376 w 379"/>
                <a:gd name="T5" fmla="*/ 0 h 187"/>
                <a:gd name="T6" fmla="*/ 0 w 379"/>
                <a:gd name="T7" fmla="*/ 183 h 187"/>
                <a:gd name="T8" fmla="*/ 4 w 379"/>
                <a:gd name="T9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187">
                  <a:moveTo>
                    <a:pt x="4" y="187"/>
                  </a:moveTo>
                  <a:lnTo>
                    <a:pt x="379" y="6"/>
                  </a:lnTo>
                  <a:lnTo>
                    <a:pt x="376" y="0"/>
                  </a:lnTo>
                  <a:lnTo>
                    <a:pt x="0" y="183"/>
                  </a:lnTo>
                  <a:lnTo>
                    <a:pt x="4" y="187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7" name="îṥļîḑé-i$liḋe-Freeform 111">
              <a:extLst>
                <a:ext uri="{FF2B5EF4-FFF2-40B4-BE49-F238E27FC236}">
                  <a16:creationId xmlns:a16="http://schemas.microsoft.com/office/drawing/2014/main" id="{05E17EFB-4530-4F33-BC10-FB1DD246046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0863" y="2593975"/>
              <a:ext cx="601663" cy="296863"/>
            </a:xfrm>
            <a:custGeom>
              <a:avLst/>
              <a:gdLst>
                <a:gd name="T0" fmla="*/ 4 w 379"/>
                <a:gd name="T1" fmla="*/ 187 h 187"/>
                <a:gd name="T2" fmla="*/ 379 w 379"/>
                <a:gd name="T3" fmla="*/ 6 h 187"/>
                <a:gd name="T4" fmla="*/ 376 w 379"/>
                <a:gd name="T5" fmla="*/ 0 h 187"/>
                <a:gd name="T6" fmla="*/ 0 w 379"/>
                <a:gd name="T7" fmla="*/ 183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187">
                  <a:moveTo>
                    <a:pt x="4" y="187"/>
                  </a:moveTo>
                  <a:lnTo>
                    <a:pt x="379" y="6"/>
                  </a:lnTo>
                  <a:lnTo>
                    <a:pt x="376" y="0"/>
                  </a:lnTo>
                  <a:lnTo>
                    <a:pt x="0" y="18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8" name="îṥļîḑé-i$liḋe-Freeform 112">
              <a:extLst>
                <a:ext uri="{FF2B5EF4-FFF2-40B4-BE49-F238E27FC236}">
                  <a16:creationId xmlns:a16="http://schemas.microsoft.com/office/drawing/2014/main" id="{B2D78B6A-EA42-4F3E-BA42-5F96EF6A6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8488" y="2689225"/>
              <a:ext cx="595313" cy="288925"/>
            </a:xfrm>
            <a:custGeom>
              <a:avLst/>
              <a:gdLst>
                <a:gd name="T0" fmla="*/ 0 w 375"/>
                <a:gd name="T1" fmla="*/ 182 h 182"/>
                <a:gd name="T2" fmla="*/ 375 w 375"/>
                <a:gd name="T3" fmla="*/ 0 h 182"/>
                <a:gd name="T4" fmla="*/ 0 w 375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5" h="182">
                  <a:moveTo>
                    <a:pt x="0" y="182"/>
                  </a:moveTo>
                  <a:lnTo>
                    <a:pt x="375" y="0"/>
                  </a:lnTo>
                  <a:lnTo>
                    <a:pt x="0" y="182"/>
                  </a:lnTo>
                  <a:close/>
                </a:path>
              </a:pathLst>
            </a:custGeom>
            <a:solidFill>
              <a:srgbClr val="64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9" name="îṥļîḑé-i$liḋe-Line 113">
              <a:extLst>
                <a:ext uri="{FF2B5EF4-FFF2-40B4-BE49-F238E27FC236}">
                  <a16:creationId xmlns:a16="http://schemas.microsoft.com/office/drawing/2014/main" id="{F77F7C06-2A67-42AE-9B09-4B456B68857B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8218488" y="2689225"/>
              <a:ext cx="595313" cy="28892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0" name="îṥļîḑé-i$liḋe-Freeform 114">
              <a:extLst>
                <a:ext uri="{FF2B5EF4-FFF2-40B4-BE49-F238E27FC236}">
                  <a16:creationId xmlns:a16="http://schemas.microsoft.com/office/drawing/2014/main" id="{3DDD9C97-1C2B-44A4-8CCB-3C9B12FA0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5313" y="2682875"/>
              <a:ext cx="601663" cy="301625"/>
            </a:xfrm>
            <a:custGeom>
              <a:avLst/>
              <a:gdLst>
                <a:gd name="T0" fmla="*/ 3 w 379"/>
                <a:gd name="T1" fmla="*/ 190 h 190"/>
                <a:gd name="T2" fmla="*/ 379 w 379"/>
                <a:gd name="T3" fmla="*/ 7 h 190"/>
                <a:gd name="T4" fmla="*/ 376 w 379"/>
                <a:gd name="T5" fmla="*/ 0 h 190"/>
                <a:gd name="T6" fmla="*/ 0 w 379"/>
                <a:gd name="T7" fmla="*/ 183 h 190"/>
                <a:gd name="T8" fmla="*/ 3 w 379"/>
                <a:gd name="T9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190">
                  <a:moveTo>
                    <a:pt x="3" y="190"/>
                  </a:moveTo>
                  <a:lnTo>
                    <a:pt x="379" y="7"/>
                  </a:lnTo>
                  <a:lnTo>
                    <a:pt x="376" y="0"/>
                  </a:lnTo>
                  <a:lnTo>
                    <a:pt x="0" y="183"/>
                  </a:lnTo>
                  <a:lnTo>
                    <a:pt x="3" y="190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1" name="îṥļîḑé-i$liḋe-Freeform 115">
              <a:extLst>
                <a:ext uri="{FF2B5EF4-FFF2-40B4-BE49-F238E27FC236}">
                  <a16:creationId xmlns:a16="http://schemas.microsoft.com/office/drawing/2014/main" id="{525A6D8F-2B69-48C8-A62D-53816E642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5313" y="2682875"/>
              <a:ext cx="601663" cy="301625"/>
            </a:xfrm>
            <a:custGeom>
              <a:avLst/>
              <a:gdLst>
                <a:gd name="T0" fmla="*/ 3 w 379"/>
                <a:gd name="T1" fmla="*/ 190 h 190"/>
                <a:gd name="T2" fmla="*/ 379 w 379"/>
                <a:gd name="T3" fmla="*/ 7 h 190"/>
                <a:gd name="T4" fmla="*/ 376 w 379"/>
                <a:gd name="T5" fmla="*/ 0 h 190"/>
                <a:gd name="T6" fmla="*/ 0 w 379"/>
                <a:gd name="T7" fmla="*/ 183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190">
                  <a:moveTo>
                    <a:pt x="3" y="190"/>
                  </a:moveTo>
                  <a:lnTo>
                    <a:pt x="379" y="7"/>
                  </a:lnTo>
                  <a:lnTo>
                    <a:pt x="376" y="0"/>
                  </a:lnTo>
                  <a:lnTo>
                    <a:pt x="0" y="18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2" name="îṥļîḑé-i$liḋe-Freeform 116">
              <a:extLst>
                <a:ext uri="{FF2B5EF4-FFF2-40B4-BE49-F238E27FC236}">
                  <a16:creationId xmlns:a16="http://schemas.microsoft.com/office/drawing/2014/main" id="{73CFCDCC-B4F2-4B5E-A0C6-458A6C7CB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1351" y="2778125"/>
              <a:ext cx="596900" cy="290513"/>
            </a:xfrm>
            <a:custGeom>
              <a:avLst/>
              <a:gdLst>
                <a:gd name="T0" fmla="*/ 0 w 376"/>
                <a:gd name="T1" fmla="*/ 183 h 183"/>
                <a:gd name="T2" fmla="*/ 376 w 376"/>
                <a:gd name="T3" fmla="*/ 0 h 183"/>
                <a:gd name="T4" fmla="*/ 0 w 376"/>
                <a:gd name="T5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6" h="183">
                  <a:moveTo>
                    <a:pt x="0" y="183"/>
                  </a:moveTo>
                  <a:lnTo>
                    <a:pt x="376" y="0"/>
                  </a:lnTo>
                  <a:lnTo>
                    <a:pt x="0" y="183"/>
                  </a:lnTo>
                  <a:close/>
                </a:path>
              </a:pathLst>
            </a:custGeom>
            <a:solidFill>
              <a:srgbClr val="64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3" name="îṥļîḑé-i$liḋe-Line 117">
              <a:extLst>
                <a:ext uri="{FF2B5EF4-FFF2-40B4-BE49-F238E27FC236}">
                  <a16:creationId xmlns:a16="http://schemas.microsoft.com/office/drawing/2014/main" id="{A61BDFB1-44C4-47B5-AEB7-1A3AE26276E0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8261351" y="2778125"/>
              <a:ext cx="596900" cy="29051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4" name="îṥļîḑé-i$liḋe-Freeform 118">
              <a:extLst>
                <a:ext uri="{FF2B5EF4-FFF2-40B4-BE49-F238E27FC236}">
                  <a16:creationId xmlns:a16="http://schemas.microsoft.com/office/drawing/2014/main" id="{76007AED-B376-42C0-99DA-842C27DBF9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8176" y="2776538"/>
              <a:ext cx="601663" cy="296863"/>
            </a:xfrm>
            <a:custGeom>
              <a:avLst/>
              <a:gdLst>
                <a:gd name="T0" fmla="*/ 4 w 379"/>
                <a:gd name="T1" fmla="*/ 187 h 187"/>
                <a:gd name="T2" fmla="*/ 379 w 379"/>
                <a:gd name="T3" fmla="*/ 4 h 187"/>
                <a:gd name="T4" fmla="*/ 376 w 379"/>
                <a:gd name="T5" fmla="*/ 0 h 187"/>
                <a:gd name="T6" fmla="*/ 0 w 379"/>
                <a:gd name="T7" fmla="*/ 181 h 187"/>
                <a:gd name="T8" fmla="*/ 4 w 379"/>
                <a:gd name="T9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187">
                  <a:moveTo>
                    <a:pt x="4" y="187"/>
                  </a:moveTo>
                  <a:lnTo>
                    <a:pt x="379" y="4"/>
                  </a:lnTo>
                  <a:lnTo>
                    <a:pt x="376" y="0"/>
                  </a:lnTo>
                  <a:lnTo>
                    <a:pt x="0" y="181"/>
                  </a:lnTo>
                  <a:lnTo>
                    <a:pt x="4" y="187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5" name="îṥļîḑé-i$liḋe-Freeform 119">
              <a:extLst>
                <a:ext uri="{FF2B5EF4-FFF2-40B4-BE49-F238E27FC236}">
                  <a16:creationId xmlns:a16="http://schemas.microsoft.com/office/drawing/2014/main" id="{2436CF8A-7F6E-4700-A61E-ED9112E1A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8176" y="2776538"/>
              <a:ext cx="601663" cy="296863"/>
            </a:xfrm>
            <a:custGeom>
              <a:avLst/>
              <a:gdLst>
                <a:gd name="T0" fmla="*/ 4 w 379"/>
                <a:gd name="T1" fmla="*/ 187 h 187"/>
                <a:gd name="T2" fmla="*/ 379 w 379"/>
                <a:gd name="T3" fmla="*/ 4 h 187"/>
                <a:gd name="T4" fmla="*/ 376 w 379"/>
                <a:gd name="T5" fmla="*/ 0 h 187"/>
                <a:gd name="T6" fmla="*/ 0 w 379"/>
                <a:gd name="T7" fmla="*/ 18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187">
                  <a:moveTo>
                    <a:pt x="4" y="187"/>
                  </a:moveTo>
                  <a:lnTo>
                    <a:pt x="379" y="4"/>
                  </a:lnTo>
                  <a:lnTo>
                    <a:pt x="376" y="0"/>
                  </a:lnTo>
                  <a:lnTo>
                    <a:pt x="0" y="18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6" name="îṥļîḑé-i$liḋe-Freeform 120">
              <a:extLst>
                <a:ext uri="{FF2B5EF4-FFF2-40B4-BE49-F238E27FC236}">
                  <a16:creationId xmlns:a16="http://schemas.microsoft.com/office/drawing/2014/main" id="{762CEDD3-4F23-4156-9731-8E5AA47D4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1" y="2870200"/>
              <a:ext cx="595313" cy="287338"/>
            </a:xfrm>
            <a:custGeom>
              <a:avLst/>
              <a:gdLst>
                <a:gd name="T0" fmla="*/ 0 w 375"/>
                <a:gd name="T1" fmla="*/ 181 h 181"/>
                <a:gd name="T2" fmla="*/ 375 w 375"/>
                <a:gd name="T3" fmla="*/ 0 h 181"/>
                <a:gd name="T4" fmla="*/ 0 w 375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5" h="181">
                  <a:moveTo>
                    <a:pt x="0" y="181"/>
                  </a:moveTo>
                  <a:lnTo>
                    <a:pt x="375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64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7" name="îṥļîḑé-i$liḋe-Line 121">
              <a:extLst>
                <a:ext uri="{FF2B5EF4-FFF2-40B4-BE49-F238E27FC236}">
                  <a16:creationId xmlns:a16="http://schemas.microsoft.com/office/drawing/2014/main" id="{9E2CC816-BD59-4A44-91E0-448840BDA973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8305801" y="2870200"/>
              <a:ext cx="595313" cy="28733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8" name="îṥļîḑé-i$liḋe-Freeform 122">
              <a:extLst>
                <a:ext uri="{FF2B5EF4-FFF2-40B4-BE49-F238E27FC236}">
                  <a16:creationId xmlns:a16="http://schemas.microsoft.com/office/drawing/2014/main" id="{3B3155E0-394E-4AB6-BB8A-DD7376094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2626" y="2865438"/>
              <a:ext cx="601663" cy="298450"/>
            </a:xfrm>
            <a:custGeom>
              <a:avLst/>
              <a:gdLst>
                <a:gd name="T0" fmla="*/ 3 w 379"/>
                <a:gd name="T1" fmla="*/ 188 h 188"/>
                <a:gd name="T2" fmla="*/ 379 w 379"/>
                <a:gd name="T3" fmla="*/ 5 h 188"/>
                <a:gd name="T4" fmla="*/ 376 w 379"/>
                <a:gd name="T5" fmla="*/ 0 h 188"/>
                <a:gd name="T6" fmla="*/ 0 w 379"/>
                <a:gd name="T7" fmla="*/ 181 h 188"/>
                <a:gd name="T8" fmla="*/ 3 w 379"/>
                <a:gd name="T9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188">
                  <a:moveTo>
                    <a:pt x="3" y="188"/>
                  </a:moveTo>
                  <a:lnTo>
                    <a:pt x="379" y="5"/>
                  </a:lnTo>
                  <a:lnTo>
                    <a:pt x="376" y="0"/>
                  </a:lnTo>
                  <a:lnTo>
                    <a:pt x="0" y="181"/>
                  </a:lnTo>
                  <a:lnTo>
                    <a:pt x="3" y="188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9" name="îṥļîḑé-i$liḋe-Freeform 123">
              <a:extLst>
                <a:ext uri="{FF2B5EF4-FFF2-40B4-BE49-F238E27FC236}">
                  <a16:creationId xmlns:a16="http://schemas.microsoft.com/office/drawing/2014/main" id="{4493EA43-42DD-470F-832A-A56DC581C4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2626" y="2865438"/>
              <a:ext cx="601663" cy="298450"/>
            </a:xfrm>
            <a:custGeom>
              <a:avLst/>
              <a:gdLst>
                <a:gd name="T0" fmla="*/ 3 w 379"/>
                <a:gd name="T1" fmla="*/ 188 h 188"/>
                <a:gd name="T2" fmla="*/ 379 w 379"/>
                <a:gd name="T3" fmla="*/ 5 h 188"/>
                <a:gd name="T4" fmla="*/ 376 w 379"/>
                <a:gd name="T5" fmla="*/ 0 h 188"/>
                <a:gd name="T6" fmla="*/ 0 w 379"/>
                <a:gd name="T7" fmla="*/ 181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188">
                  <a:moveTo>
                    <a:pt x="3" y="188"/>
                  </a:moveTo>
                  <a:lnTo>
                    <a:pt x="379" y="5"/>
                  </a:lnTo>
                  <a:lnTo>
                    <a:pt x="376" y="0"/>
                  </a:lnTo>
                  <a:lnTo>
                    <a:pt x="0" y="18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0" name="îṥļîḑé-i$liḋe-Freeform 124">
              <a:extLst>
                <a:ext uri="{FF2B5EF4-FFF2-40B4-BE49-F238E27FC236}">
                  <a16:creationId xmlns:a16="http://schemas.microsoft.com/office/drawing/2014/main" id="{C67C50D0-F9A2-473D-95F5-8F75CE507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3613" y="4146550"/>
              <a:ext cx="715963" cy="317500"/>
            </a:xfrm>
            <a:custGeom>
              <a:avLst/>
              <a:gdLst>
                <a:gd name="T0" fmla="*/ 12 w 279"/>
                <a:gd name="T1" fmla="*/ 124 h 124"/>
                <a:gd name="T2" fmla="*/ 4 w 279"/>
                <a:gd name="T3" fmla="*/ 109 h 124"/>
                <a:gd name="T4" fmla="*/ 60 w 279"/>
                <a:gd name="T5" fmla="*/ 13 h 124"/>
                <a:gd name="T6" fmla="*/ 84 w 279"/>
                <a:gd name="T7" fmla="*/ 0 h 124"/>
                <a:gd name="T8" fmla="*/ 195 w 279"/>
                <a:gd name="T9" fmla="*/ 0 h 124"/>
                <a:gd name="T10" fmla="*/ 219 w 279"/>
                <a:gd name="T11" fmla="*/ 13 h 124"/>
                <a:gd name="T12" fmla="*/ 275 w 279"/>
                <a:gd name="T13" fmla="*/ 110 h 124"/>
                <a:gd name="T14" fmla="*/ 267 w 279"/>
                <a:gd name="T15" fmla="*/ 124 h 124"/>
                <a:gd name="T16" fmla="*/ 12 w 279"/>
                <a:gd name="T17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9" h="124">
                  <a:moveTo>
                    <a:pt x="12" y="124"/>
                  </a:moveTo>
                  <a:cubicBezTo>
                    <a:pt x="3" y="124"/>
                    <a:pt x="0" y="117"/>
                    <a:pt x="4" y="109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64" y="5"/>
                    <a:pt x="75" y="0"/>
                    <a:pt x="84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204" y="0"/>
                    <a:pt x="215" y="5"/>
                    <a:pt x="219" y="13"/>
                  </a:cubicBezTo>
                  <a:cubicBezTo>
                    <a:pt x="275" y="110"/>
                    <a:pt x="275" y="110"/>
                    <a:pt x="275" y="110"/>
                  </a:cubicBezTo>
                  <a:cubicBezTo>
                    <a:pt x="279" y="117"/>
                    <a:pt x="275" y="124"/>
                    <a:pt x="267" y="124"/>
                  </a:cubicBezTo>
                  <a:lnTo>
                    <a:pt x="12" y="124"/>
                  </a:lnTo>
                  <a:close/>
                </a:path>
              </a:pathLst>
            </a:custGeom>
            <a:solidFill>
              <a:srgbClr val="64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1" name="îṥļîḑé-i$liḋe-Freeform 125">
              <a:extLst>
                <a:ext uri="{FF2B5EF4-FFF2-40B4-BE49-F238E27FC236}">
                  <a16:creationId xmlns:a16="http://schemas.microsoft.com/office/drawing/2014/main" id="{32AE6C75-167F-4714-A592-351CA8CFB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2151" y="3425825"/>
              <a:ext cx="468313" cy="681038"/>
            </a:xfrm>
            <a:custGeom>
              <a:avLst/>
              <a:gdLst>
                <a:gd name="T0" fmla="*/ 5 w 182"/>
                <a:gd name="T1" fmla="*/ 33 h 266"/>
                <a:gd name="T2" fmla="*/ 57 w 182"/>
                <a:gd name="T3" fmla="*/ 5 h 266"/>
                <a:gd name="T4" fmla="*/ 97 w 182"/>
                <a:gd name="T5" fmla="*/ 35 h 266"/>
                <a:gd name="T6" fmla="*/ 174 w 182"/>
                <a:gd name="T7" fmla="*/ 186 h 266"/>
                <a:gd name="T8" fmla="*/ 180 w 182"/>
                <a:gd name="T9" fmla="*/ 227 h 266"/>
                <a:gd name="T10" fmla="*/ 129 w 182"/>
                <a:gd name="T11" fmla="*/ 261 h 266"/>
                <a:gd name="T12" fmla="*/ 106 w 182"/>
                <a:gd name="T13" fmla="*/ 190 h 266"/>
                <a:gd name="T14" fmla="*/ 135 w 182"/>
                <a:gd name="T15" fmla="*/ 182 h 266"/>
                <a:gd name="T16" fmla="*/ 101 w 182"/>
                <a:gd name="T17" fmla="*/ 88 h 266"/>
                <a:gd name="T18" fmla="*/ 76 w 182"/>
                <a:gd name="T19" fmla="*/ 65 h 266"/>
                <a:gd name="T20" fmla="*/ 40 w 182"/>
                <a:gd name="T21" fmla="*/ 78 h 266"/>
                <a:gd name="T22" fmla="*/ 5 w 182"/>
                <a:gd name="T23" fmla="*/ 33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2" h="266">
                  <a:moveTo>
                    <a:pt x="5" y="33"/>
                  </a:moveTo>
                  <a:cubicBezTo>
                    <a:pt x="5" y="33"/>
                    <a:pt x="46" y="0"/>
                    <a:pt x="57" y="5"/>
                  </a:cubicBezTo>
                  <a:cubicBezTo>
                    <a:pt x="57" y="5"/>
                    <a:pt x="88" y="29"/>
                    <a:pt x="97" y="35"/>
                  </a:cubicBezTo>
                  <a:cubicBezTo>
                    <a:pt x="106" y="40"/>
                    <a:pt x="164" y="97"/>
                    <a:pt x="174" y="186"/>
                  </a:cubicBezTo>
                  <a:cubicBezTo>
                    <a:pt x="174" y="186"/>
                    <a:pt x="179" y="220"/>
                    <a:pt x="180" y="227"/>
                  </a:cubicBezTo>
                  <a:cubicBezTo>
                    <a:pt x="182" y="234"/>
                    <a:pt x="136" y="266"/>
                    <a:pt x="129" y="261"/>
                  </a:cubicBezTo>
                  <a:cubicBezTo>
                    <a:pt x="121" y="256"/>
                    <a:pt x="92" y="201"/>
                    <a:pt x="106" y="190"/>
                  </a:cubicBezTo>
                  <a:cubicBezTo>
                    <a:pt x="119" y="180"/>
                    <a:pt x="130" y="184"/>
                    <a:pt x="135" y="182"/>
                  </a:cubicBezTo>
                  <a:cubicBezTo>
                    <a:pt x="141" y="179"/>
                    <a:pt x="146" y="170"/>
                    <a:pt x="101" y="88"/>
                  </a:cubicBezTo>
                  <a:cubicBezTo>
                    <a:pt x="101" y="88"/>
                    <a:pt x="89" y="55"/>
                    <a:pt x="76" y="65"/>
                  </a:cubicBezTo>
                  <a:cubicBezTo>
                    <a:pt x="62" y="76"/>
                    <a:pt x="54" y="89"/>
                    <a:pt x="40" y="78"/>
                  </a:cubicBezTo>
                  <a:cubicBezTo>
                    <a:pt x="26" y="66"/>
                    <a:pt x="0" y="42"/>
                    <a:pt x="5" y="33"/>
                  </a:cubicBezTo>
                  <a:close/>
                </a:path>
              </a:pathLst>
            </a:custGeom>
            <a:solidFill>
              <a:srgbClr val="B130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2" name="îṥļîḑé-i$liḋe-Freeform 126">
              <a:extLst>
                <a:ext uri="{FF2B5EF4-FFF2-40B4-BE49-F238E27FC236}">
                  <a16:creationId xmlns:a16="http://schemas.microsoft.com/office/drawing/2014/main" id="{2D13961C-5190-4B2C-B49C-E5BC886F0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3626" y="2311400"/>
              <a:ext cx="192088" cy="311150"/>
            </a:xfrm>
            <a:custGeom>
              <a:avLst/>
              <a:gdLst>
                <a:gd name="T0" fmla="*/ 71 w 75"/>
                <a:gd name="T1" fmla="*/ 68 h 121"/>
                <a:gd name="T2" fmla="*/ 70 w 75"/>
                <a:gd name="T3" fmla="*/ 61 h 121"/>
                <a:gd name="T4" fmla="*/ 53 w 75"/>
                <a:gd name="T5" fmla="*/ 27 h 121"/>
                <a:gd name="T6" fmla="*/ 50 w 75"/>
                <a:gd name="T7" fmla="*/ 26 h 121"/>
                <a:gd name="T8" fmla="*/ 43 w 75"/>
                <a:gd name="T9" fmla="*/ 13 h 121"/>
                <a:gd name="T10" fmla="*/ 36 w 75"/>
                <a:gd name="T11" fmla="*/ 13 h 121"/>
                <a:gd name="T12" fmla="*/ 20 w 75"/>
                <a:gd name="T13" fmla="*/ 5 h 121"/>
                <a:gd name="T14" fmla="*/ 20 w 75"/>
                <a:gd name="T15" fmla="*/ 14 h 121"/>
                <a:gd name="T16" fmla="*/ 9 w 75"/>
                <a:gd name="T17" fmla="*/ 34 h 121"/>
                <a:gd name="T18" fmla="*/ 1 w 75"/>
                <a:gd name="T19" fmla="*/ 62 h 121"/>
                <a:gd name="T20" fmla="*/ 15 w 75"/>
                <a:gd name="T21" fmla="*/ 70 h 121"/>
                <a:gd name="T22" fmla="*/ 25 w 75"/>
                <a:gd name="T23" fmla="*/ 61 h 121"/>
                <a:gd name="T24" fmla="*/ 25 w 75"/>
                <a:gd name="T25" fmla="*/ 82 h 121"/>
                <a:gd name="T26" fmla="*/ 37 w 75"/>
                <a:gd name="T27" fmla="*/ 89 h 121"/>
                <a:gd name="T28" fmla="*/ 40 w 75"/>
                <a:gd name="T29" fmla="*/ 88 h 121"/>
                <a:gd name="T30" fmla="*/ 39 w 75"/>
                <a:gd name="T31" fmla="*/ 101 h 121"/>
                <a:gd name="T32" fmla="*/ 63 w 75"/>
                <a:gd name="T33" fmla="*/ 111 h 121"/>
                <a:gd name="T34" fmla="*/ 71 w 75"/>
                <a:gd name="T35" fmla="*/ 68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" h="121">
                  <a:moveTo>
                    <a:pt x="71" y="68"/>
                  </a:moveTo>
                  <a:cubicBezTo>
                    <a:pt x="72" y="65"/>
                    <a:pt x="71" y="63"/>
                    <a:pt x="70" y="61"/>
                  </a:cubicBezTo>
                  <a:cubicBezTo>
                    <a:pt x="66" y="48"/>
                    <a:pt x="59" y="35"/>
                    <a:pt x="53" y="27"/>
                  </a:cubicBezTo>
                  <a:cubicBezTo>
                    <a:pt x="52" y="26"/>
                    <a:pt x="51" y="26"/>
                    <a:pt x="50" y="26"/>
                  </a:cubicBezTo>
                  <a:cubicBezTo>
                    <a:pt x="48" y="20"/>
                    <a:pt x="45" y="16"/>
                    <a:pt x="43" y="13"/>
                  </a:cubicBezTo>
                  <a:cubicBezTo>
                    <a:pt x="40" y="11"/>
                    <a:pt x="38" y="11"/>
                    <a:pt x="36" y="13"/>
                  </a:cubicBezTo>
                  <a:cubicBezTo>
                    <a:pt x="34" y="5"/>
                    <a:pt x="29" y="0"/>
                    <a:pt x="20" y="5"/>
                  </a:cubicBezTo>
                  <a:cubicBezTo>
                    <a:pt x="16" y="8"/>
                    <a:pt x="17" y="13"/>
                    <a:pt x="20" y="14"/>
                  </a:cubicBezTo>
                  <a:cubicBezTo>
                    <a:pt x="15" y="19"/>
                    <a:pt x="11" y="28"/>
                    <a:pt x="9" y="34"/>
                  </a:cubicBezTo>
                  <a:cubicBezTo>
                    <a:pt x="5" y="42"/>
                    <a:pt x="0" y="53"/>
                    <a:pt x="1" y="62"/>
                  </a:cubicBezTo>
                  <a:cubicBezTo>
                    <a:pt x="1" y="68"/>
                    <a:pt x="9" y="74"/>
                    <a:pt x="15" y="70"/>
                  </a:cubicBezTo>
                  <a:cubicBezTo>
                    <a:pt x="19" y="67"/>
                    <a:pt x="22" y="64"/>
                    <a:pt x="25" y="61"/>
                  </a:cubicBezTo>
                  <a:cubicBezTo>
                    <a:pt x="23" y="68"/>
                    <a:pt x="23" y="76"/>
                    <a:pt x="25" y="82"/>
                  </a:cubicBezTo>
                  <a:cubicBezTo>
                    <a:pt x="27" y="88"/>
                    <a:pt x="32" y="90"/>
                    <a:pt x="37" y="89"/>
                  </a:cubicBezTo>
                  <a:cubicBezTo>
                    <a:pt x="38" y="89"/>
                    <a:pt x="39" y="89"/>
                    <a:pt x="40" y="88"/>
                  </a:cubicBezTo>
                  <a:cubicBezTo>
                    <a:pt x="39" y="93"/>
                    <a:pt x="38" y="97"/>
                    <a:pt x="39" y="101"/>
                  </a:cubicBezTo>
                  <a:cubicBezTo>
                    <a:pt x="42" y="113"/>
                    <a:pt x="53" y="121"/>
                    <a:pt x="63" y="111"/>
                  </a:cubicBezTo>
                  <a:cubicBezTo>
                    <a:pt x="74" y="101"/>
                    <a:pt x="75" y="84"/>
                    <a:pt x="71" y="68"/>
                  </a:cubicBezTo>
                  <a:close/>
                </a:path>
              </a:pathLst>
            </a:custGeom>
            <a:solidFill>
              <a:srgbClr val="FBCC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3" name="îṥļîḑé-i$liḋe-Freeform 127">
              <a:extLst>
                <a:ext uri="{FF2B5EF4-FFF2-40B4-BE49-F238E27FC236}">
                  <a16:creationId xmlns:a16="http://schemas.microsoft.com/office/drawing/2014/main" id="{7B4DBEB3-A288-41F5-B7DC-8C8A04F58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3138" y="3581400"/>
              <a:ext cx="174625" cy="287338"/>
            </a:xfrm>
            <a:custGeom>
              <a:avLst/>
              <a:gdLst>
                <a:gd name="T0" fmla="*/ 35 w 68"/>
                <a:gd name="T1" fmla="*/ 7 h 112"/>
                <a:gd name="T2" fmla="*/ 24 w 68"/>
                <a:gd name="T3" fmla="*/ 1 h 112"/>
                <a:gd name="T4" fmla="*/ 20 w 68"/>
                <a:gd name="T5" fmla="*/ 17 h 112"/>
                <a:gd name="T6" fmla="*/ 20 w 68"/>
                <a:gd name="T7" fmla="*/ 17 h 112"/>
                <a:gd name="T8" fmla="*/ 19 w 68"/>
                <a:gd name="T9" fmla="*/ 21 h 112"/>
                <a:gd name="T10" fmla="*/ 13 w 68"/>
                <a:gd name="T11" fmla="*/ 32 h 112"/>
                <a:gd name="T12" fmla="*/ 3 w 68"/>
                <a:gd name="T13" fmla="*/ 45 h 112"/>
                <a:gd name="T14" fmla="*/ 23 w 68"/>
                <a:gd name="T15" fmla="*/ 58 h 112"/>
                <a:gd name="T16" fmla="*/ 21 w 68"/>
                <a:gd name="T17" fmla="*/ 66 h 112"/>
                <a:gd name="T18" fmla="*/ 34 w 68"/>
                <a:gd name="T19" fmla="*/ 82 h 112"/>
                <a:gd name="T20" fmla="*/ 32 w 68"/>
                <a:gd name="T21" fmla="*/ 92 h 112"/>
                <a:gd name="T22" fmla="*/ 49 w 68"/>
                <a:gd name="T23" fmla="*/ 105 h 112"/>
                <a:gd name="T24" fmla="*/ 65 w 68"/>
                <a:gd name="T25" fmla="*/ 74 h 112"/>
                <a:gd name="T26" fmla="*/ 35 w 68"/>
                <a:gd name="T27" fmla="*/ 7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" h="112">
                  <a:moveTo>
                    <a:pt x="35" y="7"/>
                  </a:moveTo>
                  <a:cubicBezTo>
                    <a:pt x="34" y="3"/>
                    <a:pt x="30" y="0"/>
                    <a:pt x="24" y="1"/>
                  </a:cubicBezTo>
                  <a:cubicBezTo>
                    <a:pt x="15" y="2"/>
                    <a:pt x="13" y="13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19" y="19"/>
                    <a:pt x="19" y="20"/>
                    <a:pt x="19" y="21"/>
                  </a:cubicBezTo>
                  <a:cubicBezTo>
                    <a:pt x="18" y="25"/>
                    <a:pt x="16" y="28"/>
                    <a:pt x="13" y="32"/>
                  </a:cubicBezTo>
                  <a:cubicBezTo>
                    <a:pt x="11" y="36"/>
                    <a:pt x="4" y="40"/>
                    <a:pt x="3" y="45"/>
                  </a:cubicBezTo>
                  <a:cubicBezTo>
                    <a:pt x="0" y="58"/>
                    <a:pt x="13" y="64"/>
                    <a:pt x="23" y="58"/>
                  </a:cubicBezTo>
                  <a:cubicBezTo>
                    <a:pt x="23" y="61"/>
                    <a:pt x="22" y="63"/>
                    <a:pt x="21" y="66"/>
                  </a:cubicBezTo>
                  <a:cubicBezTo>
                    <a:pt x="20" y="74"/>
                    <a:pt x="25" y="83"/>
                    <a:pt x="34" y="82"/>
                  </a:cubicBezTo>
                  <a:cubicBezTo>
                    <a:pt x="32" y="86"/>
                    <a:pt x="32" y="89"/>
                    <a:pt x="32" y="92"/>
                  </a:cubicBezTo>
                  <a:cubicBezTo>
                    <a:pt x="32" y="102"/>
                    <a:pt x="39" y="112"/>
                    <a:pt x="49" y="105"/>
                  </a:cubicBezTo>
                  <a:cubicBezTo>
                    <a:pt x="59" y="99"/>
                    <a:pt x="64" y="84"/>
                    <a:pt x="65" y="74"/>
                  </a:cubicBezTo>
                  <a:cubicBezTo>
                    <a:pt x="68" y="56"/>
                    <a:pt x="38" y="6"/>
                    <a:pt x="35" y="7"/>
                  </a:cubicBezTo>
                  <a:close/>
                </a:path>
              </a:pathLst>
            </a:custGeom>
            <a:solidFill>
              <a:srgbClr val="FBCC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4" name="îṥļîḑé-i$liḋe-Freeform 128">
              <a:extLst>
                <a:ext uri="{FF2B5EF4-FFF2-40B4-BE49-F238E27FC236}">
                  <a16:creationId xmlns:a16="http://schemas.microsoft.com/office/drawing/2014/main" id="{C3C6B954-9E83-40E5-8EF7-30A2710EC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4263" y="2955925"/>
              <a:ext cx="195263" cy="279400"/>
            </a:xfrm>
            <a:custGeom>
              <a:avLst/>
              <a:gdLst>
                <a:gd name="T0" fmla="*/ 73 w 76"/>
                <a:gd name="T1" fmla="*/ 42 h 109"/>
                <a:gd name="T2" fmla="*/ 56 w 76"/>
                <a:gd name="T3" fmla="*/ 20 h 109"/>
                <a:gd name="T4" fmla="*/ 36 w 76"/>
                <a:gd name="T5" fmla="*/ 12 h 109"/>
                <a:gd name="T6" fmla="*/ 10 w 76"/>
                <a:gd name="T7" fmla="*/ 1 h 109"/>
                <a:gd name="T8" fmla="*/ 6 w 76"/>
                <a:gd name="T9" fmla="*/ 5 h 109"/>
                <a:gd name="T10" fmla="*/ 6 w 76"/>
                <a:gd name="T11" fmla="*/ 6 h 109"/>
                <a:gd name="T12" fmla="*/ 7 w 76"/>
                <a:gd name="T13" fmla="*/ 18 h 109"/>
                <a:gd name="T14" fmla="*/ 9 w 76"/>
                <a:gd name="T15" fmla="*/ 19 h 109"/>
                <a:gd name="T16" fmla="*/ 13 w 76"/>
                <a:gd name="T17" fmla="*/ 25 h 109"/>
                <a:gd name="T18" fmla="*/ 8 w 76"/>
                <a:gd name="T19" fmla="*/ 32 h 109"/>
                <a:gd name="T20" fmla="*/ 9 w 76"/>
                <a:gd name="T21" fmla="*/ 39 h 109"/>
                <a:gd name="T22" fmla="*/ 4 w 76"/>
                <a:gd name="T23" fmla="*/ 45 h 109"/>
                <a:gd name="T24" fmla="*/ 5 w 76"/>
                <a:gd name="T25" fmla="*/ 53 h 109"/>
                <a:gd name="T26" fmla="*/ 1 w 76"/>
                <a:gd name="T27" fmla="*/ 59 h 109"/>
                <a:gd name="T28" fmla="*/ 4 w 76"/>
                <a:gd name="T29" fmla="*/ 71 h 109"/>
                <a:gd name="T30" fmla="*/ 9 w 76"/>
                <a:gd name="T31" fmla="*/ 77 h 109"/>
                <a:gd name="T32" fmla="*/ 62 w 76"/>
                <a:gd name="T33" fmla="*/ 98 h 109"/>
                <a:gd name="T34" fmla="*/ 65 w 76"/>
                <a:gd name="T35" fmla="*/ 86 h 109"/>
                <a:gd name="T36" fmla="*/ 65 w 76"/>
                <a:gd name="T37" fmla="*/ 85 h 109"/>
                <a:gd name="T38" fmla="*/ 65 w 76"/>
                <a:gd name="T39" fmla="*/ 76 h 109"/>
                <a:gd name="T40" fmla="*/ 68 w 76"/>
                <a:gd name="T41" fmla="*/ 65 h 109"/>
                <a:gd name="T42" fmla="*/ 67 w 76"/>
                <a:gd name="T43" fmla="*/ 64 h 109"/>
                <a:gd name="T44" fmla="*/ 72 w 76"/>
                <a:gd name="T45" fmla="*/ 58 h 109"/>
                <a:gd name="T46" fmla="*/ 69 w 76"/>
                <a:gd name="T47" fmla="*/ 48 h 109"/>
                <a:gd name="T48" fmla="*/ 73 w 76"/>
                <a:gd name="T49" fmla="*/ 42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6" h="109">
                  <a:moveTo>
                    <a:pt x="73" y="42"/>
                  </a:moveTo>
                  <a:cubicBezTo>
                    <a:pt x="76" y="32"/>
                    <a:pt x="64" y="24"/>
                    <a:pt x="56" y="20"/>
                  </a:cubicBezTo>
                  <a:cubicBezTo>
                    <a:pt x="50" y="17"/>
                    <a:pt x="43" y="14"/>
                    <a:pt x="36" y="12"/>
                  </a:cubicBezTo>
                  <a:cubicBezTo>
                    <a:pt x="27" y="9"/>
                    <a:pt x="18" y="4"/>
                    <a:pt x="10" y="1"/>
                  </a:cubicBezTo>
                  <a:cubicBezTo>
                    <a:pt x="7" y="0"/>
                    <a:pt x="5" y="3"/>
                    <a:pt x="6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3" y="9"/>
                    <a:pt x="2" y="15"/>
                    <a:pt x="7" y="18"/>
                  </a:cubicBezTo>
                  <a:cubicBezTo>
                    <a:pt x="8" y="18"/>
                    <a:pt x="8" y="19"/>
                    <a:pt x="9" y="19"/>
                  </a:cubicBezTo>
                  <a:cubicBezTo>
                    <a:pt x="10" y="21"/>
                    <a:pt x="11" y="23"/>
                    <a:pt x="13" y="25"/>
                  </a:cubicBezTo>
                  <a:cubicBezTo>
                    <a:pt x="10" y="26"/>
                    <a:pt x="8" y="29"/>
                    <a:pt x="8" y="32"/>
                  </a:cubicBezTo>
                  <a:cubicBezTo>
                    <a:pt x="8" y="35"/>
                    <a:pt x="8" y="37"/>
                    <a:pt x="9" y="39"/>
                  </a:cubicBezTo>
                  <a:cubicBezTo>
                    <a:pt x="7" y="40"/>
                    <a:pt x="5" y="42"/>
                    <a:pt x="4" y="45"/>
                  </a:cubicBezTo>
                  <a:cubicBezTo>
                    <a:pt x="3" y="48"/>
                    <a:pt x="4" y="50"/>
                    <a:pt x="5" y="53"/>
                  </a:cubicBezTo>
                  <a:cubicBezTo>
                    <a:pt x="3" y="54"/>
                    <a:pt x="2" y="56"/>
                    <a:pt x="1" y="59"/>
                  </a:cubicBezTo>
                  <a:cubicBezTo>
                    <a:pt x="0" y="64"/>
                    <a:pt x="1" y="68"/>
                    <a:pt x="4" y="71"/>
                  </a:cubicBezTo>
                  <a:cubicBezTo>
                    <a:pt x="5" y="73"/>
                    <a:pt x="6" y="76"/>
                    <a:pt x="9" y="77"/>
                  </a:cubicBezTo>
                  <a:cubicBezTo>
                    <a:pt x="28" y="86"/>
                    <a:pt x="38" y="109"/>
                    <a:pt x="62" y="98"/>
                  </a:cubicBezTo>
                  <a:cubicBezTo>
                    <a:pt x="66" y="96"/>
                    <a:pt x="68" y="89"/>
                    <a:pt x="65" y="86"/>
                  </a:cubicBezTo>
                  <a:cubicBezTo>
                    <a:pt x="65" y="85"/>
                    <a:pt x="65" y="85"/>
                    <a:pt x="65" y="85"/>
                  </a:cubicBezTo>
                  <a:cubicBezTo>
                    <a:pt x="66" y="83"/>
                    <a:pt x="66" y="79"/>
                    <a:pt x="65" y="76"/>
                  </a:cubicBezTo>
                  <a:cubicBezTo>
                    <a:pt x="68" y="74"/>
                    <a:pt x="71" y="69"/>
                    <a:pt x="68" y="65"/>
                  </a:cubicBezTo>
                  <a:cubicBezTo>
                    <a:pt x="67" y="64"/>
                    <a:pt x="67" y="64"/>
                    <a:pt x="67" y="64"/>
                  </a:cubicBezTo>
                  <a:cubicBezTo>
                    <a:pt x="69" y="63"/>
                    <a:pt x="70" y="61"/>
                    <a:pt x="72" y="58"/>
                  </a:cubicBezTo>
                  <a:cubicBezTo>
                    <a:pt x="73" y="54"/>
                    <a:pt x="72" y="51"/>
                    <a:pt x="69" y="48"/>
                  </a:cubicBezTo>
                  <a:cubicBezTo>
                    <a:pt x="71" y="47"/>
                    <a:pt x="73" y="45"/>
                    <a:pt x="73" y="42"/>
                  </a:cubicBezTo>
                  <a:close/>
                </a:path>
              </a:pathLst>
            </a:custGeom>
            <a:solidFill>
              <a:srgbClr val="FBCC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5" name="îṥļîḑé-i$liḋe-Freeform 129">
              <a:extLst>
                <a:ext uri="{FF2B5EF4-FFF2-40B4-BE49-F238E27FC236}">
                  <a16:creationId xmlns:a16="http://schemas.microsoft.com/office/drawing/2014/main" id="{36FBAE4F-3270-49E1-BAC6-958769D28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524000"/>
              <a:ext cx="249238" cy="128588"/>
            </a:xfrm>
            <a:custGeom>
              <a:avLst/>
              <a:gdLst>
                <a:gd name="T0" fmla="*/ 90 w 97"/>
                <a:gd name="T1" fmla="*/ 26 h 50"/>
                <a:gd name="T2" fmla="*/ 46 w 97"/>
                <a:gd name="T3" fmla="*/ 13 h 50"/>
                <a:gd name="T4" fmla="*/ 7 w 97"/>
                <a:gd name="T5" fmla="*/ 3 h 50"/>
                <a:gd name="T6" fmla="*/ 3 w 97"/>
                <a:gd name="T7" fmla="*/ 15 h 50"/>
                <a:gd name="T8" fmla="*/ 39 w 97"/>
                <a:gd name="T9" fmla="*/ 40 h 50"/>
                <a:gd name="T10" fmla="*/ 84 w 97"/>
                <a:gd name="T11" fmla="*/ 47 h 50"/>
                <a:gd name="T12" fmla="*/ 90 w 97"/>
                <a:gd name="T13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50">
                  <a:moveTo>
                    <a:pt x="90" y="26"/>
                  </a:moveTo>
                  <a:cubicBezTo>
                    <a:pt x="78" y="15"/>
                    <a:pt x="61" y="17"/>
                    <a:pt x="46" y="13"/>
                  </a:cubicBezTo>
                  <a:cubicBezTo>
                    <a:pt x="32" y="10"/>
                    <a:pt x="22" y="0"/>
                    <a:pt x="7" y="3"/>
                  </a:cubicBezTo>
                  <a:cubicBezTo>
                    <a:pt x="1" y="4"/>
                    <a:pt x="0" y="11"/>
                    <a:pt x="3" y="15"/>
                  </a:cubicBezTo>
                  <a:cubicBezTo>
                    <a:pt x="13" y="26"/>
                    <a:pt x="26" y="35"/>
                    <a:pt x="39" y="40"/>
                  </a:cubicBezTo>
                  <a:cubicBezTo>
                    <a:pt x="52" y="45"/>
                    <a:pt x="71" y="50"/>
                    <a:pt x="84" y="47"/>
                  </a:cubicBezTo>
                  <a:cubicBezTo>
                    <a:pt x="93" y="45"/>
                    <a:pt x="97" y="32"/>
                    <a:pt x="90" y="26"/>
                  </a:cubicBezTo>
                  <a:close/>
                </a:path>
              </a:pathLst>
            </a:custGeom>
            <a:solidFill>
              <a:srgbClr val="FBCC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6" name="îṥļîḑé-i$liḋe-Freeform 130">
              <a:extLst>
                <a:ext uri="{FF2B5EF4-FFF2-40B4-BE49-F238E27FC236}">
                  <a16:creationId xmlns:a16="http://schemas.microsoft.com/office/drawing/2014/main" id="{7E7B6CC9-5EE4-4CF8-A706-188C21163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0426" y="1641475"/>
              <a:ext cx="309563" cy="336550"/>
            </a:xfrm>
            <a:custGeom>
              <a:avLst/>
              <a:gdLst>
                <a:gd name="T0" fmla="*/ 88 w 120"/>
                <a:gd name="T1" fmla="*/ 4 h 131"/>
                <a:gd name="T2" fmla="*/ 65 w 120"/>
                <a:gd name="T3" fmla="*/ 0 h 131"/>
                <a:gd name="T4" fmla="*/ 55 w 120"/>
                <a:gd name="T5" fmla="*/ 16 h 131"/>
                <a:gd name="T6" fmla="*/ 80 w 120"/>
                <a:gd name="T7" fmla="*/ 19 h 131"/>
                <a:gd name="T8" fmla="*/ 102 w 120"/>
                <a:gd name="T9" fmla="*/ 57 h 131"/>
                <a:gd name="T10" fmla="*/ 98 w 120"/>
                <a:gd name="T11" fmla="*/ 81 h 131"/>
                <a:gd name="T12" fmla="*/ 67 w 120"/>
                <a:gd name="T13" fmla="*/ 111 h 131"/>
                <a:gd name="T14" fmla="*/ 35 w 120"/>
                <a:gd name="T15" fmla="*/ 106 h 131"/>
                <a:gd name="T16" fmla="*/ 13 w 120"/>
                <a:gd name="T17" fmla="*/ 80 h 131"/>
                <a:gd name="T18" fmla="*/ 0 w 120"/>
                <a:gd name="T19" fmla="*/ 99 h 131"/>
                <a:gd name="T20" fmla="*/ 26 w 120"/>
                <a:gd name="T21" fmla="*/ 122 h 131"/>
                <a:gd name="T22" fmla="*/ 70 w 120"/>
                <a:gd name="T23" fmla="*/ 128 h 131"/>
                <a:gd name="T24" fmla="*/ 112 w 120"/>
                <a:gd name="T25" fmla="*/ 87 h 131"/>
                <a:gd name="T26" fmla="*/ 116 w 120"/>
                <a:gd name="T27" fmla="*/ 54 h 131"/>
                <a:gd name="T28" fmla="*/ 88 w 120"/>
                <a:gd name="T29" fmla="*/ 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31">
                  <a:moveTo>
                    <a:pt x="88" y="4"/>
                  </a:moveTo>
                  <a:cubicBezTo>
                    <a:pt x="65" y="0"/>
                    <a:pt x="65" y="0"/>
                    <a:pt x="65" y="0"/>
                  </a:cubicBezTo>
                  <a:cubicBezTo>
                    <a:pt x="62" y="5"/>
                    <a:pt x="58" y="11"/>
                    <a:pt x="55" y="16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95" y="21"/>
                    <a:pt x="104" y="38"/>
                    <a:pt x="102" y="57"/>
                  </a:cubicBezTo>
                  <a:cubicBezTo>
                    <a:pt x="98" y="81"/>
                    <a:pt x="98" y="81"/>
                    <a:pt x="98" y="81"/>
                  </a:cubicBezTo>
                  <a:cubicBezTo>
                    <a:pt x="96" y="99"/>
                    <a:pt x="82" y="113"/>
                    <a:pt x="67" y="111"/>
                  </a:cubicBezTo>
                  <a:cubicBezTo>
                    <a:pt x="35" y="106"/>
                    <a:pt x="35" y="106"/>
                    <a:pt x="35" y="106"/>
                  </a:cubicBezTo>
                  <a:cubicBezTo>
                    <a:pt x="23" y="104"/>
                    <a:pt x="15" y="94"/>
                    <a:pt x="13" y="80"/>
                  </a:cubicBezTo>
                  <a:cubicBezTo>
                    <a:pt x="9" y="86"/>
                    <a:pt x="5" y="93"/>
                    <a:pt x="0" y="99"/>
                  </a:cubicBezTo>
                  <a:cubicBezTo>
                    <a:pt x="5" y="111"/>
                    <a:pt x="14" y="120"/>
                    <a:pt x="26" y="122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89" y="131"/>
                    <a:pt x="108" y="113"/>
                    <a:pt x="112" y="87"/>
                  </a:cubicBezTo>
                  <a:cubicBezTo>
                    <a:pt x="116" y="54"/>
                    <a:pt x="116" y="54"/>
                    <a:pt x="116" y="54"/>
                  </a:cubicBezTo>
                  <a:cubicBezTo>
                    <a:pt x="120" y="29"/>
                    <a:pt x="107" y="6"/>
                    <a:pt x="88" y="4"/>
                  </a:cubicBezTo>
                  <a:close/>
                </a:path>
              </a:pathLst>
            </a:custGeom>
            <a:solidFill>
              <a:srgbClr val="FCB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7" name="îṥļîḑé-i$liḋe-Freeform 131">
              <a:extLst>
                <a:ext uri="{FF2B5EF4-FFF2-40B4-BE49-F238E27FC236}">
                  <a16:creationId xmlns:a16="http://schemas.microsoft.com/office/drawing/2014/main" id="{D1DD5B07-0AD8-4E97-9F32-86919CE888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9601" y="1493838"/>
              <a:ext cx="508000" cy="558800"/>
            </a:xfrm>
            <a:custGeom>
              <a:avLst/>
              <a:gdLst>
                <a:gd name="T0" fmla="*/ 134 w 198"/>
                <a:gd name="T1" fmla="*/ 208 h 218"/>
                <a:gd name="T2" fmla="*/ 118 w 198"/>
                <a:gd name="T3" fmla="*/ 217 h 218"/>
                <a:gd name="T4" fmla="*/ 26 w 198"/>
                <a:gd name="T5" fmla="*/ 204 h 218"/>
                <a:gd name="T6" fmla="*/ 13 w 198"/>
                <a:gd name="T7" fmla="*/ 190 h 218"/>
                <a:gd name="T8" fmla="*/ 1 w 198"/>
                <a:gd name="T9" fmla="*/ 12 h 218"/>
                <a:gd name="T10" fmla="*/ 12 w 198"/>
                <a:gd name="T11" fmla="*/ 1 h 218"/>
                <a:gd name="T12" fmla="*/ 188 w 198"/>
                <a:gd name="T13" fmla="*/ 27 h 218"/>
                <a:gd name="T14" fmla="*/ 196 w 198"/>
                <a:gd name="T15" fmla="*/ 40 h 218"/>
                <a:gd name="T16" fmla="*/ 134 w 198"/>
                <a:gd name="T17" fmla="*/ 20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8" h="218">
                  <a:moveTo>
                    <a:pt x="134" y="208"/>
                  </a:moveTo>
                  <a:cubicBezTo>
                    <a:pt x="132" y="214"/>
                    <a:pt x="124" y="218"/>
                    <a:pt x="118" y="217"/>
                  </a:cubicBezTo>
                  <a:cubicBezTo>
                    <a:pt x="26" y="204"/>
                    <a:pt x="26" y="204"/>
                    <a:pt x="26" y="204"/>
                  </a:cubicBezTo>
                  <a:cubicBezTo>
                    <a:pt x="19" y="203"/>
                    <a:pt x="14" y="197"/>
                    <a:pt x="13" y="190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5"/>
                    <a:pt x="5" y="0"/>
                    <a:pt x="12" y="1"/>
                  </a:cubicBezTo>
                  <a:cubicBezTo>
                    <a:pt x="188" y="27"/>
                    <a:pt x="188" y="27"/>
                    <a:pt x="188" y="27"/>
                  </a:cubicBezTo>
                  <a:cubicBezTo>
                    <a:pt x="195" y="28"/>
                    <a:pt x="198" y="33"/>
                    <a:pt x="196" y="40"/>
                  </a:cubicBezTo>
                  <a:lnTo>
                    <a:pt x="134" y="208"/>
                  </a:lnTo>
                  <a:close/>
                </a:path>
              </a:pathLst>
            </a:custGeom>
            <a:solidFill>
              <a:srgbClr val="FCB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8" name="îṥļîḑé-i$liḋe-Freeform 132">
              <a:extLst>
                <a:ext uri="{FF2B5EF4-FFF2-40B4-BE49-F238E27FC236}">
                  <a16:creationId xmlns:a16="http://schemas.microsoft.com/office/drawing/2014/main" id="{6B658EF9-C0E9-471A-8440-0A2C487D8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8226" y="1744663"/>
              <a:ext cx="241300" cy="128588"/>
            </a:xfrm>
            <a:custGeom>
              <a:avLst/>
              <a:gdLst>
                <a:gd name="T0" fmla="*/ 92 w 94"/>
                <a:gd name="T1" fmla="*/ 39 h 50"/>
                <a:gd name="T2" fmla="*/ 51 w 94"/>
                <a:gd name="T3" fmla="*/ 13 h 50"/>
                <a:gd name="T4" fmla="*/ 16 w 94"/>
                <a:gd name="T5" fmla="*/ 8 h 50"/>
                <a:gd name="T6" fmla="*/ 7 w 94"/>
                <a:gd name="T7" fmla="*/ 39 h 50"/>
                <a:gd name="T8" fmla="*/ 40 w 94"/>
                <a:gd name="T9" fmla="*/ 49 h 50"/>
                <a:gd name="T10" fmla="*/ 52 w 94"/>
                <a:gd name="T11" fmla="*/ 39 h 50"/>
                <a:gd name="T12" fmla="*/ 89 w 94"/>
                <a:gd name="T13" fmla="*/ 47 h 50"/>
                <a:gd name="T14" fmla="*/ 92 w 94"/>
                <a:gd name="T15" fmla="*/ 3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50">
                  <a:moveTo>
                    <a:pt x="92" y="39"/>
                  </a:moveTo>
                  <a:cubicBezTo>
                    <a:pt x="79" y="29"/>
                    <a:pt x="64" y="23"/>
                    <a:pt x="51" y="13"/>
                  </a:cubicBezTo>
                  <a:cubicBezTo>
                    <a:pt x="41" y="4"/>
                    <a:pt x="27" y="0"/>
                    <a:pt x="16" y="8"/>
                  </a:cubicBezTo>
                  <a:cubicBezTo>
                    <a:pt x="5" y="16"/>
                    <a:pt x="0" y="27"/>
                    <a:pt x="7" y="39"/>
                  </a:cubicBezTo>
                  <a:cubicBezTo>
                    <a:pt x="13" y="50"/>
                    <a:pt x="30" y="50"/>
                    <a:pt x="40" y="49"/>
                  </a:cubicBezTo>
                  <a:cubicBezTo>
                    <a:pt x="46" y="49"/>
                    <a:pt x="50" y="44"/>
                    <a:pt x="52" y="39"/>
                  </a:cubicBezTo>
                  <a:cubicBezTo>
                    <a:pt x="64" y="44"/>
                    <a:pt x="77" y="47"/>
                    <a:pt x="89" y="47"/>
                  </a:cubicBezTo>
                  <a:cubicBezTo>
                    <a:pt x="93" y="47"/>
                    <a:pt x="94" y="42"/>
                    <a:pt x="92" y="39"/>
                  </a:cubicBezTo>
                  <a:close/>
                </a:path>
              </a:pathLst>
            </a:custGeom>
            <a:solidFill>
              <a:srgbClr val="FBCC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9" name="îṥļîḑé-i$liḋe-Freeform 133">
              <a:extLst>
                <a:ext uri="{FF2B5EF4-FFF2-40B4-BE49-F238E27FC236}">
                  <a16:creationId xmlns:a16="http://schemas.microsoft.com/office/drawing/2014/main" id="{234D8084-4762-440B-B2CC-21069021A0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6713" y="4206875"/>
              <a:ext cx="822325" cy="133350"/>
            </a:xfrm>
            <a:custGeom>
              <a:avLst/>
              <a:gdLst>
                <a:gd name="T0" fmla="*/ 518 w 518"/>
                <a:gd name="T1" fmla="*/ 84 h 84"/>
                <a:gd name="T2" fmla="*/ 0 w 518"/>
                <a:gd name="T3" fmla="*/ 7 h 84"/>
                <a:gd name="T4" fmla="*/ 0 w 518"/>
                <a:gd name="T5" fmla="*/ 0 h 84"/>
                <a:gd name="T6" fmla="*/ 518 w 518"/>
                <a:gd name="T7" fmla="*/ 0 h 84"/>
                <a:gd name="T8" fmla="*/ 518 w 518"/>
                <a:gd name="T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8" h="84">
                  <a:moveTo>
                    <a:pt x="518" y="84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518" y="0"/>
                  </a:lnTo>
                  <a:lnTo>
                    <a:pt x="518" y="8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61" name="组合 160"/>
          <p:cNvGrpSpPr/>
          <p:nvPr/>
        </p:nvGrpSpPr>
        <p:grpSpPr>
          <a:xfrm rot="1622053">
            <a:off x="-90320" y="3123"/>
            <a:ext cx="1053401" cy="949368"/>
            <a:chOff x="5768771" y="-2536259"/>
            <a:chExt cx="3314711" cy="2987351"/>
          </a:xfrm>
        </p:grpSpPr>
        <p:grpSp>
          <p:nvGrpSpPr>
            <p:cNvPr id="162" name="íŝļïďe"/>
            <p:cNvGrpSpPr/>
            <p:nvPr/>
          </p:nvGrpSpPr>
          <p:grpSpPr>
            <a:xfrm>
              <a:off x="5768771" y="-1627875"/>
              <a:ext cx="3314711" cy="2078967"/>
              <a:chOff x="5870825" y="2615179"/>
              <a:chExt cx="5481759" cy="3421323"/>
            </a:xfrm>
          </p:grpSpPr>
          <p:grpSp>
            <p:nvGrpSpPr>
              <p:cNvPr id="232" name="ïṥlíďê"/>
              <p:cNvGrpSpPr/>
              <p:nvPr/>
            </p:nvGrpSpPr>
            <p:grpSpPr>
              <a:xfrm>
                <a:off x="5870825" y="2615179"/>
                <a:ext cx="5481759" cy="3421323"/>
                <a:chOff x="2814974" y="2799077"/>
                <a:chExt cx="5481759" cy="3421323"/>
              </a:xfrm>
            </p:grpSpPr>
            <p:sp>
              <p:nvSpPr>
                <p:cNvPr id="240" name="î$ḷïďê"/>
                <p:cNvSpPr>
                  <a:spLocks/>
                </p:cNvSpPr>
                <p:nvPr/>
              </p:nvSpPr>
              <p:spPr bwMode="auto">
                <a:xfrm>
                  <a:off x="2814974" y="2799077"/>
                  <a:ext cx="5481759" cy="3332403"/>
                </a:xfrm>
                <a:custGeom>
                  <a:avLst/>
                  <a:gdLst>
                    <a:gd name="T0" fmla="*/ 0 w 7891"/>
                    <a:gd name="T1" fmla="*/ 3956 h 4797"/>
                    <a:gd name="T2" fmla="*/ 2655 w 7891"/>
                    <a:gd name="T3" fmla="*/ 2237 h 4797"/>
                    <a:gd name="T4" fmla="*/ 3513 w 7891"/>
                    <a:gd name="T5" fmla="*/ 2965 h 4797"/>
                    <a:gd name="T6" fmla="*/ 5274 w 7891"/>
                    <a:gd name="T7" fmla="*/ 1265 h 4797"/>
                    <a:gd name="T8" fmla="*/ 5728 w 7891"/>
                    <a:gd name="T9" fmla="*/ 1639 h 4797"/>
                    <a:gd name="T10" fmla="*/ 6751 w 7891"/>
                    <a:gd name="T11" fmla="*/ 759 h 4797"/>
                    <a:gd name="T12" fmla="*/ 6560 w 7891"/>
                    <a:gd name="T13" fmla="*/ 807 h 4797"/>
                    <a:gd name="T14" fmla="*/ 6560 w 7891"/>
                    <a:gd name="T15" fmla="*/ 480 h 4797"/>
                    <a:gd name="T16" fmla="*/ 7891 w 7891"/>
                    <a:gd name="T17" fmla="*/ 0 h 4797"/>
                    <a:gd name="T18" fmla="*/ 7891 w 7891"/>
                    <a:gd name="T19" fmla="*/ 327 h 4797"/>
                    <a:gd name="T20" fmla="*/ 7621 w 7891"/>
                    <a:gd name="T21" fmla="*/ 1497 h 4797"/>
                    <a:gd name="T22" fmla="*/ 7163 w 7891"/>
                    <a:gd name="T23" fmla="*/ 1062 h 4797"/>
                    <a:gd name="T24" fmla="*/ 5728 w 7891"/>
                    <a:gd name="T25" fmla="*/ 2480 h 4797"/>
                    <a:gd name="T26" fmla="*/ 5279 w 7891"/>
                    <a:gd name="T27" fmla="*/ 2045 h 4797"/>
                    <a:gd name="T28" fmla="*/ 3626 w 7891"/>
                    <a:gd name="T29" fmla="*/ 3731 h 4797"/>
                    <a:gd name="T30" fmla="*/ 2692 w 7891"/>
                    <a:gd name="T31" fmla="*/ 3067 h 4797"/>
                    <a:gd name="T32" fmla="*/ 515 w 7891"/>
                    <a:gd name="T33" fmla="*/ 4797 h 4797"/>
                    <a:gd name="T34" fmla="*/ 0 w 7891"/>
                    <a:gd name="T35" fmla="*/ 4282 h 4797"/>
                    <a:gd name="T36" fmla="*/ 0 w 7891"/>
                    <a:gd name="T37" fmla="*/ 3956 h 47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891" h="4797">
                      <a:moveTo>
                        <a:pt x="0" y="3956"/>
                      </a:moveTo>
                      <a:lnTo>
                        <a:pt x="2655" y="2237"/>
                      </a:lnTo>
                      <a:lnTo>
                        <a:pt x="3513" y="2965"/>
                      </a:lnTo>
                      <a:lnTo>
                        <a:pt x="5274" y="1265"/>
                      </a:lnTo>
                      <a:lnTo>
                        <a:pt x="5728" y="1639"/>
                      </a:lnTo>
                      <a:lnTo>
                        <a:pt x="6751" y="759"/>
                      </a:lnTo>
                      <a:lnTo>
                        <a:pt x="6560" y="807"/>
                      </a:lnTo>
                      <a:lnTo>
                        <a:pt x="6560" y="480"/>
                      </a:lnTo>
                      <a:lnTo>
                        <a:pt x="7891" y="0"/>
                      </a:lnTo>
                      <a:lnTo>
                        <a:pt x="7891" y="327"/>
                      </a:lnTo>
                      <a:lnTo>
                        <a:pt x="7621" y="1497"/>
                      </a:lnTo>
                      <a:lnTo>
                        <a:pt x="7163" y="1062"/>
                      </a:lnTo>
                      <a:lnTo>
                        <a:pt x="5728" y="2480"/>
                      </a:lnTo>
                      <a:lnTo>
                        <a:pt x="5279" y="2045"/>
                      </a:lnTo>
                      <a:lnTo>
                        <a:pt x="3626" y="3731"/>
                      </a:lnTo>
                      <a:lnTo>
                        <a:pt x="2692" y="3067"/>
                      </a:lnTo>
                      <a:lnTo>
                        <a:pt x="515" y="4797"/>
                      </a:lnTo>
                      <a:lnTo>
                        <a:pt x="0" y="4282"/>
                      </a:lnTo>
                      <a:lnTo>
                        <a:pt x="0" y="3956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41" name="íŝ1iḓé"/>
                <p:cNvSpPr>
                  <a:spLocks/>
                </p:cNvSpPr>
                <p:nvPr/>
              </p:nvSpPr>
              <p:spPr bwMode="auto">
                <a:xfrm>
                  <a:off x="2814974" y="3026239"/>
                  <a:ext cx="5481759" cy="3194161"/>
                </a:xfrm>
                <a:custGeom>
                  <a:avLst/>
                  <a:gdLst>
                    <a:gd name="T0" fmla="*/ 0 w 7891"/>
                    <a:gd name="T1" fmla="*/ 3955 h 4598"/>
                    <a:gd name="T2" fmla="*/ 2655 w 7891"/>
                    <a:gd name="T3" fmla="*/ 2236 h 4598"/>
                    <a:gd name="T4" fmla="*/ 3513 w 7891"/>
                    <a:gd name="T5" fmla="*/ 2964 h 4598"/>
                    <a:gd name="T6" fmla="*/ 5274 w 7891"/>
                    <a:gd name="T7" fmla="*/ 1264 h 4598"/>
                    <a:gd name="T8" fmla="*/ 5728 w 7891"/>
                    <a:gd name="T9" fmla="*/ 1638 h 4598"/>
                    <a:gd name="T10" fmla="*/ 6829 w 7891"/>
                    <a:gd name="T11" fmla="*/ 692 h 4598"/>
                    <a:gd name="T12" fmla="*/ 6560 w 7891"/>
                    <a:gd name="T13" fmla="*/ 480 h 4598"/>
                    <a:gd name="T14" fmla="*/ 7891 w 7891"/>
                    <a:gd name="T15" fmla="*/ 0 h 4598"/>
                    <a:gd name="T16" fmla="*/ 7621 w 7891"/>
                    <a:gd name="T17" fmla="*/ 1496 h 4598"/>
                    <a:gd name="T18" fmla="*/ 7163 w 7891"/>
                    <a:gd name="T19" fmla="*/ 1061 h 4598"/>
                    <a:gd name="T20" fmla="*/ 5728 w 7891"/>
                    <a:gd name="T21" fmla="*/ 2480 h 4598"/>
                    <a:gd name="T22" fmla="*/ 5279 w 7891"/>
                    <a:gd name="T23" fmla="*/ 2045 h 4598"/>
                    <a:gd name="T24" fmla="*/ 3626 w 7891"/>
                    <a:gd name="T25" fmla="*/ 3730 h 4598"/>
                    <a:gd name="T26" fmla="*/ 2621 w 7891"/>
                    <a:gd name="T27" fmla="*/ 2950 h 4598"/>
                    <a:gd name="T28" fmla="*/ 392 w 7891"/>
                    <a:gd name="T29" fmla="*/ 4598 h 4598"/>
                    <a:gd name="T30" fmla="*/ 0 w 7891"/>
                    <a:gd name="T31" fmla="*/ 3955 h 4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7891" h="4598">
                      <a:moveTo>
                        <a:pt x="0" y="3955"/>
                      </a:moveTo>
                      <a:lnTo>
                        <a:pt x="2655" y="2236"/>
                      </a:lnTo>
                      <a:lnTo>
                        <a:pt x="3513" y="2964"/>
                      </a:lnTo>
                      <a:lnTo>
                        <a:pt x="5274" y="1264"/>
                      </a:lnTo>
                      <a:lnTo>
                        <a:pt x="5728" y="1638"/>
                      </a:lnTo>
                      <a:lnTo>
                        <a:pt x="6829" y="692"/>
                      </a:lnTo>
                      <a:lnTo>
                        <a:pt x="6560" y="480"/>
                      </a:lnTo>
                      <a:lnTo>
                        <a:pt x="7891" y="0"/>
                      </a:lnTo>
                      <a:lnTo>
                        <a:pt x="7621" y="1496"/>
                      </a:lnTo>
                      <a:lnTo>
                        <a:pt x="7163" y="1061"/>
                      </a:lnTo>
                      <a:lnTo>
                        <a:pt x="5728" y="2480"/>
                      </a:lnTo>
                      <a:lnTo>
                        <a:pt x="5279" y="2045"/>
                      </a:lnTo>
                      <a:lnTo>
                        <a:pt x="3626" y="3730"/>
                      </a:lnTo>
                      <a:lnTo>
                        <a:pt x="2621" y="2950"/>
                      </a:lnTo>
                      <a:lnTo>
                        <a:pt x="392" y="4598"/>
                      </a:lnTo>
                      <a:lnTo>
                        <a:pt x="0" y="3955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233" name="î$ḷidè"/>
              <p:cNvGrpSpPr/>
              <p:nvPr/>
            </p:nvGrpSpPr>
            <p:grpSpPr>
              <a:xfrm>
                <a:off x="9227543" y="2881243"/>
                <a:ext cx="1506076" cy="1025356"/>
                <a:chOff x="6171692" y="3065141"/>
                <a:chExt cx="1506076" cy="1025356"/>
              </a:xfrm>
            </p:grpSpPr>
            <p:sp>
              <p:nvSpPr>
                <p:cNvPr id="238" name="iṩlïḓe"/>
                <p:cNvSpPr>
                  <a:spLocks/>
                </p:cNvSpPr>
                <p:nvPr/>
              </p:nvSpPr>
              <p:spPr bwMode="auto">
                <a:xfrm>
                  <a:off x="6171692" y="3408316"/>
                  <a:ext cx="1377560" cy="682181"/>
                </a:xfrm>
                <a:custGeom>
                  <a:avLst/>
                  <a:gdLst>
                    <a:gd name="T0" fmla="*/ 0 w 839"/>
                    <a:gd name="T1" fmla="*/ 394 h 415"/>
                    <a:gd name="T2" fmla="*/ 205 w 839"/>
                    <a:gd name="T3" fmla="*/ 190 h 415"/>
                    <a:gd name="T4" fmla="*/ 379 w 839"/>
                    <a:gd name="T5" fmla="*/ 343 h 415"/>
                    <a:gd name="T6" fmla="*/ 770 w 839"/>
                    <a:gd name="T7" fmla="*/ 0 h 415"/>
                    <a:gd name="T8" fmla="*/ 839 w 839"/>
                    <a:gd name="T9" fmla="*/ 54 h 415"/>
                    <a:gd name="T10" fmla="*/ 379 w 839"/>
                    <a:gd name="T11" fmla="*/ 415 h 415"/>
                    <a:gd name="T12" fmla="*/ 187 w 839"/>
                    <a:gd name="T13" fmla="*/ 275 h 415"/>
                    <a:gd name="T14" fmla="*/ 0 w 839"/>
                    <a:gd name="T15" fmla="*/ 394 h 4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39" h="415">
                      <a:moveTo>
                        <a:pt x="0" y="394"/>
                      </a:moveTo>
                      <a:cubicBezTo>
                        <a:pt x="0" y="394"/>
                        <a:pt x="184" y="184"/>
                        <a:pt x="205" y="190"/>
                      </a:cubicBezTo>
                      <a:cubicBezTo>
                        <a:pt x="225" y="195"/>
                        <a:pt x="353" y="366"/>
                        <a:pt x="379" y="343"/>
                      </a:cubicBezTo>
                      <a:cubicBezTo>
                        <a:pt x="406" y="320"/>
                        <a:pt x="770" y="0"/>
                        <a:pt x="770" y="0"/>
                      </a:cubicBezTo>
                      <a:cubicBezTo>
                        <a:pt x="839" y="54"/>
                        <a:pt x="839" y="54"/>
                        <a:pt x="839" y="54"/>
                      </a:cubicBezTo>
                      <a:cubicBezTo>
                        <a:pt x="839" y="54"/>
                        <a:pt x="429" y="390"/>
                        <a:pt x="379" y="415"/>
                      </a:cubicBezTo>
                      <a:cubicBezTo>
                        <a:pt x="379" y="415"/>
                        <a:pt x="217" y="271"/>
                        <a:pt x="187" y="275"/>
                      </a:cubicBezTo>
                      <a:cubicBezTo>
                        <a:pt x="157" y="279"/>
                        <a:pt x="38" y="407"/>
                        <a:pt x="0" y="394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39" name="íşḷíde"/>
                <p:cNvSpPr>
                  <a:spLocks/>
                </p:cNvSpPr>
                <p:nvPr/>
              </p:nvSpPr>
              <p:spPr bwMode="auto">
                <a:xfrm>
                  <a:off x="7372107" y="3065141"/>
                  <a:ext cx="305661" cy="223689"/>
                </a:xfrm>
                <a:custGeom>
                  <a:avLst/>
                  <a:gdLst>
                    <a:gd name="T0" fmla="*/ 0 w 186"/>
                    <a:gd name="T1" fmla="*/ 136 h 136"/>
                    <a:gd name="T2" fmla="*/ 182 w 186"/>
                    <a:gd name="T3" fmla="*/ 43 h 136"/>
                    <a:gd name="T4" fmla="*/ 0 w 186"/>
                    <a:gd name="T5" fmla="*/ 41 h 136"/>
                    <a:gd name="T6" fmla="*/ 0 w 186"/>
                    <a:gd name="T7" fmla="*/ 136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6" h="136">
                      <a:moveTo>
                        <a:pt x="0" y="136"/>
                      </a:moveTo>
                      <a:cubicBezTo>
                        <a:pt x="0" y="136"/>
                        <a:pt x="186" y="87"/>
                        <a:pt x="182" y="43"/>
                      </a:cubicBezTo>
                      <a:cubicBezTo>
                        <a:pt x="178" y="0"/>
                        <a:pt x="0" y="41"/>
                        <a:pt x="0" y="41"/>
                      </a:cubicBezTo>
                      <a:lnTo>
                        <a:pt x="0" y="136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234" name="íṥḻîďê"/>
              <p:cNvGrpSpPr/>
              <p:nvPr/>
            </p:nvGrpSpPr>
            <p:grpSpPr>
              <a:xfrm>
                <a:off x="6754464" y="3303612"/>
                <a:ext cx="2168806" cy="1235149"/>
                <a:chOff x="6667100" y="3917001"/>
                <a:chExt cx="2168806" cy="1235149"/>
              </a:xfrm>
            </p:grpSpPr>
            <p:sp>
              <p:nvSpPr>
                <p:cNvPr id="235" name="îṩlîḋê"/>
                <p:cNvSpPr>
                  <a:spLocks/>
                </p:cNvSpPr>
                <p:nvPr/>
              </p:nvSpPr>
              <p:spPr bwMode="auto">
                <a:xfrm>
                  <a:off x="8184292" y="4565836"/>
                  <a:ext cx="651614" cy="586314"/>
                </a:xfrm>
                <a:custGeom>
                  <a:avLst/>
                  <a:gdLst>
                    <a:gd name="T0" fmla="*/ 428 w 938"/>
                    <a:gd name="T1" fmla="*/ 844 h 844"/>
                    <a:gd name="T2" fmla="*/ 0 w 938"/>
                    <a:gd name="T3" fmla="*/ 782 h 844"/>
                    <a:gd name="T4" fmla="*/ 324 w 938"/>
                    <a:gd name="T5" fmla="*/ 648 h 844"/>
                    <a:gd name="T6" fmla="*/ 194 w 938"/>
                    <a:gd name="T7" fmla="*/ 203 h 844"/>
                    <a:gd name="T8" fmla="*/ 508 w 938"/>
                    <a:gd name="T9" fmla="*/ 451 h 844"/>
                    <a:gd name="T10" fmla="*/ 551 w 938"/>
                    <a:gd name="T11" fmla="*/ 0 h 844"/>
                    <a:gd name="T12" fmla="*/ 655 w 938"/>
                    <a:gd name="T13" fmla="*/ 340 h 844"/>
                    <a:gd name="T14" fmla="*/ 938 w 938"/>
                    <a:gd name="T15" fmla="*/ 0 h 844"/>
                    <a:gd name="T16" fmla="*/ 794 w 938"/>
                    <a:gd name="T17" fmla="*/ 527 h 844"/>
                    <a:gd name="T18" fmla="*/ 428 w 938"/>
                    <a:gd name="T19" fmla="*/ 844 h 8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38" h="844">
                      <a:moveTo>
                        <a:pt x="428" y="844"/>
                      </a:moveTo>
                      <a:lnTo>
                        <a:pt x="0" y="782"/>
                      </a:lnTo>
                      <a:lnTo>
                        <a:pt x="324" y="648"/>
                      </a:lnTo>
                      <a:lnTo>
                        <a:pt x="194" y="203"/>
                      </a:lnTo>
                      <a:lnTo>
                        <a:pt x="508" y="451"/>
                      </a:lnTo>
                      <a:lnTo>
                        <a:pt x="551" y="0"/>
                      </a:lnTo>
                      <a:lnTo>
                        <a:pt x="655" y="340"/>
                      </a:lnTo>
                      <a:lnTo>
                        <a:pt x="938" y="0"/>
                      </a:lnTo>
                      <a:lnTo>
                        <a:pt x="794" y="527"/>
                      </a:lnTo>
                      <a:lnTo>
                        <a:pt x="428" y="844"/>
                      </a:lnTo>
                      <a:close/>
                    </a:path>
                  </a:pathLst>
                </a:cu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36" name="iśḻîḍè"/>
                <p:cNvSpPr>
                  <a:spLocks/>
                </p:cNvSpPr>
                <p:nvPr/>
              </p:nvSpPr>
              <p:spPr bwMode="auto">
                <a:xfrm>
                  <a:off x="6667100" y="4201127"/>
                  <a:ext cx="1585966" cy="577978"/>
                </a:xfrm>
                <a:custGeom>
                  <a:avLst/>
                  <a:gdLst>
                    <a:gd name="T0" fmla="*/ 0 w 966"/>
                    <a:gd name="T1" fmla="*/ 352 h 352"/>
                    <a:gd name="T2" fmla="*/ 966 w 966"/>
                    <a:gd name="T3" fmla="*/ 276 h 3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966" h="352">
                      <a:moveTo>
                        <a:pt x="0" y="352"/>
                      </a:moveTo>
                      <a:cubicBezTo>
                        <a:pt x="539" y="0"/>
                        <a:pt x="805" y="152"/>
                        <a:pt x="966" y="276"/>
                      </a:cubicBezTo>
                    </a:path>
                  </a:pathLst>
                </a:custGeom>
                <a:noFill/>
                <a:ln w="44450" cap="flat">
                  <a:solidFill>
                    <a:schemeClr val="tx2">
                      <a:lumMod val="40000"/>
                      <a:lumOff val="60000"/>
                    </a:schemeClr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37" name="işļîdê"/>
                <p:cNvSpPr>
                  <a:spLocks/>
                </p:cNvSpPr>
                <p:nvPr/>
              </p:nvSpPr>
              <p:spPr bwMode="auto">
                <a:xfrm>
                  <a:off x="8253066" y="3917001"/>
                  <a:ext cx="322334" cy="671760"/>
                </a:xfrm>
                <a:custGeom>
                  <a:avLst/>
                  <a:gdLst>
                    <a:gd name="T0" fmla="*/ 56 w 196"/>
                    <a:gd name="T1" fmla="*/ 409 h 409"/>
                    <a:gd name="T2" fmla="*/ 196 w 196"/>
                    <a:gd name="T3" fmla="*/ 0 h 4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96" h="409">
                      <a:moveTo>
                        <a:pt x="56" y="409"/>
                      </a:moveTo>
                      <a:cubicBezTo>
                        <a:pt x="0" y="227"/>
                        <a:pt x="131" y="62"/>
                        <a:pt x="196" y="0"/>
                      </a:cubicBezTo>
                    </a:path>
                  </a:pathLst>
                </a:custGeom>
                <a:noFill/>
                <a:ln w="44450" cap="flat">
                  <a:solidFill>
                    <a:schemeClr val="tx2">
                      <a:lumMod val="40000"/>
                      <a:lumOff val="60000"/>
                    </a:schemeClr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</p:grpSp>
        <p:grpSp>
          <p:nvGrpSpPr>
            <p:cNvPr id="163" name="îṩḻïḋé"/>
            <p:cNvGrpSpPr/>
            <p:nvPr/>
          </p:nvGrpSpPr>
          <p:grpSpPr>
            <a:xfrm>
              <a:off x="6227796" y="-2536259"/>
              <a:ext cx="2423755" cy="1735496"/>
              <a:chOff x="7358312" y="1846145"/>
              <a:chExt cx="3231674" cy="2313995"/>
            </a:xfrm>
          </p:grpSpPr>
          <p:grpSp>
            <p:nvGrpSpPr>
              <p:cNvPr id="164" name="iṩḷïḋê"/>
              <p:cNvGrpSpPr/>
              <p:nvPr/>
            </p:nvGrpSpPr>
            <p:grpSpPr>
              <a:xfrm>
                <a:off x="8409370" y="1846145"/>
                <a:ext cx="2180616" cy="2313995"/>
                <a:chOff x="5440883" y="1416654"/>
                <a:chExt cx="2180616" cy="2313995"/>
              </a:xfrm>
            </p:grpSpPr>
            <p:sp>
              <p:nvSpPr>
                <p:cNvPr id="177" name="íšľïďè"/>
                <p:cNvSpPr>
                  <a:spLocks/>
                </p:cNvSpPr>
                <p:nvPr/>
              </p:nvSpPr>
              <p:spPr bwMode="auto">
                <a:xfrm>
                  <a:off x="6590587" y="2225962"/>
                  <a:ext cx="408475" cy="274401"/>
                </a:xfrm>
                <a:custGeom>
                  <a:avLst/>
                  <a:gdLst>
                    <a:gd name="T0" fmla="*/ 0 w 249"/>
                    <a:gd name="T1" fmla="*/ 0 h 167"/>
                    <a:gd name="T2" fmla="*/ 249 w 249"/>
                    <a:gd name="T3" fmla="*/ 109 h 167"/>
                    <a:gd name="T4" fmla="*/ 171 w 249"/>
                    <a:gd name="T5" fmla="*/ 142 h 167"/>
                    <a:gd name="T6" fmla="*/ 0 w 249"/>
                    <a:gd name="T7" fmla="*/ 0 h 1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9" h="167">
                      <a:moveTo>
                        <a:pt x="0" y="0"/>
                      </a:moveTo>
                      <a:cubicBezTo>
                        <a:pt x="0" y="0"/>
                        <a:pt x="187" y="44"/>
                        <a:pt x="249" y="109"/>
                      </a:cubicBezTo>
                      <a:cubicBezTo>
                        <a:pt x="249" y="109"/>
                        <a:pt x="210" y="167"/>
                        <a:pt x="171" y="142"/>
                      </a:cubicBezTo>
                      <a:cubicBezTo>
                        <a:pt x="132" y="117"/>
                        <a:pt x="0" y="28"/>
                        <a:pt x="0" y="0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78" name="ïṧliḍê"/>
                <p:cNvSpPr>
                  <a:spLocks/>
                </p:cNvSpPr>
                <p:nvPr/>
              </p:nvSpPr>
              <p:spPr bwMode="auto">
                <a:xfrm>
                  <a:off x="6444008" y="2007831"/>
                  <a:ext cx="297325" cy="272316"/>
                </a:xfrm>
                <a:custGeom>
                  <a:avLst/>
                  <a:gdLst>
                    <a:gd name="T0" fmla="*/ 0 w 181"/>
                    <a:gd name="T1" fmla="*/ 136 h 166"/>
                    <a:gd name="T2" fmla="*/ 27 w 181"/>
                    <a:gd name="T3" fmla="*/ 53 h 166"/>
                    <a:gd name="T4" fmla="*/ 114 w 181"/>
                    <a:gd name="T5" fmla="*/ 0 h 166"/>
                    <a:gd name="T6" fmla="*/ 181 w 181"/>
                    <a:gd name="T7" fmla="*/ 103 h 166"/>
                    <a:gd name="T8" fmla="*/ 69 w 181"/>
                    <a:gd name="T9" fmla="*/ 162 h 166"/>
                    <a:gd name="T10" fmla="*/ 0 w 181"/>
                    <a:gd name="T11" fmla="*/ 13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1" h="166">
                      <a:moveTo>
                        <a:pt x="0" y="136"/>
                      </a:moveTo>
                      <a:cubicBezTo>
                        <a:pt x="0" y="136"/>
                        <a:pt x="7" y="76"/>
                        <a:pt x="27" y="53"/>
                      </a:cubicBezTo>
                      <a:cubicBezTo>
                        <a:pt x="47" y="30"/>
                        <a:pt x="114" y="0"/>
                        <a:pt x="114" y="0"/>
                      </a:cubicBezTo>
                      <a:cubicBezTo>
                        <a:pt x="114" y="0"/>
                        <a:pt x="167" y="75"/>
                        <a:pt x="181" y="103"/>
                      </a:cubicBezTo>
                      <a:cubicBezTo>
                        <a:pt x="181" y="103"/>
                        <a:pt x="106" y="157"/>
                        <a:pt x="69" y="162"/>
                      </a:cubicBezTo>
                      <a:cubicBezTo>
                        <a:pt x="32" y="166"/>
                        <a:pt x="0" y="136"/>
                        <a:pt x="0" y="136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79" name="î$1ïḋè"/>
                <p:cNvSpPr>
                  <a:spLocks/>
                </p:cNvSpPr>
                <p:nvPr/>
              </p:nvSpPr>
              <p:spPr bwMode="auto">
                <a:xfrm>
                  <a:off x="6482216" y="2025893"/>
                  <a:ext cx="218131" cy="200069"/>
                </a:xfrm>
                <a:custGeom>
                  <a:avLst/>
                  <a:gdLst>
                    <a:gd name="T0" fmla="*/ 0 w 133"/>
                    <a:gd name="T1" fmla="*/ 100 h 122"/>
                    <a:gd name="T2" fmla="*/ 20 w 133"/>
                    <a:gd name="T3" fmla="*/ 39 h 122"/>
                    <a:gd name="T4" fmla="*/ 83 w 133"/>
                    <a:gd name="T5" fmla="*/ 0 h 122"/>
                    <a:gd name="T6" fmla="*/ 133 w 133"/>
                    <a:gd name="T7" fmla="*/ 75 h 122"/>
                    <a:gd name="T8" fmla="*/ 51 w 133"/>
                    <a:gd name="T9" fmla="*/ 119 h 122"/>
                    <a:gd name="T10" fmla="*/ 0 w 133"/>
                    <a:gd name="T11" fmla="*/ 100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3" h="122">
                      <a:moveTo>
                        <a:pt x="0" y="100"/>
                      </a:moveTo>
                      <a:cubicBezTo>
                        <a:pt x="0" y="100"/>
                        <a:pt x="5" y="56"/>
                        <a:pt x="20" y="39"/>
                      </a:cubicBezTo>
                      <a:cubicBezTo>
                        <a:pt x="35" y="22"/>
                        <a:pt x="83" y="0"/>
                        <a:pt x="83" y="0"/>
                      </a:cubicBezTo>
                      <a:cubicBezTo>
                        <a:pt x="83" y="0"/>
                        <a:pt x="122" y="55"/>
                        <a:pt x="133" y="75"/>
                      </a:cubicBezTo>
                      <a:cubicBezTo>
                        <a:pt x="133" y="75"/>
                        <a:pt x="77" y="115"/>
                        <a:pt x="51" y="119"/>
                      </a:cubicBezTo>
                      <a:cubicBezTo>
                        <a:pt x="24" y="122"/>
                        <a:pt x="0" y="100"/>
                        <a:pt x="0" y="10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0" name="îṣľidè"/>
                <p:cNvSpPr>
                  <a:spLocks/>
                </p:cNvSpPr>
                <p:nvPr/>
              </p:nvSpPr>
              <p:spPr bwMode="auto">
                <a:xfrm>
                  <a:off x="6569052" y="2039092"/>
                  <a:ext cx="125043" cy="168808"/>
                </a:xfrm>
                <a:custGeom>
                  <a:avLst/>
                  <a:gdLst>
                    <a:gd name="T0" fmla="*/ 0 w 76"/>
                    <a:gd name="T1" fmla="*/ 0 h 103"/>
                    <a:gd name="T2" fmla="*/ 76 w 76"/>
                    <a:gd name="T3" fmla="*/ 103 h 103"/>
                    <a:gd name="T4" fmla="*/ 0 w 76"/>
                    <a:gd name="T5" fmla="*/ 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6" h="103">
                      <a:moveTo>
                        <a:pt x="0" y="0"/>
                      </a:moveTo>
                      <a:cubicBezTo>
                        <a:pt x="0" y="0"/>
                        <a:pt x="53" y="82"/>
                        <a:pt x="76" y="103"/>
                      </a:cubicBezTo>
                      <a:cubicBezTo>
                        <a:pt x="76" y="103"/>
                        <a:pt x="12" y="50"/>
                        <a:pt x="0" y="0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1" name="îṩ1iḓê"/>
                <p:cNvSpPr>
                  <a:spLocks/>
                </p:cNvSpPr>
                <p:nvPr/>
              </p:nvSpPr>
              <p:spPr bwMode="auto">
                <a:xfrm>
                  <a:off x="5800730" y="3124189"/>
                  <a:ext cx="605765" cy="606460"/>
                </a:xfrm>
                <a:custGeom>
                  <a:avLst/>
                  <a:gdLst>
                    <a:gd name="T0" fmla="*/ 362 w 369"/>
                    <a:gd name="T1" fmla="*/ 198 h 369"/>
                    <a:gd name="T2" fmla="*/ 172 w 369"/>
                    <a:gd name="T3" fmla="*/ 362 h 369"/>
                    <a:gd name="T4" fmla="*/ 8 w 369"/>
                    <a:gd name="T5" fmla="*/ 172 h 369"/>
                    <a:gd name="T6" fmla="*/ 198 w 369"/>
                    <a:gd name="T7" fmla="*/ 8 h 369"/>
                    <a:gd name="T8" fmla="*/ 362 w 369"/>
                    <a:gd name="T9" fmla="*/ 198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9" h="369">
                      <a:moveTo>
                        <a:pt x="362" y="198"/>
                      </a:moveTo>
                      <a:cubicBezTo>
                        <a:pt x="355" y="296"/>
                        <a:pt x="269" y="369"/>
                        <a:pt x="172" y="362"/>
                      </a:cubicBezTo>
                      <a:cubicBezTo>
                        <a:pt x="74" y="355"/>
                        <a:pt x="0" y="270"/>
                        <a:pt x="8" y="172"/>
                      </a:cubicBezTo>
                      <a:cubicBezTo>
                        <a:pt x="15" y="74"/>
                        <a:pt x="100" y="0"/>
                        <a:pt x="198" y="8"/>
                      </a:cubicBezTo>
                      <a:cubicBezTo>
                        <a:pt x="296" y="15"/>
                        <a:pt x="369" y="100"/>
                        <a:pt x="362" y="19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2" name="îṧḻïde"/>
                <p:cNvSpPr>
                  <a:spLocks/>
                </p:cNvSpPr>
                <p:nvPr/>
              </p:nvSpPr>
              <p:spPr bwMode="auto">
                <a:xfrm>
                  <a:off x="5879229" y="3203384"/>
                  <a:ext cx="450156" cy="450156"/>
                </a:xfrm>
                <a:custGeom>
                  <a:avLst/>
                  <a:gdLst>
                    <a:gd name="T0" fmla="*/ 268 w 274"/>
                    <a:gd name="T1" fmla="*/ 147 h 274"/>
                    <a:gd name="T2" fmla="*/ 127 w 274"/>
                    <a:gd name="T3" fmla="*/ 268 h 274"/>
                    <a:gd name="T4" fmla="*/ 5 w 274"/>
                    <a:gd name="T5" fmla="*/ 127 h 274"/>
                    <a:gd name="T6" fmla="*/ 147 w 274"/>
                    <a:gd name="T7" fmla="*/ 5 h 274"/>
                    <a:gd name="T8" fmla="*/ 268 w 274"/>
                    <a:gd name="T9" fmla="*/ 147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4" h="274">
                      <a:moveTo>
                        <a:pt x="268" y="147"/>
                      </a:moveTo>
                      <a:cubicBezTo>
                        <a:pt x="263" y="219"/>
                        <a:pt x="200" y="274"/>
                        <a:pt x="127" y="268"/>
                      </a:cubicBezTo>
                      <a:cubicBezTo>
                        <a:pt x="54" y="263"/>
                        <a:pt x="0" y="200"/>
                        <a:pt x="5" y="127"/>
                      </a:cubicBezTo>
                      <a:cubicBezTo>
                        <a:pt x="11" y="54"/>
                        <a:pt x="74" y="0"/>
                        <a:pt x="147" y="5"/>
                      </a:cubicBezTo>
                      <a:cubicBezTo>
                        <a:pt x="219" y="11"/>
                        <a:pt x="274" y="74"/>
                        <a:pt x="268" y="14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3" name="îṣļïḓè"/>
                <p:cNvSpPr>
                  <a:spLocks/>
                </p:cNvSpPr>
                <p:nvPr/>
              </p:nvSpPr>
              <p:spPr bwMode="auto">
                <a:xfrm>
                  <a:off x="5910490" y="3236034"/>
                  <a:ext cx="385550" cy="384161"/>
                </a:xfrm>
                <a:custGeom>
                  <a:avLst/>
                  <a:gdLst>
                    <a:gd name="T0" fmla="*/ 231 w 235"/>
                    <a:gd name="T1" fmla="*/ 125 h 234"/>
                    <a:gd name="T2" fmla="*/ 109 w 235"/>
                    <a:gd name="T3" fmla="*/ 230 h 234"/>
                    <a:gd name="T4" fmla="*/ 5 w 235"/>
                    <a:gd name="T5" fmla="*/ 108 h 234"/>
                    <a:gd name="T6" fmla="*/ 126 w 235"/>
                    <a:gd name="T7" fmla="*/ 4 h 234"/>
                    <a:gd name="T8" fmla="*/ 231 w 235"/>
                    <a:gd name="T9" fmla="*/ 125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5" h="234">
                      <a:moveTo>
                        <a:pt x="231" y="125"/>
                      </a:moveTo>
                      <a:cubicBezTo>
                        <a:pt x="226" y="188"/>
                        <a:pt x="172" y="234"/>
                        <a:pt x="109" y="230"/>
                      </a:cubicBezTo>
                      <a:cubicBezTo>
                        <a:pt x="47" y="225"/>
                        <a:pt x="0" y="171"/>
                        <a:pt x="5" y="108"/>
                      </a:cubicBezTo>
                      <a:cubicBezTo>
                        <a:pt x="10" y="46"/>
                        <a:pt x="64" y="0"/>
                        <a:pt x="126" y="4"/>
                      </a:cubicBezTo>
                      <a:cubicBezTo>
                        <a:pt x="189" y="9"/>
                        <a:pt x="235" y="63"/>
                        <a:pt x="231" y="125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4" name="ïṧḻïde"/>
                <p:cNvSpPr>
                  <a:spLocks/>
                </p:cNvSpPr>
                <p:nvPr/>
              </p:nvSpPr>
              <p:spPr bwMode="auto">
                <a:xfrm>
                  <a:off x="6032060" y="3356214"/>
                  <a:ext cx="144494" cy="144494"/>
                </a:xfrm>
                <a:custGeom>
                  <a:avLst/>
                  <a:gdLst>
                    <a:gd name="T0" fmla="*/ 86 w 88"/>
                    <a:gd name="T1" fmla="*/ 47 h 88"/>
                    <a:gd name="T2" fmla="*/ 41 w 88"/>
                    <a:gd name="T3" fmla="*/ 86 h 88"/>
                    <a:gd name="T4" fmla="*/ 2 w 88"/>
                    <a:gd name="T5" fmla="*/ 41 h 88"/>
                    <a:gd name="T6" fmla="*/ 47 w 88"/>
                    <a:gd name="T7" fmla="*/ 2 h 88"/>
                    <a:gd name="T8" fmla="*/ 86 w 88"/>
                    <a:gd name="T9" fmla="*/ 47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88">
                      <a:moveTo>
                        <a:pt x="86" y="47"/>
                      </a:moveTo>
                      <a:cubicBezTo>
                        <a:pt x="84" y="70"/>
                        <a:pt x="64" y="88"/>
                        <a:pt x="41" y="86"/>
                      </a:cubicBezTo>
                      <a:cubicBezTo>
                        <a:pt x="17" y="84"/>
                        <a:pt x="0" y="64"/>
                        <a:pt x="2" y="41"/>
                      </a:cubicBezTo>
                      <a:cubicBezTo>
                        <a:pt x="3" y="17"/>
                        <a:pt x="24" y="0"/>
                        <a:pt x="47" y="2"/>
                      </a:cubicBezTo>
                      <a:cubicBezTo>
                        <a:pt x="70" y="3"/>
                        <a:pt x="88" y="24"/>
                        <a:pt x="86" y="47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5" name="iśḷiďè"/>
                <p:cNvSpPr>
                  <a:spLocks/>
                </p:cNvSpPr>
                <p:nvPr/>
              </p:nvSpPr>
              <p:spPr bwMode="auto">
                <a:xfrm>
                  <a:off x="5932025" y="3242981"/>
                  <a:ext cx="204932" cy="209795"/>
                </a:xfrm>
                <a:custGeom>
                  <a:avLst/>
                  <a:gdLst>
                    <a:gd name="T0" fmla="*/ 0 w 295"/>
                    <a:gd name="T1" fmla="*/ 59 h 302"/>
                    <a:gd name="T2" fmla="*/ 231 w 295"/>
                    <a:gd name="T3" fmla="*/ 302 h 302"/>
                    <a:gd name="T4" fmla="*/ 295 w 295"/>
                    <a:gd name="T5" fmla="*/ 248 h 302"/>
                    <a:gd name="T6" fmla="*/ 71 w 295"/>
                    <a:gd name="T7" fmla="*/ 0 h 302"/>
                    <a:gd name="T8" fmla="*/ 0 w 295"/>
                    <a:gd name="T9" fmla="*/ 59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5" h="302">
                      <a:moveTo>
                        <a:pt x="0" y="59"/>
                      </a:moveTo>
                      <a:lnTo>
                        <a:pt x="231" y="302"/>
                      </a:lnTo>
                      <a:lnTo>
                        <a:pt x="295" y="248"/>
                      </a:lnTo>
                      <a:lnTo>
                        <a:pt x="71" y="0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6" name="ísḷïḋè"/>
                <p:cNvSpPr>
                  <a:spLocks/>
                </p:cNvSpPr>
                <p:nvPr/>
              </p:nvSpPr>
              <p:spPr bwMode="auto">
                <a:xfrm>
                  <a:off x="6063321" y="3387475"/>
                  <a:ext cx="81973" cy="81973"/>
                </a:xfrm>
                <a:custGeom>
                  <a:avLst/>
                  <a:gdLst>
                    <a:gd name="T0" fmla="*/ 49 w 50"/>
                    <a:gd name="T1" fmla="*/ 27 h 50"/>
                    <a:gd name="T2" fmla="*/ 23 w 50"/>
                    <a:gd name="T3" fmla="*/ 49 h 50"/>
                    <a:gd name="T4" fmla="*/ 1 w 50"/>
                    <a:gd name="T5" fmla="*/ 23 h 50"/>
                    <a:gd name="T6" fmla="*/ 27 w 50"/>
                    <a:gd name="T7" fmla="*/ 1 h 50"/>
                    <a:gd name="T8" fmla="*/ 49 w 50"/>
                    <a:gd name="T9" fmla="*/ 2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49" y="27"/>
                      </a:moveTo>
                      <a:cubicBezTo>
                        <a:pt x="48" y="40"/>
                        <a:pt x="36" y="50"/>
                        <a:pt x="23" y="49"/>
                      </a:cubicBezTo>
                      <a:cubicBezTo>
                        <a:pt x="10" y="48"/>
                        <a:pt x="0" y="36"/>
                        <a:pt x="1" y="23"/>
                      </a:cubicBezTo>
                      <a:cubicBezTo>
                        <a:pt x="2" y="10"/>
                        <a:pt x="13" y="0"/>
                        <a:pt x="27" y="1"/>
                      </a:cubicBezTo>
                      <a:cubicBezTo>
                        <a:pt x="40" y="2"/>
                        <a:pt x="50" y="13"/>
                        <a:pt x="49" y="2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7" name="íş1íḓé"/>
                <p:cNvSpPr>
                  <a:spLocks/>
                </p:cNvSpPr>
                <p:nvPr/>
              </p:nvSpPr>
              <p:spPr bwMode="auto">
                <a:xfrm>
                  <a:off x="6917089" y="2318355"/>
                  <a:ext cx="604376" cy="605765"/>
                </a:xfrm>
                <a:custGeom>
                  <a:avLst/>
                  <a:gdLst>
                    <a:gd name="T0" fmla="*/ 361 w 368"/>
                    <a:gd name="T1" fmla="*/ 198 h 369"/>
                    <a:gd name="T2" fmla="*/ 171 w 368"/>
                    <a:gd name="T3" fmla="*/ 362 h 369"/>
                    <a:gd name="T4" fmla="*/ 7 w 368"/>
                    <a:gd name="T5" fmla="*/ 171 h 369"/>
                    <a:gd name="T6" fmla="*/ 197 w 368"/>
                    <a:gd name="T7" fmla="*/ 7 h 369"/>
                    <a:gd name="T8" fmla="*/ 361 w 368"/>
                    <a:gd name="T9" fmla="*/ 198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8" h="369">
                      <a:moveTo>
                        <a:pt x="361" y="198"/>
                      </a:moveTo>
                      <a:cubicBezTo>
                        <a:pt x="354" y="295"/>
                        <a:pt x="269" y="369"/>
                        <a:pt x="171" y="362"/>
                      </a:cubicBezTo>
                      <a:cubicBezTo>
                        <a:pt x="73" y="354"/>
                        <a:pt x="0" y="269"/>
                        <a:pt x="7" y="171"/>
                      </a:cubicBezTo>
                      <a:cubicBezTo>
                        <a:pt x="14" y="73"/>
                        <a:pt x="99" y="0"/>
                        <a:pt x="197" y="7"/>
                      </a:cubicBezTo>
                      <a:cubicBezTo>
                        <a:pt x="295" y="15"/>
                        <a:pt x="368" y="100"/>
                        <a:pt x="361" y="19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8" name="iṣ1ïḋé"/>
                <p:cNvSpPr>
                  <a:spLocks/>
                </p:cNvSpPr>
                <p:nvPr/>
              </p:nvSpPr>
              <p:spPr bwMode="auto">
                <a:xfrm>
                  <a:off x="6994199" y="2395465"/>
                  <a:ext cx="450156" cy="450156"/>
                </a:xfrm>
                <a:custGeom>
                  <a:avLst/>
                  <a:gdLst>
                    <a:gd name="T0" fmla="*/ 269 w 274"/>
                    <a:gd name="T1" fmla="*/ 147 h 274"/>
                    <a:gd name="T2" fmla="*/ 127 w 274"/>
                    <a:gd name="T3" fmla="*/ 269 h 274"/>
                    <a:gd name="T4" fmla="*/ 6 w 274"/>
                    <a:gd name="T5" fmla="*/ 128 h 274"/>
                    <a:gd name="T6" fmla="*/ 147 w 274"/>
                    <a:gd name="T7" fmla="*/ 6 h 274"/>
                    <a:gd name="T8" fmla="*/ 269 w 274"/>
                    <a:gd name="T9" fmla="*/ 147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4" h="274">
                      <a:moveTo>
                        <a:pt x="269" y="147"/>
                      </a:moveTo>
                      <a:cubicBezTo>
                        <a:pt x="263" y="220"/>
                        <a:pt x="200" y="274"/>
                        <a:pt x="127" y="269"/>
                      </a:cubicBezTo>
                      <a:cubicBezTo>
                        <a:pt x="55" y="263"/>
                        <a:pt x="0" y="200"/>
                        <a:pt x="6" y="128"/>
                      </a:cubicBezTo>
                      <a:cubicBezTo>
                        <a:pt x="11" y="55"/>
                        <a:pt x="74" y="0"/>
                        <a:pt x="147" y="6"/>
                      </a:cubicBezTo>
                      <a:cubicBezTo>
                        <a:pt x="219" y="11"/>
                        <a:pt x="274" y="75"/>
                        <a:pt x="269" y="14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9" name="ïŝḻiḍè"/>
                <p:cNvSpPr>
                  <a:spLocks/>
                </p:cNvSpPr>
                <p:nvPr/>
              </p:nvSpPr>
              <p:spPr bwMode="auto">
                <a:xfrm>
                  <a:off x="7027544" y="2428115"/>
                  <a:ext cx="384161" cy="386245"/>
                </a:xfrm>
                <a:custGeom>
                  <a:avLst/>
                  <a:gdLst>
                    <a:gd name="T0" fmla="*/ 230 w 234"/>
                    <a:gd name="T1" fmla="*/ 126 h 235"/>
                    <a:gd name="T2" fmla="*/ 109 w 234"/>
                    <a:gd name="T3" fmla="*/ 230 h 235"/>
                    <a:gd name="T4" fmla="*/ 4 w 234"/>
                    <a:gd name="T5" fmla="*/ 109 h 235"/>
                    <a:gd name="T6" fmla="*/ 125 w 234"/>
                    <a:gd name="T7" fmla="*/ 5 h 235"/>
                    <a:gd name="T8" fmla="*/ 230 w 234"/>
                    <a:gd name="T9" fmla="*/ 126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4" h="235">
                      <a:moveTo>
                        <a:pt x="230" y="126"/>
                      </a:moveTo>
                      <a:cubicBezTo>
                        <a:pt x="225" y="188"/>
                        <a:pt x="171" y="235"/>
                        <a:pt x="109" y="230"/>
                      </a:cubicBezTo>
                      <a:cubicBezTo>
                        <a:pt x="46" y="225"/>
                        <a:pt x="0" y="171"/>
                        <a:pt x="4" y="109"/>
                      </a:cubicBezTo>
                      <a:cubicBezTo>
                        <a:pt x="9" y="47"/>
                        <a:pt x="63" y="0"/>
                        <a:pt x="125" y="5"/>
                      </a:cubicBezTo>
                      <a:cubicBezTo>
                        <a:pt x="188" y="9"/>
                        <a:pt x="234" y="64"/>
                        <a:pt x="230" y="12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0" name="îŝľïďè"/>
                <p:cNvSpPr>
                  <a:spLocks/>
                </p:cNvSpPr>
                <p:nvPr/>
              </p:nvSpPr>
              <p:spPr bwMode="auto">
                <a:xfrm>
                  <a:off x="7147029" y="2548296"/>
                  <a:ext cx="144494" cy="144494"/>
                </a:xfrm>
                <a:custGeom>
                  <a:avLst/>
                  <a:gdLst>
                    <a:gd name="T0" fmla="*/ 86 w 88"/>
                    <a:gd name="T1" fmla="*/ 48 h 88"/>
                    <a:gd name="T2" fmla="*/ 41 w 88"/>
                    <a:gd name="T3" fmla="*/ 87 h 88"/>
                    <a:gd name="T4" fmla="*/ 2 w 88"/>
                    <a:gd name="T5" fmla="*/ 41 h 88"/>
                    <a:gd name="T6" fmla="*/ 47 w 88"/>
                    <a:gd name="T7" fmla="*/ 2 h 88"/>
                    <a:gd name="T8" fmla="*/ 86 w 88"/>
                    <a:gd name="T9" fmla="*/ 4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88">
                      <a:moveTo>
                        <a:pt x="86" y="48"/>
                      </a:moveTo>
                      <a:cubicBezTo>
                        <a:pt x="85" y="71"/>
                        <a:pt x="64" y="88"/>
                        <a:pt x="41" y="87"/>
                      </a:cubicBezTo>
                      <a:cubicBezTo>
                        <a:pt x="18" y="85"/>
                        <a:pt x="0" y="65"/>
                        <a:pt x="2" y="41"/>
                      </a:cubicBezTo>
                      <a:cubicBezTo>
                        <a:pt x="3" y="18"/>
                        <a:pt x="24" y="0"/>
                        <a:pt x="47" y="2"/>
                      </a:cubicBezTo>
                      <a:cubicBezTo>
                        <a:pt x="71" y="4"/>
                        <a:pt x="88" y="24"/>
                        <a:pt x="86" y="48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1" name="iṥḻíḍê"/>
                <p:cNvSpPr>
                  <a:spLocks/>
                </p:cNvSpPr>
                <p:nvPr/>
              </p:nvSpPr>
              <p:spPr bwMode="auto">
                <a:xfrm>
                  <a:off x="7048384" y="2436451"/>
                  <a:ext cx="203543" cy="209795"/>
                </a:xfrm>
                <a:custGeom>
                  <a:avLst/>
                  <a:gdLst>
                    <a:gd name="T0" fmla="*/ 0 w 293"/>
                    <a:gd name="T1" fmla="*/ 59 h 302"/>
                    <a:gd name="T2" fmla="*/ 230 w 293"/>
                    <a:gd name="T3" fmla="*/ 302 h 302"/>
                    <a:gd name="T4" fmla="*/ 293 w 293"/>
                    <a:gd name="T5" fmla="*/ 248 h 302"/>
                    <a:gd name="T6" fmla="*/ 71 w 293"/>
                    <a:gd name="T7" fmla="*/ 0 h 302"/>
                    <a:gd name="T8" fmla="*/ 0 w 293"/>
                    <a:gd name="T9" fmla="*/ 59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3" h="302">
                      <a:moveTo>
                        <a:pt x="0" y="59"/>
                      </a:moveTo>
                      <a:lnTo>
                        <a:pt x="230" y="302"/>
                      </a:lnTo>
                      <a:lnTo>
                        <a:pt x="293" y="248"/>
                      </a:lnTo>
                      <a:lnTo>
                        <a:pt x="71" y="0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2" name="íŝľiḑê"/>
                <p:cNvSpPr>
                  <a:spLocks/>
                </p:cNvSpPr>
                <p:nvPr/>
              </p:nvSpPr>
              <p:spPr bwMode="auto">
                <a:xfrm>
                  <a:off x="7178290" y="2579556"/>
                  <a:ext cx="81973" cy="81973"/>
                </a:xfrm>
                <a:custGeom>
                  <a:avLst/>
                  <a:gdLst>
                    <a:gd name="T0" fmla="*/ 49 w 50"/>
                    <a:gd name="T1" fmla="*/ 27 h 50"/>
                    <a:gd name="T2" fmla="*/ 23 w 50"/>
                    <a:gd name="T3" fmla="*/ 49 h 50"/>
                    <a:gd name="T4" fmla="*/ 1 w 50"/>
                    <a:gd name="T5" fmla="*/ 24 h 50"/>
                    <a:gd name="T6" fmla="*/ 27 w 50"/>
                    <a:gd name="T7" fmla="*/ 1 h 50"/>
                    <a:gd name="T8" fmla="*/ 49 w 50"/>
                    <a:gd name="T9" fmla="*/ 2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49" y="27"/>
                      </a:moveTo>
                      <a:cubicBezTo>
                        <a:pt x="48" y="40"/>
                        <a:pt x="37" y="50"/>
                        <a:pt x="23" y="49"/>
                      </a:cubicBezTo>
                      <a:cubicBezTo>
                        <a:pt x="10" y="48"/>
                        <a:pt x="0" y="37"/>
                        <a:pt x="1" y="24"/>
                      </a:cubicBezTo>
                      <a:cubicBezTo>
                        <a:pt x="2" y="10"/>
                        <a:pt x="13" y="0"/>
                        <a:pt x="27" y="1"/>
                      </a:cubicBezTo>
                      <a:cubicBezTo>
                        <a:pt x="40" y="2"/>
                        <a:pt x="50" y="14"/>
                        <a:pt x="49" y="2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3" name="íṩ1iďè"/>
                <p:cNvSpPr>
                  <a:spLocks/>
                </p:cNvSpPr>
                <p:nvPr/>
              </p:nvSpPr>
              <p:spPr bwMode="auto">
                <a:xfrm>
                  <a:off x="5631227" y="2155799"/>
                  <a:ext cx="1344910" cy="1139283"/>
                </a:xfrm>
                <a:custGeom>
                  <a:avLst/>
                  <a:gdLst>
                    <a:gd name="T0" fmla="*/ 255 w 819"/>
                    <a:gd name="T1" fmla="*/ 419 h 694"/>
                    <a:gd name="T2" fmla="*/ 329 w 819"/>
                    <a:gd name="T3" fmla="*/ 449 h 694"/>
                    <a:gd name="T4" fmla="*/ 473 w 819"/>
                    <a:gd name="T5" fmla="*/ 612 h 694"/>
                    <a:gd name="T6" fmla="*/ 713 w 819"/>
                    <a:gd name="T7" fmla="*/ 428 h 694"/>
                    <a:gd name="T8" fmla="*/ 459 w 819"/>
                    <a:gd name="T9" fmla="*/ 62 h 694"/>
                    <a:gd name="T10" fmla="*/ 434 w 819"/>
                    <a:gd name="T11" fmla="*/ 30 h 694"/>
                    <a:gd name="T12" fmla="*/ 479 w 819"/>
                    <a:gd name="T13" fmla="*/ 33 h 694"/>
                    <a:gd name="T14" fmla="*/ 805 w 819"/>
                    <a:gd name="T15" fmla="*/ 197 h 694"/>
                    <a:gd name="T16" fmla="*/ 813 w 819"/>
                    <a:gd name="T17" fmla="*/ 406 h 694"/>
                    <a:gd name="T18" fmla="*/ 446 w 819"/>
                    <a:gd name="T19" fmla="*/ 694 h 694"/>
                    <a:gd name="T20" fmla="*/ 323 w 819"/>
                    <a:gd name="T21" fmla="*/ 651 h 694"/>
                    <a:gd name="T22" fmla="*/ 86 w 819"/>
                    <a:gd name="T23" fmla="*/ 636 h 694"/>
                    <a:gd name="T24" fmla="*/ 32 w 819"/>
                    <a:gd name="T25" fmla="*/ 457 h 694"/>
                    <a:gd name="T26" fmla="*/ 255 w 819"/>
                    <a:gd name="T27" fmla="*/ 419 h 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19" h="694">
                      <a:moveTo>
                        <a:pt x="255" y="419"/>
                      </a:moveTo>
                      <a:cubicBezTo>
                        <a:pt x="255" y="419"/>
                        <a:pt x="305" y="428"/>
                        <a:pt x="329" y="449"/>
                      </a:cubicBezTo>
                      <a:cubicBezTo>
                        <a:pt x="353" y="470"/>
                        <a:pt x="463" y="606"/>
                        <a:pt x="473" y="612"/>
                      </a:cubicBezTo>
                      <a:cubicBezTo>
                        <a:pt x="484" y="617"/>
                        <a:pt x="691" y="463"/>
                        <a:pt x="713" y="428"/>
                      </a:cubicBezTo>
                      <a:cubicBezTo>
                        <a:pt x="735" y="393"/>
                        <a:pt x="724" y="117"/>
                        <a:pt x="459" y="62"/>
                      </a:cubicBezTo>
                      <a:cubicBezTo>
                        <a:pt x="459" y="62"/>
                        <a:pt x="427" y="59"/>
                        <a:pt x="434" y="30"/>
                      </a:cubicBezTo>
                      <a:cubicBezTo>
                        <a:pt x="442" y="0"/>
                        <a:pt x="479" y="33"/>
                        <a:pt x="479" y="33"/>
                      </a:cubicBezTo>
                      <a:cubicBezTo>
                        <a:pt x="479" y="33"/>
                        <a:pt x="676" y="54"/>
                        <a:pt x="805" y="197"/>
                      </a:cubicBezTo>
                      <a:cubicBezTo>
                        <a:pt x="805" y="197"/>
                        <a:pt x="819" y="389"/>
                        <a:pt x="813" y="406"/>
                      </a:cubicBezTo>
                      <a:cubicBezTo>
                        <a:pt x="807" y="422"/>
                        <a:pt x="516" y="648"/>
                        <a:pt x="446" y="694"/>
                      </a:cubicBezTo>
                      <a:cubicBezTo>
                        <a:pt x="446" y="694"/>
                        <a:pt x="387" y="644"/>
                        <a:pt x="323" y="651"/>
                      </a:cubicBezTo>
                      <a:cubicBezTo>
                        <a:pt x="260" y="658"/>
                        <a:pt x="106" y="654"/>
                        <a:pt x="86" y="636"/>
                      </a:cubicBezTo>
                      <a:cubicBezTo>
                        <a:pt x="65" y="617"/>
                        <a:pt x="0" y="513"/>
                        <a:pt x="32" y="457"/>
                      </a:cubicBezTo>
                      <a:cubicBezTo>
                        <a:pt x="64" y="401"/>
                        <a:pt x="255" y="419"/>
                        <a:pt x="255" y="419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4" name="i$1ide"/>
                <p:cNvSpPr>
                  <a:spLocks/>
                </p:cNvSpPr>
                <p:nvPr/>
              </p:nvSpPr>
              <p:spPr bwMode="auto">
                <a:xfrm>
                  <a:off x="5596493" y="2863683"/>
                  <a:ext cx="681486" cy="656477"/>
                </a:xfrm>
                <a:custGeom>
                  <a:avLst/>
                  <a:gdLst>
                    <a:gd name="T0" fmla="*/ 138 w 415"/>
                    <a:gd name="T1" fmla="*/ 76 h 400"/>
                    <a:gd name="T2" fmla="*/ 47 w 415"/>
                    <a:gd name="T3" fmla="*/ 364 h 400"/>
                    <a:gd name="T4" fmla="*/ 106 w 415"/>
                    <a:gd name="T5" fmla="*/ 390 h 400"/>
                    <a:gd name="T6" fmla="*/ 396 w 415"/>
                    <a:gd name="T7" fmla="*/ 192 h 400"/>
                    <a:gd name="T8" fmla="*/ 138 w 415"/>
                    <a:gd name="T9" fmla="*/ 76 h 4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5" h="400">
                      <a:moveTo>
                        <a:pt x="138" y="76"/>
                      </a:moveTo>
                      <a:cubicBezTo>
                        <a:pt x="90" y="93"/>
                        <a:pt x="0" y="252"/>
                        <a:pt x="47" y="364"/>
                      </a:cubicBezTo>
                      <a:cubicBezTo>
                        <a:pt x="47" y="364"/>
                        <a:pt x="77" y="400"/>
                        <a:pt x="106" y="390"/>
                      </a:cubicBezTo>
                      <a:cubicBezTo>
                        <a:pt x="134" y="380"/>
                        <a:pt x="377" y="218"/>
                        <a:pt x="396" y="192"/>
                      </a:cubicBezTo>
                      <a:cubicBezTo>
                        <a:pt x="415" y="167"/>
                        <a:pt x="355" y="0"/>
                        <a:pt x="138" y="76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5" name="îśḷíḋé"/>
                <p:cNvSpPr>
                  <a:spLocks/>
                </p:cNvSpPr>
                <p:nvPr/>
              </p:nvSpPr>
              <p:spPr bwMode="auto">
                <a:xfrm>
                  <a:off x="5496458" y="2789351"/>
                  <a:ext cx="658561" cy="200764"/>
                </a:xfrm>
                <a:custGeom>
                  <a:avLst/>
                  <a:gdLst>
                    <a:gd name="T0" fmla="*/ 384 w 401"/>
                    <a:gd name="T1" fmla="*/ 15 h 122"/>
                    <a:gd name="T2" fmla="*/ 119 w 401"/>
                    <a:gd name="T3" fmla="*/ 17 h 122"/>
                    <a:gd name="T4" fmla="*/ 15 w 401"/>
                    <a:gd name="T5" fmla="*/ 29 h 122"/>
                    <a:gd name="T6" fmla="*/ 111 w 401"/>
                    <a:gd name="T7" fmla="*/ 114 h 122"/>
                    <a:gd name="T8" fmla="*/ 380 w 401"/>
                    <a:gd name="T9" fmla="*/ 72 h 122"/>
                    <a:gd name="T10" fmla="*/ 384 w 401"/>
                    <a:gd name="T11" fmla="*/ 15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01" h="122">
                      <a:moveTo>
                        <a:pt x="384" y="15"/>
                      </a:moveTo>
                      <a:cubicBezTo>
                        <a:pt x="371" y="0"/>
                        <a:pt x="185" y="12"/>
                        <a:pt x="119" y="17"/>
                      </a:cubicBezTo>
                      <a:cubicBezTo>
                        <a:pt x="52" y="22"/>
                        <a:pt x="26" y="5"/>
                        <a:pt x="15" y="29"/>
                      </a:cubicBezTo>
                      <a:cubicBezTo>
                        <a:pt x="0" y="58"/>
                        <a:pt x="55" y="106"/>
                        <a:pt x="111" y="114"/>
                      </a:cubicBezTo>
                      <a:cubicBezTo>
                        <a:pt x="168" y="122"/>
                        <a:pt x="361" y="84"/>
                        <a:pt x="380" y="72"/>
                      </a:cubicBezTo>
                      <a:cubicBezTo>
                        <a:pt x="399" y="60"/>
                        <a:pt x="401" y="35"/>
                        <a:pt x="384" y="15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6" name="iṥ1îḋe"/>
                <p:cNvSpPr>
                  <a:spLocks/>
                </p:cNvSpPr>
                <p:nvPr/>
              </p:nvSpPr>
              <p:spPr bwMode="auto">
                <a:xfrm>
                  <a:off x="6879576" y="2259307"/>
                  <a:ext cx="540465" cy="556443"/>
                </a:xfrm>
                <a:custGeom>
                  <a:avLst/>
                  <a:gdLst>
                    <a:gd name="T0" fmla="*/ 41 w 329"/>
                    <a:gd name="T1" fmla="*/ 339 h 339"/>
                    <a:gd name="T2" fmla="*/ 25 w 329"/>
                    <a:gd name="T3" fmla="*/ 133 h 339"/>
                    <a:gd name="T4" fmla="*/ 187 w 329"/>
                    <a:gd name="T5" fmla="*/ 5 h 339"/>
                    <a:gd name="T6" fmla="*/ 329 w 329"/>
                    <a:gd name="T7" fmla="*/ 63 h 339"/>
                    <a:gd name="T8" fmla="*/ 191 w 329"/>
                    <a:gd name="T9" fmla="*/ 167 h 339"/>
                    <a:gd name="T10" fmla="*/ 94 w 329"/>
                    <a:gd name="T11" fmla="*/ 305 h 339"/>
                    <a:gd name="T12" fmla="*/ 41 w 329"/>
                    <a:gd name="T13" fmla="*/ 339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9" h="339">
                      <a:moveTo>
                        <a:pt x="41" y="339"/>
                      </a:moveTo>
                      <a:cubicBezTo>
                        <a:pt x="41" y="339"/>
                        <a:pt x="0" y="178"/>
                        <a:pt x="25" y="133"/>
                      </a:cubicBezTo>
                      <a:cubicBezTo>
                        <a:pt x="50" y="87"/>
                        <a:pt x="94" y="12"/>
                        <a:pt x="187" y="5"/>
                      </a:cubicBezTo>
                      <a:cubicBezTo>
                        <a:pt x="249" y="0"/>
                        <a:pt x="305" y="29"/>
                        <a:pt x="329" y="63"/>
                      </a:cubicBezTo>
                      <a:cubicBezTo>
                        <a:pt x="329" y="63"/>
                        <a:pt x="239" y="136"/>
                        <a:pt x="191" y="167"/>
                      </a:cubicBezTo>
                      <a:cubicBezTo>
                        <a:pt x="143" y="198"/>
                        <a:pt x="74" y="244"/>
                        <a:pt x="94" y="305"/>
                      </a:cubicBezTo>
                      <a:cubicBezTo>
                        <a:pt x="94" y="305"/>
                        <a:pt x="82" y="325"/>
                        <a:pt x="41" y="339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7" name="ïṧlíḑè"/>
                <p:cNvSpPr>
                  <a:spLocks/>
                </p:cNvSpPr>
                <p:nvPr/>
              </p:nvSpPr>
              <p:spPr bwMode="auto">
                <a:xfrm>
                  <a:off x="6406495" y="3305502"/>
                  <a:ext cx="59048" cy="163946"/>
                </a:xfrm>
                <a:custGeom>
                  <a:avLst/>
                  <a:gdLst>
                    <a:gd name="T0" fmla="*/ 6 w 36"/>
                    <a:gd name="T1" fmla="*/ 16 h 100"/>
                    <a:gd name="T2" fmla="*/ 21 w 36"/>
                    <a:gd name="T3" fmla="*/ 90 h 100"/>
                    <a:gd name="T4" fmla="*/ 36 w 36"/>
                    <a:gd name="T5" fmla="*/ 90 h 100"/>
                    <a:gd name="T6" fmla="*/ 18 w 36"/>
                    <a:gd name="T7" fmla="*/ 8 h 100"/>
                    <a:gd name="T8" fmla="*/ 6 w 36"/>
                    <a:gd name="T9" fmla="*/ 16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00">
                      <a:moveTo>
                        <a:pt x="6" y="16"/>
                      </a:moveTo>
                      <a:cubicBezTo>
                        <a:pt x="20" y="38"/>
                        <a:pt x="20" y="64"/>
                        <a:pt x="21" y="90"/>
                      </a:cubicBezTo>
                      <a:cubicBezTo>
                        <a:pt x="21" y="100"/>
                        <a:pt x="36" y="100"/>
                        <a:pt x="36" y="90"/>
                      </a:cubicBezTo>
                      <a:cubicBezTo>
                        <a:pt x="35" y="61"/>
                        <a:pt x="35" y="33"/>
                        <a:pt x="18" y="8"/>
                      </a:cubicBezTo>
                      <a:cubicBezTo>
                        <a:pt x="13" y="0"/>
                        <a:pt x="0" y="8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8" name="iŝ1iḓê"/>
                <p:cNvSpPr>
                  <a:spLocks/>
                </p:cNvSpPr>
                <p:nvPr/>
              </p:nvSpPr>
              <p:spPr bwMode="auto">
                <a:xfrm>
                  <a:off x="6464154" y="3305502"/>
                  <a:ext cx="47239" cy="124349"/>
                </a:xfrm>
                <a:custGeom>
                  <a:avLst/>
                  <a:gdLst>
                    <a:gd name="T0" fmla="*/ 5 w 29"/>
                    <a:gd name="T1" fmla="*/ 16 h 76"/>
                    <a:gd name="T2" fmla="*/ 14 w 29"/>
                    <a:gd name="T3" fmla="*/ 66 h 76"/>
                    <a:gd name="T4" fmla="*/ 29 w 29"/>
                    <a:gd name="T5" fmla="*/ 66 h 76"/>
                    <a:gd name="T6" fmla="*/ 17 w 29"/>
                    <a:gd name="T7" fmla="*/ 8 h 76"/>
                    <a:gd name="T8" fmla="*/ 5 w 29"/>
                    <a:gd name="T9" fmla="*/ 16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76">
                      <a:moveTo>
                        <a:pt x="5" y="16"/>
                      </a:moveTo>
                      <a:cubicBezTo>
                        <a:pt x="13" y="31"/>
                        <a:pt x="13" y="49"/>
                        <a:pt x="14" y="66"/>
                      </a:cubicBezTo>
                      <a:cubicBezTo>
                        <a:pt x="14" y="76"/>
                        <a:pt x="29" y="76"/>
                        <a:pt x="29" y="66"/>
                      </a:cubicBezTo>
                      <a:cubicBezTo>
                        <a:pt x="28" y="46"/>
                        <a:pt x="28" y="26"/>
                        <a:pt x="17" y="8"/>
                      </a:cubicBezTo>
                      <a:cubicBezTo>
                        <a:pt x="13" y="0"/>
                        <a:pt x="0" y="7"/>
                        <a:pt x="5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9" name="iṡḻïḓé"/>
                <p:cNvSpPr>
                  <a:spLocks/>
                </p:cNvSpPr>
                <p:nvPr/>
              </p:nvSpPr>
              <p:spPr bwMode="auto">
                <a:xfrm>
                  <a:off x="5754186" y="3556283"/>
                  <a:ext cx="125043" cy="136853"/>
                </a:xfrm>
                <a:custGeom>
                  <a:avLst/>
                  <a:gdLst>
                    <a:gd name="T0" fmla="*/ 5 w 76"/>
                    <a:gd name="T1" fmla="*/ 17 h 83"/>
                    <a:gd name="T2" fmla="*/ 58 w 76"/>
                    <a:gd name="T3" fmla="*/ 76 h 83"/>
                    <a:gd name="T4" fmla="*/ 68 w 76"/>
                    <a:gd name="T5" fmla="*/ 66 h 83"/>
                    <a:gd name="T6" fmla="*/ 17 w 76"/>
                    <a:gd name="T7" fmla="*/ 9 h 83"/>
                    <a:gd name="T8" fmla="*/ 5 w 76"/>
                    <a:gd name="T9" fmla="*/ 17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83">
                      <a:moveTo>
                        <a:pt x="5" y="17"/>
                      </a:moveTo>
                      <a:cubicBezTo>
                        <a:pt x="17" y="41"/>
                        <a:pt x="38" y="58"/>
                        <a:pt x="58" y="76"/>
                      </a:cubicBezTo>
                      <a:cubicBezTo>
                        <a:pt x="65" y="83"/>
                        <a:pt x="76" y="72"/>
                        <a:pt x="68" y="66"/>
                      </a:cubicBezTo>
                      <a:cubicBezTo>
                        <a:pt x="49" y="49"/>
                        <a:pt x="30" y="32"/>
                        <a:pt x="17" y="9"/>
                      </a:cubicBezTo>
                      <a:cubicBezTo>
                        <a:pt x="13" y="0"/>
                        <a:pt x="0" y="8"/>
                        <a:pt x="5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0" name="íşľîḓe"/>
                <p:cNvSpPr>
                  <a:spLocks/>
                </p:cNvSpPr>
                <p:nvPr/>
              </p:nvSpPr>
              <p:spPr bwMode="auto">
                <a:xfrm>
                  <a:off x="5720146" y="3604217"/>
                  <a:ext cx="85446" cy="95172"/>
                </a:xfrm>
                <a:custGeom>
                  <a:avLst/>
                  <a:gdLst>
                    <a:gd name="T0" fmla="*/ 6 w 52"/>
                    <a:gd name="T1" fmla="*/ 16 h 58"/>
                    <a:gd name="T2" fmla="*/ 36 w 52"/>
                    <a:gd name="T3" fmla="*/ 52 h 58"/>
                    <a:gd name="T4" fmla="*/ 44 w 52"/>
                    <a:gd name="T5" fmla="*/ 39 h 58"/>
                    <a:gd name="T6" fmla="*/ 18 w 52"/>
                    <a:gd name="T7" fmla="*/ 8 h 58"/>
                    <a:gd name="T8" fmla="*/ 6 w 52"/>
                    <a:gd name="T9" fmla="*/ 16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" h="58">
                      <a:moveTo>
                        <a:pt x="6" y="16"/>
                      </a:moveTo>
                      <a:cubicBezTo>
                        <a:pt x="14" y="29"/>
                        <a:pt x="23" y="43"/>
                        <a:pt x="36" y="52"/>
                      </a:cubicBezTo>
                      <a:cubicBezTo>
                        <a:pt x="44" y="58"/>
                        <a:pt x="52" y="45"/>
                        <a:pt x="44" y="39"/>
                      </a:cubicBezTo>
                      <a:cubicBezTo>
                        <a:pt x="33" y="32"/>
                        <a:pt x="26" y="19"/>
                        <a:pt x="18" y="8"/>
                      </a:cubicBezTo>
                      <a:cubicBezTo>
                        <a:pt x="13" y="0"/>
                        <a:pt x="0" y="8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1" name="išľïde"/>
                <p:cNvSpPr>
                  <a:spLocks/>
                </p:cNvSpPr>
                <p:nvPr/>
              </p:nvSpPr>
              <p:spPr bwMode="auto">
                <a:xfrm>
                  <a:off x="7001146" y="2876187"/>
                  <a:ext cx="109760" cy="67384"/>
                </a:xfrm>
                <a:custGeom>
                  <a:avLst/>
                  <a:gdLst>
                    <a:gd name="T0" fmla="*/ 8 w 67"/>
                    <a:gd name="T1" fmla="*/ 17 h 41"/>
                    <a:gd name="T2" fmla="*/ 54 w 67"/>
                    <a:gd name="T3" fmla="*/ 38 h 41"/>
                    <a:gd name="T4" fmla="*/ 58 w 67"/>
                    <a:gd name="T5" fmla="*/ 24 h 41"/>
                    <a:gd name="T6" fmla="*/ 16 w 67"/>
                    <a:gd name="T7" fmla="*/ 4 h 41"/>
                    <a:gd name="T8" fmla="*/ 8 w 67"/>
                    <a:gd name="T9" fmla="*/ 17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41">
                      <a:moveTo>
                        <a:pt x="8" y="17"/>
                      </a:moveTo>
                      <a:cubicBezTo>
                        <a:pt x="23" y="26"/>
                        <a:pt x="38" y="34"/>
                        <a:pt x="54" y="38"/>
                      </a:cubicBezTo>
                      <a:cubicBezTo>
                        <a:pt x="63" y="41"/>
                        <a:pt x="67" y="26"/>
                        <a:pt x="58" y="24"/>
                      </a:cubicBezTo>
                      <a:cubicBezTo>
                        <a:pt x="43" y="20"/>
                        <a:pt x="29" y="12"/>
                        <a:pt x="16" y="4"/>
                      </a:cubicBezTo>
                      <a:cubicBezTo>
                        <a:pt x="7" y="0"/>
                        <a:pt x="0" y="13"/>
                        <a:pt x="8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2" name="ïšlïḍe"/>
                <p:cNvSpPr>
                  <a:spLocks/>
                </p:cNvSpPr>
                <p:nvPr/>
              </p:nvSpPr>
              <p:spPr bwMode="auto">
                <a:xfrm>
                  <a:off x="6987947" y="2932456"/>
                  <a:ext cx="90309" cy="49323"/>
                </a:xfrm>
                <a:custGeom>
                  <a:avLst/>
                  <a:gdLst>
                    <a:gd name="T0" fmla="*/ 8 w 55"/>
                    <a:gd name="T1" fmla="*/ 17 h 30"/>
                    <a:gd name="T2" fmla="*/ 42 w 55"/>
                    <a:gd name="T3" fmla="*/ 28 h 30"/>
                    <a:gd name="T4" fmla="*/ 46 w 55"/>
                    <a:gd name="T5" fmla="*/ 14 h 30"/>
                    <a:gd name="T6" fmla="*/ 16 w 55"/>
                    <a:gd name="T7" fmla="*/ 4 h 30"/>
                    <a:gd name="T8" fmla="*/ 8 w 55"/>
                    <a:gd name="T9" fmla="*/ 17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30">
                      <a:moveTo>
                        <a:pt x="8" y="17"/>
                      </a:moveTo>
                      <a:cubicBezTo>
                        <a:pt x="19" y="23"/>
                        <a:pt x="30" y="26"/>
                        <a:pt x="42" y="28"/>
                      </a:cubicBezTo>
                      <a:cubicBezTo>
                        <a:pt x="51" y="30"/>
                        <a:pt x="55" y="15"/>
                        <a:pt x="46" y="14"/>
                      </a:cubicBezTo>
                      <a:cubicBezTo>
                        <a:pt x="36" y="12"/>
                        <a:pt x="25" y="10"/>
                        <a:pt x="16" y="4"/>
                      </a:cubicBezTo>
                      <a:cubicBezTo>
                        <a:pt x="7" y="0"/>
                        <a:pt x="0" y="13"/>
                        <a:pt x="8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3" name="íṧļîdè"/>
                <p:cNvSpPr>
                  <a:spLocks/>
                </p:cNvSpPr>
                <p:nvPr/>
              </p:nvSpPr>
              <p:spPr bwMode="auto">
                <a:xfrm>
                  <a:off x="7521465" y="2471186"/>
                  <a:ext cx="47933" cy="118096"/>
                </a:xfrm>
                <a:custGeom>
                  <a:avLst/>
                  <a:gdLst>
                    <a:gd name="T0" fmla="*/ 5 w 29"/>
                    <a:gd name="T1" fmla="*/ 16 h 72"/>
                    <a:gd name="T2" fmla="*/ 14 w 29"/>
                    <a:gd name="T3" fmla="*/ 62 h 72"/>
                    <a:gd name="T4" fmla="*/ 29 w 29"/>
                    <a:gd name="T5" fmla="*/ 62 h 72"/>
                    <a:gd name="T6" fmla="*/ 17 w 29"/>
                    <a:gd name="T7" fmla="*/ 8 h 72"/>
                    <a:gd name="T8" fmla="*/ 5 w 29"/>
                    <a:gd name="T9" fmla="*/ 16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72">
                      <a:moveTo>
                        <a:pt x="5" y="16"/>
                      </a:moveTo>
                      <a:cubicBezTo>
                        <a:pt x="12" y="30"/>
                        <a:pt x="13" y="46"/>
                        <a:pt x="14" y="62"/>
                      </a:cubicBezTo>
                      <a:cubicBezTo>
                        <a:pt x="14" y="72"/>
                        <a:pt x="29" y="72"/>
                        <a:pt x="29" y="62"/>
                      </a:cubicBezTo>
                      <a:cubicBezTo>
                        <a:pt x="28" y="43"/>
                        <a:pt x="26" y="25"/>
                        <a:pt x="17" y="8"/>
                      </a:cubicBezTo>
                      <a:cubicBezTo>
                        <a:pt x="13" y="0"/>
                        <a:pt x="0" y="7"/>
                        <a:pt x="5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4" name="iṥļïḋê"/>
                <p:cNvSpPr>
                  <a:spLocks/>
                </p:cNvSpPr>
                <p:nvPr/>
              </p:nvSpPr>
              <p:spPr bwMode="auto">
                <a:xfrm>
                  <a:off x="7577039" y="2455903"/>
                  <a:ext cx="44460" cy="110455"/>
                </a:xfrm>
                <a:custGeom>
                  <a:avLst/>
                  <a:gdLst>
                    <a:gd name="T0" fmla="*/ 4 w 27"/>
                    <a:gd name="T1" fmla="*/ 13 h 67"/>
                    <a:gd name="T2" fmla="*/ 12 w 27"/>
                    <a:gd name="T3" fmla="*/ 57 h 67"/>
                    <a:gd name="T4" fmla="*/ 27 w 27"/>
                    <a:gd name="T5" fmla="*/ 57 h 67"/>
                    <a:gd name="T6" fmla="*/ 18 w 27"/>
                    <a:gd name="T7" fmla="*/ 9 h 67"/>
                    <a:gd name="T8" fmla="*/ 4 w 27"/>
                    <a:gd name="T9" fmla="*/ 1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67">
                      <a:moveTo>
                        <a:pt x="4" y="13"/>
                      </a:moveTo>
                      <a:cubicBezTo>
                        <a:pt x="9" y="27"/>
                        <a:pt x="11" y="42"/>
                        <a:pt x="12" y="57"/>
                      </a:cubicBezTo>
                      <a:cubicBezTo>
                        <a:pt x="12" y="67"/>
                        <a:pt x="27" y="67"/>
                        <a:pt x="27" y="57"/>
                      </a:cubicBezTo>
                      <a:cubicBezTo>
                        <a:pt x="26" y="40"/>
                        <a:pt x="24" y="24"/>
                        <a:pt x="18" y="9"/>
                      </a:cubicBezTo>
                      <a:cubicBezTo>
                        <a:pt x="15" y="0"/>
                        <a:pt x="0" y="4"/>
                        <a:pt x="4" y="1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5" name="îsḻíḋè"/>
                <p:cNvSpPr>
                  <a:spLocks/>
                </p:cNvSpPr>
                <p:nvPr/>
              </p:nvSpPr>
              <p:spPr bwMode="auto">
                <a:xfrm>
                  <a:off x="6335637" y="2555937"/>
                  <a:ext cx="277874" cy="187565"/>
                </a:xfrm>
                <a:custGeom>
                  <a:avLst/>
                  <a:gdLst>
                    <a:gd name="T0" fmla="*/ 39 w 169"/>
                    <a:gd name="T1" fmla="*/ 48 h 114"/>
                    <a:gd name="T2" fmla="*/ 85 w 169"/>
                    <a:gd name="T3" fmla="*/ 51 h 114"/>
                    <a:gd name="T4" fmla="*/ 135 w 169"/>
                    <a:gd name="T5" fmla="*/ 5 h 114"/>
                    <a:gd name="T6" fmla="*/ 169 w 169"/>
                    <a:gd name="T7" fmla="*/ 32 h 114"/>
                    <a:gd name="T8" fmla="*/ 75 w 169"/>
                    <a:gd name="T9" fmla="*/ 103 h 114"/>
                    <a:gd name="T10" fmla="*/ 57 w 169"/>
                    <a:gd name="T11" fmla="*/ 101 h 114"/>
                    <a:gd name="T12" fmla="*/ 46 w 169"/>
                    <a:gd name="T13" fmla="*/ 108 h 114"/>
                    <a:gd name="T14" fmla="*/ 6 w 169"/>
                    <a:gd name="T15" fmla="*/ 106 h 114"/>
                    <a:gd name="T16" fmla="*/ 9 w 169"/>
                    <a:gd name="T17" fmla="*/ 53 h 114"/>
                    <a:gd name="T18" fmla="*/ 39 w 169"/>
                    <a:gd name="T19" fmla="*/ 48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9" h="114">
                      <a:moveTo>
                        <a:pt x="39" y="48"/>
                      </a:moveTo>
                      <a:cubicBezTo>
                        <a:pt x="39" y="48"/>
                        <a:pt x="73" y="53"/>
                        <a:pt x="85" y="51"/>
                      </a:cubicBezTo>
                      <a:cubicBezTo>
                        <a:pt x="98" y="48"/>
                        <a:pt x="128" y="10"/>
                        <a:pt x="135" y="5"/>
                      </a:cubicBezTo>
                      <a:cubicBezTo>
                        <a:pt x="143" y="0"/>
                        <a:pt x="169" y="32"/>
                        <a:pt x="169" y="32"/>
                      </a:cubicBezTo>
                      <a:cubicBezTo>
                        <a:pt x="169" y="32"/>
                        <a:pt x="91" y="96"/>
                        <a:pt x="75" y="103"/>
                      </a:cubicBezTo>
                      <a:cubicBezTo>
                        <a:pt x="57" y="101"/>
                        <a:pt x="57" y="101"/>
                        <a:pt x="57" y="101"/>
                      </a:cubicBezTo>
                      <a:cubicBezTo>
                        <a:pt x="46" y="108"/>
                        <a:pt x="46" y="108"/>
                        <a:pt x="46" y="108"/>
                      </a:cubicBezTo>
                      <a:cubicBezTo>
                        <a:pt x="46" y="108"/>
                        <a:pt x="12" y="114"/>
                        <a:pt x="6" y="106"/>
                      </a:cubicBezTo>
                      <a:cubicBezTo>
                        <a:pt x="0" y="97"/>
                        <a:pt x="9" y="53"/>
                        <a:pt x="9" y="53"/>
                      </a:cubicBezTo>
                      <a:cubicBezTo>
                        <a:pt x="9" y="53"/>
                        <a:pt x="28" y="47"/>
                        <a:pt x="39" y="4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6" name="ïsḻidé"/>
                <p:cNvSpPr>
                  <a:spLocks/>
                </p:cNvSpPr>
                <p:nvPr/>
              </p:nvSpPr>
              <p:spPr bwMode="auto">
                <a:xfrm>
                  <a:off x="5644426" y="2377403"/>
                  <a:ext cx="771795" cy="288989"/>
                </a:xfrm>
                <a:custGeom>
                  <a:avLst/>
                  <a:gdLst>
                    <a:gd name="T0" fmla="*/ 161 w 470"/>
                    <a:gd name="T1" fmla="*/ 119 h 176"/>
                    <a:gd name="T2" fmla="*/ 362 w 470"/>
                    <a:gd name="T3" fmla="*/ 14 h 176"/>
                    <a:gd name="T4" fmla="*/ 470 w 470"/>
                    <a:gd name="T5" fmla="*/ 157 h 176"/>
                    <a:gd name="T6" fmla="*/ 428 w 470"/>
                    <a:gd name="T7" fmla="*/ 173 h 176"/>
                    <a:gd name="T8" fmla="*/ 360 w 470"/>
                    <a:gd name="T9" fmla="*/ 52 h 176"/>
                    <a:gd name="T10" fmla="*/ 169 w 470"/>
                    <a:gd name="T11" fmla="*/ 157 h 176"/>
                    <a:gd name="T12" fmla="*/ 161 w 470"/>
                    <a:gd name="T13" fmla="*/ 119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0" h="176">
                      <a:moveTo>
                        <a:pt x="161" y="119"/>
                      </a:moveTo>
                      <a:cubicBezTo>
                        <a:pt x="161" y="119"/>
                        <a:pt x="287" y="0"/>
                        <a:pt x="362" y="14"/>
                      </a:cubicBezTo>
                      <a:cubicBezTo>
                        <a:pt x="437" y="27"/>
                        <a:pt x="461" y="111"/>
                        <a:pt x="470" y="157"/>
                      </a:cubicBezTo>
                      <a:cubicBezTo>
                        <a:pt x="470" y="157"/>
                        <a:pt x="442" y="176"/>
                        <a:pt x="428" y="173"/>
                      </a:cubicBezTo>
                      <a:cubicBezTo>
                        <a:pt x="428" y="173"/>
                        <a:pt x="414" y="48"/>
                        <a:pt x="360" y="52"/>
                      </a:cubicBezTo>
                      <a:cubicBezTo>
                        <a:pt x="305" y="57"/>
                        <a:pt x="180" y="151"/>
                        <a:pt x="169" y="157"/>
                      </a:cubicBezTo>
                      <a:cubicBezTo>
                        <a:pt x="158" y="164"/>
                        <a:pt x="0" y="139"/>
                        <a:pt x="161" y="119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7" name="iśļïḋê"/>
                <p:cNvSpPr>
                  <a:spLocks/>
                </p:cNvSpPr>
                <p:nvPr/>
              </p:nvSpPr>
              <p:spPr bwMode="auto">
                <a:xfrm>
                  <a:off x="6437756" y="2689317"/>
                  <a:ext cx="248003" cy="336922"/>
                </a:xfrm>
                <a:custGeom>
                  <a:avLst/>
                  <a:gdLst>
                    <a:gd name="T0" fmla="*/ 43 w 151"/>
                    <a:gd name="T1" fmla="*/ 126 h 205"/>
                    <a:gd name="T2" fmla="*/ 82 w 151"/>
                    <a:gd name="T3" fmla="*/ 103 h 205"/>
                    <a:gd name="T4" fmla="*/ 87 w 151"/>
                    <a:gd name="T5" fmla="*/ 24 h 205"/>
                    <a:gd name="T6" fmla="*/ 143 w 151"/>
                    <a:gd name="T7" fmla="*/ 15 h 205"/>
                    <a:gd name="T8" fmla="*/ 113 w 151"/>
                    <a:gd name="T9" fmla="*/ 156 h 205"/>
                    <a:gd name="T10" fmla="*/ 97 w 151"/>
                    <a:gd name="T11" fmla="*/ 155 h 205"/>
                    <a:gd name="T12" fmla="*/ 95 w 151"/>
                    <a:gd name="T13" fmla="*/ 183 h 205"/>
                    <a:gd name="T14" fmla="*/ 38 w 151"/>
                    <a:gd name="T15" fmla="*/ 205 h 205"/>
                    <a:gd name="T16" fmla="*/ 6 w 151"/>
                    <a:gd name="T17" fmla="*/ 153 h 205"/>
                    <a:gd name="T18" fmla="*/ 43 w 151"/>
                    <a:gd name="T19" fmla="*/ 126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1" h="205">
                      <a:moveTo>
                        <a:pt x="43" y="126"/>
                      </a:moveTo>
                      <a:cubicBezTo>
                        <a:pt x="43" y="126"/>
                        <a:pt x="74" y="117"/>
                        <a:pt x="82" y="103"/>
                      </a:cubicBezTo>
                      <a:cubicBezTo>
                        <a:pt x="90" y="89"/>
                        <a:pt x="97" y="41"/>
                        <a:pt x="87" y="24"/>
                      </a:cubicBezTo>
                      <a:cubicBezTo>
                        <a:pt x="87" y="24"/>
                        <a:pt x="130" y="0"/>
                        <a:pt x="143" y="15"/>
                      </a:cubicBezTo>
                      <a:cubicBezTo>
                        <a:pt x="143" y="15"/>
                        <a:pt x="151" y="126"/>
                        <a:pt x="113" y="156"/>
                      </a:cubicBezTo>
                      <a:cubicBezTo>
                        <a:pt x="97" y="155"/>
                        <a:pt x="97" y="155"/>
                        <a:pt x="97" y="155"/>
                      </a:cubicBezTo>
                      <a:cubicBezTo>
                        <a:pt x="97" y="155"/>
                        <a:pt x="106" y="177"/>
                        <a:pt x="95" y="183"/>
                      </a:cubicBezTo>
                      <a:cubicBezTo>
                        <a:pt x="84" y="190"/>
                        <a:pt x="41" y="205"/>
                        <a:pt x="38" y="205"/>
                      </a:cubicBezTo>
                      <a:cubicBezTo>
                        <a:pt x="38" y="205"/>
                        <a:pt x="13" y="166"/>
                        <a:pt x="6" y="153"/>
                      </a:cubicBezTo>
                      <a:cubicBezTo>
                        <a:pt x="0" y="141"/>
                        <a:pt x="43" y="126"/>
                        <a:pt x="43" y="126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8" name="î$1îḑê"/>
                <p:cNvSpPr>
                  <a:spLocks/>
                </p:cNvSpPr>
                <p:nvPr/>
              </p:nvSpPr>
              <p:spPr bwMode="auto">
                <a:xfrm>
                  <a:off x="5558980" y="2546212"/>
                  <a:ext cx="948940" cy="409169"/>
                </a:xfrm>
                <a:custGeom>
                  <a:avLst/>
                  <a:gdLst>
                    <a:gd name="T0" fmla="*/ 176 w 578"/>
                    <a:gd name="T1" fmla="*/ 40 h 249"/>
                    <a:gd name="T2" fmla="*/ 578 w 578"/>
                    <a:gd name="T3" fmla="*/ 213 h 249"/>
                    <a:gd name="T4" fmla="*/ 545 w 578"/>
                    <a:gd name="T5" fmla="*/ 249 h 249"/>
                    <a:gd name="T6" fmla="*/ 161 w 578"/>
                    <a:gd name="T7" fmla="*/ 88 h 249"/>
                    <a:gd name="T8" fmla="*/ 34 w 578"/>
                    <a:gd name="T9" fmla="*/ 82 h 249"/>
                    <a:gd name="T10" fmla="*/ 176 w 578"/>
                    <a:gd name="T11" fmla="*/ 40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78" h="249">
                      <a:moveTo>
                        <a:pt x="176" y="40"/>
                      </a:moveTo>
                      <a:cubicBezTo>
                        <a:pt x="176" y="40"/>
                        <a:pt x="473" y="12"/>
                        <a:pt x="578" y="213"/>
                      </a:cubicBezTo>
                      <a:cubicBezTo>
                        <a:pt x="578" y="213"/>
                        <a:pt x="551" y="239"/>
                        <a:pt x="545" y="249"/>
                      </a:cubicBezTo>
                      <a:cubicBezTo>
                        <a:pt x="545" y="249"/>
                        <a:pt x="478" y="50"/>
                        <a:pt x="161" y="88"/>
                      </a:cubicBezTo>
                      <a:cubicBezTo>
                        <a:pt x="153" y="86"/>
                        <a:pt x="57" y="139"/>
                        <a:pt x="34" y="82"/>
                      </a:cubicBezTo>
                      <a:cubicBezTo>
                        <a:pt x="0" y="0"/>
                        <a:pt x="176" y="40"/>
                        <a:pt x="176" y="40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9" name="iṣḻïḑe"/>
                <p:cNvSpPr>
                  <a:spLocks/>
                </p:cNvSpPr>
                <p:nvPr/>
              </p:nvSpPr>
              <p:spPr bwMode="auto">
                <a:xfrm>
                  <a:off x="5991074" y="1477092"/>
                  <a:ext cx="390413" cy="607849"/>
                </a:xfrm>
                <a:custGeom>
                  <a:avLst/>
                  <a:gdLst>
                    <a:gd name="T0" fmla="*/ 231 w 238"/>
                    <a:gd name="T1" fmla="*/ 325 h 370"/>
                    <a:gd name="T2" fmla="*/ 222 w 238"/>
                    <a:gd name="T3" fmla="*/ 281 h 370"/>
                    <a:gd name="T4" fmla="*/ 96 w 238"/>
                    <a:gd name="T5" fmla="*/ 258 h 370"/>
                    <a:gd name="T6" fmla="*/ 207 w 238"/>
                    <a:gd name="T7" fmla="*/ 227 h 370"/>
                    <a:gd name="T8" fmla="*/ 203 w 238"/>
                    <a:gd name="T9" fmla="*/ 211 h 370"/>
                    <a:gd name="T10" fmla="*/ 216 w 238"/>
                    <a:gd name="T11" fmla="*/ 184 h 370"/>
                    <a:gd name="T12" fmla="*/ 190 w 238"/>
                    <a:gd name="T13" fmla="*/ 170 h 370"/>
                    <a:gd name="T14" fmla="*/ 189 w 238"/>
                    <a:gd name="T15" fmla="*/ 166 h 370"/>
                    <a:gd name="T16" fmla="*/ 189 w 238"/>
                    <a:gd name="T17" fmla="*/ 166 h 370"/>
                    <a:gd name="T18" fmla="*/ 168 w 238"/>
                    <a:gd name="T19" fmla="*/ 98 h 370"/>
                    <a:gd name="T20" fmla="*/ 7 w 238"/>
                    <a:gd name="T21" fmla="*/ 181 h 370"/>
                    <a:gd name="T22" fmla="*/ 73 w 238"/>
                    <a:gd name="T23" fmla="*/ 339 h 370"/>
                    <a:gd name="T24" fmla="*/ 231 w 238"/>
                    <a:gd name="T25" fmla="*/ 325 h 3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8" h="370">
                      <a:moveTo>
                        <a:pt x="231" y="325"/>
                      </a:moveTo>
                      <a:cubicBezTo>
                        <a:pt x="231" y="316"/>
                        <a:pt x="227" y="300"/>
                        <a:pt x="222" y="281"/>
                      </a:cubicBezTo>
                      <a:cubicBezTo>
                        <a:pt x="140" y="369"/>
                        <a:pt x="96" y="258"/>
                        <a:pt x="96" y="258"/>
                      </a:cubicBezTo>
                      <a:cubicBezTo>
                        <a:pt x="106" y="257"/>
                        <a:pt x="177" y="236"/>
                        <a:pt x="207" y="227"/>
                      </a:cubicBezTo>
                      <a:cubicBezTo>
                        <a:pt x="206" y="221"/>
                        <a:pt x="204" y="216"/>
                        <a:pt x="203" y="211"/>
                      </a:cubicBezTo>
                      <a:cubicBezTo>
                        <a:pt x="231" y="212"/>
                        <a:pt x="238" y="174"/>
                        <a:pt x="216" y="184"/>
                      </a:cubicBezTo>
                      <a:cubicBezTo>
                        <a:pt x="201" y="191"/>
                        <a:pt x="193" y="178"/>
                        <a:pt x="190" y="170"/>
                      </a:cubicBezTo>
                      <a:cubicBezTo>
                        <a:pt x="190" y="169"/>
                        <a:pt x="189" y="167"/>
                        <a:pt x="189" y="166"/>
                      </a:cubicBezTo>
                      <a:cubicBezTo>
                        <a:pt x="189" y="166"/>
                        <a:pt x="189" y="166"/>
                        <a:pt x="189" y="166"/>
                      </a:cubicBezTo>
                      <a:cubicBezTo>
                        <a:pt x="177" y="127"/>
                        <a:pt x="168" y="98"/>
                        <a:pt x="168" y="98"/>
                      </a:cubicBezTo>
                      <a:cubicBezTo>
                        <a:pt x="53" y="0"/>
                        <a:pt x="0" y="162"/>
                        <a:pt x="7" y="181"/>
                      </a:cubicBezTo>
                      <a:cubicBezTo>
                        <a:pt x="13" y="201"/>
                        <a:pt x="43" y="309"/>
                        <a:pt x="73" y="339"/>
                      </a:cubicBezTo>
                      <a:cubicBezTo>
                        <a:pt x="103" y="370"/>
                        <a:pt x="235" y="366"/>
                        <a:pt x="231" y="325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0" name="îṡļîdê"/>
                <p:cNvSpPr>
                  <a:spLocks/>
                </p:cNvSpPr>
                <p:nvPr/>
              </p:nvSpPr>
              <p:spPr bwMode="auto">
                <a:xfrm>
                  <a:off x="5808371" y="1416654"/>
                  <a:ext cx="522403" cy="536991"/>
                </a:xfrm>
                <a:custGeom>
                  <a:avLst/>
                  <a:gdLst>
                    <a:gd name="T0" fmla="*/ 155 w 318"/>
                    <a:gd name="T1" fmla="*/ 293 h 327"/>
                    <a:gd name="T2" fmla="*/ 127 w 318"/>
                    <a:gd name="T3" fmla="*/ 175 h 327"/>
                    <a:gd name="T4" fmla="*/ 231 w 318"/>
                    <a:gd name="T5" fmla="*/ 154 h 327"/>
                    <a:gd name="T6" fmla="*/ 201 w 318"/>
                    <a:gd name="T7" fmla="*/ 142 h 327"/>
                    <a:gd name="T8" fmla="*/ 309 w 318"/>
                    <a:gd name="T9" fmla="*/ 124 h 327"/>
                    <a:gd name="T10" fmla="*/ 290 w 318"/>
                    <a:gd name="T11" fmla="*/ 129 h 327"/>
                    <a:gd name="T12" fmla="*/ 262 w 318"/>
                    <a:gd name="T13" fmla="*/ 11 h 327"/>
                    <a:gd name="T14" fmla="*/ 245 w 318"/>
                    <a:gd name="T15" fmla="*/ 58 h 327"/>
                    <a:gd name="T16" fmla="*/ 168 w 318"/>
                    <a:gd name="T17" fmla="*/ 8 h 327"/>
                    <a:gd name="T18" fmla="*/ 162 w 318"/>
                    <a:gd name="T19" fmla="*/ 56 h 327"/>
                    <a:gd name="T20" fmla="*/ 50 w 318"/>
                    <a:gd name="T21" fmla="*/ 118 h 327"/>
                    <a:gd name="T22" fmla="*/ 3 w 318"/>
                    <a:gd name="T23" fmla="*/ 134 h 327"/>
                    <a:gd name="T24" fmla="*/ 31 w 318"/>
                    <a:gd name="T25" fmla="*/ 140 h 327"/>
                    <a:gd name="T26" fmla="*/ 15 w 318"/>
                    <a:gd name="T27" fmla="*/ 168 h 327"/>
                    <a:gd name="T28" fmla="*/ 32 w 318"/>
                    <a:gd name="T29" fmla="*/ 158 h 327"/>
                    <a:gd name="T30" fmla="*/ 93 w 318"/>
                    <a:gd name="T31" fmla="*/ 266 h 327"/>
                    <a:gd name="T32" fmla="*/ 85 w 318"/>
                    <a:gd name="T33" fmla="*/ 300 h 327"/>
                    <a:gd name="T34" fmla="*/ 102 w 318"/>
                    <a:gd name="T35" fmla="*/ 291 h 327"/>
                    <a:gd name="T36" fmla="*/ 111 w 318"/>
                    <a:gd name="T37" fmla="*/ 317 h 327"/>
                    <a:gd name="T38" fmla="*/ 155 w 318"/>
                    <a:gd name="T39" fmla="*/ 293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18" h="327">
                      <a:moveTo>
                        <a:pt x="155" y="293"/>
                      </a:moveTo>
                      <a:cubicBezTo>
                        <a:pt x="155" y="293"/>
                        <a:pt x="196" y="217"/>
                        <a:pt x="127" y="175"/>
                      </a:cubicBezTo>
                      <a:cubicBezTo>
                        <a:pt x="127" y="175"/>
                        <a:pt x="249" y="167"/>
                        <a:pt x="231" y="154"/>
                      </a:cubicBezTo>
                      <a:cubicBezTo>
                        <a:pt x="215" y="142"/>
                        <a:pt x="201" y="142"/>
                        <a:pt x="201" y="142"/>
                      </a:cubicBezTo>
                      <a:cubicBezTo>
                        <a:pt x="201" y="142"/>
                        <a:pt x="301" y="156"/>
                        <a:pt x="309" y="124"/>
                      </a:cubicBezTo>
                      <a:cubicBezTo>
                        <a:pt x="318" y="90"/>
                        <a:pt x="290" y="129"/>
                        <a:pt x="290" y="129"/>
                      </a:cubicBezTo>
                      <a:cubicBezTo>
                        <a:pt x="290" y="129"/>
                        <a:pt x="309" y="19"/>
                        <a:pt x="262" y="11"/>
                      </a:cubicBezTo>
                      <a:cubicBezTo>
                        <a:pt x="215" y="4"/>
                        <a:pt x="245" y="58"/>
                        <a:pt x="245" y="58"/>
                      </a:cubicBezTo>
                      <a:cubicBezTo>
                        <a:pt x="245" y="58"/>
                        <a:pt x="223" y="16"/>
                        <a:pt x="168" y="8"/>
                      </a:cubicBezTo>
                      <a:cubicBezTo>
                        <a:pt x="113" y="0"/>
                        <a:pt x="130" y="46"/>
                        <a:pt x="162" y="56"/>
                      </a:cubicBezTo>
                      <a:cubicBezTo>
                        <a:pt x="162" y="56"/>
                        <a:pt x="77" y="67"/>
                        <a:pt x="50" y="118"/>
                      </a:cubicBezTo>
                      <a:cubicBezTo>
                        <a:pt x="50" y="118"/>
                        <a:pt x="6" y="110"/>
                        <a:pt x="3" y="134"/>
                      </a:cubicBezTo>
                      <a:cubicBezTo>
                        <a:pt x="0" y="158"/>
                        <a:pt x="31" y="140"/>
                        <a:pt x="31" y="140"/>
                      </a:cubicBezTo>
                      <a:cubicBezTo>
                        <a:pt x="31" y="140"/>
                        <a:pt x="2" y="161"/>
                        <a:pt x="15" y="168"/>
                      </a:cubicBezTo>
                      <a:cubicBezTo>
                        <a:pt x="27" y="176"/>
                        <a:pt x="32" y="158"/>
                        <a:pt x="32" y="158"/>
                      </a:cubicBezTo>
                      <a:cubicBezTo>
                        <a:pt x="32" y="158"/>
                        <a:pt x="26" y="249"/>
                        <a:pt x="93" y="266"/>
                      </a:cubicBezTo>
                      <a:cubicBezTo>
                        <a:pt x="93" y="266"/>
                        <a:pt x="76" y="295"/>
                        <a:pt x="85" y="300"/>
                      </a:cubicBezTo>
                      <a:cubicBezTo>
                        <a:pt x="94" y="306"/>
                        <a:pt x="102" y="291"/>
                        <a:pt x="102" y="291"/>
                      </a:cubicBezTo>
                      <a:cubicBezTo>
                        <a:pt x="102" y="291"/>
                        <a:pt x="92" y="327"/>
                        <a:pt x="111" y="317"/>
                      </a:cubicBezTo>
                      <a:cubicBezTo>
                        <a:pt x="129" y="308"/>
                        <a:pt x="149" y="308"/>
                        <a:pt x="155" y="293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1" name="iṩļïḋe"/>
                <p:cNvSpPr>
                  <a:spLocks/>
                </p:cNvSpPr>
                <p:nvPr/>
              </p:nvSpPr>
              <p:spPr bwMode="auto">
                <a:xfrm>
                  <a:off x="6171692" y="1915438"/>
                  <a:ext cx="141021" cy="103508"/>
                </a:xfrm>
                <a:custGeom>
                  <a:avLst/>
                  <a:gdLst>
                    <a:gd name="T0" fmla="*/ 0 w 86"/>
                    <a:gd name="T1" fmla="*/ 16 h 63"/>
                    <a:gd name="T2" fmla="*/ 86 w 86"/>
                    <a:gd name="T3" fmla="*/ 36 h 63"/>
                    <a:gd name="T4" fmla="*/ 0 w 86"/>
                    <a:gd name="T5" fmla="*/ 16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6" h="63">
                      <a:moveTo>
                        <a:pt x="0" y="16"/>
                      </a:moveTo>
                      <a:cubicBezTo>
                        <a:pt x="16" y="38"/>
                        <a:pt x="45" y="63"/>
                        <a:pt x="86" y="36"/>
                      </a:cubicBezTo>
                      <a:cubicBezTo>
                        <a:pt x="66" y="0"/>
                        <a:pt x="23" y="8"/>
                        <a:pt x="0" y="16"/>
                      </a:cubicBezTo>
                    </a:path>
                  </a:pathLst>
                </a:custGeom>
                <a:solidFill>
                  <a:srgbClr val="DA908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2" name="i$ļïḓé"/>
                <p:cNvSpPr>
                  <a:spLocks/>
                </p:cNvSpPr>
                <p:nvPr/>
              </p:nvSpPr>
              <p:spPr bwMode="auto">
                <a:xfrm>
                  <a:off x="6148767" y="1850137"/>
                  <a:ext cx="207016" cy="125043"/>
                </a:xfrm>
                <a:custGeom>
                  <a:avLst/>
                  <a:gdLst>
                    <a:gd name="T0" fmla="*/ 111 w 126"/>
                    <a:gd name="T1" fmla="*/ 0 h 76"/>
                    <a:gd name="T2" fmla="*/ 0 w 126"/>
                    <a:gd name="T3" fmla="*/ 31 h 76"/>
                    <a:gd name="T4" fmla="*/ 14 w 126"/>
                    <a:gd name="T5" fmla="*/ 56 h 76"/>
                    <a:gd name="T6" fmla="*/ 100 w 126"/>
                    <a:gd name="T7" fmla="*/ 76 h 76"/>
                    <a:gd name="T8" fmla="*/ 126 w 126"/>
                    <a:gd name="T9" fmla="*/ 54 h 76"/>
                    <a:gd name="T10" fmla="*/ 111 w 126"/>
                    <a:gd name="T11" fmla="*/ 0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6" h="76">
                      <a:moveTo>
                        <a:pt x="111" y="0"/>
                      </a:moveTo>
                      <a:cubicBezTo>
                        <a:pt x="81" y="9"/>
                        <a:pt x="10" y="30"/>
                        <a:pt x="0" y="31"/>
                      </a:cubicBezTo>
                      <a:cubicBezTo>
                        <a:pt x="0" y="31"/>
                        <a:pt x="5" y="43"/>
                        <a:pt x="14" y="56"/>
                      </a:cubicBezTo>
                      <a:cubicBezTo>
                        <a:pt x="37" y="48"/>
                        <a:pt x="80" y="40"/>
                        <a:pt x="100" y="76"/>
                      </a:cubicBezTo>
                      <a:cubicBezTo>
                        <a:pt x="108" y="71"/>
                        <a:pt x="117" y="64"/>
                        <a:pt x="126" y="54"/>
                      </a:cubicBezTo>
                      <a:cubicBezTo>
                        <a:pt x="122" y="38"/>
                        <a:pt x="117" y="19"/>
                        <a:pt x="111" y="0"/>
                      </a:cubicBezTo>
                    </a:path>
                  </a:pathLst>
                </a:custGeom>
                <a:solidFill>
                  <a:srgbClr val="7534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3" name="ï$ľîde"/>
                <p:cNvSpPr>
                  <a:spLocks/>
                </p:cNvSpPr>
                <p:nvPr/>
              </p:nvSpPr>
              <p:spPr bwMode="auto">
                <a:xfrm>
                  <a:off x="6218930" y="1736904"/>
                  <a:ext cx="39597" cy="63911"/>
                </a:xfrm>
                <a:custGeom>
                  <a:avLst/>
                  <a:gdLst>
                    <a:gd name="T0" fmla="*/ 21 w 24"/>
                    <a:gd name="T1" fmla="*/ 17 h 39"/>
                    <a:gd name="T2" fmla="*/ 17 w 24"/>
                    <a:gd name="T3" fmla="*/ 37 h 39"/>
                    <a:gd name="T4" fmla="*/ 3 w 24"/>
                    <a:gd name="T5" fmla="*/ 22 h 39"/>
                    <a:gd name="T6" fmla="*/ 7 w 24"/>
                    <a:gd name="T7" fmla="*/ 1 h 39"/>
                    <a:gd name="T8" fmla="*/ 21 w 24"/>
                    <a:gd name="T9" fmla="*/ 17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39">
                      <a:moveTo>
                        <a:pt x="21" y="17"/>
                      </a:moveTo>
                      <a:cubicBezTo>
                        <a:pt x="24" y="27"/>
                        <a:pt x="22" y="36"/>
                        <a:pt x="17" y="37"/>
                      </a:cubicBezTo>
                      <a:cubicBezTo>
                        <a:pt x="12" y="39"/>
                        <a:pt x="6" y="32"/>
                        <a:pt x="3" y="22"/>
                      </a:cubicBezTo>
                      <a:cubicBezTo>
                        <a:pt x="0" y="11"/>
                        <a:pt x="2" y="2"/>
                        <a:pt x="7" y="1"/>
                      </a:cubicBezTo>
                      <a:cubicBezTo>
                        <a:pt x="12" y="0"/>
                        <a:pt x="18" y="7"/>
                        <a:pt x="21" y="17"/>
                      </a:cubicBezTo>
                    </a:path>
                  </a:pathLst>
                </a:custGeom>
                <a:solidFill>
                  <a:srgbClr val="190F0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4" name="ïşľïḋé"/>
                <p:cNvSpPr>
                  <a:spLocks/>
                </p:cNvSpPr>
                <p:nvPr/>
              </p:nvSpPr>
              <p:spPr bwMode="auto">
                <a:xfrm>
                  <a:off x="5974401" y="1825129"/>
                  <a:ext cx="128517" cy="129906"/>
                </a:xfrm>
                <a:custGeom>
                  <a:avLst/>
                  <a:gdLst>
                    <a:gd name="T0" fmla="*/ 75 w 78"/>
                    <a:gd name="T1" fmla="*/ 35 h 79"/>
                    <a:gd name="T2" fmla="*/ 30 w 78"/>
                    <a:gd name="T3" fmla="*/ 10 h 79"/>
                    <a:gd name="T4" fmla="*/ 28 w 78"/>
                    <a:gd name="T5" fmla="*/ 59 h 79"/>
                    <a:gd name="T6" fmla="*/ 75 w 78"/>
                    <a:gd name="T7" fmla="*/ 35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79">
                      <a:moveTo>
                        <a:pt x="75" y="35"/>
                      </a:moveTo>
                      <a:cubicBezTo>
                        <a:pt x="75" y="35"/>
                        <a:pt x="59" y="0"/>
                        <a:pt x="30" y="10"/>
                      </a:cubicBezTo>
                      <a:cubicBezTo>
                        <a:pt x="0" y="21"/>
                        <a:pt x="16" y="47"/>
                        <a:pt x="28" y="59"/>
                      </a:cubicBezTo>
                      <a:cubicBezTo>
                        <a:pt x="40" y="71"/>
                        <a:pt x="78" y="79"/>
                        <a:pt x="75" y="35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5" name="íṧļîḍê"/>
                <p:cNvSpPr>
                  <a:spLocks/>
                </p:cNvSpPr>
                <p:nvPr/>
              </p:nvSpPr>
              <p:spPr bwMode="auto">
                <a:xfrm>
                  <a:off x="6171692" y="1625059"/>
                  <a:ext cx="65300" cy="78499"/>
                </a:xfrm>
                <a:custGeom>
                  <a:avLst/>
                  <a:gdLst>
                    <a:gd name="T0" fmla="*/ 40 w 40"/>
                    <a:gd name="T1" fmla="*/ 38 h 48"/>
                    <a:gd name="T2" fmla="*/ 0 w 40"/>
                    <a:gd name="T3" fmla="*/ 48 h 48"/>
                    <a:gd name="T4" fmla="*/ 40 w 40"/>
                    <a:gd name="T5" fmla="*/ 3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" h="48">
                      <a:moveTo>
                        <a:pt x="40" y="38"/>
                      </a:moveTo>
                      <a:cubicBezTo>
                        <a:pt x="40" y="38"/>
                        <a:pt x="12" y="16"/>
                        <a:pt x="0" y="48"/>
                      </a:cubicBezTo>
                      <a:cubicBezTo>
                        <a:pt x="0" y="48"/>
                        <a:pt x="6" y="0"/>
                        <a:pt x="40" y="38"/>
                      </a:cubicBezTo>
                    </a:path>
                  </a:pathLst>
                </a:custGeom>
                <a:solidFill>
                  <a:srgbClr val="3A2B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6" name="iṩlîḓé"/>
                <p:cNvSpPr>
                  <a:spLocks/>
                </p:cNvSpPr>
                <p:nvPr/>
              </p:nvSpPr>
              <p:spPr bwMode="auto">
                <a:xfrm>
                  <a:off x="6000799" y="1943920"/>
                  <a:ext cx="180618" cy="96561"/>
                </a:xfrm>
                <a:custGeom>
                  <a:avLst/>
                  <a:gdLst>
                    <a:gd name="T0" fmla="*/ 110 w 110"/>
                    <a:gd name="T1" fmla="*/ 55 h 59"/>
                    <a:gd name="T2" fmla="*/ 30 w 110"/>
                    <a:gd name="T3" fmla="*/ 54 h 59"/>
                    <a:gd name="T4" fmla="*/ 1 w 110"/>
                    <a:gd name="T5" fmla="*/ 36 h 59"/>
                    <a:gd name="T6" fmla="*/ 71 w 110"/>
                    <a:gd name="T7" fmla="*/ 0 h 59"/>
                    <a:gd name="T8" fmla="*/ 110 w 110"/>
                    <a:gd name="T9" fmla="*/ 55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9">
                      <a:moveTo>
                        <a:pt x="110" y="55"/>
                      </a:moveTo>
                      <a:cubicBezTo>
                        <a:pt x="110" y="55"/>
                        <a:pt x="52" y="48"/>
                        <a:pt x="30" y="54"/>
                      </a:cubicBezTo>
                      <a:cubicBezTo>
                        <a:pt x="30" y="54"/>
                        <a:pt x="1" y="59"/>
                        <a:pt x="1" y="36"/>
                      </a:cubicBezTo>
                      <a:cubicBezTo>
                        <a:pt x="0" y="12"/>
                        <a:pt x="40" y="14"/>
                        <a:pt x="71" y="0"/>
                      </a:cubicBezTo>
                      <a:lnTo>
                        <a:pt x="110" y="55"/>
                      </a:lnTo>
                      <a:close/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7" name="íṧḻïḑè"/>
                <p:cNvSpPr>
                  <a:spLocks/>
                </p:cNvSpPr>
                <p:nvPr/>
              </p:nvSpPr>
              <p:spPr bwMode="auto">
                <a:xfrm>
                  <a:off x="5529108" y="1940446"/>
                  <a:ext cx="522403" cy="700937"/>
                </a:xfrm>
                <a:custGeom>
                  <a:avLst/>
                  <a:gdLst>
                    <a:gd name="T0" fmla="*/ 273 w 318"/>
                    <a:gd name="T1" fmla="*/ 18 h 427"/>
                    <a:gd name="T2" fmla="*/ 118 w 318"/>
                    <a:gd name="T3" fmla="*/ 83 h 427"/>
                    <a:gd name="T4" fmla="*/ 41 w 318"/>
                    <a:gd name="T5" fmla="*/ 427 h 427"/>
                    <a:gd name="T6" fmla="*/ 259 w 318"/>
                    <a:gd name="T7" fmla="*/ 361 h 427"/>
                    <a:gd name="T8" fmla="*/ 256 w 318"/>
                    <a:gd name="T9" fmla="*/ 184 h 427"/>
                    <a:gd name="T10" fmla="*/ 305 w 318"/>
                    <a:gd name="T11" fmla="*/ 56 h 427"/>
                    <a:gd name="T12" fmla="*/ 273 w 318"/>
                    <a:gd name="T13" fmla="*/ 18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18" h="427">
                      <a:moveTo>
                        <a:pt x="273" y="18"/>
                      </a:moveTo>
                      <a:cubicBezTo>
                        <a:pt x="273" y="18"/>
                        <a:pt x="198" y="0"/>
                        <a:pt x="118" y="83"/>
                      </a:cubicBezTo>
                      <a:cubicBezTo>
                        <a:pt x="37" y="166"/>
                        <a:pt x="0" y="359"/>
                        <a:pt x="41" y="427"/>
                      </a:cubicBezTo>
                      <a:cubicBezTo>
                        <a:pt x="41" y="427"/>
                        <a:pt x="240" y="407"/>
                        <a:pt x="259" y="361"/>
                      </a:cubicBezTo>
                      <a:cubicBezTo>
                        <a:pt x="259" y="361"/>
                        <a:pt x="203" y="254"/>
                        <a:pt x="256" y="184"/>
                      </a:cubicBezTo>
                      <a:cubicBezTo>
                        <a:pt x="318" y="101"/>
                        <a:pt x="298" y="78"/>
                        <a:pt x="305" y="56"/>
                      </a:cubicBezTo>
                      <a:cubicBezTo>
                        <a:pt x="298" y="30"/>
                        <a:pt x="310" y="30"/>
                        <a:pt x="273" y="18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8" name="i$ḻíḋè"/>
                <p:cNvSpPr>
                  <a:spLocks/>
                </p:cNvSpPr>
                <p:nvPr/>
              </p:nvSpPr>
              <p:spPr bwMode="auto">
                <a:xfrm>
                  <a:off x="5921605" y="1956424"/>
                  <a:ext cx="131990" cy="368183"/>
                </a:xfrm>
                <a:custGeom>
                  <a:avLst/>
                  <a:gdLst>
                    <a:gd name="T0" fmla="*/ 43 w 80"/>
                    <a:gd name="T1" fmla="*/ 0 h 224"/>
                    <a:gd name="T2" fmla="*/ 33 w 80"/>
                    <a:gd name="T3" fmla="*/ 122 h 224"/>
                    <a:gd name="T4" fmla="*/ 22 w 80"/>
                    <a:gd name="T5" fmla="*/ 141 h 224"/>
                    <a:gd name="T6" fmla="*/ 9 w 80"/>
                    <a:gd name="T7" fmla="*/ 203 h 224"/>
                    <a:gd name="T8" fmla="*/ 76 w 80"/>
                    <a:gd name="T9" fmla="*/ 72 h 224"/>
                    <a:gd name="T10" fmla="*/ 45 w 80"/>
                    <a:gd name="T11" fmla="*/ 0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0" h="224">
                      <a:moveTo>
                        <a:pt x="43" y="0"/>
                      </a:moveTo>
                      <a:cubicBezTo>
                        <a:pt x="43" y="0"/>
                        <a:pt x="36" y="111"/>
                        <a:pt x="33" y="122"/>
                      </a:cubicBezTo>
                      <a:cubicBezTo>
                        <a:pt x="31" y="133"/>
                        <a:pt x="22" y="141"/>
                        <a:pt x="22" y="141"/>
                      </a:cubicBezTo>
                      <a:cubicBezTo>
                        <a:pt x="22" y="141"/>
                        <a:pt x="0" y="182"/>
                        <a:pt x="9" y="203"/>
                      </a:cubicBezTo>
                      <a:cubicBezTo>
                        <a:pt x="17" y="224"/>
                        <a:pt x="80" y="100"/>
                        <a:pt x="76" y="72"/>
                      </a:cubicBezTo>
                      <a:cubicBezTo>
                        <a:pt x="72" y="44"/>
                        <a:pt x="45" y="0"/>
                        <a:pt x="45" y="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9" name="ïşlíḓe"/>
                <p:cNvSpPr>
                  <a:spLocks/>
                </p:cNvSpPr>
                <p:nvPr/>
              </p:nvSpPr>
              <p:spPr bwMode="auto">
                <a:xfrm>
                  <a:off x="5509657" y="2558021"/>
                  <a:ext cx="197291" cy="127822"/>
                </a:xfrm>
                <a:custGeom>
                  <a:avLst/>
                  <a:gdLst>
                    <a:gd name="T0" fmla="*/ 120 w 120"/>
                    <a:gd name="T1" fmla="*/ 43 h 78"/>
                    <a:gd name="T2" fmla="*/ 0 w 120"/>
                    <a:gd name="T3" fmla="*/ 21 h 78"/>
                    <a:gd name="T4" fmla="*/ 37 w 120"/>
                    <a:gd name="T5" fmla="*/ 0 h 78"/>
                    <a:gd name="T6" fmla="*/ 120 w 120"/>
                    <a:gd name="T7" fmla="*/ 43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0" h="78">
                      <a:moveTo>
                        <a:pt x="120" y="43"/>
                      </a:moveTo>
                      <a:cubicBezTo>
                        <a:pt x="120" y="43"/>
                        <a:pt x="54" y="78"/>
                        <a:pt x="0" y="21"/>
                      </a:cubicBezTo>
                      <a:cubicBezTo>
                        <a:pt x="0" y="21"/>
                        <a:pt x="39" y="40"/>
                        <a:pt x="37" y="0"/>
                      </a:cubicBezTo>
                      <a:cubicBezTo>
                        <a:pt x="37" y="0"/>
                        <a:pt x="47" y="51"/>
                        <a:pt x="120" y="4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20" name="íśliḑè"/>
                <p:cNvSpPr>
                  <a:spLocks/>
                </p:cNvSpPr>
                <p:nvPr/>
              </p:nvSpPr>
              <p:spPr bwMode="auto">
                <a:xfrm>
                  <a:off x="5440883" y="1920301"/>
                  <a:ext cx="592566" cy="228551"/>
                </a:xfrm>
                <a:custGeom>
                  <a:avLst/>
                  <a:gdLst>
                    <a:gd name="T0" fmla="*/ 361 w 361"/>
                    <a:gd name="T1" fmla="*/ 78 h 139"/>
                    <a:gd name="T2" fmla="*/ 290 w 361"/>
                    <a:gd name="T3" fmla="*/ 17 h 139"/>
                    <a:gd name="T4" fmla="*/ 83 w 361"/>
                    <a:gd name="T5" fmla="*/ 0 h 139"/>
                    <a:gd name="T6" fmla="*/ 0 w 361"/>
                    <a:gd name="T7" fmla="*/ 10 h 139"/>
                    <a:gd name="T8" fmla="*/ 23 w 361"/>
                    <a:gd name="T9" fmla="*/ 99 h 139"/>
                    <a:gd name="T10" fmla="*/ 142 w 361"/>
                    <a:gd name="T11" fmla="*/ 107 h 139"/>
                    <a:gd name="T12" fmla="*/ 361 w 361"/>
                    <a:gd name="T13" fmla="*/ 95 h 139"/>
                    <a:gd name="T14" fmla="*/ 361 w 361"/>
                    <a:gd name="T15" fmla="*/ 78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61" h="139">
                      <a:moveTo>
                        <a:pt x="361" y="78"/>
                      </a:moveTo>
                      <a:cubicBezTo>
                        <a:pt x="361" y="78"/>
                        <a:pt x="352" y="34"/>
                        <a:pt x="290" y="17"/>
                      </a:cubicBezTo>
                      <a:cubicBezTo>
                        <a:pt x="228" y="0"/>
                        <a:pt x="149" y="74"/>
                        <a:pt x="83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13" y="86"/>
                        <a:pt x="23" y="99"/>
                      </a:cubicBezTo>
                      <a:cubicBezTo>
                        <a:pt x="23" y="99"/>
                        <a:pt x="91" y="139"/>
                        <a:pt x="142" y="107"/>
                      </a:cubicBezTo>
                      <a:cubicBezTo>
                        <a:pt x="235" y="47"/>
                        <a:pt x="299" y="15"/>
                        <a:pt x="361" y="95"/>
                      </a:cubicBezTo>
                      <a:lnTo>
                        <a:pt x="361" y="78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21" name="îṡḻïḓe"/>
                <p:cNvSpPr>
                  <a:spLocks/>
                </p:cNvSpPr>
                <p:nvPr/>
              </p:nvSpPr>
              <p:spPr bwMode="auto">
                <a:xfrm>
                  <a:off x="6005662" y="2016167"/>
                  <a:ext cx="54185" cy="42376"/>
                </a:xfrm>
                <a:custGeom>
                  <a:avLst/>
                  <a:gdLst>
                    <a:gd name="T0" fmla="*/ 33 w 33"/>
                    <a:gd name="T1" fmla="*/ 10 h 26"/>
                    <a:gd name="T2" fmla="*/ 19 w 33"/>
                    <a:gd name="T3" fmla="*/ 26 h 26"/>
                    <a:gd name="T4" fmla="*/ 2 w 33"/>
                    <a:gd name="T5" fmla="*/ 10 h 26"/>
                    <a:gd name="T6" fmla="*/ 33 w 33"/>
                    <a:gd name="T7" fmla="*/ 1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26">
                      <a:moveTo>
                        <a:pt x="33" y="10"/>
                      </a:move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9" y="26"/>
                        <a:pt x="0" y="19"/>
                        <a:pt x="2" y="10"/>
                      </a:cubicBezTo>
                      <a:cubicBezTo>
                        <a:pt x="3" y="0"/>
                        <a:pt x="33" y="10"/>
                        <a:pt x="33" y="1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22" name="ísľîḍè"/>
                <p:cNvSpPr>
                  <a:spLocks/>
                </p:cNvSpPr>
                <p:nvPr/>
              </p:nvSpPr>
              <p:spPr bwMode="auto">
                <a:xfrm>
                  <a:off x="6027197" y="2048817"/>
                  <a:ext cx="14588" cy="49323"/>
                </a:xfrm>
                <a:custGeom>
                  <a:avLst/>
                  <a:gdLst>
                    <a:gd name="T0" fmla="*/ 4 w 9"/>
                    <a:gd name="T1" fmla="*/ 0 h 30"/>
                    <a:gd name="T2" fmla="*/ 6 w 9"/>
                    <a:gd name="T3" fmla="*/ 17 h 30"/>
                    <a:gd name="T4" fmla="*/ 0 w 9"/>
                    <a:gd name="T5" fmla="*/ 17 h 30"/>
                    <a:gd name="T6" fmla="*/ 4 w 9"/>
                    <a:gd name="T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" h="30">
                      <a:moveTo>
                        <a:pt x="4" y="0"/>
                      </a:moveTo>
                      <a:cubicBezTo>
                        <a:pt x="4" y="0"/>
                        <a:pt x="9" y="4"/>
                        <a:pt x="6" y="17"/>
                      </a:cubicBezTo>
                      <a:cubicBezTo>
                        <a:pt x="3" y="30"/>
                        <a:pt x="0" y="17"/>
                        <a:pt x="0" y="17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23" name="iSľiḓê"/>
                <p:cNvSpPr>
                  <a:spLocks/>
                </p:cNvSpPr>
                <p:nvPr/>
              </p:nvSpPr>
              <p:spPr bwMode="auto">
                <a:xfrm>
                  <a:off x="5847969" y="2122454"/>
                  <a:ext cx="127822" cy="311914"/>
                </a:xfrm>
                <a:custGeom>
                  <a:avLst/>
                  <a:gdLst>
                    <a:gd name="T0" fmla="*/ 78 w 78"/>
                    <a:gd name="T1" fmla="*/ 28 h 190"/>
                    <a:gd name="T2" fmla="*/ 26 w 78"/>
                    <a:gd name="T3" fmla="*/ 0 h 190"/>
                    <a:gd name="T4" fmla="*/ 44 w 78"/>
                    <a:gd name="T5" fmla="*/ 190 h 190"/>
                    <a:gd name="T6" fmla="*/ 78 w 78"/>
                    <a:gd name="T7" fmla="*/ 28 h 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190">
                      <a:moveTo>
                        <a:pt x="78" y="28"/>
                      </a:moveTo>
                      <a:cubicBezTo>
                        <a:pt x="78" y="28"/>
                        <a:pt x="51" y="21"/>
                        <a:pt x="26" y="0"/>
                      </a:cubicBezTo>
                      <a:cubicBezTo>
                        <a:pt x="26" y="0"/>
                        <a:pt x="0" y="137"/>
                        <a:pt x="44" y="190"/>
                      </a:cubicBezTo>
                      <a:cubicBezTo>
                        <a:pt x="44" y="190"/>
                        <a:pt x="33" y="121"/>
                        <a:pt x="78" y="28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24" name="îSļíďè"/>
                <p:cNvSpPr>
                  <a:spLocks/>
                </p:cNvSpPr>
                <p:nvPr/>
              </p:nvSpPr>
              <p:spPr bwMode="auto">
                <a:xfrm>
                  <a:off x="5909101" y="2002968"/>
                  <a:ext cx="118096" cy="165335"/>
                </a:xfrm>
                <a:custGeom>
                  <a:avLst/>
                  <a:gdLst>
                    <a:gd name="T0" fmla="*/ 54 w 72"/>
                    <a:gd name="T1" fmla="*/ 0 h 101"/>
                    <a:gd name="T2" fmla="*/ 0 w 72"/>
                    <a:gd name="T3" fmla="*/ 9 h 101"/>
                    <a:gd name="T4" fmla="*/ 41 w 72"/>
                    <a:gd name="T5" fmla="*/ 101 h 101"/>
                    <a:gd name="T6" fmla="*/ 54 w 72"/>
                    <a:gd name="T7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2" h="101">
                      <a:moveTo>
                        <a:pt x="54" y="0"/>
                      </a:moveTo>
                      <a:cubicBezTo>
                        <a:pt x="54" y="0"/>
                        <a:pt x="26" y="18"/>
                        <a:pt x="0" y="9"/>
                      </a:cubicBezTo>
                      <a:cubicBezTo>
                        <a:pt x="0" y="9"/>
                        <a:pt x="23" y="79"/>
                        <a:pt x="41" y="101"/>
                      </a:cubicBezTo>
                      <a:cubicBezTo>
                        <a:pt x="41" y="101"/>
                        <a:pt x="72" y="46"/>
                        <a:pt x="54" y="0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25" name="îŝḷiḋè"/>
                <p:cNvSpPr>
                  <a:spLocks/>
                </p:cNvSpPr>
                <p:nvPr/>
              </p:nvSpPr>
              <p:spPr bwMode="auto">
                <a:xfrm>
                  <a:off x="5964676" y="1955035"/>
                  <a:ext cx="95172" cy="103508"/>
                </a:xfrm>
                <a:custGeom>
                  <a:avLst/>
                  <a:gdLst>
                    <a:gd name="T0" fmla="*/ 4 w 58"/>
                    <a:gd name="T1" fmla="*/ 0 h 63"/>
                    <a:gd name="T2" fmla="*/ 32 w 58"/>
                    <a:gd name="T3" fmla="*/ 3 h 63"/>
                    <a:gd name="T4" fmla="*/ 58 w 58"/>
                    <a:gd name="T5" fmla="*/ 47 h 63"/>
                    <a:gd name="T6" fmla="*/ 21 w 58"/>
                    <a:gd name="T7" fmla="*/ 63 h 63"/>
                    <a:gd name="T8" fmla="*/ 4 w 58"/>
                    <a:gd name="T9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63">
                      <a:moveTo>
                        <a:pt x="4" y="0"/>
                      </a:move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58" y="47"/>
                        <a:pt x="58" y="47"/>
                        <a:pt x="58" y="47"/>
                      </a:cubicBezTo>
                      <a:cubicBezTo>
                        <a:pt x="21" y="63"/>
                        <a:pt x="21" y="63"/>
                        <a:pt x="21" y="63"/>
                      </a:cubicBezTo>
                      <a:cubicBezTo>
                        <a:pt x="21" y="63"/>
                        <a:pt x="0" y="22"/>
                        <a:pt x="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26" name="í$1íḋe"/>
                <p:cNvSpPr>
                  <a:spLocks/>
                </p:cNvSpPr>
                <p:nvPr/>
              </p:nvSpPr>
              <p:spPr bwMode="auto">
                <a:xfrm>
                  <a:off x="5738208" y="2514951"/>
                  <a:ext cx="216742" cy="105592"/>
                </a:xfrm>
                <a:custGeom>
                  <a:avLst/>
                  <a:gdLst>
                    <a:gd name="T0" fmla="*/ 0 w 132"/>
                    <a:gd name="T1" fmla="*/ 64 h 64"/>
                    <a:gd name="T2" fmla="*/ 127 w 132"/>
                    <a:gd name="T3" fmla="*/ 19 h 64"/>
                    <a:gd name="T4" fmla="*/ 122 w 132"/>
                    <a:gd name="T5" fmla="*/ 9 h 64"/>
                    <a:gd name="T6" fmla="*/ 132 w 132"/>
                    <a:gd name="T7" fmla="*/ 12 h 64"/>
                    <a:gd name="T8" fmla="*/ 115 w 132"/>
                    <a:gd name="T9" fmla="*/ 0 h 64"/>
                    <a:gd name="T10" fmla="*/ 115 w 132"/>
                    <a:gd name="T11" fmla="*/ 18 h 64"/>
                    <a:gd name="T12" fmla="*/ 0 w 132"/>
                    <a:gd name="T13" fmla="*/ 6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" h="64">
                      <a:moveTo>
                        <a:pt x="0" y="64"/>
                      </a:moveTo>
                      <a:cubicBezTo>
                        <a:pt x="0" y="64"/>
                        <a:pt x="114" y="34"/>
                        <a:pt x="127" y="19"/>
                      </a:cubicBezTo>
                      <a:cubicBezTo>
                        <a:pt x="122" y="9"/>
                        <a:pt x="122" y="9"/>
                        <a:pt x="122" y="9"/>
                      </a:cubicBezTo>
                      <a:cubicBezTo>
                        <a:pt x="132" y="12"/>
                        <a:pt x="132" y="12"/>
                        <a:pt x="132" y="12"/>
                      </a:cubicBezTo>
                      <a:cubicBezTo>
                        <a:pt x="132" y="12"/>
                        <a:pt x="118" y="1"/>
                        <a:pt x="115" y="0"/>
                      </a:cubicBezTo>
                      <a:cubicBezTo>
                        <a:pt x="115" y="18"/>
                        <a:pt x="115" y="18"/>
                        <a:pt x="115" y="18"/>
                      </a:cubicBezTo>
                      <a:cubicBezTo>
                        <a:pt x="115" y="18"/>
                        <a:pt x="35" y="59"/>
                        <a:pt x="0" y="64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27" name="îṡľîḓe"/>
                <p:cNvSpPr>
                  <a:spLocks/>
                </p:cNvSpPr>
                <p:nvPr/>
              </p:nvSpPr>
              <p:spPr bwMode="auto">
                <a:xfrm>
                  <a:off x="5736124" y="1991158"/>
                  <a:ext cx="606460" cy="518930"/>
                </a:xfrm>
                <a:custGeom>
                  <a:avLst/>
                  <a:gdLst>
                    <a:gd name="T0" fmla="*/ 122 w 369"/>
                    <a:gd name="T1" fmla="*/ 7 h 316"/>
                    <a:gd name="T2" fmla="*/ 112 w 369"/>
                    <a:gd name="T3" fmla="*/ 190 h 316"/>
                    <a:gd name="T4" fmla="*/ 336 w 369"/>
                    <a:gd name="T5" fmla="*/ 159 h 316"/>
                    <a:gd name="T6" fmla="*/ 369 w 369"/>
                    <a:gd name="T7" fmla="*/ 188 h 316"/>
                    <a:gd name="T8" fmla="*/ 86 w 369"/>
                    <a:gd name="T9" fmla="*/ 235 h 316"/>
                    <a:gd name="T10" fmla="*/ 122 w 369"/>
                    <a:gd name="T11" fmla="*/ 7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9" h="316">
                      <a:moveTo>
                        <a:pt x="122" y="7"/>
                      </a:moveTo>
                      <a:cubicBezTo>
                        <a:pt x="143" y="12"/>
                        <a:pt x="70" y="113"/>
                        <a:pt x="112" y="190"/>
                      </a:cubicBezTo>
                      <a:cubicBezTo>
                        <a:pt x="148" y="256"/>
                        <a:pt x="255" y="204"/>
                        <a:pt x="336" y="159"/>
                      </a:cubicBezTo>
                      <a:cubicBezTo>
                        <a:pt x="336" y="159"/>
                        <a:pt x="350" y="183"/>
                        <a:pt x="369" y="188"/>
                      </a:cubicBezTo>
                      <a:cubicBezTo>
                        <a:pt x="369" y="188"/>
                        <a:pt x="159" y="316"/>
                        <a:pt x="86" y="235"/>
                      </a:cubicBezTo>
                      <a:cubicBezTo>
                        <a:pt x="0" y="140"/>
                        <a:pt x="86" y="0"/>
                        <a:pt x="122" y="7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28" name="ï$ļïḋé"/>
                <p:cNvSpPr>
                  <a:spLocks/>
                </p:cNvSpPr>
                <p:nvPr/>
              </p:nvSpPr>
              <p:spPr bwMode="auto">
                <a:xfrm>
                  <a:off x="5706947" y="2023809"/>
                  <a:ext cx="191733" cy="371656"/>
                </a:xfrm>
                <a:custGeom>
                  <a:avLst/>
                  <a:gdLst>
                    <a:gd name="T0" fmla="*/ 110 w 117"/>
                    <a:gd name="T1" fmla="*/ 0 h 226"/>
                    <a:gd name="T2" fmla="*/ 117 w 117"/>
                    <a:gd name="T3" fmla="*/ 226 h 226"/>
                    <a:gd name="T4" fmla="*/ 110 w 117"/>
                    <a:gd name="T5" fmla="*/ 0 h 2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7" h="226">
                      <a:moveTo>
                        <a:pt x="110" y="0"/>
                      </a:moveTo>
                      <a:cubicBezTo>
                        <a:pt x="110" y="0"/>
                        <a:pt x="0" y="126"/>
                        <a:pt x="117" y="226"/>
                      </a:cubicBezTo>
                      <a:cubicBezTo>
                        <a:pt x="117" y="226"/>
                        <a:pt x="13" y="152"/>
                        <a:pt x="110" y="0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29" name="îṡļíḍé"/>
                <p:cNvSpPr>
                  <a:spLocks/>
                </p:cNvSpPr>
                <p:nvPr/>
              </p:nvSpPr>
              <p:spPr bwMode="auto">
                <a:xfrm>
                  <a:off x="6281452" y="2140516"/>
                  <a:ext cx="174366" cy="169503"/>
                </a:xfrm>
                <a:custGeom>
                  <a:avLst/>
                  <a:gdLst>
                    <a:gd name="T0" fmla="*/ 4 w 106"/>
                    <a:gd name="T1" fmla="*/ 68 h 103"/>
                    <a:gd name="T2" fmla="*/ 17 w 106"/>
                    <a:gd name="T3" fmla="*/ 8 h 103"/>
                    <a:gd name="T4" fmla="*/ 43 w 106"/>
                    <a:gd name="T5" fmla="*/ 10 h 103"/>
                    <a:gd name="T6" fmla="*/ 76 w 106"/>
                    <a:gd name="T7" fmla="*/ 20 h 103"/>
                    <a:gd name="T8" fmla="*/ 97 w 106"/>
                    <a:gd name="T9" fmla="*/ 59 h 103"/>
                    <a:gd name="T10" fmla="*/ 81 w 106"/>
                    <a:gd name="T11" fmla="*/ 56 h 103"/>
                    <a:gd name="T12" fmla="*/ 55 w 106"/>
                    <a:gd name="T13" fmla="*/ 49 h 103"/>
                    <a:gd name="T14" fmla="*/ 37 w 106"/>
                    <a:gd name="T15" fmla="*/ 97 h 103"/>
                    <a:gd name="T16" fmla="*/ 4 w 106"/>
                    <a:gd name="T17" fmla="*/ 68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103">
                      <a:moveTo>
                        <a:pt x="4" y="68"/>
                      </a:moveTo>
                      <a:cubicBezTo>
                        <a:pt x="4" y="68"/>
                        <a:pt x="0" y="19"/>
                        <a:pt x="17" y="8"/>
                      </a:cubicBezTo>
                      <a:cubicBezTo>
                        <a:pt x="17" y="8"/>
                        <a:pt x="33" y="0"/>
                        <a:pt x="43" y="10"/>
                      </a:cubicBezTo>
                      <a:cubicBezTo>
                        <a:pt x="43" y="10"/>
                        <a:pt x="72" y="3"/>
                        <a:pt x="76" y="20"/>
                      </a:cubicBezTo>
                      <a:cubicBezTo>
                        <a:pt x="76" y="20"/>
                        <a:pt x="106" y="27"/>
                        <a:pt x="97" y="59"/>
                      </a:cubicBezTo>
                      <a:cubicBezTo>
                        <a:pt x="97" y="59"/>
                        <a:pt x="88" y="67"/>
                        <a:pt x="81" y="56"/>
                      </a:cubicBezTo>
                      <a:cubicBezTo>
                        <a:pt x="75" y="45"/>
                        <a:pt x="59" y="31"/>
                        <a:pt x="55" y="49"/>
                      </a:cubicBezTo>
                      <a:cubicBezTo>
                        <a:pt x="52" y="67"/>
                        <a:pt x="61" y="91"/>
                        <a:pt x="37" y="97"/>
                      </a:cubicBezTo>
                      <a:cubicBezTo>
                        <a:pt x="13" y="103"/>
                        <a:pt x="4" y="82"/>
                        <a:pt x="4" y="68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30" name="ïśļíḍe"/>
                <p:cNvSpPr>
                  <a:spLocks/>
                </p:cNvSpPr>
                <p:nvPr/>
              </p:nvSpPr>
              <p:spPr bwMode="auto">
                <a:xfrm>
                  <a:off x="6317576" y="2171776"/>
                  <a:ext cx="106981" cy="106981"/>
                </a:xfrm>
                <a:custGeom>
                  <a:avLst/>
                  <a:gdLst>
                    <a:gd name="T0" fmla="*/ 64 w 65"/>
                    <a:gd name="T1" fmla="*/ 35 h 65"/>
                    <a:gd name="T2" fmla="*/ 30 w 65"/>
                    <a:gd name="T3" fmla="*/ 64 h 65"/>
                    <a:gd name="T4" fmla="*/ 1 w 65"/>
                    <a:gd name="T5" fmla="*/ 30 h 65"/>
                    <a:gd name="T6" fmla="*/ 35 w 65"/>
                    <a:gd name="T7" fmla="*/ 1 h 65"/>
                    <a:gd name="T8" fmla="*/ 64 w 65"/>
                    <a:gd name="T9" fmla="*/ 3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65">
                      <a:moveTo>
                        <a:pt x="64" y="35"/>
                      </a:moveTo>
                      <a:cubicBezTo>
                        <a:pt x="62" y="52"/>
                        <a:pt x="47" y="65"/>
                        <a:pt x="30" y="64"/>
                      </a:cubicBezTo>
                      <a:cubicBezTo>
                        <a:pt x="13" y="62"/>
                        <a:pt x="0" y="47"/>
                        <a:pt x="1" y="30"/>
                      </a:cubicBezTo>
                      <a:cubicBezTo>
                        <a:pt x="2" y="13"/>
                        <a:pt x="17" y="0"/>
                        <a:pt x="35" y="1"/>
                      </a:cubicBezTo>
                      <a:cubicBezTo>
                        <a:pt x="52" y="2"/>
                        <a:pt x="65" y="17"/>
                        <a:pt x="64" y="35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31" name="íṡḻïḋe"/>
                <p:cNvSpPr>
                  <a:spLocks/>
                </p:cNvSpPr>
                <p:nvPr/>
              </p:nvSpPr>
              <p:spPr bwMode="auto">
                <a:xfrm>
                  <a:off x="6337721" y="2191922"/>
                  <a:ext cx="67384" cy="67384"/>
                </a:xfrm>
                <a:custGeom>
                  <a:avLst/>
                  <a:gdLst>
                    <a:gd name="T0" fmla="*/ 40 w 41"/>
                    <a:gd name="T1" fmla="*/ 22 h 41"/>
                    <a:gd name="T2" fmla="*/ 19 w 41"/>
                    <a:gd name="T3" fmla="*/ 40 h 41"/>
                    <a:gd name="T4" fmla="*/ 1 w 41"/>
                    <a:gd name="T5" fmla="*/ 19 h 41"/>
                    <a:gd name="T6" fmla="*/ 22 w 41"/>
                    <a:gd name="T7" fmla="*/ 1 h 41"/>
                    <a:gd name="T8" fmla="*/ 40 w 41"/>
                    <a:gd name="T9" fmla="*/ 22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40" y="22"/>
                      </a:moveTo>
                      <a:cubicBezTo>
                        <a:pt x="39" y="33"/>
                        <a:pt x="30" y="41"/>
                        <a:pt x="19" y="40"/>
                      </a:cubicBezTo>
                      <a:cubicBezTo>
                        <a:pt x="8" y="39"/>
                        <a:pt x="0" y="30"/>
                        <a:pt x="1" y="19"/>
                      </a:cubicBezTo>
                      <a:cubicBezTo>
                        <a:pt x="1" y="8"/>
                        <a:pt x="11" y="0"/>
                        <a:pt x="22" y="1"/>
                      </a:cubicBezTo>
                      <a:cubicBezTo>
                        <a:pt x="33" y="2"/>
                        <a:pt x="41" y="11"/>
                        <a:pt x="40" y="22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165" name="iṣ1íḋê"/>
              <p:cNvGrpSpPr/>
              <p:nvPr/>
            </p:nvGrpSpPr>
            <p:grpSpPr>
              <a:xfrm>
                <a:off x="7358312" y="2496370"/>
                <a:ext cx="985063" cy="735671"/>
                <a:chOff x="4389825" y="2066879"/>
                <a:chExt cx="985063" cy="735671"/>
              </a:xfrm>
            </p:grpSpPr>
            <p:sp>
              <p:nvSpPr>
                <p:cNvPr id="166" name="iŝḻiḑè"/>
                <p:cNvSpPr>
                  <a:spLocks/>
                </p:cNvSpPr>
                <p:nvPr/>
              </p:nvSpPr>
              <p:spPr bwMode="auto">
                <a:xfrm>
                  <a:off x="4942794" y="2147462"/>
                  <a:ext cx="182702" cy="167419"/>
                </a:xfrm>
                <a:custGeom>
                  <a:avLst/>
                  <a:gdLst>
                    <a:gd name="T0" fmla="*/ 104 w 111"/>
                    <a:gd name="T1" fmla="*/ 57 h 102"/>
                    <a:gd name="T2" fmla="*/ 39 w 111"/>
                    <a:gd name="T3" fmla="*/ 6 h 102"/>
                    <a:gd name="T4" fmla="*/ 18 w 111"/>
                    <a:gd name="T5" fmla="*/ 8 h 102"/>
                    <a:gd name="T6" fmla="*/ 6 w 111"/>
                    <a:gd name="T7" fmla="*/ 23 h 102"/>
                    <a:gd name="T8" fmla="*/ 8 w 111"/>
                    <a:gd name="T9" fmla="*/ 45 h 102"/>
                    <a:gd name="T10" fmla="*/ 9 w 111"/>
                    <a:gd name="T11" fmla="*/ 46 h 102"/>
                    <a:gd name="T12" fmla="*/ 12 w 111"/>
                    <a:gd name="T13" fmla="*/ 38 h 102"/>
                    <a:gd name="T14" fmla="*/ 23 w 111"/>
                    <a:gd name="T15" fmla="*/ 24 h 102"/>
                    <a:gd name="T16" fmla="*/ 40 w 111"/>
                    <a:gd name="T17" fmla="*/ 21 h 102"/>
                    <a:gd name="T18" fmla="*/ 89 w 111"/>
                    <a:gd name="T19" fmla="*/ 59 h 102"/>
                    <a:gd name="T20" fmla="*/ 89 w 111"/>
                    <a:gd name="T21" fmla="*/ 77 h 102"/>
                    <a:gd name="T22" fmla="*/ 79 w 111"/>
                    <a:gd name="T23" fmla="*/ 91 h 102"/>
                    <a:gd name="T24" fmla="*/ 72 w 111"/>
                    <a:gd name="T25" fmla="*/ 96 h 102"/>
                    <a:gd name="T26" fmla="*/ 72 w 111"/>
                    <a:gd name="T27" fmla="*/ 96 h 102"/>
                    <a:gd name="T28" fmla="*/ 94 w 111"/>
                    <a:gd name="T29" fmla="*/ 94 h 102"/>
                    <a:gd name="T30" fmla="*/ 106 w 111"/>
                    <a:gd name="T31" fmla="*/ 79 h 102"/>
                    <a:gd name="T32" fmla="*/ 104 w 111"/>
                    <a:gd name="T33" fmla="*/ 57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" h="102">
                      <a:moveTo>
                        <a:pt x="104" y="57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3" y="0"/>
                        <a:pt x="23" y="2"/>
                        <a:pt x="18" y="8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0" y="30"/>
                        <a:pt x="1" y="40"/>
                        <a:pt x="8" y="45"/>
                      </a:cubicBezTo>
                      <a:cubicBezTo>
                        <a:pt x="9" y="46"/>
                        <a:pt x="9" y="46"/>
                        <a:pt x="9" y="46"/>
                      </a:cubicBezTo>
                      <a:cubicBezTo>
                        <a:pt x="9" y="43"/>
                        <a:pt x="10" y="40"/>
                        <a:pt x="12" y="38"/>
                      </a:cubicBezTo>
                      <a:cubicBezTo>
                        <a:pt x="23" y="24"/>
                        <a:pt x="23" y="24"/>
                        <a:pt x="23" y="24"/>
                      </a:cubicBezTo>
                      <a:cubicBezTo>
                        <a:pt x="27" y="18"/>
                        <a:pt x="35" y="17"/>
                        <a:pt x="40" y="21"/>
                      </a:cubicBezTo>
                      <a:cubicBezTo>
                        <a:pt x="89" y="59"/>
                        <a:pt x="89" y="59"/>
                        <a:pt x="89" y="59"/>
                      </a:cubicBezTo>
                      <a:cubicBezTo>
                        <a:pt x="94" y="63"/>
                        <a:pt x="94" y="72"/>
                        <a:pt x="89" y="77"/>
                      </a:cubicBezTo>
                      <a:cubicBezTo>
                        <a:pt x="79" y="91"/>
                        <a:pt x="79" y="91"/>
                        <a:pt x="79" y="91"/>
                      </a:cubicBezTo>
                      <a:cubicBezTo>
                        <a:pt x="77" y="93"/>
                        <a:pt x="74" y="95"/>
                        <a:pt x="72" y="96"/>
                      </a:cubicBezTo>
                      <a:cubicBezTo>
                        <a:pt x="72" y="96"/>
                        <a:pt x="72" y="96"/>
                        <a:pt x="72" y="96"/>
                      </a:cubicBezTo>
                      <a:cubicBezTo>
                        <a:pt x="79" y="102"/>
                        <a:pt x="89" y="101"/>
                        <a:pt x="94" y="94"/>
                      </a:cubicBezTo>
                      <a:cubicBezTo>
                        <a:pt x="106" y="79"/>
                        <a:pt x="106" y="79"/>
                        <a:pt x="106" y="79"/>
                      </a:cubicBezTo>
                      <a:cubicBezTo>
                        <a:pt x="111" y="72"/>
                        <a:pt x="110" y="62"/>
                        <a:pt x="104" y="57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67" name="íšlîḍé"/>
                <p:cNvSpPr>
                  <a:spLocks/>
                </p:cNvSpPr>
                <p:nvPr/>
              </p:nvSpPr>
              <p:spPr bwMode="auto">
                <a:xfrm>
                  <a:off x="4931679" y="2139126"/>
                  <a:ext cx="182007" cy="166030"/>
                </a:xfrm>
                <a:custGeom>
                  <a:avLst/>
                  <a:gdLst>
                    <a:gd name="T0" fmla="*/ 103 w 111"/>
                    <a:gd name="T1" fmla="*/ 56 h 101"/>
                    <a:gd name="T2" fmla="*/ 39 w 111"/>
                    <a:gd name="T3" fmla="*/ 5 h 101"/>
                    <a:gd name="T4" fmla="*/ 17 w 111"/>
                    <a:gd name="T5" fmla="*/ 7 h 101"/>
                    <a:gd name="T6" fmla="*/ 5 w 111"/>
                    <a:gd name="T7" fmla="*/ 23 h 101"/>
                    <a:gd name="T8" fmla="*/ 8 w 111"/>
                    <a:gd name="T9" fmla="*/ 44 h 101"/>
                    <a:gd name="T10" fmla="*/ 8 w 111"/>
                    <a:gd name="T11" fmla="*/ 45 h 101"/>
                    <a:gd name="T12" fmla="*/ 12 w 111"/>
                    <a:gd name="T13" fmla="*/ 37 h 101"/>
                    <a:gd name="T14" fmla="*/ 22 w 111"/>
                    <a:gd name="T15" fmla="*/ 24 h 101"/>
                    <a:gd name="T16" fmla="*/ 40 w 111"/>
                    <a:gd name="T17" fmla="*/ 20 h 101"/>
                    <a:gd name="T18" fmla="*/ 88 w 111"/>
                    <a:gd name="T19" fmla="*/ 59 h 101"/>
                    <a:gd name="T20" fmla="*/ 89 w 111"/>
                    <a:gd name="T21" fmla="*/ 77 h 101"/>
                    <a:gd name="T22" fmla="*/ 78 w 111"/>
                    <a:gd name="T23" fmla="*/ 90 h 101"/>
                    <a:gd name="T24" fmla="*/ 71 w 111"/>
                    <a:gd name="T25" fmla="*/ 95 h 101"/>
                    <a:gd name="T26" fmla="*/ 72 w 111"/>
                    <a:gd name="T27" fmla="*/ 96 h 101"/>
                    <a:gd name="T28" fmla="*/ 94 w 111"/>
                    <a:gd name="T29" fmla="*/ 93 h 101"/>
                    <a:gd name="T30" fmla="*/ 106 w 111"/>
                    <a:gd name="T31" fmla="*/ 78 h 101"/>
                    <a:gd name="T32" fmla="*/ 103 w 111"/>
                    <a:gd name="T33" fmla="*/ 56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" h="101">
                      <a:moveTo>
                        <a:pt x="103" y="56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32" y="0"/>
                        <a:pt x="23" y="1"/>
                        <a:pt x="17" y="7"/>
                      </a:cubicBezTo>
                      <a:cubicBezTo>
                        <a:pt x="5" y="23"/>
                        <a:pt x="5" y="23"/>
                        <a:pt x="5" y="23"/>
                      </a:cubicBezTo>
                      <a:cubicBezTo>
                        <a:pt x="0" y="29"/>
                        <a:pt x="1" y="39"/>
                        <a:pt x="8" y="44"/>
                      </a:cubicBezTo>
                      <a:cubicBezTo>
                        <a:pt x="8" y="45"/>
                        <a:pt x="8" y="45"/>
                        <a:pt x="8" y="45"/>
                      </a:cubicBezTo>
                      <a:cubicBezTo>
                        <a:pt x="9" y="42"/>
                        <a:pt x="10" y="39"/>
                        <a:pt x="12" y="37"/>
                      </a:cubicBezTo>
                      <a:cubicBezTo>
                        <a:pt x="22" y="24"/>
                        <a:pt x="22" y="24"/>
                        <a:pt x="22" y="24"/>
                      </a:cubicBezTo>
                      <a:cubicBezTo>
                        <a:pt x="27" y="18"/>
                        <a:pt x="35" y="16"/>
                        <a:pt x="40" y="20"/>
                      </a:cubicBezTo>
                      <a:cubicBezTo>
                        <a:pt x="88" y="59"/>
                        <a:pt x="88" y="59"/>
                        <a:pt x="88" y="59"/>
                      </a:cubicBezTo>
                      <a:cubicBezTo>
                        <a:pt x="93" y="63"/>
                        <a:pt x="94" y="71"/>
                        <a:pt x="89" y="77"/>
                      </a:cubicBezTo>
                      <a:cubicBezTo>
                        <a:pt x="78" y="90"/>
                        <a:pt x="78" y="90"/>
                        <a:pt x="78" y="90"/>
                      </a:cubicBezTo>
                      <a:cubicBezTo>
                        <a:pt x="76" y="93"/>
                        <a:pt x="74" y="94"/>
                        <a:pt x="71" y="95"/>
                      </a:cubicBezTo>
                      <a:cubicBezTo>
                        <a:pt x="72" y="96"/>
                        <a:pt x="72" y="96"/>
                        <a:pt x="72" y="96"/>
                      </a:cubicBezTo>
                      <a:cubicBezTo>
                        <a:pt x="79" y="101"/>
                        <a:pt x="88" y="100"/>
                        <a:pt x="94" y="93"/>
                      </a:cubicBezTo>
                      <a:cubicBezTo>
                        <a:pt x="106" y="78"/>
                        <a:pt x="106" y="78"/>
                        <a:pt x="106" y="78"/>
                      </a:cubicBezTo>
                      <a:cubicBezTo>
                        <a:pt x="111" y="71"/>
                        <a:pt x="110" y="61"/>
                        <a:pt x="103" y="56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68" name="ïṥļiḍê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724556" cy="700937"/>
                </a:xfrm>
                <a:custGeom>
                  <a:avLst/>
                  <a:gdLst>
                    <a:gd name="T0" fmla="*/ 286 w 441"/>
                    <a:gd name="T1" fmla="*/ 419 h 427"/>
                    <a:gd name="T2" fmla="*/ 264 w 441"/>
                    <a:gd name="T3" fmla="*/ 422 h 427"/>
                    <a:gd name="T4" fmla="*/ 8 w 441"/>
                    <a:gd name="T5" fmla="*/ 219 h 427"/>
                    <a:gd name="T6" fmla="*/ 6 w 441"/>
                    <a:gd name="T7" fmla="*/ 197 h 427"/>
                    <a:gd name="T8" fmla="*/ 156 w 441"/>
                    <a:gd name="T9" fmla="*/ 8 h 427"/>
                    <a:gd name="T10" fmla="*/ 178 w 441"/>
                    <a:gd name="T11" fmla="*/ 5 h 427"/>
                    <a:gd name="T12" fmla="*/ 434 w 441"/>
                    <a:gd name="T13" fmla="*/ 208 h 427"/>
                    <a:gd name="T14" fmla="*/ 436 w 441"/>
                    <a:gd name="T15" fmla="*/ 230 h 427"/>
                    <a:gd name="T16" fmla="*/ 286 w 441"/>
                    <a:gd name="T17" fmla="*/ 419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1" h="427">
                      <a:moveTo>
                        <a:pt x="286" y="419"/>
                      </a:moveTo>
                      <a:cubicBezTo>
                        <a:pt x="280" y="426"/>
                        <a:pt x="270" y="427"/>
                        <a:pt x="264" y="422"/>
                      </a:cubicBezTo>
                      <a:cubicBezTo>
                        <a:pt x="8" y="219"/>
                        <a:pt x="8" y="219"/>
                        <a:pt x="8" y="219"/>
                      </a:cubicBezTo>
                      <a:cubicBezTo>
                        <a:pt x="2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8" y="5"/>
                      </a:cubicBezTo>
                      <a:cubicBezTo>
                        <a:pt x="434" y="208"/>
                        <a:pt x="434" y="208"/>
                        <a:pt x="434" y="208"/>
                      </a:cubicBezTo>
                      <a:cubicBezTo>
                        <a:pt x="440" y="214"/>
                        <a:pt x="441" y="223"/>
                        <a:pt x="436" y="230"/>
                      </a:cubicBezTo>
                      <a:lnTo>
                        <a:pt x="286" y="419"/>
                      </a:ln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69" name="ïsḷîḑê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694685" cy="676623"/>
                </a:xfrm>
                <a:custGeom>
                  <a:avLst/>
                  <a:gdLst>
                    <a:gd name="T0" fmla="*/ 267 w 423"/>
                    <a:gd name="T1" fmla="*/ 404 h 412"/>
                    <a:gd name="T2" fmla="*/ 246 w 423"/>
                    <a:gd name="T3" fmla="*/ 407 h 412"/>
                    <a:gd name="T4" fmla="*/ 8 w 423"/>
                    <a:gd name="T5" fmla="*/ 218 h 412"/>
                    <a:gd name="T6" fmla="*/ 6 w 423"/>
                    <a:gd name="T7" fmla="*/ 197 h 412"/>
                    <a:gd name="T8" fmla="*/ 156 w 423"/>
                    <a:gd name="T9" fmla="*/ 8 h 412"/>
                    <a:gd name="T10" fmla="*/ 177 w 423"/>
                    <a:gd name="T11" fmla="*/ 5 h 412"/>
                    <a:gd name="T12" fmla="*/ 415 w 423"/>
                    <a:gd name="T13" fmla="*/ 194 h 412"/>
                    <a:gd name="T14" fmla="*/ 417 w 423"/>
                    <a:gd name="T15" fmla="*/ 215 h 412"/>
                    <a:gd name="T16" fmla="*/ 267 w 423"/>
                    <a:gd name="T17" fmla="*/ 404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3" h="412">
                      <a:moveTo>
                        <a:pt x="267" y="404"/>
                      </a:moveTo>
                      <a:cubicBezTo>
                        <a:pt x="261" y="411"/>
                        <a:pt x="252" y="412"/>
                        <a:pt x="246" y="407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5" y="194"/>
                        <a:pt x="415" y="194"/>
                        <a:pt x="415" y="194"/>
                      </a:cubicBezTo>
                      <a:cubicBezTo>
                        <a:pt x="422" y="199"/>
                        <a:pt x="423" y="209"/>
                        <a:pt x="417" y="215"/>
                      </a:cubicBezTo>
                      <a:lnTo>
                        <a:pt x="267" y="404"/>
                      </a:ln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70" name="îSḻíḋè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694685" cy="676623"/>
                </a:xfrm>
                <a:custGeom>
                  <a:avLst/>
                  <a:gdLst>
                    <a:gd name="T0" fmla="*/ 267 w 423"/>
                    <a:gd name="T1" fmla="*/ 404 h 412"/>
                    <a:gd name="T2" fmla="*/ 246 w 423"/>
                    <a:gd name="T3" fmla="*/ 407 h 412"/>
                    <a:gd name="T4" fmla="*/ 8 w 423"/>
                    <a:gd name="T5" fmla="*/ 218 h 412"/>
                    <a:gd name="T6" fmla="*/ 6 w 423"/>
                    <a:gd name="T7" fmla="*/ 197 h 412"/>
                    <a:gd name="T8" fmla="*/ 156 w 423"/>
                    <a:gd name="T9" fmla="*/ 8 h 412"/>
                    <a:gd name="T10" fmla="*/ 177 w 423"/>
                    <a:gd name="T11" fmla="*/ 5 h 412"/>
                    <a:gd name="T12" fmla="*/ 415 w 423"/>
                    <a:gd name="T13" fmla="*/ 194 h 412"/>
                    <a:gd name="T14" fmla="*/ 417 w 423"/>
                    <a:gd name="T15" fmla="*/ 215 h 412"/>
                    <a:gd name="T16" fmla="*/ 267 w 423"/>
                    <a:gd name="T17" fmla="*/ 404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3" h="412">
                      <a:moveTo>
                        <a:pt x="267" y="404"/>
                      </a:moveTo>
                      <a:cubicBezTo>
                        <a:pt x="261" y="411"/>
                        <a:pt x="252" y="412"/>
                        <a:pt x="246" y="407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5" y="194"/>
                        <a:pt x="415" y="194"/>
                        <a:pt x="415" y="194"/>
                      </a:cubicBezTo>
                      <a:cubicBezTo>
                        <a:pt x="422" y="199"/>
                        <a:pt x="423" y="209"/>
                        <a:pt x="417" y="215"/>
                      </a:cubicBezTo>
                      <a:lnTo>
                        <a:pt x="267" y="404"/>
                      </a:lnTo>
                      <a:close/>
                    </a:path>
                  </a:pathLst>
                </a:custGeom>
                <a:noFill/>
                <a:ln w="14288" cap="flat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71" name="iš1íḓé"/>
                <p:cNvSpPr>
                  <a:spLocks/>
                </p:cNvSpPr>
                <p:nvPr/>
              </p:nvSpPr>
              <p:spPr bwMode="auto">
                <a:xfrm>
                  <a:off x="4521120" y="2066879"/>
                  <a:ext cx="698158" cy="681486"/>
                </a:xfrm>
                <a:custGeom>
                  <a:avLst/>
                  <a:gdLst>
                    <a:gd name="T0" fmla="*/ 269 w 425"/>
                    <a:gd name="T1" fmla="*/ 406 h 415"/>
                    <a:gd name="T2" fmla="*/ 248 w 425"/>
                    <a:gd name="T3" fmla="*/ 409 h 415"/>
                    <a:gd name="T4" fmla="*/ 8 w 425"/>
                    <a:gd name="T5" fmla="*/ 218 h 415"/>
                    <a:gd name="T6" fmla="*/ 6 w 425"/>
                    <a:gd name="T7" fmla="*/ 197 h 415"/>
                    <a:gd name="T8" fmla="*/ 156 w 425"/>
                    <a:gd name="T9" fmla="*/ 8 h 415"/>
                    <a:gd name="T10" fmla="*/ 177 w 425"/>
                    <a:gd name="T11" fmla="*/ 5 h 415"/>
                    <a:gd name="T12" fmla="*/ 418 w 425"/>
                    <a:gd name="T13" fmla="*/ 196 h 415"/>
                    <a:gd name="T14" fmla="*/ 419 w 425"/>
                    <a:gd name="T15" fmla="*/ 217 h 415"/>
                    <a:gd name="T16" fmla="*/ 269 w 425"/>
                    <a:gd name="T17" fmla="*/ 406 h 4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5" h="415">
                      <a:moveTo>
                        <a:pt x="269" y="406"/>
                      </a:moveTo>
                      <a:cubicBezTo>
                        <a:pt x="264" y="413"/>
                        <a:pt x="254" y="415"/>
                        <a:pt x="248" y="409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8" y="196"/>
                        <a:pt x="418" y="196"/>
                        <a:pt x="418" y="196"/>
                      </a:cubicBezTo>
                      <a:cubicBezTo>
                        <a:pt x="424" y="201"/>
                        <a:pt x="425" y="211"/>
                        <a:pt x="419" y="217"/>
                      </a:cubicBezTo>
                      <a:lnTo>
                        <a:pt x="269" y="406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72" name="ïṥḻiḓé"/>
                <p:cNvSpPr>
                  <a:spLocks/>
                </p:cNvSpPr>
                <p:nvPr/>
              </p:nvSpPr>
              <p:spPr bwMode="auto">
                <a:xfrm>
                  <a:off x="4553770" y="2099529"/>
                  <a:ext cx="617575" cy="602986"/>
                </a:xfrm>
                <a:custGeom>
                  <a:avLst/>
                  <a:gdLst>
                    <a:gd name="T0" fmla="*/ 237 w 376"/>
                    <a:gd name="T1" fmla="*/ 360 h 367"/>
                    <a:gd name="T2" fmla="*/ 218 w 376"/>
                    <a:gd name="T3" fmla="*/ 363 h 367"/>
                    <a:gd name="T4" fmla="*/ 6 w 376"/>
                    <a:gd name="T5" fmla="*/ 194 h 367"/>
                    <a:gd name="T6" fmla="*/ 5 w 376"/>
                    <a:gd name="T7" fmla="*/ 175 h 367"/>
                    <a:gd name="T8" fmla="*/ 139 w 376"/>
                    <a:gd name="T9" fmla="*/ 7 h 367"/>
                    <a:gd name="T10" fmla="*/ 158 w 376"/>
                    <a:gd name="T11" fmla="*/ 4 h 367"/>
                    <a:gd name="T12" fmla="*/ 369 w 376"/>
                    <a:gd name="T13" fmla="*/ 172 h 367"/>
                    <a:gd name="T14" fmla="*/ 371 w 376"/>
                    <a:gd name="T15" fmla="*/ 191 h 367"/>
                    <a:gd name="T16" fmla="*/ 237 w 376"/>
                    <a:gd name="T17" fmla="*/ 360 h 3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6" h="367">
                      <a:moveTo>
                        <a:pt x="237" y="360"/>
                      </a:moveTo>
                      <a:cubicBezTo>
                        <a:pt x="232" y="366"/>
                        <a:pt x="223" y="367"/>
                        <a:pt x="218" y="363"/>
                      </a:cubicBezTo>
                      <a:cubicBezTo>
                        <a:pt x="6" y="194"/>
                        <a:pt x="6" y="194"/>
                        <a:pt x="6" y="194"/>
                      </a:cubicBezTo>
                      <a:cubicBezTo>
                        <a:pt x="1" y="190"/>
                        <a:pt x="0" y="181"/>
                        <a:pt x="5" y="175"/>
                      </a:cubicBezTo>
                      <a:cubicBezTo>
                        <a:pt x="139" y="7"/>
                        <a:pt x="139" y="7"/>
                        <a:pt x="139" y="7"/>
                      </a:cubicBezTo>
                      <a:cubicBezTo>
                        <a:pt x="144" y="1"/>
                        <a:pt x="152" y="0"/>
                        <a:pt x="158" y="4"/>
                      </a:cubicBezTo>
                      <a:cubicBezTo>
                        <a:pt x="369" y="172"/>
                        <a:pt x="369" y="172"/>
                        <a:pt x="369" y="172"/>
                      </a:cubicBezTo>
                      <a:cubicBezTo>
                        <a:pt x="375" y="177"/>
                        <a:pt x="376" y="185"/>
                        <a:pt x="371" y="191"/>
                      </a:cubicBezTo>
                      <a:lnTo>
                        <a:pt x="237" y="36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73" name="íṡḷïḓê"/>
                <p:cNvSpPr>
                  <a:spLocks/>
                </p:cNvSpPr>
                <p:nvPr/>
              </p:nvSpPr>
              <p:spPr bwMode="auto">
                <a:xfrm>
                  <a:off x="5296389" y="2401717"/>
                  <a:ext cx="42376" cy="72247"/>
                </a:xfrm>
                <a:custGeom>
                  <a:avLst/>
                  <a:gdLst>
                    <a:gd name="T0" fmla="*/ 6 w 26"/>
                    <a:gd name="T1" fmla="*/ 16 h 44"/>
                    <a:gd name="T2" fmla="*/ 11 w 26"/>
                    <a:gd name="T3" fmla="*/ 34 h 44"/>
                    <a:gd name="T4" fmla="*/ 26 w 26"/>
                    <a:gd name="T5" fmla="*/ 34 h 44"/>
                    <a:gd name="T6" fmla="*/ 18 w 26"/>
                    <a:gd name="T7" fmla="*/ 8 h 44"/>
                    <a:gd name="T8" fmla="*/ 6 w 26"/>
                    <a:gd name="T9" fmla="*/ 16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44">
                      <a:moveTo>
                        <a:pt x="6" y="16"/>
                      </a:moveTo>
                      <a:cubicBezTo>
                        <a:pt x="9" y="21"/>
                        <a:pt x="10" y="27"/>
                        <a:pt x="11" y="34"/>
                      </a:cubicBezTo>
                      <a:cubicBezTo>
                        <a:pt x="11" y="44"/>
                        <a:pt x="26" y="44"/>
                        <a:pt x="26" y="34"/>
                      </a:cubicBezTo>
                      <a:cubicBezTo>
                        <a:pt x="25" y="25"/>
                        <a:pt x="23" y="16"/>
                        <a:pt x="18" y="8"/>
                      </a:cubicBezTo>
                      <a:cubicBezTo>
                        <a:pt x="13" y="0"/>
                        <a:pt x="0" y="7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74" name="îṡ1iďe"/>
                <p:cNvSpPr>
                  <a:spLocks/>
                </p:cNvSpPr>
                <p:nvPr/>
              </p:nvSpPr>
              <p:spPr bwMode="auto">
                <a:xfrm>
                  <a:off x="5342238" y="2403801"/>
                  <a:ext cx="32650" cy="60438"/>
                </a:xfrm>
                <a:custGeom>
                  <a:avLst/>
                  <a:gdLst>
                    <a:gd name="T0" fmla="*/ 3 w 20"/>
                    <a:gd name="T1" fmla="*/ 13 h 37"/>
                    <a:gd name="T2" fmla="*/ 5 w 20"/>
                    <a:gd name="T3" fmla="*/ 27 h 37"/>
                    <a:gd name="T4" fmla="*/ 20 w 20"/>
                    <a:gd name="T5" fmla="*/ 27 h 37"/>
                    <a:gd name="T6" fmla="*/ 17 w 20"/>
                    <a:gd name="T7" fmla="*/ 9 h 37"/>
                    <a:gd name="T8" fmla="*/ 3 w 20"/>
                    <a:gd name="T9" fmla="*/ 13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37">
                      <a:moveTo>
                        <a:pt x="3" y="13"/>
                      </a:moveTo>
                      <a:cubicBezTo>
                        <a:pt x="4" y="17"/>
                        <a:pt x="4" y="22"/>
                        <a:pt x="5" y="27"/>
                      </a:cubicBezTo>
                      <a:cubicBezTo>
                        <a:pt x="5" y="37"/>
                        <a:pt x="20" y="37"/>
                        <a:pt x="20" y="27"/>
                      </a:cubicBezTo>
                      <a:cubicBezTo>
                        <a:pt x="19" y="21"/>
                        <a:pt x="19" y="15"/>
                        <a:pt x="17" y="9"/>
                      </a:cubicBezTo>
                      <a:cubicBezTo>
                        <a:pt x="14" y="0"/>
                        <a:pt x="0" y="4"/>
                        <a:pt x="3" y="1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75" name="íŝ1ïḑè"/>
                <p:cNvSpPr>
                  <a:spLocks/>
                </p:cNvSpPr>
                <p:nvPr/>
              </p:nvSpPr>
              <p:spPr bwMode="auto">
                <a:xfrm>
                  <a:off x="4430811" y="2354479"/>
                  <a:ext cx="42376" cy="100035"/>
                </a:xfrm>
                <a:custGeom>
                  <a:avLst/>
                  <a:gdLst>
                    <a:gd name="T0" fmla="*/ 7 w 26"/>
                    <a:gd name="T1" fmla="*/ 9 h 61"/>
                    <a:gd name="T2" fmla="*/ 9 w 26"/>
                    <a:gd name="T3" fmla="*/ 53 h 61"/>
                    <a:gd name="T4" fmla="*/ 21 w 26"/>
                    <a:gd name="T5" fmla="*/ 45 h 61"/>
                    <a:gd name="T6" fmla="*/ 19 w 26"/>
                    <a:gd name="T7" fmla="*/ 17 h 61"/>
                    <a:gd name="T8" fmla="*/ 7 w 26"/>
                    <a:gd name="T9" fmla="*/ 9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61">
                      <a:moveTo>
                        <a:pt x="7" y="9"/>
                      </a:moveTo>
                      <a:cubicBezTo>
                        <a:pt x="0" y="24"/>
                        <a:pt x="2" y="38"/>
                        <a:pt x="9" y="53"/>
                      </a:cubicBezTo>
                      <a:cubicBezTo>
                        <a:pt x="13" y="61"/>
                        <a:pt x="26" y="54"/>
                        <a:pt x="21" y="45"/>
                      </a:cubicBezTo>
                      <a:cubicBezTo>
                        <a:pt x="17" y="36"/>
                        <a:pt x="15" y="26"/>
                        <a:pt x="19" y="17"/>
                      </a:cubicBezTo>
                      <a:cubicBezTo>
                        <a:pt x="23" y="8"/>
                        <a:pt x="11" y="0"/>
                        <a:pt x="7" y="9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76" name="íSļïḋé"/>
                <p:cNvSpPr>
                  <a:spLocks/>
                </p:cNvSpPr>
                <p:nvPr/>
              </p:nvSpPr>
              <p:spPr bwMode="auto">
                <a:xfrm>
                  <a:off x="4389825" y="2365594"/>
                  <a:ext cx="31261" cy="80583"/>
                </a:xfrm>
                <a:custGeom>
                  <a:avLst/>
                  <a:gdLst>
                    <a:gd name="T0" fmla="*/ 1 w 19"/>
                    <a:gd name="T1" fmla="*/ 10 h 49"/>
                    <a:gd name="T2" fmla="*/ 3 w 19"/>
                    <a:gd name="T3" fmla="*/ 40 h 49"/>
                    <a:gd name="T4" fmla="*/ 17 w 19"/>
                    <a:gd name="T5" fmla="*/ 36 h 49"/>
                    <a:gd name="T6" fmla="*/ 16 w 19"/>
                    <a:gd name="T7" fmla="*/ 10 h 49"/>
                    <a:gd name="T8" fmla="*/ 1 w 19"/>
                    <a:gd name="T9" fmla="*/ 1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49">
                      <a:moveTo>
                        <a:pt x="1" y="10"/>
                      </a:moveTo>
                      <a:cubicBezTo>
                        <a:pt x="1" y="20"/>
                        <a:pt x="1" y="30"/>
                        <a:pt x="3" y="40"/>
                      </a:cubicBezTo>
                      <a:cubicBezTo>
                        <a:pt x="5" y="49"/>
                        <a:pt x="19" y="45"/>
                        <a:pt x="17" y="36"/>
                      </a:cubicBezTo>
                      <a:cubicBezTo>
                        <a:pt x="16" y="27"/>
                        <a:pt x="16" y="19"/>
                        <a:pt x="16" y="10"/>
                      </a:cubicBezTo>
                      <a:cubicBezTo>
                        <a:pt x="15" y="0"/>
                        <a:pt x="0" y="0"/>
                        <a:pt x="1" y="10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</p:grpSp>
      </p:grpSp>
      <p:sp>
        <p:nvSpPr>
          <p:cNvPr id="242" name="文本框 173">
            <a:extLst>
              <a:ext uri="{FF2B5EF4-FFF2-40B4-BE49-F238E27FC236}">
                <a16:creationId xmlns:a16="http://schemas.microsoft.com/office/drawing/2014/main" id="{9A64F226-3234-4E29-8655-79FCF8F9CDF6}"/>
              </a:ext>
            </a:extLst>
          </p:cNvPr>
          <p:cNvSpPr txBox="1"/>
          <p:nvPr/>
        </p:nvSpPr>
        <p:spPr>
          <a:xfrm>
            <a:off x="983128" y="261144"/>
            <a:ext cx="1890210" cy="276999"/>
          </a:xfrm>
          <a:prstGeom prst="rect">
            <a:avLst/>
          </a:prstGeom>
          <a:noFill/>
        </p:spPr>
        <p:txBody>
          <a:bodyPr wrap="none">
            <a:normAutofit fontScale="85000" lnSpcReduction="20000"/>
          </a:bodyPr>
          <a:lstStyle/>
          <a:p>
            <a:r>
              <a:rPr lang="zh-CN" altLang="en-US" b="1" dirty="0">
                <a:solidFill>
                  <a:srgbClr val="E1193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年度工作概述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94371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ïṩļïḑê"/>
          <p:cNvSpPr>
            <a:spLocks/>
          </p:cNvSpPr>
          <p:nvPr/>
        </p:nvSpPr>
        <p:spPr bwMode="auto">
          <a:xfrm>
            <a:off x="3790391" y="2677456"/>
            <a:ext cx="1296062" cy="262732"/>
          </a:xfrm>
          <a:custGeom>
            <a:avLst/>
            <a:gdLst>
              <a:gd name="T0" fmla="*/ 338 w 737"/>
              <a:gd name="T1" fmla="*/ 0 h 149"/>
              <a:gd name="T2" fmla="*/ 396 w 737"/>
              <a:gd name="T3" fmla="*/ 28 h 149"/>
              <a:gd name="T4" fmla="*/ 422 w 737"/>
              <a:gd name="T5" fmla="*/ 22 h 149"/>
              <a:gd name="T6" fmla="*/ 483 w 737"/>
              <a:gd name="T7" fmla="*/ 60 h 149"/>
              <a:gd name="T8" fmla="*/ 538 w 737"/>
              <a:gd name="T9" fmla="*/ 30 h 149"/>
              <a:gd name="T10" fmla="*/ 594 w 737"/>
              <a:gd name="T11" fmla="*/ 62 h 149"/>
              <a:gd name="T12" fmla="*/ 594 w 737"/>
              <a:gd name="T13" fmla="*/ 62 h 149"/>
              <a:gd name="T14" fmla="*/ 642 w 737"/>
              <a:gd name="T15" fmla="*/ 87 h 149"/>
              <a:gd name="T16" fmla="*/ 668 w 737"/>
              <a:gd name="T17" fmla="*/ 82 h 149"/>
              <a:gd name="T18" fmla="*/ 737 w 737"/>
              <a:gd name="T19" fmla="*/ 148 h 149"/>
              <a:gd name="T20" fmla="*/ 737 w 737"/>
              <a:gd name="T21" fmla="*/ 149 h 149"/>
              <a:gd name="T22" fmla="*/ 0 w 737"/>
              <a:gd name="T23" fmla="*/ 149 h 149"/>
              <a:gd name="T24" fmla="*/ 6 w 737"/>
              <a:gd name="T25" fmla="*/ 145 h 149"/>
              <a:gd name="T26" fmla="*/ 3 w 737"/>
              <a:gd name="T27" fmla="*/ 129 h 149"/>
              <a:gd name="T28" fmla="*/ 58 w 737"/>
              <a:gd name="T29" fmla="*/ 71 h 149"/>
              <a:gd name="T30" fmla="*/ 97 w 737"/>
              <a:gd name="T31" fmla="*/ 89 h 149"/>
              <a:gd name="T32" fmla="*/ 132 w 737"/>
              <a:gd name="T33" fmla="*/ 75 h 149"/>
              <a:gd name="T34" fmla="*/ 172 w 737"/>
              <a:gd name="T35" fmla="*/ 94 h 149"/>
              <a:gd name="T36" fmla="*/ 172 w 737"/>
              <a:gd name="T37" fmla="*/ 93 h 149"/>
              <a:gd name="T38" fmla="*/ 220 w 737"/>
              <a:gd name="T39" fmla="*/ 35 h 149"/>
              <a:gd name="T40" fmla="*/ 263 w 737"/>
              <a:gd name="T41" fmla="*/ 66 h 149"/>
              <a:gd name="T42" fmla="*/ 338 w 737"/>
              <a:gd name="T43" fmla="*/ 0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37" h="149">
                <a:moveTo>
                  <a:pt x="338" y="0"/>
                </a:moveTo>
                <a:cubicBezTo>
                  <a:pt x="361" y="0"/>
                  <a:pt x="381" y="11"/>
                  <a:pt x="396" y="28"/>
                </a:cubicBezTo>
                <a:cubicBezTo>
                  <a:pt x="404" y="24"/>
                  <a:pt x="413" y="22"/>
                  <a:pt x="422" y="22"/>
                </a:cubicBezTo>
                <a:cubicBezTo>
                  <a:pt x="449" y="22"/>
                  <a:pt x="472" y="38"/>
                  <a:pt x="483" y="60"/>
                </a:cubicBezTo>
                <a:cubicBezTo>
                  <a:pt x="495" y="42"/>
                  <a:pt x="515" y="30"/>
                  <a:pt x="538" y="30"/>
                </a:cubicBezTo>
                <a:cubicBezTo>
                  <a:pt x="561" y="30"/>
                  <a:pt x="582" y="43"/>
                  <a:pt x="594" y="62"/>
                </a:cubicBezTo>
                <a:cubicBezTo>
                  <a:pt x="594" y="62"/>
                  <a:pt x="594" y="62"/>
                  <a:pt x="594" y="62"/>
                </a:cubicBezTo>
                <a:cubicBezTo>
                  <a:pt x="614" y="62"/>
                  <a:pt x="631" y="72"/>
                  <a:pt x="642" y="87"/>
                </a:cubicBezTo>
                <a:cubicBezTo>
                  <a:pt x="650" y="84"/>
                  <a:pt x="659" y="82"/>
                  <a:pt x="668" y="82"/>
                </a:cubicBezTo>
                <a:cubicBezTo>
                  <a:pt x="706" y="82"/>
                  <a:pt x="737" y="112"/>
                  <a:pt x="737" y="148"/>
                </a:cubicBezTo>
                <a:cubicBezTo>
                  <a:pt x="737" y="149"/>
                  <a:pt x="737" y="149"/>
                  <a:pt x="737" y="149"/>
                </a:cubicBezTo>
                <a:cubicBezTo>
                  <a:pt x="0" y="149"/>
                  <a:pt x="0" y="149"/>
                  <a:pt x="0" y="149"/>
                </a:cubicBezTo>
                <a:cubicBezTo>
                  <a:pt x="2" y="148"/>
                  <a:pt x="4" y="146"/>
                  <a:pt x="6" y="145"/>
                </a:cubicBezTo>
                <a:cubicBezTo>
                  <a:pt x="4" y="140"/>
                  <a:pt x="3" y="134"/>
                  <a:pt x="3" y="129"/>
                </a:cubicBezTo>
                <a:cubicBezTo>
                  <a:pt x="3" y="97"/>
                  <a:pt x="28" y="71"/>
                  <a:pt x="58" y="71"/>
                </a:cubicBezTo>
                <a:cubicBezTo>
                  <a:pt x="73" y="71"/>
                  <a:pt x="87" y="78"/>
                  <a:pt x="97" y="89"/>
                </a:cubicBezTo>
                <a:cubicBezTo>
                  <a:pt x="106" y="80"/>
                  <a:pt x="119" y="75"/>
                  <a:pt x="132" y="75"/>
                </a:cubicBezTo>
                <a:cubicBezTo>
                  <a:pt x="148" y="75"/>
                  <a:pt x="162" y="82"/>
                  <a:pt x="172" y="94"/>
                </a:cubicBezTo>
                <a:cubicBezTo>
                  <a:pt x="172" y="93"/>
                  <a:pt x="172" y="93"/>
                  <a:pt x="172" y="93"/>
                </a:cubicBezTo>
                <a:cubicBezTo>
                  <a:pt x="172" y="61"/>
                  <a:pt x="194" y="35"/>
                  <a:pt x="220" y="35"/>
                </a:cubicBezTo>
                <a:cubicBezTo>
                  <a:pt x="239" y="35"/>
                  <a:pt x="255" y="48"/>
                  <a:pt x="263" y="66"/>
                </a:cubicBezTo>
                <a:cubicBezTo>
                  <a:pt x="271" y="28"/>
                  <a:pt x="302" y="0"/>
                  <a:pt x="33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" name="ïṥļíde"/>
          <p:cNvSpPr>
            <a:spLocks/>
          </p:cNvSpPr>
          <p:nvPr/>
        </p:nvSpPr>
        <p:spPr bwMode="auto">
          <a:xfrm>
            <a:off x="3577942" y="3537306"/>
            <a:ext cx="1296062" cy="262732"/>
          </a:xfrm>
          <a:custGeom>
            <a:avLst/>
            <a:gdLst>
              <a:gd name="T0" fmla="*/ 338 w 737"/>
              <a:gd name="T1" fmla="*/ 0 h 149"/>
              <a:gd name="T2" fmla="*/ 395 w 737"/>
              <a:gd name="T3" fmla="*/ 28 h 149"/>
              <a:gd name="T4" fmla="*/ 422 w 737"/>
              <a:gd name="T5" fmla="*/ 22 h 149"/>
              <a:gd name="T6" fmla="*/ 482 w 737"/>
              <a:gd name="T7" fmla="*/ 60 h 149"/>
              <a:gd name="T8" fmla="*/ 537 w 737"/>
              <a:gd name="T9" fmla="*/ 30 h 149"/>
              <a:gd name="T10" fmla="*/ 594 w 737"/>
              <a:gd name="T11" fmla="*/ 63 h 149"/>
              <a:gd name="T12" fmla="*/ 594 w 737"/>
              <a:gd name="T13" fmla="*/ 63 h 149"/>
              <a:gd name="T14" fmla="*/ 642 w 737"/>
              <a:gd name="T15" fmla="*/ 87 h 149"/>
              <a:gd name="T16" fmla="*/ 668 w 737"/>
              <a:gd name="T17" fmla="*/ 82 h 149"/>
              <a:gd name="T18" fmla="*/ 737 w 737"/>
              <a:gd name="T19" fmla="*/ 149 h 149"/>
              <a:gd name="T20" fmla="*/ 737 w 737"/>
              <a:gd name="T21" fmla="*/ 149 h 149"/>
              <a:gd name="T22" fmla="*/ 0 w 737"/>
              <a:gd name="T23" fmla="*/ 149 h 149"/>
              <a:gd name="T24" fmla="*/ 5 w 737"/>
              <a:gd name="T25" fmla="*/ 145 h 149"/>
              <a:gd name="T26" fmla="*/ 3 w 737"/>
              <a:gd name="T27" fmla="*/ 129 h 149"/>
              <a:gd name="T28" fmla="*/ 58 w 737"/>
              <a:gd name="T29" fmla="*/ 71 h 149"/>
              <a:gd name="T30" fmla="*/ 97 w 737"/>
              <a:gd name="T31" fmla="*/ 89 h 149"/>
              <a:gd name="T32" fmla="*/ 132 w 737"/>
              <a:gd name="T33" fmla="*/ 75 h 149"/>
              <a:gd name="T34" fmla="*/ 172 w 737"/>
              <a:gd name="T35" fmla="*/ 95 h 149"/>
              <a:gd name="T36" fmla="*/ 172 w 737"/>
              <a:gd name="T37" fmla="*/ 94 h 149"/>
              <a:gd name="T38" fmla="*/ 220 w 737"/>
              <a:gd name="T39" fmla="*/ 36 h 149"/>
              <a:gd name="T40" fmla="*/ 263 w 737"/>
              <a:gd name="T41" fmla="*/ 66 h 149"/>
              <a:gd name="T42" fmla="*/ 338 w 737"/>
              <a:gd name="T43" fmla="*/ 0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37" h="149">
                <a:moveTo>
                  <a:pt x="338" y="0"/>
                </a:moveTo>
                <a:cubicBezTo>
                  <a:pt x="361" y="0"/>
                  <a:pt x="381" y="11"/>
                  <a:pt x="395" y="28"/>
                </a:cubicBezTo>
                <a:cubicBezTo>
                  <a:pt x="404" y="24"/>
                  <a:pt x="413" y="22"/>
                  <a:pt x="422" y="22"/>
                </a:cubicBezTo>
                <a:cubicBezTo>
                  <a:pt x="449" y="22"/>
                  <a:pt x="471" y="38"/>
                  <a:pt x="482" y="60"/>
                </a:cubicBezTo>
                <a:cubicBezTo>
                  <a:pt x="494" y="42"/>
                  <a:pt x="515" y="30"/>
                  <a:pt x="537" y="30"/>
                </a:cubicBezTo>
                <a:cubicBezTo>
                  <a:pt x="561" y="30"/>
                  <a:pt x="582" y="43"/>
                  <a:pt x="594" y="63"/>
                </a:cubicBezTo>
                <a:cubicBezTo>
                  <a:pt x="594" y="63"/>
                  <a:pt x="594" y="63"/>
                  <a:pt x="594" y="63"/>
                </a:cubicBezTo>
                <a:cubicBezTo>
                  <a:pt x="614" y="63"/>
                  <a:pt x="631" y="72"/>
                  <a:pt x="642" y="87"/>
                </a:cubicBezTo>
                <a:cubicBezTo>
                  <a:pt x="650" y="84"/>
                  <a:pt x="659" y="82"/>
                  <a:pt x="668" y="82"/>
                </a:cubicBezTo>
                <a:cubicBezTo>
                  <a:pt x="706" y="82"/>
                  <a:pt x="737" y="112"/>
                  <a:pt x="737" y="149"/>
                </a:cubicBezTo>
                <a:cubicBezTo>
                  <a:pt x="737" y="149"/>
                  <a:pt x="737" y="149"/>
                  <a:pt x="737" y="149"/>
                </a:cubicBezTo>
                <a:cubicBezTo>
                  <a:pt x="0" y="149"/>
                  <a:pt x="0" y="149"/>
                  <a:pt x="0" y="149"/>
                </a:cubicBezTo>
                <a:cubicBezTo>
                  <a:pt x="2" y="148"/>
                  <a:pt x="3" y="146"/>
                  <a:pt x="5" y="145"/>
                </a:cubicBezTo>
                <a:cubicBezTo>
                  <a:pt x="4" y="140"/>
                  <a:pt x="3" y="135"/>
                  <a:pt x="3" y="129"/>
                </a:cubicBezTo>
                <a:cubicBezTo>
                  <a:pt x="3" y="97"/>
                  <a:pt x="28" y="71"/>
                  <a:pt x="58" y="71"/>
                </a:cubicBezTo>
                <a:cubicBezTo>
                  <a:pt x="73" y="71"/>
                  <a:pt x="87" y="78"/>
                  <a:pt x="97" y="89"/>
                </a:cubicBezTo>
                <a:cubicBezTo>
                  <a:pt x="106" y="80"/>
                  <a:pt x="118" y="75"/>
                  <a:pt x="132" y="75"/>
                </a:cubicBezTo>
                <a:cubicBezTo>
                  <a:pt x="147" y="75"/>
                  <a:pt x="162" y="83"/>
                  <a:pt x="172" y="95"/>
                </a:cubicBezTo>
                <a:cubicBezTo>
                  <a:pt x="172" y="94"/>
                  <a:pt x="172" y="94"/>
                  <a:pt x="172" y="94"/>
                </a:cubicBezTo>
                <a:cubicBezTo>
                  <a:pt x="172" y="62"/>
                  <a:pt x="193" y="36"/>
                  <a:pt x="220" y="36"/>
                </a:cubicBezTo>
                <a:cubicBezTo>
                  <a:pt x="239" y="36"/>
                  <a:pt x="255" y="48"/>
                  <a:pt x="263" y="66"/>
                </a:cubicBezTo>
                <a:cubicBezTo>
                  <a:pt x="271" y="28"/>
                  <a:pt x="301" y="0"/>
                  <a:pt x="33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6" name="iš1iďê"/>
          <p:cNvSpPr>
            <a:spLocks/>
          </p:cNvSpPr>
          <p:nvPr/>
        </p:nvSpPr>
        <p:spPr bwMode="auto">
          <a:xfrm>
            <a:off x="7567951" y="3124980"/>
            <a:ext cx="1296062" cy="261475"/>
          </a:xfrm>
          <a:custGeom>
            <a:avLst/>
            <a:gdLst>
              <a:gd name="T0" fmla="*/ 338 w 737"/>
              <a:gd name="T1" fmla="*/ 0 h 149"/>
              <a:gd name="T2" fmla="*/ 396 w 737"/>
              <a:gd name="T3" fmla="*/ 28 h 149"/>
              <a:gd name="T4" fmla="*/ 422 w 737"/>
              <a:gd name="T5" fmla="*/ 22 h 149"/>
              <a:gd name="T6" fmla="*/ 483 w 737"/>
              <a:gd name="T7" fmla="*/ 60 h 149"/>
              <a:gd name="T8" fmla="*/ 538 w 737"/>
              <a:gd name="T9" fmla="*/ 30 h 149"/>
              <a:gd name="T10" fmla="*/ 594 w 737"/>
              <a:gd name="T11" fmla="*/ 62 h 149"/>
              <a:gd name="T12" fmla="*/ 594 w 737"/>
              <a:gd name="T13" fmla="*/ 62 h 149"/>
              <a:gd name="T14" fmla="*/ 642 w 737"/>
              <a:gd name="T15" fmla="*/ 87 h 149"/>
              <a:gd name="T16" fmla="*/ 668 w 737"/>
              <a:gd name="T17" fmla="*/ 82 h 149"/>
              <a:gd name="T18" fmla="*/ 737 w 737"/>
              <a:gd name="T19" fmla="*/ 148 h 149"/>
              <a:gd name="T20" fmla="*/ 737 w 737"/>
              <a:gd name="T21" fmla="*/ 149 h 149"/>
              <a:gd name="T22" fmla="*/ 0 w 737"/>
              <a:gd name="T23" fmla="*/ 149 h 149"/>
              <a:gd name="T24" fmla="*/ 6 w 737"/>
              <a:gd name="T25" fmla="*/ 145 h 149"/>
              <a:gd name="T26" fmla="*/ 4 w 737"/>
              <a:gd name="T27" fmla="*/ 129 h 149"/>
              <a:gd name="T28" fmla="*/ 58 w 737"/>
              <a:gd name="T29" fmla="*/ 71 h 149"/>
              <a:gd name="T30" fmla="*/ 97 w 737"/>
              <a:gd name="T31" fmla="*/ 89 h 149"/>
              <a:gd name="T32" fmla="*/ 132 w 737"/>
              <a:gd name="T33" fmla="*/ 75 h 149"/>
              <a:gd name="T34" fmla="*/ 172 w 737"/>
              <a:gd name="T35" fmla="*/ 94 h 149"/>
              <a:gd name="T36" fmla="*/ 172 w 737"/>
              <a:gd name="T37" fmla="*/ 93 h 149"/>
              <a:gd name="T38" fmla="*/ 221 w 737"/>
              <a:gd name="T39" fmla="*/ 35 h 149"/>
              <a:gd name="T40" fmla="*/ 263 w 737"/>
              <a:gd name="T41" fmla="*/ 66 h 149"/>
              <a:gd name="T42" fmla="*/ 338 w 737"/>
              <a:gd name="T43" fmla="*/ 0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37" h="149">
                <a:moveTo>
                  <a:pt x="338" y="0"/>
                </a:moveTo>
                <a:cubicBezTo>
                  <a:pt x="361" y="0"/>
                  <a:pt x="382" y="11"/>
                  <a:pt x="396" y="28"/>
                </a:cubicBezTo>
                <a:cubicBezTo>
                  <a:pt x="404" y="24"/>
                  <a:pt x="413" y="22"/>
                  <a:pt x="422" y="22"/>
                </a:cubicBezTo>
                <a:cubicBezTo>
                  <a:pt x="449" y="22"/>
                  <a:pt x="472" y="38"/>
                  <a:pt x="483" y="60"/>
                </a:cubicBezTo>
                <a:cubicBezTo>
                  <a:pt x="495" y="42"/>
                  <a:pt x="515" y="30"/>
                  <a:pt x="538" y="30"/>
                </a:cubicBezTo>
                <a:cubicBezTo>
                  <a:pt x="562" y="30"/>
                  <a:pt x="582" y="43"/>
                  <a:pt x="594" y="62"/>
                </a:cubicBezTo>
                <a:cubicBezTo>
                  <a:pt x="594" y="62"/>
                  <a:pt x="594" y="62"/>
                  <a:pt x="594" y="62"/>
                </a:cubicBezTo>
                <a:cubicBezTo>
                  <a:pt x="614" y="62"/>
                  <a:pt x="631" y="72"/>
                  <a:pt x="642" y="87"/>
                </a:cubicBezTo>
                <a:cubicBezTo>
                  <a:pt x="650" y="84"/>
                  <a:pt x="659" y="82"/>
                  <a:pt x="668" y="82"/>
                </a:cubicBezTo>
                <a:cubicBezTo>
                  <a:pt x="706" y="82"/>
                  <a:pt x="737" y="112"/>
                  <a:pt x="737" y="148"/>
                </a:cubicBezTo>
                <a:cubicBezTo>
                  <a:pt x="737" y="149"/>
                  <a:pt x="737" y="149"/>
                  <a:pt x="737" y="149"/>
                </a:cubicBezTo>
                <a:cubicBezTo>
                  <a:pt x="0" y="149"/>
                  <a:pt x="0" y="149"/>
                  <a:pt x="0" y="149"/>
                </a:cubicBezTo>
                <a:cubicBezTo>
                  <a:pt x="2" y="148"/>
                  <a:pt x="4" y="146"/>
                  <a:pt x="6" y="145"/>
                </a:cubicBezTo>
                <a:cubicBezTo>
                  <a:pt x="4" y="140"/>
                  <a:pt x="4" y="134"/>
                  <a:pt x="4" y="129"/>
                </a:cubicBezTo>
                <a:cubicBezTo>
                  <a:pt x="4" y="97"/>
                  <a:pt x="28" y="71"/>
                  <a:pt x="58" y="71"/>
                </a:cubicBezTo>
                <a:cubicBezTo>
                  <a:pt x="73" y="71"/>
                  <a:pt x="87" y="78"/>
                  <a:pt x="97" y="89"/>
                </a:cubicBezTo>
                <a:cubicBezTo>
                  <a:pt x="106" y="80"/>
                  <a:pt x="119" y="75"/>
                  <a:pt x="132" y="75"/>
                </a:cubicBezTo>
                <a:cubicBezTo>
                  <a:pt x="148" y="75"/>
                  <a:pt x="162" y="82"/>
                  <a:pt x="172" y="94"/>
                </a:cubicBezTo>
                <a:cubicBezTo>
                  <a:pt x="172" y="93"/>
                  <a:pt x="172" y="93"/>
                  <a:pt x="172" y="93"/>
                </a:cubicBezTo>
                <a:cubicBezTo>
                  <a:pt x="172" y="61"/>
                  <a:pt x="194" y="35"/>
                  <a:pt x="221" y="35"/>
                </a:cubicBezTo>
                <a:cubicBezTo>
                  <a:pt x="239" y="35"/>
                  <a:pt x="255" y="48"/>
                  <a:pt x="263" y="66"/>
                </a:cubicBezTo>
                <a:cubicBezTo>
                  <a:pt x="271" y="28"/>
                  <a:pt x="302" y="0"/>
                  <a:pt x="33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7" name="isḷíḓè"/>
          <p:cNvGrpSpPr/>
          <p:nvPr/>
        </p:nvGrpSpPr>
        <p:grpSpPr>
          <a:xfrm>
            <a:off x="3323907" y="2661944"/>
            <a:ext cx="7187590" cy="2677605"/>
            <a:chOff x="4431875" y="3549258"/>
            <a:chExt cx="9583454" cy="3570141"/>
          </a:xfrm>
        </p:grpSpPr>
        <p:sp>
          <p:nvSpPr>
            <p:cNvPr id="149" name="îṡḻïḓé"/>
            <p:cNvSpPr/>
            <p:nvPr/>
          </p:nvSpPr>
          <p:spPr>
            <a:xfrm>
              <a:off x="4431875" y="3549258"/>
              <a:ext cx="9583454" cy="3570141"/>
            </a:xfrm>
            <a:custGeom>
              <a:avLst/>
              <a:gdLst>
                <a:gd name="connsiteX0" fmla="*/ 0 w 9445043"/>
                <a:gd name="connsiteY0" fmla="*/ 3114675 h 3114675"/>
                <a:gd name="connsiteX1" fmla="*/ 4722522 w 9445043"/>
                <a:gd name="connsiteY1" fmla="*/ 0 h 3114675"/>
                <a:gd name="connsiteX2" fmla="*/ 9445043 w 9445043"/>
                <a:gd name="connsiteY2" fmla="*/ 3114675 h 3114675"/>
                <a:gd name="connsiteX3" fmla="*/ 0 w 9445043"/>
                <a:gd name="connsiteY3" fmla="*/ 3114675 h 3114675"/>
                <a:gd name="connsiteX0" fmla="*/ 0 w 9445043"/>
                <a:gd name="connsiteY0" fmla="*/ 2954037 h 2954037"/>
                <a:gd name="connsiteX1" fmla="*/ 4870803 w 9445043"/>
                <a:gd name="connsiteY1" fmla="*/ 0 h 2954037"/>
                <a:gd name="connsiteX2" fmla="*/ 9445043 w 9445043"/>
                <a:gd name="connsiteY2" fmla="*/ 2954037 h 2954037"/>
                <a:gd name="connsiteX3" fmla="*/ 0 w 9445043"/>
                <a:gd name="connsiteY3" fmla="*/ 2954037 h 2954037"/>
                <a:gd name="connsiteX0" fmla="*/ 0 w 9445043"/>
                <a:gd name="connsiteY0" fmla="*/ 3114675 h 3114675"/>
                <a:gd name="connsiteX1" fmla="*/ 4784306 w 9445043"/>
                <a:gd name="connsiteY1" fmla="*/ 0 h 3114675"/>
                <a:gd name="connsiteX2" fmla="*/ 9445043 w 9445043"/>
                <a:gd name="connsiteY2" fmla="*/ 3114675 h 3114675"/>
                <a:gd name="connsiteX3" fmla="*/ 0 w 9445043"/>
                <a:gd name="connsiteY3" fmla="*/ 3114675 h 3114675"/>
                <a:gd name="connsiteX0" fmla="*/ 0 w 8924343"/>
                <a:gd name="connsiteY0" fmla="*/ 3114675 h 3381375"/>
                <a:gd name="connsiteX1" fmla="*/ 4784306 w 8924343"/>
                <a:gd name="connsiteY1" fmla="*/ 0 h 3381375"/>
                <a:gd name="connsiteX2" fmla="*/ 8924343 w 8924343"/>
                <a:gd name="connsiteY2" fmla="*/ 3381375 h 3381375"/>
                <a:gd name="connsiteX3" fmla="*/ 0 w 8924343"/>
                <a:gd name="connsiteY3" fmla="*/ 3114675 h 3381375"/>
                <a:gd name="connsiteX0" fmla="*/ 0 w 8898943"/>
                <a:gd name="connsiteY0" fmla="*/ 3470275 h 3470275"/>
                <a:gd name="connsiteX1" fmla="*/ 4758906 w 8898943"/>
                <a:gd name="connsiteY1" fmla="*/ 0 h 3470275"/>
                <a:gd name="connsiteX2" fmla="*/ 8898943 w 8898943"/>
                <a:gd name="connsiteY2" fmla="*/ 3381375 h 3470275"/>
                <a:gd name="connsiteX3" fmla="*/ 0 w 8898943"/>
                <a:gd name="connsiteY3" fmla="*/ 3470275 h 3470275"/>
                <a:gd name="connsiteX0" fmla="*/ 0 w 9076743"/>
                <a:gd name="connsiteY0" fmla="*/ 3241675 h 3381375"/>
                <a:gd name="connsiteX1" fmla="*/ 4936706 w 9076743"/>
                <a:gd name="connsiteY1" fmla="*/ 0 h 3381375"/>
                <a:gd name="connsiteX2" fmla="*/ 9076743 w 9076743"/>
                <a:gd name="connsiteY2" fmla="*/ 3381375 h 3381375"/>
                <a:gd name="connsiteX3" fmla="*/ 0 w 9076743"/>
                <a:gd name="connsiteY3" fmla="*/ 3241675 h 3381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76743" h="3381375">
                  <a:moveTo>
                    <a:pt x="0" y="3241675"/>
                  </a:moveTo>
                  <a:lnTo>
                    <a:pt x="4936706" y="0"/>
                  </a:lnTo>
                  <a:lnTo>
                    <a:pt x="9076743" y="3381375"/>
                  </a:lnTo>
                  <a:lnTo>
                    <a:pt x="0" y="3241675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0" name="ïś1îḋe"/>
            <p:cNvSpPr/>
            <p:nvPr/>
          </p:nvSpPr>
          <p:spPr>
            <a:xfrm>
              <a:off x="9003682" y="4927600"/>
              <a:ext cx="2561817" cy="2154095"/>
            </a:xfrm>
            <a:custGeom>
              <a:avLst/>
              <a:gdLst>
                <a:gd name="connsiteX0" fmla="*/ 691440 w 2426365"/>
                <a:gd name="connsiteY0" fmla="*/ 0 h 2040200"/>
                <a:gd name="connsiteX1" fmla="*/ 2426365 w 2426365"/>
                <a:gd name="connsiteY1" fmla="*/ 2040200 h 2040200"/>
                <a:gd name="connsiteX2" fmla="*/ 0 w 2426365"/>
                <a:gd name="connsiteY2" fmla="*/ 2002855 h 2040200"/>
                <a:gd name="connsiteX3" fmla="*/ 691440 w 2426365"/>
                <a:gd name="connsiteY3" fmla="*/ 0 h 204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26365" h="2040200">
                  <a:moveTo>
                    <a:pt x="691440" y="0"/>
                  </a:moveTo>
                  <a:lnTo>
                    <a:pt x="2426365" y="2040200"/>
                  </a:lnTo>
                  <a:lnTo>
                    <a:pt x="0" y="2002855"/>
                  </a:lnTo>
                  <a:lnTo>
                    <a:pt x="691440" y="0"/>
                  </a:lnTo>
                  <a:close/>
                </a:path>
              </a:pathLst>
            </a:custGeom>
            <a:solidFill>
              <a:srgbClr val="1D6C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1" name="iSḷîḑé"/>
            <p:cNvSpPr/>
            <p:nvPr/>
          </p:nvSpPr>
          <p:spPr>
            <a:xfrm>
              <a:off x="6458802" y="5141306"/>
              <a:ext cx="2267300" cy="1884498"/>
            </a:xfrm>
            <a:custGeom>
              <a:avLst/>
              <a:gdLst>
                <a:gd name="connsiteX0" fmla="*/ 2147420 w 2147420"/>
                <a:gd name="connsiteY0" fmla="*/ 0 h 1784858"/>
                <a:gd name="connsiteX1" fmla="*/ 1397334 w 2147420"/>
                <a:gd name="connsiteY1" fmla="*/ 1784858 h 1784858"/>
                <a:gd name="connsiteX2" fmla="*/ 0 w 2147420"/>
                <a:gd name="connsiteY2" fmla="*/ 1763351 h 1784858"/>
                <a:gd name="connsiteX3" fmla="*/ 2147420 w 2147420"/>
                <a:gd name="connsiteY3" fmla="*/ 0 h 1784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7420" h="1784858">
                  <a:moveTo>
                    <a:pt x="2147420" y="0"/>
                  </a:moveTo>
                  <a:lnTo>
                    <a:pt x="1397334" y="1784858"/>
                  </a:lnTo>
                  <a:lnTo>
                    <a:pt x="0" y="1763351"/>
                  </a:lnTo>
                  <a:lnTo>
                    <a:pt x="2147420" y="0"/>
                  </a:lnTo>
                  <a:close/>
                </a:path>
              </a:pathLst>
            </a:custGeom>
            <a:solidFill>
              <a:srgbClr val="1D6C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9" name="íṥlíḑé"/>
          <p:cNvSpPr>
            <a:spLocks/>
          </p:cNvSpPr>
          <p:nvPr/>
        </p:nvSpPr>
        <p:spPr bwMode="auto">
          <a:xfrm>
            <a:off x="5192048" y="1899316"/>
            <a:ext cx="1293548" cy="261475"/>
          </a:xfrm>
          <a:custGeom>
            <a:avLst/>
            <a:gdLst>
              <a:gd name="T0" fmla="*/ 338 w 736"/>
              <a:gd name="T1" fmla="*/ 0 h 149"/>
              <a:gd name="T2" fmla="*/ 395 w 736"/>
              <a:gd name="T3" fmla="*/ 28 h 149"/>
              <a:gd name="T4" fmla="*/ 422 w 736"/>
              <a:gd name="T5" fmla="*/ 23 h 149"/>
              <a:gd name="T6" fmla="*/ 482 w 736"/>
              <a:gd name="T7" fmla="*/ 61 h 149"/>
              <a:gd name="T8" fmla="*/ 537 w 736"/>
              <a:gd name="T9" fmla="*/ 30 h 149"/>
              <a:gd name="T10" fmla="*/ 594 w 736"/>
              <a:gd name="T11" fmla="*/ 63 h 149"/>
              <a:gd name="T12" fmla="*/ 594 w 736"/>
              <a:gd name="T13" fmla="*/ 63 h 149"/>
              <a:gd name="T14" fmla="*/ 641 w 736"/>
              <a:gd name="T15" fmla="*/ 87 h 149"/>
              <a:gd name="T16" fmla="*/ 668 w 736"/>
              <a:gd name="T17" fmla="*/ 82 h 149"/>
              <a:gd name="T18" fmla="*/ 736 w 736"/>
              <a:gd name="T19" fmla="*/ 149 h 149"/>
              <a:gd name="T20" fmla="*/ 736 w 736"/>
              <a:gd name="T21" fmla="*/ 149 h 149"/>
              <a:gd name="T22" fmla="*/ 0 w 736"/>
              <a:gd name="T23" fmla="*/ 149 h 149"/>
              <a:gd name="T24" fmla="*/ 5 w 736"/>
              <a:gd name="T25" fmla="*/ 145 h 149"/>
              <a:gd name="T26" fmla="*/ 3 w 736"/>
              <a:gd name="T27" fmla="*/ 129 h 149"/>
              <a:gd name="T28" fmla="*/ 57 w 736"/>
              <a:gd name="T29" fmla="*/ 71 h 149"/>
              <a:gd name="T30" fmla="*/ 96 w 736"/>
              <a:gd name="T31" fmla="*/ 89 h 149"/>
              <a:gd name="T32" fmla="*/ 131 w 736"/>
              <a:gd name="T33" fmla="*/ 75 h 149"/>
              <a:gd name="T34" fmla="*/ 171 w 736"/>
              <a:gd name="T35" fmla="*/ 95 h 149"/>
              <a:gd name="T36" fmla="*/ 171 w 736"/>
              <a:gd name="T37" fmla="*/ 94 h 149"/>
              <a:gd name="T38" fmla="*/ 220 w 736"/>
              <a:gd name="T39" fmla="*/ 36 h 149"/>
              <a:gd name="T40" fmla="*/ 263 w 736"/>
              <a:gd name="T41" fmla="*/ 66 h 149"/>
              <a:gd name="T42" fmla="*/ 338 w 736"/>
              <a:gd name="T43" fmla="*/ 0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36" h="149">
                <a:moveTo>
                  <a:pt x="338" y="0"/>
                </a:moveTo>
                <a:cubicBezTo>
                  <a:pt x="361" y="0"/>
                  <a:pt x="381" y="11"/>
                  <a:pt x="395" y="28"/>
                </a:cubicBezTo>
                <a:cubicBezTo>
                  <a:pt x="403" y="25"/>
                  <a:pt x="412" y="23"/>
                  <a:pt x="422" y="23"/>
                </a:cubicBezTo>
                <a:cubicBezTo>
                  <a:pt x="448" y="23"/>
                  <a:pt x="471" y="38"/>
                  <a:pt x="482" y="61"/>
                </a:cubicBezTo>
                <a:cubicBezTo>
                  <a:pt x="494" y="42"/>
                  <a:pt x="514" y="30"/>
                  <a:pt x="537" y="30"/>
                </a:cubicBezTo>
                <a:cubicBezTo>
                  <a:pt x="561" y="30"/>
                  <a:pt x="582" y="43"/>
                  <a:pt x="594" y="63"/>
                </a:cubicBezTo>
                <a:cubicBezTo>
                  <a:pt x="594" y="63"/>
                  <a:pt x="594" y="63"/>
                  <a:pt x="594" y="63"/>
                </a:cubicBezTo>
                <a:cubicBezTo>
                  <a:pt x="613" y="63"/>
                  <a:pt x="631" y="73"/>
                  <a:pt x="641" y="87"/>
                </a:cubicBezTo>
                <a:cubicBezTo>
                  <a:pt x="650" y="84"/>
                  <a:pt x="658" y="82"/>
                  <a:pt x="668" y="82"/>
                </a:cubicBezTo>
                <a:cubicBezTo>
                  <a:pt x="706" y="82"/>
                  <a:pt x="736" y="112"/>
                  <a:pt x="736" y="149"/>
                </a:cubicBezTo>
                <a:cubicBezTo>
                  <a:pt x="736" y="149"/>
                  <a:pt x="736" y="149"/>
                  <a:pt x="736" y="149"/>
                </a:cubicBezTo>
                <a:cubicBezTo>
                  <a:pt x="0" y="149"/>
                  <a:pt x="0" y="149"/>
                  <a:pt x="0" y="149"/>
                </a:cubicBezTo>
                <a:cubicBezTo>
                  <a:pt x="1" y="148"/>
                  <a:pt x="3" y="147"/>
                  <a:pt x="5" y="145"/>
                </a:cubicBezTo>
                <a:cubicBezTo>
                  <a:pt x="4" y="140"/>
                  <a:pt x="3" y="135"/>
                  <a:pt x="3" y="129"/>
                </a:cubicBezTo>
                <a:cubicBezTo>
                  <a:pt x="3" y="97"/>
                  <a:pt x="27" y="71"/>
                  <a:pt x="57" y="71"/>
                </a:cubicBezTo>
                <a:cubicBezTo>
                  <a:pt x="73" y="71"/>
                  <a:pt x="87" y="78"/>
                  <a:pt x="96" y="89"/>
                </a:cubicBezTo>
                <a:cubicBezTo>
                  <a:pt x="106" y="81"/>
                  <a:pt x="118" y="75"/>
                  <a:pt x="131" y="75"/>
                </a:cubicBezTo>
                <a:cubicBezTo>
                  <a:pt x="147" y="75"/>
                  <a:pt x="161" y="83"/>
                  <a:pt x="171" y="95"/>
                </a:cubicBezTo>
                <a:cubicBezTo>
                  <a:pt x="171" y="94"/>
                  <a:pt x="171" y="94"/>
                  <a:pt x="171" y="94"/>
                </a:cubicBezTo>
                <a:cubicBezTo>
                  <a:pt x="171" y="62"/>
                  <a:pt x="193" y="36"/>
                  <a:pt x="220" y="36"/>
                </a:cubicBezTo>
                <a:cubicBezTo>
                  <a:pt x="239" y="36"/>
                  <a:pt x="255" y="48"/>
                  <a:pt x="263" y="66"/>
                </a:cubicBezTo>
                <a:cubicBezTo>
                  <a:pt x="270" y="29"/>
                  <a:pt x="301" y="0"/>
                  <a:pt x="33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0" name="ïṧļíďe"/>
          <p:cNvSpPr>
            <a:spLocks/>
          </p:cNvSpPr>
          <p:nvPr/>
        </p:nvSpPr>
        <p:spPr bwMode="auto">
          <a:xfrm>
            <a:off x="3702395" y="1063350"/>
            <a:ext cx="1293548" cy="262732"/>
          </a:xfrm>
          <a:custGeom>
            <a:avLst/>
            <a:gdLst>
              <a:gd name="T0" fmla="*/ 338 w 736"/>
              <a:gd name="T1" fmla="*/ 0 h 149"/>
              <a:gd name="T2" fmla="*/ 395 w 736"/>
              <a:gd name="T3" fmla="*/ 28 h 149"/>
              <a:gd name="T4" fmla="*/ 422 w 736"/>
              <a:gd name="T5" fmla="*/ 22 h 149"/>
              <a:gd name="T6" fmla="*/ 482 w 736"/>
              <a:gd name="T7" fmla="*/ 60 h 149"/>
              <a:gd name="T8" fmla="*/ 537 w 736"/>
              <a:gd name="T9" fmla="*/ 30 h 149"/>
              <a:gd name="T10" fmla="*/ 593 w 736"/>
              <a:gd name="T11" fmla="*/ 63 h 149"/>
              <a:gd name="T12" fmla="*/ 594 w 736"/>
              <a:gd name="T13" fmla="*/ 63 h 149"/>
              <a:gd name="T14" fmla="*/ 641 w 736"/>
              <a:gd name="T15" fmla="*/ 87 h 149"/>
              <a:gd name="T16" fmla="*/ 668 w 736"/>
              <a:gd name="T17" fmla="*/ 82 h 149"/>
              <a:gd name="T18" fmla="*/ 736 w 736"/>
              <a:gd name="T19" fmla="*/ 149 h 149"/>
              <a:gd name="T20" fmla="*/ 736 w 736"/>
              <a:gd name="T21" fmla="*/ 149 h 149"/>
              <a:gd name="T22" fmla="*/ 0 w 736"/>
              <a:gd name="T23" fmla="*/ 149 h 149"/>
              <a:gd name="T24" fmla="*/ 5 w 736"/>
              <a:gd name="T25" fmla="*/ 145 h 149"/>
              <a:gd name="T26" fmla="*/ 3 w 736"/>
              <a:gd name="T27" fmla="*/ 129 h 149"/>
              <a:gd name="T28" fmla="*/ 57 w 736"/>
              <a:gd name="T29" fmla="*/ 71 h 149"/>
              <a:gd name="T30" fmla="*/ 96 w 736"/>
              <a:gd name="T31" fmla="*/ 89 h 149"/>
              <a:gd name="T32" fmla="*/ 131 w 736"/>
              <a:gd name="T33" fmla="*/ 75 h 149"/>
              <a:gd name="T34" fmla="*/ 171 w 736"/>
              <a:gd name="T35" fmla="*/ 95 h 149"/>
              <a:gd name="T36" fmla="*/ 171 w 736"/>
              <a:gd name="T37" fmla="*/ 93 h 149"/>
              <a:gd name="T38" fmla="*/ 220 w 736"/>
              <a:gd name="T39" fmla="*/ 35 h 149"/>
              <a:gd name="T40" fmla="*/ 263 w 736"/>
              <a:gd name="T41" fmla="*/ 66 h 149"/>
              <a:gd name="T42" fmla="*/ 338 w 736"/>
              <a:gd name="T43" fmla="*/ 0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36" h="149">
                <a:moveTo>
                  <a:pt x="338" y="0"/>
                </a:moveTo>
                <a:cubicBezTo>
                  <a:pt x="360" y="0"/>
                  <a:pt x="381" y="11"/>
                  <a:pt x="395" y="28"/>
                </a:cubicBezTo>
                <a:cubicBezTo>
                  <a:pt x="403" y="24"/>
                  <a:pt x="412" y="22"/>
                  <a:pt x="422" y="22"/>
                </a:cubicBezTo>
                <a:cubicBezTo>
                  <a:pt x="448" y="22"/>
                  <a:pt x="471" y="38"/>
                  <a:pt x="482" y="60"/>
                </a:cubicBezTo>
                <a:cubicBezTo>
                  <a:pt x="494" y="42"/>
                  <a:pt x="514" y="30"/>
                  <a:pt x="537" y="30"/>
                </a:cubicBezTo>
                <a:cubicBezTo>
                  <a:pt x="561" y="30"/>
                  <a:pt x="582" y="43"/>
                  <a:pt x="593" y="63"/>
                </a:cubicBezTo>
                <a:cubicBezTo>
                  <a:pt x="594" y="63"/>
                  <a:pt x="594" y="63"/>
                  <a:pt x="594" y="63"/>
                </a:cubicBezTo>
                <a:cubicBezTo>
                  <a:pt x="613" y="63"/>
                  <a:pt x="631" y="72"/>
                  <a:pt x="641" y="87"/>
                </a:cubicBezTo>
                <a:cubicBezTo>
                  <a:pt x="650" y="84"/>
                  <a:pt x="658" y="82"/>
                  <a:pt x="668" y="82"/>
                </a:cubicBezTo>
                <a:cubicBezTo>
                  <a:pt x="706" y="82"/>
                  <a:pt x="736" y="112"/>
                  <a:pt x="736" y="149"/>
                </a:cubicBezTo>
                <a:cubicBezTo>
                  <a:pt x="736" y="149"/>
                  <a:pt x="736" y="149"/>
                  <a:pt x="736" y="149"/>
                </a:cubicBezTo>
                <a:cubicBezTo>
                  <a:pt x="0" y="149"/>
                  <a:pt x="0" y="149"/>
                  <a:pt x="0" y="149"/>
                </a:cubicBezTo>
                <a:cubicBezTo>
                  <a:pt x="1" y="148"/>
                  <a:pt x="3" y="146"/>
                  <a:pt x="5" y="145"/>
                </a:cubicBezTo>
                <a:cubicBezTo>
                  <a:pt x="4" y="140"/>
                  <a:pt x="3" y="135"/>
                  <a:pt x="3" y="129"/>
                </a:cubicBezTo>
                <a:cubicBezTo>
                  <a:pt x="3" y="97"/>
                  <a:pt x="27" y="71"/>
                  <a:pt x="57" y="71"/>
                </a:cubicBezTo>
                <a:cubicBezTo>
                  <a:pt x="73" y="71"/>
                  <a:pt x="86" y="78"/>
                  <a:pt x="96" y="89"/>
                </a:cubicBezTo>
                <a:cubicBezTo>
                  <a:pt x="106" y="80"/>
                  <a:pt x="118" y="75"/>
                  <a:pt x="131" y="75"/>
                </a:cubicBezTo>
                <a:cubicBezTo>
                  <a:pt x="147" y="75"/>
                  <a:pt x="161" y="83"/>
                  <a:pt x="171" y="95"/>
                </a:cubicBezTo>
                <a:cubicBezTo>
                  <a:pt x="171" y="93"/>
                  <a:pt x="171" y="93"/>
                  <a:pt x="171" y="93"/>
                </a:cubicBezTo>
                <a:cubicBezTo>
                  <a:pt x="171" y="61"/>
                  <a:pt x="193" y="35"/>
                  <a:pt x="220" y="35"/>
                </a:cubicBezTo>
                <a:cubicBezTo>
                  <a:pt x="238" y="35"/>
                  <a:pt x="255" y="48"/>
                  <a:pt x="263" y="66"/>
                </a:cubicBezTo>
                <a:cubicBezTo>
                  <a:pt x="270" y="28"/>
                  <a:pt x="301" y="0"/>
                  <a:pt x="33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12" name="işliďê"/>
          <p:cNvGrpSpPr/>
          <p:nvPr/>
        </p:nvGrpSpPr>
        <p:grpSpPr>
          <a:xfrm>
            <a:off x="6264347" y="1414079"/>
            <a:ext cx="1179153" cy="1684503"/>
            <a:chOff x="8352462" y="1885438"/>
            <a:chExt cx="1572204" cy="2246004"/>
          </a:xfrm>
        </p:grpSpPr>
        <p:sp>
          <p:nvSpPr>
            <p:cNvPr id="123" name="ïsľíḋê"/>
            <p:cNvSpPr>
              <a:spLocks/>
            </p:cNvSpPr>
            <p:nvPr/>
          </p:nvSpPr>
          <p:spPr bwMode="auto">
            <a:xfrm>
              <a:off x="8565329" y="2991679"/>
              <a:ext cx="177669" cy="95540"/>
            </a:xfrm>
            <a:custGeom>
              <a:avLst/>
              <a:gdLst>
                <a:gd name="T0" fmla="*/ 64 w 76"/>
                <a:gd name="T1" fmla="*/ 39 h 41"/>
                <a:gd name="T2" fmla="*/ 65 w 76"/>
                <a:gd name="T3" fmla="*/ 21 h 41"/>
                <a:gd name="T4" fmla="*/ 64 w 76"/>
                <a:gd name="T5" fmla="*/ 20 h 41"/>
                <a:gd name="T6" fmla="*/ 64 w 76"/>
                <a:gd name="T7" fmla="*/ 20 h 41"/>
                <a:gd name="T8" fmla="*/ 42 w 76"/>
                <a:gd name="T9" fmla="*/ 11 h 41"/>
                <a:gd name="T10" fmla="*/ 18 w 76"/>
                <a:gd name="T11" fmla="*/ 10 h 41"/>
                <a:gd name="T12" fmla="*/ 17 w 76"/>
                <a:gd name="T13" fmla="*/ 10 h 41"/>
                <a:gd name="T14" fmla="*/ 17 w 76"/>
                <a:gd name="T15" fmla="*/ 10 h 41"/>
                <a:gd name="T16" fmla="*/ 8 w 76"/>
                <a:gd name="T17" fmla="*/ 30 h 41"/>
                <a:gd name="T18" fmla="*/ 0 w 76"/>
                <a:gd name="T19" fmla="*/ 30 h 41"/>
                <a:gd name="T20" fmla="*/ 12 w 76"/>
                <a:gd name="T21" fmla="*/ 5 h 41"/>
                <a:gd name="T22" fmla="*/ 12 w 76"/>
                <a:gd name="T23" fmla="*/ 5 h 41"/>
                <a:gd name="T24" fmla="*/ 15 w 76"/>
                <a:gd name="T25" fmla="*/ 3 h 41"/>
                <a:gd name="T26" fmla="*/ 44 w 76"/>
                <a:gd name="T27" fmla="*/ 3 h 41"/>
                <a:gd name="T28" fmla="*/ 70 w 76"/>
                <a:gd name="T29" fmla="*/ 16 h 41"/>
                <a:gd name="T30" fmla="*/ 70 w 76"/>
                <a:gd name="T31" fmla="*/ 15 h 41"/>
                <a:gd name="T32" fmla="*/ 71 w 76"/>
                <a:gd name="T33" fmla="*/ 18 h 41"/>
                <a:gd name="T34" fmla="*/ 71 w 76"/>
                <a:gd name="T35" fmla="*/ 41 h 41"/>
                <a:gd name="T36" fmla="*/ 64 w 76"/>
                <a:gd name="T37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6" h="41">
                  <a:moveTo>
                    <a:pt x="64" y="39"/>
                  </a:moveTo>
                  <a:cubicBezTo>
                    <a:pt x="64" y="39"/>
                    <a:pt x="68" y="28"/>
                    <a:pt x="65" y="21"/>
                  </a:cubicBezTo>
                  <a:cubicBezTo>
                    <a:pt x="64" y="21"/>
                    <a:pt x="64" y="21"/>
                    <a:pt x="64" y="20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0" y="16"/>
                    <a:pt x="55" y="14"/>
                    <a:pt x="42" y="11"/>
                  </a:cubicBezTo>
                  <a:cubicBezTo>
                    <a:pt x="29" y="8"/>
                    <a:pt x="23" y="8"/>
                    <a:pt x="18" y="10"/>
                  </a:cubicBezTo>
                  <a:cubicBezTo>
                    <a:pt x="18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9" y="17"/>
                    <a:pt x="8" y="30"/>
                    <a:pt x="8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9"/>
                    <a:pt x="2" y="14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4"/>
                    <a:pt x="14" y="4"/>
                    <a:pt x="15" y="3"/>
                  </a:cubicBezTo>
                  <a:cubicBezTo>
                    <a:pt x="21" y="0"/>
                    <a:pt x="30" y="0"/>
                    <a:pt x="44" y="3"/>
                  </a:cubicBezTo>
                  <a:cubicBezTo>
                    <a:pt x="58" y="7"/>
                    <a:pt x="65" y="10"/>
                    <a:pt x="70" y="16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0" y="16"/>
                    <a:pt x="71" y="17"/>
                    <a:pt x="71" y="18"/>
                  </a:cubicBezTo>
                  <a:cubicBezTo>
                    <a:pt x="76" y="28"/>
                    <a:pt x="71" y="41"/>
                    <a:pt x="71" y="41"/>
                  </a:cubicBezTo>
                  <a:lnTo>
                    <a:pt x="64" y="3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4" name="íṣľíḑé"/>
            <p:cNvSpPr>
              <a:spLocks/>
            </p:cNvSpPr>
            <p:nvPr/>
          </p:nvSpPr>
          <p:spPr bwMode="auto">
            <a:xfrm>
              <a:off x="8352462" y="3015144"/>
              <a:ext cx="548093" cy="449201"/>
            </a:xfrm>
            <a:custGeom>
              <a:avLst/>
              <a:gdLst>
                <a:gd name="T0" fmla="*/ 37 w 327"/>
                <a:gd name="T1" fmla="*/ 0 h 268"/>
                <a:gd name="T2" fmla="*/ 327 w 327"/>
                <a:gd name="T3" fmla="*/ 52 h 268"/>
                <a:gd name="T4" fmla="*/ 289 w 327"/>
                <a:gd name="T5" fmla="*/ 268 h 268"/>
                <a:gd name="T6" fmla="*/ 0 w 327"/>
                <a:gd name="T7" fmla="*/ 217 h 268"/>
                <a:gd name="T8" fmla="*/ 37 w 327"/>
                <a:gd name="T9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268">
                  <a:moveTo>
                    <a:pt x="37" y="0"/>
                  </a:moveTo>
                  <a:lnTo>
                    <a:pt x="327" y="52"/>
                  </a:lnTo>
                  <a:lnTo>
                    <a:pt x="289" y="268"/>
                  </a:lnTo>
                  <a:lnTo>
                    <a:pt x="0" y="21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5" name="iṩḻíḑe"/>
            <p:cNvSpPr>
              <a:spLocks/>
            </p:cNvSpPr>
            <p:nvPr/>
          </p:nvSpPr>
          <p:spPr bwMode="auto">
            <a:xfrm>
              <a:off x="8380956" y="3010116"/>
              <a:ext cx="529655" cy="266504"/>
            </a:xfrm>
            <a:custGeom>
              <a:avLst/>
              <a:gdLst>
                <a:gd name="T0" fmla="*/ 12 w 226"/>
                <a:gd name="T1" fmla="*/ 0 h 114"/>
                <a:gd name="T2" fmla="*/ 0 w 226"/>
                <a:gd name="T3" fmla="*/ 62 h 114"/>
                <a:gd name="T4" fmla="*/ 95 w 226"/>
                <a:gd name="T5" fmla="*/ 110 h 114"/>
                <a:gd name="T6" fmla="*/ 118 w 226"/>
                <a:gd name="T7" fmla="*/ 114 h 114"/>
                <a:gd name="T8" fmla="*/ 220 w 226"/>
                <a:gd name="T9" fmla="*/ 91 h 114"/>
                <a:gd name="T10" fmla="*/ 226 w 226"/>
                <a:gd name="T11" fmla="*/ 38 h 114"/>
                <a:gd name="T12" fmla="*/ 12 w 226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114">
                  <a:moveTo>
                    <a:pt x="12" y="0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95" y="110"/>
                    <a:pt x="95" y="110"/>
                    <a:pt x="95" y="110"/>
                  </a:cubicBezTo>
                  <a:cubicBezTo>
                    <a:pt x="118" y="114"/>
                    <a:pt x="118" y="114"/>
                    <a:pt x="118" y="114"/>
                  </a:cubicBezTo>
                  <a:cubicBezTo>
                    <a:pt x="220" y="91"/>
                    <a:pt x="220" y="91"/>
                    <a:pt x="220" y="91"/>
                  </a:cubicBezTo>
                  <a:cubicBezTo>
                    <a:pt x="226" y="38"/>
                    <a:pt x="226" y="38"/>
                    <a:pt x="226" y="38"/>
                  </a:cubicBezTo>
                  <a:cubicBezTo>
                    <a:pt x="158" y="23"/>
                    <a:pt x="82" y="11"/>
                    <a:pt x="12" y="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6" name="íṥļîḓè"/>
            <p:cNvSpPr>
              <a:spLocks/>
            </p:cNvSpPr>
            <p:nvPr/>
          </p:nvSpPr>
          <p:spPr bwMode="auto">
            <a:xfrm>
              <a:off x="8843566" y="2909548"/>
              <a:ext cx="1081100" cy="1221894"/>
            </a:xfrm>
            <a:custGeom>
              <a:avLst/>
              <a:gdLst>
                <a:gd name="T0" fmla="*/ 249 w 461"/>
                <a:gd name="T1" fmla="*/ 26 h 521"/>
                <a:gd name="T2" fmla="*/ 415 w 461"/>
                <a:gd name="T3" fmla="*/ 108 h 521"/>
                <a:gd name="T4" fmla="*/ 331 w 461"/>
                <a:gd name="T5" fmla="*/ 266 h 521"/>
                <a:gd name="T6" fmla="*/ 397 w 461"/>
                <a:gd name="T7" fmla="*/ 292 h 521"/>
                <a:gd name="T8" fmla="*/ 299 w 461"/>
                <a:gd name="T9" fmla="*/ 291 h 521"/>
                <a:gd name="T10" fmla="*/ 298 w 461"/>
                <a:gd name="T11" fmla="*/ 288 h 521"/>
                <a:gd name="T12" fmla="*/ 285 w 461"/>
                <a:gd name="T13" fmla="*/ 290 h 521"/>
                <a:gd name="T14" fmla="*/ 342 w 461"/>
                <a:gd name="T15" fmla="*/ 97 h 521"/>
                <a:gd name="T16" fmla="*/ 203 w 461"/>
                <a:gd name="T17" fmla="*/ 109 h 521"/>
                <a:gd name="T18" fmla="*/ 88 w 461"/>
                <a:gd name="T19" fmla="*/ 452 h 521"/>
                <a:gd name="T20" fmla="*/ 76 w 461"/>
                <a:gd name="T21" fmla="*/ 462 h 521"/>
                <a:gd name="T22" fmla="*/ 3 w 461"/>
                <a:gd name="T23" fmla="*/ 518 h 521"/>
                <a:gd name="T24" fmla="*/ 38 w 461"/>
                <a:gd name="T25" fmla="*/ 440 h 521"/>
                <a:gd name="T26" fmla="*/ 120 w 461"/>
                <a:gd name="T27" fmla="*/ 17 h 521"/>
                <a:gd name="T28" fmla="*/ 249 w 461"/>
                <a:gd name="T29" fmla="*/ 26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1" h="521">
                  <a:moveTo>
                    <a:pt x="249" y="26"/>
                  </a:moveTo>
                  <a:cubicBezTo>
                    <a:pt x="305" y="37"/>
                    <a:pt x="461" y="0"/>
                    <a:pt x="415" y="108"/>
                  </a:cubicBezTo>
                  <a:cubicBezTo>
                    <a:pt x="385" y="178"/>
                    <a:pt x="359" y="215"/>
                    <a:pt x="331" y="266"/>
                  </a:cubicBezTo>
                  <a:cubicBezTo>
                    <a:pt x="349" y="273"/>
                    <a:pt x="401" y="291"/>
                    <a:pt x="397" y="292"/>
                  </a:cubicBezTo>
                  <a:cubicBezTo>
                    <a:pt x="390" y="295"/>
                    <a:pt x="300" y="297"/>
                    <a:pt x="299" y="291"/>
                  </a:cubicBezTo>
                  <a:cubicBezTo>
                    <a:pt x="299" y="291"/>
                    <a:pt x="300" y="297"/>
                    <a:pt x="298" y="288"/>
                  </a:cubicBezTo>
                  <a:cubicBezTo>
                    <a:pt x="285" y="290"/>
                    <a:pt x="285" y="290"/>
                    <a:pt x="285" y="290"/>
                  </a:cubicBezTo>
                  <a:cubicBezTo>
                    <a:pt x="266" y="250"/>
                    <a:pt x="368" y="99"/>
                    <a:pt x="342" y="97"/>
                  </a:cubicBezTo>
                  <a:cubicBezTo>
                    <a:pt x="282" y="93"/>
                    <a:pt x="210" y="110"/>
                    <a:pt x="203" y="109"/>
                  </a:cubicBezTo>
                  <a:cubicBezTo>
                    <a:pt x="198" y="109"/>
                    <a:pt x="156" y="224"/>
                    <a:pt x="88" y="452"/>
                  </a:cubicBezTo>
                  <a:cubicBezTo>
                    <a:pt x="76" y="462"/>
                    <a:pt x="76" y="462"/>
                    <a:pt x="76" y="462"/>
                  </a:cubicBezTo>
                  <a:cubicBezTo>
                    <a:pt x="75" y="469"/>
                    <a:pt x="13" y="521"/>
                    <a:pt x="3" y="518"/>
                  </a:cubicBezTo>
                  <a:cubicBezTo>
                    <a:pt x="0" y="517"/>
                    <a:pt x="25" y="459"/>
                    <a:pt x="38" y="440"/>
                  </a:cubicBezTo>
                  <a:cubicBezTo>
                    <a:pt x="86" y="230"/>
                    <a:pt x="103" y="126"/>
                    <a:pt x="120" y="17"/>
                  </a:cubicBezTo>
                  <a:lnTo>
                    <a:pt x="249" y="2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7" name="îŝ1îḑè"/>
            <p:cNvSpPr>
              <a:spLocks/>
            </p:cNvSpPr>
            <p:nvPr/>
          </p:nvSpPr>
          <p:spPr bwMode="auto">
            <a:xfrm>
              <a:off x="9116774" y="2961509"/>
              <a:ext cx="338577" cy="82131"/>
            </a:xfrm>
            <a:custGeom>
              <a:avLst/>
              <a:gdLst>
                <a:gd name="T0" fmla="*/ 3 w 145"/>
                <a:gd name="T1" fmla="*/ 10 h 35"/>
                <a:gd name="T2" fmla="*/ 88 w 145"/>
                <a:gd name="T3" fmla="*/ 12 h 35"/>
                <a:gd name="T4" fmla="*/ 143 w 145"/>
                <a:gd name="T5" fmla="*/ 0 h 35"/>
                <a:gd name="T6" fmla="*/ 141 w 145"/>
                <a:gd name="T7" fmla="*/ 20 h 35"/>
                <a:gd name="T8" fmla="*/ 75 w 145"/>
                <a:gd name="T9" fmla="*/ 35 h 35"/>
                <a:gd name="T10" fmla="*/ 0 w 145"/>
                <a:gd name="T11" fmla="*/ 28 h 35"/>
                <a:gd name="T12" fmla="*/ 3 w 145"/>
                <a:gd name="T13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35">
                  <a:moveTo>
                    <a:pt x="3" y="10"/>
                  </a:moveTo>
                  <a:cubicBezTo>
                    <a:pt x="9" y="11"/>
                    <a:pt x="57" y="16"/>
                    <a:pt x="88" y="12"/>
                  </a:cubicBezTo>
                  <a:cubicBezTo>
                    <a:pt x="119" y="9"/>
                    <a:pt x="143" y="0"/>
                    <a:pt x="143" y="0"/>
                  </a:cubicBezTo>
                  <a:cubicBezTo>
                    <a:pt x="143" y="0"/>
                    <a:pt x="145" y="19"/>
                    <a:pt x="141" y="20"/>
                  </a:cubicBezTo>
                  <a:cubicBezTo>
                    <a:pt x="136" y="21"/>
                    <a:pt x="127" y="35"/>
                    <a:pt x="75" y="35"/>
                  </a:cubicBezTo>
                  <a:cubicBezTo>
                    <a:pt x="22" y="35"/>
                    <a:pt x="0" y="28"/>
                    <a:pt x="0" y="28"/>
                  </a:cubicBezTo>
                  <a:lnTo>
                    <a:pt x="3" y="10"/>
                  </a:lnTo>
                  <a:close/>
                </a:path>
              </a:pathLst>
            </a:cu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8" name="ïṣľîḍè"/>
            <p:cNvSpPr>
              <a:spLocks/>
            </p:cNvSpPr>
            <p:nvPr/>
          </p:nvSpPr>
          <p:spPr bwMode="auto">
            <a:xfrm>
              <a:off x="9094984" y="2316201"/>
              <a:ext cx="357015" cy="734142"/>
            </a:xfrm>
            <a:custGeom>
              <a:avLst/>
              <a:gdLst>
                <a:gd name="T0" fmla="*/ 87 w 152"/>
                <a:gd name="T1" fmla="*/ 0 h 313"/>
                <a:gd name="T2" fmla="*/ 101 w 152"/>
                <a:gd name="T3" fmla="*/ 17 h 313"/>
                <a:gd name="T4" fmla="*/ 152 w 152"/>
                <a:gd name="T5" fmla="*/ 281 h 313"/>
                <a:gd name="T6" fmla="*/ 0 w 152"/>
                <a:gd name="T7" fmla="*/ 293 h 313"/>
                <a:gd name="T8" fmla="*/ 4 w 152"/>
                <a:gd name="T9" fmla="*/ 18 h 313"/>
                <a:gd name="T10" fmla="*/ 32 w 152"/>
                <a:gd name="T11" fmla="*/ 14 h 313"/>
                <a:gd name="T12" fmla="*/ 87 w 152"/>
                <a:gd name="T13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313">
                  <a:moveTo>
                    <a:pt x="87" y="0"/>
                  </a:moveTo>
                  <a:cubicBezTo>
                    <a:pt x="93" y="9"/>
                    <a:pt x="101" y="17"/>
                    <a:pt x="101" y="17"/>
                  </a:cubicBezTo>
                  <a:cubicBezTo>
                    <a:pt x="148" y="25"/>
                    <a:pt x="148" y="237"/>
                    <a:pt x="152" y="281"/>
                  </a:cubicBezTo>
                  <a:cubicBezTo>
                    <a:pt x="141" y="313"/>
                    <a:pt x="18" y="302"/>
                    <a:pt x="0" y="293"/>
                  </a:cubicBezTo>
                  <a:cubicBezTo>
                    <a:pt x="11" y="196"/>
                    <a:pt x="27" y="112"/>
                    <a:pt x="4" y="18"/>
                  </a:cubicBezTo>
                  <a:cubicBezTo>
                    <a:pt x="21" y="16"/>
                    <a:pt x="32" y="14"/>
                    <a:pt x="32" y="14"/>
                  </a:cubicBezTo>
                  <a:cubicBezTo>
                    <a:pt x="87" y="0"/>
                    <a:pt x="87" y="0"/>
                    <a:pt x="87" y="0"/>
                  </a:cubicBez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9" name="íšliďe"/>
            <p:cNvSpPr>
              <a:spLocks/>
            </p:cNvSpPr>
            <p:nvPr/>
          </p:nvSpPr>
          <p:spPr bwMode="auto">
            <a:xfrm>
              <a:off x="9130183" y="2304469"/>
              <a:ext cx="194430" cy="48608"/>
            </a:xfrm>
            <a:custGeom>
              <a:avLst/>
              <a:gdLst>
                <a:gd name="T0" fmla="*/ 4 w 116"/>
                <a:gd name="T1" fmla="*/ 29 h 29"/>
                <a:gd name="T2" fmla="*/ 0 w 116"/>
                <a:gd name="T3" fmla="*/ 8 h 29"/>
                <a:gd name="T4" fmla="*/ 102 w 116"/>
                <a:gd name="T5" fmla="*/ 0 h 29"/>
                <a:gd name="T6" fmla="*/ 116 w 116"/>
                <a:gd name="T7" fmla="*/ 27 h 29"/>
                <a:gd name="T8" fmla="*/ 4 w 116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29">
                  <a:moveTo>
                    <a:pt x="4" y="29"/>
                  </a:moveTo>
                  <a:lnTo>
                    <a:pt x="0" y="8"/>
                  </a:lnTo>
                  <a:lnTo>
                    <a:pt x="102" y="0"/>
                  </a:lnTo>
                  <a:lnTo>
                    <a:pt x="116" y="27"/>
                  </a:lnTo>
                  <a:lnTo>
                    <a:pt x="4" y="29"/>
                  </a:lnTo>
                  <a:close/>
                </a:path>
              </a:pathLst>
            </a:custGeom>
            <a:solidFill>
              <a:srgbClr val="A6A8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0" name="iṩlïḋè"/>
            <p:cNvSpPr>
              <a:spLocks/>
            </p:cNvSpPr>
            <p:nvPr/>
          </p:nvSpPr>
          <p:spPr bwMode="auto">
            <a:xfrm>
              <a:off x="8975980" y="2022880"/>
              <a:ext cx="336901" cy="370424"/>
            </a:xfrm>
            <a:custGeom>
              <a:avLst/>
              <a:gdLst>
                <a:gd name="T0" fmla="*/ 20 w 144"/>
                <a:gd name="T1" fmla="*/ 35 h 158"/>
                <a:gd name="T2" fmla="*/ 76 w 144"/>
                <a:gd name="T3" fmla="*/ 6 h 158"/>
                <a:gd name="T4" fmla="*/ 89 w 144"/>
                <a:gd name="T5" fmla="*/ 17 h 158"/>
                <a:gd name="T6" fmla="*/ 116 w 144"/>
                <a:gd name="T7" fmla="*/ 16 h 158"/>
                <a:gd name="T8" fmla="*/ 119 w 144"/>
                <a:gd name="T9" fmla="*/ 29 h 158"/>
                <a:gd name="T10" fmla="*/ 139 w 144"/>
                <a:gd name="T11" fmla="*/ 60 h 158"/>
                <a:gd name="T12" fmla="*/ 125 w 144"/>
                <a:gd name="T13" fmla="*/ 105 h 158"/>
                <a:gd name="T14" fmla="*/ 138 w 144"/>
                <a:gd name="T15" fmla="*/ 122 h 158"/>
                <a:gd name="T16" fmla="*/ 138 w 144"/>
                <a:gd name="T17" fmla="*/ 122 h 158"/>
                <a:gd name="T18" fmla="*/ 134 w 144"/>
                <a:gd name="T19" fmla="*/ 158 h 158"/>
                <a:gd name="T20" fmla="*/ 69 w 144"/>
                <a:gd name="T21" fmla="*/ 138 h 158"/>
                <a:gd name="T22" fmla="*/ 67 w 144"/>
                <a:gd name="T23" fmla="*/ 121 h 158"/>
                <a:gd name="T24" fmla="*/ 58 w 144"/>
                <a:gd name="T25" fmla="*/ 112 h 158"/>
                <a:gd name="T26" fmla="*/ 20 w 144"/>
                <a:gd name="T27" fmla="*/ 35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4" h="158">
                  <a:moveTo>
                    <a:pt x="20" y="35"/>
                  </a:moveTo>
                  <a:cubicBezTo>
                    <a:pt x="37" y="5"/>
                    <a:pt x="44" y="0"/>
                    <a:pt x="76" y="6"/>
                  </a:cubicBezTo>
                  <a:cubicBezTo>
                    <a:pt x="78" y="6"/>
                    <a:pt x="87" y="17"/>
                    <a:pt x="89" y="17"/>
                  </a:cubicBezTo>
                  <a:cubicBezTo>
                    <a:pt x="96" y="17"/>
                    <a:pt x="104" y="16"/>
                    <a:pt x="116" y="16"/>
                  </a:cubicBezTo>
                  <a:cubicBezTo>
                    <a:pt x="119" y="29"/>
                    <a:pt x="119" y="29"/>
                    <a:pt x="119" y="29"/>
                  </a:cubicBezTo>
                  <a:cubicBezTo>
                    <a:pt x="119" y="29"/>
                    <a:pt x="135" y="51"/>
                    <a:pt x="139" y="60"/>
                  </a:cubicBezTo>
                  <a:cubicBezTo>
                    <a:pt x="144" y="68"/>
                    <a:pt x="123" y="97"/>
                    <a:pt x="125" y="105"/>
                  </a:cubicBezTo>
                  <a:cubicBezTo>
                    <a:pt x="127" y="114"/>
                    <a:pt x="135" y="118"/>
                    <a:pt x="138" y="122"/>
                  </a:cubicBezTo>
                  <a:cubicBezTo>
                    <a:pt x="138" y="122"/>
                    <a:pt x="138" y="122"/>
                    <a:pt x="138" y="122"/>
                  </a:cubicBezTo>
                  <a:cubicBezTo>
                    <a:pt x="134" y="158"/>
                    <a:pt x="134" y="158"/>
                    <a:pt x="134" y="158"/>
                  </a:cubicBezTo>
                  <a:cubicBezTo>
                    <a:pt x="134" y="158"/>
                    <a:pt x="66" y="142"/>
                    <a:pt x="69" y="138"/>
                  </a:cubicBezTo>
                  <a:cubicBezTo>
                    <a:pt x="71" y="135"/>
                    <a:pt x="67" y="121"/>
                    <a:pt x="67" y="121"/>
                  </a:cubicBezTo>
                  <a:cubicBezTo>
                    <a:pt x="62" y="113"/>
                    <a:pt x="62" y="113"/>
                    <a:pt x="58" y="112"/>
                  </a:cubicBezTo>
                  <a:cubicBezTo>
                    <a:pt x="21" y="105"/>
                    <a:pt x="0" y="69"/>
                    <a:pt x="20" y="35"/>
                  </a:cubicBezTo>
                  <a:close/>
                </a:path>
              </a:pathLst>
            </a:custGeom>
            <a:solidFill>
              <a:srgbClr val="E0AF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1" name="iṥľîḑè"/>
            <p:cNvSpPr>
              <a:spLocks/>
            </p:cNvSpPr>
            <p:nvPr/>
          </p:nvSpPr>
          <p:spPr bwMode="auto">
            <a:xfrm>
              <a:off x="9089956" y="2163674"/>
              <a:ext cx="222925" cy="217896"/>
            </a:xfrm>
            <a:custGeom>
              <a:avLst/>
              <a:gdLst>
                <a:gd name="T0" fmla="*/ 90 w 95"/>
                <a:gd name="T1" fmla="*/ 0 h 93"/>
                <a:gd name="T2" fmla="*/ 76 w 95"/>
                <a:gd name="T3" fmla="*/ 45 h 93"/>
                <a:gd name="T4" fmla="*/ 89 w 95"/>
                <a:gd name="T5" fmla="*/ 62 h 93"/>
                <a:gd name="T6" fmla="*/ 89 w 95"/>
                <a:gd name="T7" fmla="*/ 62 h 93"/>
                <a:gd name="T8" fmla="*/ 86 w 95"/>
                <a:gd name="T9" fmla="*/ 88 h 93"/>
                <a:gd name="T10" fmla="*/ 59 w 95"/>
                <a:gd name="T11" fmla="*/ 91 h 93"/>
                <a:gd name="T12" fmla="*/ 58 w 95"/>
                <a:gd name="T13" fmla="*/ 91 h 93"/>
                <a:gd name="T14" fmla="*/ 20 w 95"/>
                <a:gd name="T15" fmla="*/ 74 h 93"/>
                <a:gd name="T16" fmla="*/ 19 w 95"/>
                <a:gd name="T17" fmla="*/ 64 h 93"/>
                <a:gd name="T18" fmla="*/ 11 w 95"/>
                <a:gd name="T19" fmla="*/ 53 h 93"/>
                <a:gd name="T20" fmla="*/ 13 w 95"/>
                <a:gd name="T21" fmla="*/ 45 h 93"/>
                <a:gd name="T22" fmla="*/ 0 w 95"/>
                <a:gd name="T23" fmla="*/ 28 h 93"/>
                <a:gd name="T24" fmla="*/ 6 w 95"/>
                <a:gd name="T25" fmla="*/ 23 h 93"/>
                <a:gd name="T26" fmla="*/ 20 w 95"/>
                <a:gd name="T27" fmla="*/ 32 h 93"/>
                <a:gd name="T28" fmla="*/ 90 w 95"/>
                <a:gd name="T2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93">
                  <a:moveTo>
                    <a:pt x="90" y="0"/>
                  </a:moveTo>
                  <a:cubicBezTo>
                    <a:pt x="95" y="8"/>
                    <a:pt x="74" y="37"/>
                    <a:pt x="76" y="45"/>
                  </a:cubicBezTo>
                  <a:cubicBezTo>
                    <a:pt x="78" y="54"/>
                    <a:pt x="86" y="58"/>
                    <a:pt x="89" y="62"/>
                  </a:cubicBezTo>
                  <a:cubicBezTo>
                    <a:pt x="89" y="62"/>
                    <a:pt x="89" y="62"/>
                    <a:pt x="89" y="62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75" y="91"/>
                    <a:pt x="64" y="93"/>
                    <a:pt x="59" y="91"/>
                  </a:cubicBezTo>
                  <a:cubicBezTo>
                    <a:pt x="58" y="91"/>
                    <a:pt x="58" y="91"/>
                    <a:pt x="58" y="91"/>
                  </a:cubicBezTo>
                  <a:cubicBezTo>
                    <a:pt x="51" y="89"/>
                    <a:pt x="33" y="81"/>
                    <a:pt x="20" y="74"/>
                  </a:cubicBezTo>
                  <a:cubicBezTo>
                    <a:pt x="20" y="70"/>
                    <a:pt x="19" y="64"/>
                    <a:pt x="19" y="64"/>
                  </a:cubicBezTo>
                  <a:cubicBezTo>
                    <a:pt x="17" y="62"/>
                    <a:pt x="16" y="54"/>
                    <a:pt x="11" y="53"/>
                  </a:cubicBezTo>
                  <a:cubicBezTo>
                    <a:pt x="12" y="50"/>
                    <a:pt x="13" y="47"/>
                    <a:pt x="13" y="45"/>
                  </a:cubicBezTo>
                  <a:cubicBezTo>
                    <a:pt x="14" y="43"/>
                    <a:pt x="0" y="28"/>
                    <a:pt x="0" y="28"/>
                  </a:cubicBezTo>
                  <a:cubicBezTo>
                    <a:pt x="0" y="28"/>
                    <a:pt x="6" y="28"/>
                    <a:pt x="6" y="23"/>
                  </a:cubicBezTo>
                  <a:cubicBezTo>
                    <a:pt x="10" y="26"/>
                    <a:pt x="16" y="32"/>
                    <a:pt x="20" y="32"/>
                  </a:cubicBezTo>
                  <a:cubicBezTo>
                    <a:pt x="45" y="35"/>
                    <a:pt x="76" y="2"/>
                    <a:pt x="90" y="0"/>
                  </a:cubicBezTo>
                  <a:close/>
                </a:path>
              </a:pathLst>
            </a:custGeom>
            <a:solidFill>
              <a:srgbClr val="E0AF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2" name="îślïďé"/>
            <p:cNvSpPr>
              <a:spLocks/>
            </p:cNvSpPr>
            <p:nvPr/>
          </p:nvSpPr>
          <p:spPr bwMode="auto">
            <a:xfrm>
              <a:off x="9175438" y="2339667"/>
              <a:ext cx="97215" cy="67045"/>
            </a:xfrm>
            <a:custGeom>
              <a:avLst/>
              <a:gdLst>
                <a:gd name="T0" fmla="*/ 0 w 42"/>
                <a:gd name="T1" fmla="*/ 21 h 29"/>
                <a:gd name="T2" fmla="*/ 9 w 42"/>
                <a:gd name="T3" fmla="*/ 0 h 29"/>
                <a:gd name="T4" fmla="*/ 34 w 42"/>
                <a:gd name="T5" fmla="*/ 7 h 29"/>
                <a:gd name="T6" fmla="*/ 41 w 42"/>
                <a:gd name="T7" fmla="*/ 29 h 29"/>
                <a:gd name="T8" fmla="*/ 0 w 42"/>
                <a:gd name="T9" fmla="*/ 2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9">
                  <a:moveTo>
                    <a:pt x="0" y="21"/>
                  </a:moveTo>
                  <a:cubicBezTo>
                    <a:pt x="3" y="14"/>
                    <a:pt x="6" y="8"/>
                    <a:pt x="9" y="0"/>
                  </a:cubicBezTo>
                  <a:cubicBezTo>
                    <a:pt x="17" y="3"/>
                    <a:pt x="32" y="7"/>
                    <a:pt x="34" y="7"/>
                  </a:cubicBezTo>
                  <a:cubicBezTo>
                    <a:pt x="34" y="7"/>
                    <a:pt x="42" y="29"/>
                    <a:pt x="41" y="29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A6A8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3" name="ïšḻïḑê"/>
            <p:cNvSpPr>
              <a:spLocks/>
            </p:cNvSpPr>
            <p:nvPr/>
          </p:nvSpPr>
          <p:spPr bwMode="auto">
            <a:xfrm>
              <a:off x="9001121" y="2358104"/>
              <a:ext cx="253095" cy="764312"/>
            </a:xfrm>
            <a:custGeom>
              <a:avLst/>
              <a:gdLst>
                <a:gd name="T0" fmla="*/ 83 w 108"/>
                <a:gd name="T1" fmla="*/ 8 h 326"/>
                <a:gd name="T2" fmla="*/ 57 w 108"/>
                <a:gd name="T3" fmla="*/ 326 h 326"/>
                <a:gd name="T4" fmla="*/ 0 w 108"/>
                <a:gd name="T5" fmla="*/ 304 h 326"/>
                <a:gd name="T6" fmla="*/ 24 w 108"/>
                <a:gd name="T7" fmla="*/ 74 h 326"/>
                <a:gd name="T8" fmla="*/ 44 w 108"/>
                <a:gd name="T9" fmla="*/ 0 h 326"/>
                <a:gd name="T10" fmla="*/ 47 w 108"/>
                <a:gd name="T11" fmla="*/ 0 h 326"/>
                <a:gd name="T12" fmla="*/ 83 w 108"/>
                <a:gd name="T13" fmla="*/ 8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" h="326">
                  <a:moveTo>
                    <a:pt x="83" y="8"/>
                  </a:moveTo>
                  <a:cubicBezTo>
                    <a:pt x="108" y="14"/>
                    <a:pt x="57" y="326"/>
                    <a:pt x="57" y="326"/>
                  </a:cubicBezTo>
                  <a:cubicBezTo>
                    <a:pt x="52" y="320"/>
                    <a:pt x="22" y="318"/>
                    <a:pt x="0" y="304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5" y="0"/>
                    <a:pt x="46" y="0"/>
                    <a:pt x="47" y="0"/>
                  </a:cubicBezTo>
                  <a:lnTo>
                    <a:pt x="83" y="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4" name="íṥ1îdé"/>
            <p:cNvSpPr>
              <a:spLocks/>
            </p:cNvSpPr>
            <p:nvPr/>
          </p:nvSpPr>
          <p:spPr bwMode="auto">
            <a:xfrm>
              <a:off x="8602204" y="2886083"/>
              <a:ext cx="145823" cy="164260"/>
            </a:xfrm>
            <a:custGeom>
              <a:avLst/>
              <a:gdLst>
                <a:gd name="T0" fmla="*/ 40 w 62"/>
                <a:gd name="T1" fmla="*/ 0 h 70"/>
                <a:gd name="T2" fmla="*/ 50 w 62"/>
                <a:gd name="T3" fmla="*/ 19 h 70"/>
                <a:gd name="T4" fmla="*/ 52 w 62"/>
                <a:gd name="T5" fmla="*/ 33 h 70"/>
                <a:gd name="T6" fmla="*/ 60 w 62"/>
                <a:gd name="T7" fmla="*/ 42 h 70"/>
                <a:gd name="T8" fmla="*/ 54 w 62"/>
                <a:gd name="T9" fmla="*/ 58 h 70"/>
                <a:gd name="T10" fmla="*/ 49 w 62"/>
                <a:gd name="T11" fmla="*/ 59 h 70"/>
                <a:gd name="T12" fmla="*/ 43 w 62"/>
                <a:gd name="T13" fmla="*/ 66 h 70"/>
                <a:gd name="T14" fmla="*/ 35 w 62"/>
                <a:gd name="T15" fmla="*/ 66 h 70"/>
                <a:gd name="T16" fmla="*/ 27 w 62"/>
                <a:gd name="T17" fmla="*/ 69 h 70"/>
                <a:gd name="T18" fmla="*/ 5 w 62"/>
                <a:gd name="T19" fmla="*/ 59 h 70"/>
                <a:gd name="T20" fmla="*/ 4 w 62"/>
                <a:gd name="T21" fmla="*/ 33 h 70"/>
                <a:gd name="T22" fmla="*/ 16 w 62"/>
                <a:gd name="T23" fmla="*/ 9 h 70"/>
                <a:gd name="T24" fmla="*/ 40 w 62"/>
                <a:gd name="T2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70">
                  <a:moveTo>
                    <a:pt x="40" y="0"/>
                  </a:moveTo>
                  <a:cubicBezTo>
                    <a:pt x="42" y="5"/>
                    <a:pt x="46" y="10"/>
                    <a:pt x="50" y="19"/>
                  </a:cubicBezTo>
                  <a:cubicBezTo>
                    <a:pt x="51" y="22"/>
                    <a:pt x="52" y="28"/>
                    <a:pt x="52" y="33"/>
                  </a:cubicBezTo>
                  <a:cubicBezTo>
                    <a:pt x="54" y="35"/>
                    <a:pt x="58" y="38"/>
                    <a:pt x="60" y="42"/>
                  </a:cubicBezTo>
                  <a:cubicBezTo>
                    <a:pt x="62" y="46"/>
                    <a:pt x="57" y="56"/>
                    <a:pt x="54" y="58"/>
                  </a:cubicBezTo>
                  <a:cubicBezTo>
                    <a:pt x="53" y="59"/>
                    <a:pt x="51" y="59"/>
                    <a:pt x="49" y="59"/>
                  </a:cubicBezTo>
                  <a:cubicBezTo>
                    <a:pt x="47" y="62"/>
                    <a:pt x="45" y="65"/>
                    <a:pt x="43" y="66"/>
                  </a:cubicBezTo>
                  <a:cubicBezTo>
                    <a:pt x="42" y="67"/>
                    <a:pt x="38" y="67"/>
                    <a:pt x="35" y="66"/>
                  </a:cubicBezTo>
                  <a:cubicBezTo>
                    <a:pt x="33" y="70"/>
                    <a:pt x="31" y="69"/>
                    <a:pt x="27" y="69"/>
                  </a:cubicBezTo>
                  <a:cubicBezTo>
                    <a:pt x="21" y="68"/>
                    <a:pt x="9" y="63"/>
                    <a:pt x="5" y="59"/>
                  </a:cubicBezTo>
                  <a:cubicBezTo>
                    <a:pt x="0" y="52"/>
                    <a:pt x="1" y="41"/>
                    <a:pt x="4" y="33"/>
                  </a:cubicBezTo>
                  <a:cubicBezTo>
                    <a:pt x="7" y="26"/>
                    <a:pt x="11" y="14"/>
                    <a:pt x="16" y="9"/>
                  </a:cubicBezTo>
                  <a:cubicBezTo>
                    <a:pt x="21" y="5"/>
                    <a:pt x="40" y="0"/>
                    <a:pt x="40" y="0"/>
                  </a:cubicBezTo>
                  <a:close/>
                </a:path>
              </a:pathLst>
            </a:custGeom>
            <a:solidFill>
              <a:srgbClr val="E0AF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5" name="ïsḷîḍè"/>
            <p:cNvSpPr>
              <a:spLocks/>
            </p:cNvSpPr>
            <p:nvPr/>
          </p:nvSpPr>
          <p:spPr bwMode="auto">
            <a:xfrm>
              <a:off x="8629022" y="2879378"/>
              <a:ext cx="100567" cy="55313"/>
            </a:xfrm>
            <a:custGeom>
              <a:avLst/>
              <a:gdLst>
                <a:gd name="T0" fmla="*/ 42 w 43"/>
                <a:gd name="T1" fmla="*/ 11 h 24"/>
                <a:gd name="T2" fmla="*/ 43 w 43"/>
                <a:gd name="T3" fmla="*/ 14 h 24"/>
                <a:gd name="T4" fmla="*/ 41 w 43"/>
                <a:gd name="T5" fmla="*/ 24 h 24"/>
                <a:gd name="T6" fmla="*/ 1 w 43"/>
                <a:gd name="T7" fmla="*/ 15 h 24"/>
                <a:gd name="T8" fmla="*/ 5 w 43"/>
                <a:gd name="T9" fmla="*/ 0 h 24"/>
                <a:gd name="T10" fmla="*/ 42 w 43"/>
                <a:gd name="T11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4">
                  <a:moveTo>
                    <a:pt x="42" y="11"/>
                  </a:moveTo>
                  <a:cubicBezTo>
                    <a:pt x="42" y="11"/>
                    <a:pt x="43" y="14"/>
                    <a:pt x="43" y="14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1" y="24"/>
                    <a:pt x="0" y="15"/>
                    <a:pt x="1" y="15"/>
                  </a:cubicBezTo>
                  <a:cubicBezTo>
                    <a:pt x="2" y="16"/>
                    <a:pt x="5" y="0"/>
                    <a:pt x="5" y="0"/>
                  </a:cubicBezTo>
                  <a:lnTo>
                    <a:pt x="42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6" name="iṣľîḍe"/>
            <p:cNvSpPr>
              <a:spLocks/>
            </p:cNvSpPr>
            <p:nvPr/>
          </p:nvSpPr>
          <p:spPr bwMode="auto">
            <a:xfrm>
              <a:off x="8623994" y="2358104"/>
              <a:ext cx="481048" cy="564854"/>
            </a:xfrm>
            <a:custGeom>
              <a:avLst/>
              <a:gdLst>
                <a:gd name="T0" fmla="*/ 205 w 205"/>
                <a:gd name="T1" fmla="*/ 0 h 241"/>
                <a:gd name="T2" fmla="*/ 0 w 205"/>
                <a:gd name="T3" fmla="*/ 232 h 241"/>
                <a:gd name="T4" fmla="*/ 44 w 205"/>
                <a:gd name="T5" fmla="*/ 241 h 241"/>
                <a:gd name="T6" fmla="*/ 195 w 205"/>
                <a:gd name="T7" fmla="*/ 79 h 241"/>
                <a:gd name="T8" fmla="*/ 205 w 205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241">
                  <a:moveTo>
                    <a:pt x="205" y="0"/>
                  </a:moveTo>
                  <a:cubicBezTo>
                    <a:pt x="149" y="15"/>
                    <a:pt x="21" y="77"/>
                    <a:pt x="0" y="232"/>
                  </a:cubicBezTo>
                  <a:cubicBezTo>
                    <a:pt x="16" y="233"/>
                    <a:pt x="29" y="238"/>
                    <a:pt x="44" y="241"/>
                  </a:cubicBezTo>
                  <a:cubicBezTo>
                    <a:pt x="66" y="127"/>
                    <a:pt x="132" y="72"/>
                    <a:pt x="195" y="79"/>
                  </a:cubicBezTo>
                  <a:lnTo>
                    <a:pt x="205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7" name="iś1ïḓe"/>
            <p:cNvSpPr>
              <a:spLocks/>
            </p:cNvSpPr>
            <p:nvPr/>
          </p:nvSpPr>
          <p:spPr bwMode="auto">
            <a:xfrm>
              <a:off x="9118450" y="2349723"/>
              <a:ext cx="110624" cy="450877"/>
            </a:xfrm>
            <a:custGeom>
              <a:avLst/>
              <a:gdLst>
                <a:gd name="T0" fmla="*/ 33 w 47"/>
                <a:gd name="T1" fmla="*/ 12 h 193"/>
                <a:gd name="T2" fmla="*/ 27 w 47"/>
                <a:gd name="T3" fmla="*/ 193 h 193"/>
                <a:gd name="T4" fmla="*/ 10 w 47"/>
                <a:gd name="T5" fmla="*/ 69 h 193"/>
                <a:gd name="T6" fmla="*/ 31 w 47"/>
                <a:gd name="T7" fmla="*/ 64 h 193"/>
                <a:gd name="T8" fmla="*/ 0 w 47"/>
                <a:gd name="T9" fmla="*/ 53 h 193"/>
                <a:gd name="T10" fmla="*/ 8 w 47"/>
                <a:gd name="T11" fmla="*/ 0 h 193"/>
                <a:gd name="T12" fmla="*/ 33 w 47"/>
                <a:gd name="T13" fmla="*/ 12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193">
                  <a:moveTo>
                    <a:pt x="33" y="12"/>
                  </a:moveTo>
                  <a:cubicBezTo>
                    <a:pt x="47" y="19"/>
                    <a:pt x="39" y="102"/>
                    <a:pt x="27" y="193"/>
                  </a:cubicBezTo>
                  <a:cubicBezTo>
                    <a:pt x="27" y="193"/>
                    <a:pt x="10" y="69"/>
                    <a:pt x="10" y="69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33" y="12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8" name="iṩ1îḍe"/>
            <p:cNvSpPr>
              <a:spLocks/>
            </p:cNvSpPr>
            <p:nvPr/>
          </p:nvSpPr>
          <p:spPr bwMode="auto">
            <a:xfrm>
              <a:off x="9584412" y="1885438"/>
              <a:ext cx="135766" cy="154203"/>
            </a:xfrm>
            <a:custGeom>
              <a:avLst/>
              <a:gdLst>
                <a:gd name="T0" fmla="*/ 54 w 58"/>
                <a:gd name="T1" fmla="*/ 65 h 66"/>
                <a:gd name="T2" fmla="*/ 58 w 58"/>
                <a:gd name="T3" fmla="*/ 39 h 66"/>
                <a:gd name="T4" fmla="*/ 51 w 58"/>
                <a:gd name="T5" fmla="*/ 10 h 66"/>
                <a:gd name="T6" fmla="*/ 26 w 58"/>
                <a:gd name="T7" fmla="*/ 1 h 66"/>
                <a:gd name="T8" fmla="*/ 3 w 58"/>
                <a:gd name="T9" fmla="*/ 15 h 66"/>
                <a:gd name="T10" fmla="*/ 10 w 58"/>
                <a:gd name="T11" fmla="*/ 39 h 66"/>
                <a:gd name="T12" fmla="*/ 21 w 58"/>
                <a:gd name="T13" fmla="*/ 59 h 66"/>
                <a:gd name="T14" fmla="*/ 54 w 58"/>
                <a:gd name="T15" fmla="*/ 65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66">
                  <a:moveTo>
                    <a:pt x="54" y="65"/>
                  </a:moveTo>
                  <a:cubicBezTo>
                    <a:pt x="54" y="59"/>
                    <a:pt x="58" y="48"/>
                    <a:pt x="58" y="39"/>
                  </a:cubicBezTo>
                  <a:cubicBezTo>
                    <a:pt x="58" y="29"/>
                    <a:pt x="51" y="14"/>
                    <a:pt x="51" y="10"/>
                  </a:cubicBezTo>
                  <a:cubicBezTo>
                    <a:pt x="50" y="6"/>
                    <a:pt x="39" y="0"/>
                    <a:pt x="26" y="1"/>
                  </a:cubicBezTo>
                  <a:cubicBezTo>
                    <a:pt x="13" y="1"/>
                    <a:pt x="6" y="7"/>
                    <a:pt x="3" y="15"/>
                  </a:cubicBezTo>
                  <a:cubicBezTo>
                    <a:pt x="0" y="22"/>
                    <a:pt x="4" y="33"/>
                    <a:pt x="10" y="39"/>
                  </a:cubicBezTo>
                  <a:cubicBezTo>
                    <a:pt x="15" y="46"/>
                    <a:pt x="21" y="52"/>
                    <a:pt x="21" y="59"/>
                  </a:cubicBezTo>
                  <a:cubicBezTo>
                    <a:pt x="22" y="66"/>
                    <a:pt x="54" y="65"/>
                    <a:pt x="54" y="65"/>
                  </a:cubicBezTo>
                  <a:close/>
                </a:path>
              </a:pathLst>
            </a:custGeom>
            <a:solidFill>
              <a:srgbClr val="E0AF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9" name="iśḻíḑê"/>
            <p:cNvSpPr>
              <a:spLocks/>
            </p:cNvSpPr>
            <p:nvPr/>
          </p:nvSpPr>
          <p:spPr bwMode="auto">
            <a:xfrm>
              <a:off x="9629668" y="2017851"/>
              <a:ext cx="90511" cy="46931"/>
            </a:xfrm>
            <a:custGeom>
              <a:avLst/>
              <a:gdLst>
                <a:gd name="T0" fmla="*/ 0 w 54"/>
                <a:gd name="T1" fmla="*/ 27 h 28"/>
                <a:gd name="T2" fmla="*/ 0 w 54"/>
                <a:gd name="T3" fmla="*/ 0 h 28"/>
                <a:gd name="T4" fmla="*/ 54 w 54"/>
                <a:gd name="T5" fmla="*/ 3 h 28"/>
                <a:gd name="T6" fmla="*/ 50 w 54"/>
                <a:gd name="T7" fmla="*/ 28 h 28"/>
                <a:gd name="T8" fmla="*/ 0 w 54"/>
                <a:gd name="T9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28">
                  <a:moveTo>
                    <a:pt x="0" y="27"/>
                  </a:moveTo>
                  <a:lnTo>
                    <a:pt x="0" y="0"/>
                  </a:lnTo>
                  <a:lnTo>
                    <a:pt x="54" y="3"/>
                  </a:lnTo>
                  <a:lnTo>
                    <a:pt x="50" y="28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0" name="íṥļîḓè"/>
            <p:cNvSpPr>
              <a:spLocks/>
            </p:cNvSpPr>
            <p:nvPr/>
          </p:nvSpPr>
          <p:spPr bwMode="auto">
            <a:xfrm>
              <a:off x="9316232" y="2024556"/>
              <a:ext cx="407298" cy="963771"/>
            </a:xfrm>
            <a:custGeom>
              <a:avLst/>
              <a:gdLst>
                <a:gd name="T0" fmla="*/ 0 w 174"/>
                <a:gd name="T1" fmla="*/ 133 h 411"/>
                <a:gd name="T2" fmla="*/ 132 w 174"/>
                <a:gd name="T3" fmla="*/ 0 h 411"/>
                <a:gd name="T4" fmla="*/ 174 w 174"/>
                <a:gd name="T5" fmla="*/ 4 h 411"/>
                <a:gd name="T6" fmla="*/ 55 w 174"/>
                <a:gd name="T7" fmla="*/ 210 h 411"/>
                <a:gd name="T8" fmla="*/ 99 w 174"/>
                <a:gd name="T9" fmla="*/ 407 h 411"/>
                <a:gd name="T10" fmla="*/ 57 w 174"/>
                <a:gd name="T11" fmla="*/ 411 h 411"/>
                <a:gd name="T12" fmla="*/ 0 w 174"/>
                <a:gd name="T13" fmla="*/ 133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4" h="411">
                  <a:moveTo>
                    <a:pt x="0" y="133"/>
                  </a:moveTo>
                  <a:cubicBezTo>
                    <a:pt x="43" y="125"/>
                    <a:pt x="106" y="169"/>
                    <a:pt x="132" y="0"/>
                  </a:cubicBezTo>
                  <a:cubicBezTo>
                    <a:pt x="174" y="4"/>
                    <a:pt x="174" y="4"/>
                    <a:pt x="174" y="4"/>
                  </a:cubicBezTo>
                  <a:cubicBezTo>
                    <a:pt x="157" y="177"/>
                    <a:pt x="120" y="180"/>
                    <a:pt x="55" y="210"/>
                  </a:cubicBezTo>
                  <a:cubicBezTo>
                    <a:pt x="99" y="407"/>
                    <a:pt x="99" y="407"/>
                    <a:pt x="99" y="407"/>
                  </a:cubicBezTo>
                  <a:cubicBezTo>
                    <a:pt x="57" y="411"/>
                    <a:pt x="57" y="411"/>
                    <a:pt x="57" y="411"/>
                  </a:cubicBezTo>
                  <a:lnTo>
                    <a:pt x="0" y="13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1" name="îsḻïḓe"/>
            <p:cNvSpPr>
              <a:spLocks/>
            </p:cNvSpPr>
            <p:nvPr/>
          </p:nvSpPr>
          <p:spPr bwMode="auto">
            <a:xfrm>
              <a:off x="9311204" y="2327934"/>
              <a:ext cx="102244" cy="424060"/>
            </a:xfrm>
            <a:custGeom>
              <a:avLst/>
              <a:gdLst>
                <a:gd name="T0" fmla="*/ 14 w 61"/>
                <a:gd name="T1" fmla="*/ 0 h 253"/>
                <a:gd name="T2" fmla="*/ 14 w 61"/>
                <a:gd name="T3" fmla="*/ 0 h 253"/>
                <a:gd name="T4" fmla="*/ 61 w 61"/>
                <a:gd name="T5" fmla="*/ 66 h 253"/>
                <a:gd name="T6" fmla="*/ 29 w 61"/>
                <a:gd name="T7" fmla="*/ 77 h 253"/>
                <a:gd name="T8" fmla="*/ 54 w 61"/>
                <a:gd name="T9" fmla="*/ 81 h 253"/>
                <a:gd name="T10" fmla="*/ 53 w 61"/>
                <a:gd name="T11" fmla="*/ 253 h 253"/>
                <a:gd name="T12" fmla="*/ 0 w 61"/>
                <a:gd name="T13" fmla="*/ 4 h 253"/>
                <a:gd name="T14" fmla="*/ 14 w 61"/>
                <a:gd name="T15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253">
                  <a:moveTo>
                    <a:pt x="14" y="0"/>
                  </a:moveTo>
                  <a:lnTo>
                    <a:pt x="14" y="0"/>
                  </a:lnTo>
                  <a:lnTo>
                    <a:pt x="61" y="66"/>
                  </a:lnTo>
                  <a:lnTo>
                    <a:pt x="29" y="77"/>
                  </a:lnTo>
                  <a:lnTo>
                    <a:pt x="54" y="81"/>
                  </a:lnTo>
                  <a:lnTo>
                    <a:pt x="53" y="253"/>
                  </a:lnTo>
                  <a:lnTo>
                    <a:pt x="0" y="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2" name="i$ľïḓe"/>
            <p:cNvSpPr>
              <a:spLocks/>
            </p:cNvSpPr>
            <p:nvPr/>
          </p:nvSpPr>
          <p:spPr bwMode="auto">
            <a:xfrm>
              <a:off x="9292766" y="2334639"/>
              <a:ext cx="35199" cy="72074"/>
            </a:xfrm>
            <a:custGeom>
              <a:avLst/>
              <a:gdLst>
                <a:gd name="T0" fmla="*/ 0 w 15"/>
                <a:gd name="T1" fmla="*/ 5 h 31"/>
                <a:gd name="T2" fmla="*/ 2 w 15"/>
                <a:gd name="T3" fmla="*/ 1 h 31"/>
                <a:gd name="T4" fmla="*/ 15 w 15"/>
                <a:gd name="T5" fmla="*/ 15 h 31"/>
                <a:gd name="T6" fmla="*/ 3 w 15"/>
                <a:gd name="T7" fmla="*/ 30 h 31"/>
                <a:gd name="T8" fmla="*/ 0 w 15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31">
                  <a:moveTo>
                    <a:pt x="0" y="5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5" y="15"/>
                    <a:pt x="15" y="15"/>
                  </a:cubicBezTo>
                  <a:cubicBezTo>
                    <a:pt x="15" y="15"/>
                    <a:pt x="3" y="31"/>
                    <a:pt x="3" y="30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A6A8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3" name="ïśḷïḑé"/>
            <p:cNvSpPr>
              <a:spLocks/>
            </p:cNvSpPr>
            <p:nvPr/>
          </p:nvSpPr>
          <p:spPr bwMode="auto">
            <a:xfrm>
              <a:off x="9270977" y="2403359"/>
              <a:ext cx="124033" cy="584967"/>
            </a:xfrm>
            <a:custGeom>
              <a:avLst/>
              <a:gdLst>
                <a:gd name="T0" fmla="*/ 0 w 74"/>
                <a:gd name="T1" fmla="*/ 1 h 349"/>
                <a:gd name="T2" fmla="*/ 20 w 74"/>
                <a:gd name="T3" fmla="*/ 0 h 349"/>
                <a:gd name="T4" fmla="*/ 74 w 74"/>
                <a:gd name="T5" fmla="*/ 289 h 349"/>
                <a:gd name="T6" fmla="*/ 54 w 74"/>
                <a:gd name="T7" fmla="*/ 349 h 349"/>
                <a:gd name="T8" fmla="*/ 14 w 74"/>
                <a:gd name="T9" fmla="*/ 291 h 349"/>
                <a:gd name="T10" fmla="*/ 0 w 74"/>
                <a:gd name="T11" fmla="*/ 1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349">
                  <a:moveTo>
                    <a:pt x="0" y="1"/>
                  </a:moveTo>
                  <a:lnTo>
                    <a:pt x="20" y="0"/>
                  </a:lnTo>
                  <a:lnTo>
                    <a:pt x="74" y="289"/>
                  </a:lnTo>
                  <a:lnTo>
                    <a:pt x="54" y="349"/>
                  </a:lnTo>
                  <a:lnTo>
                    <a:pt x="14" y="2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4" name="îsḷîḑe"/>
            <p:cNvSpPr>
              <a:spLocks/>
            </p:cNvSpPr>
            <p:nvPr/>
          </p:nvSpPr>
          <p:spPr bwMode="auto">
            <a:xfrm>
              <a:off x="9235778" y="2344695"/>
              <a:ext cx="68722" cy="70397"/>
            </a:xfrm>
            <a:custGeom>
              <a:avLst/>
              <a:gdLst>
                <a:gd name="T0" fmla="*/ 0 w 29"/>
                <a:gd name="T1" fmla="*/ 7 h 30"/>
                <a:gd name="T2" fmla="*/ 29 w 29"/>
                <a:gd name="T3" fmla="*/ 0 h 30"/>
                <a:gd name="T4" fmla="*/ 29 w 29"/>
                <a:gd name="T5" fmla="*/ 27 h 30"/>
                <a:gd name="T6" fmla="*/ 15 w 29"/>
                <a:gd name="T7" fmla="*/ 30 h 30"/>
                <a:gd name="T8" fmla="*/ 0 w 29"/>
                <a:gd name="T9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0">
                  <a:moveTo>
                    <a:pt x="0" y="7"/>
                  </a:moveTo>
                  <a:cubicBezTo>
                    <a:pt x="1" y="7"/>
                    <a:pt x="29" y="0"/>
                    <a:pt x="29" y="0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15" y="30"/>
                    <a:pt x="15" y="30"/>
                    <a:pt x="15" y="3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5" name="íš1îḋê"/>
            <p:cNvSpPr>
              <a:spLocks/>
            </p:cNvSpPr>
            <p:nvPr/>
          </p:nvSpPr>
          <p:spPr bwMode="auto">
            <a:xfrm>
              <a:off x="9289414" y="2304469"/>
              <a:ext cx="45256" cy="102244"/>
            </a:xfrm>
            <a:custGeom>
              <a:avLst/>
              <a:gdLst>
                <a:gd name="T0" fmla="*/ 0 w 27"/>
                <a:gd name="T1" fmla="*/ 24 h 61"/>
                <a:gd name="T2" fmla="*/ 27 w 27"/>
                <a:gd name="T3" fmla="*/ 61 h 61"/>
                <a:gd name="T4" fmla="*/ 27 w 27"/>
                <a:gd name="T5" fmla="*/ 10 h 61"/>
                <a:gd name="T6" fmla="*/ 7 w 27"/>
                <a:gd name="T7" fmla="*/ 0 h 61"/>
                <a:gd name="T8" fmla="*/ 0 w 27"/>
                <a:gd name="T9" fmla="*/ 2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1">
                  <a:moveTo>
                    <a:pt x="0" y="24"/>
                  </a:moveTo>
                  <a:lnTo>
                    <a:pt x="27" y="61"/>
                  </a:lnTo>
                  <a:lnTo>
                    <a:pt x="27" y="10"/>
                  </a:lnTo>
                  <a:lnTo>
                    <a:pt x="7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D0D2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6" name="îṡļîḋé"/>
            <p:cNvSpPr>
              <a:spLocks/>
            </p:cNvSpPr>
            <p:nvPr/>
          </p:nvSpPr>
          <p:spPr bwMode="auto">
            <a:xfrm>
              <a:off x="9111745" y="2317877"/>
              <a:ext cx="142471" cy="115653"/>
            </a:xfrm>
            <a:custGeom>
              <a:avLst/>
              <a:gdLst>
                <a:gd name="T0" fmla="*/ 0 w 85"/>
                <a:gd name="T1" fmla="*/ 24 h 69"/>
                <a:gd name="T2" fmla="*/ 11 w 85"/>
                <a:gd name="T3" fmla="*/ 0 h 69"/>
                <a:gd name="T4" fmla="*/ 85 w 85"/>
                <a:gd name="T5" fmla="*/ 23 h 69"/>
                <a:gd name="T6" fmla="*/ 67 w 85"/>
                <a:gd name="T7" fmla="*/ 69 h 69"/>
                <a:gd name="T8" fmla="*/ 0 w 85"/>
                <a:gd name="T9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69">
                  <a:moveTo>
                    <a:pt x="0" y="24"/>
                  </a:moveTo>
                  <a:lnTo>
                    <a:pt x="11" y="0"/>
                  </a:lnTo>
                  <a:lnTo>
                    <a:pt x="85" y="23"/>
                  </a:lnTo>
                  <a:lnTo>
                    <a:pt x="67" y="69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D0D2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7" name="isḷïḍe"/>
            <p:cNvSpPr>
              <a:spLocks/>
            </p:cNvSpPr>
            <p:nvPr/>
          </p:nvSpPr>
          <p:spPr bwMode="auto">
            <a:xfrm>
              <a:off x="8996093" y="2011147"/>
              <a:ext cx="164260" cy="293322"/>
            </a:xfrm>
            <a:custGeom>
              <a:avLst/>
              <a:gdLst>
                <a:gd name="T0" fmla="*/ 70 w 70"/>
                <a:gd name="T1" fmla="*/ 17 h 125"/>
                <a:gd name="T2" fmla="*/ 63 w 70"/>
                <a:gd name="T3" fmla="*/ 10 h 125"/>
                <a:gd name="T4" fmla="*/ 2 w 70"/>
                <a:gd name="T5" fmla="*/ 56 h 125"/>
                <a:gd name="T6" fmla="*/ 14 w 70"/>
                <a:gd name="T7" fmla="*/ 105 h 125"/>
                <a:gd name="T8" fmla="*/ 54 w 70"/>
                <a:gd name="T9" fmla="*/ 125 h 125"/>
                <a:gd name="T10" fmla="*/ 52 w 70"/>
                <a:gd name="T11" fmla="*/ 109 h 125"/>
                <a:gd name="T12" fmla="*/ 40 w 70"/>
                <a:gd name="T13" fmla="*/ 97 h 125"/>
                <a:gd name="T14" fmla="*/ 27 w 70"/>
                <a:gd name="T15" fmla="*/ 93 h 125"/>
                <a:gd name="T16" fmla="*/ 22 w 70"/>
                <a:gd name="T17" fmla="*/ 79 h 125"/>
                <a:gd name="T18" fmla="*/ 32 w 70"/>
                <a:gd name="T19" fmla="*/ 75 h 125"/>
                <a:gd name="T20" fmla="*/ 47 w 70"/>
                <a:gd name="T21" fmla="*/ 83 h 125"/>
                <a:gd name="T22" fmla="*/ 51 w 70"/>
                <a:gd name="T23" fmla="*/ 80 h 125"/>
                <a:gd name="T24" fmla="*/ 31 w 70"/>
                <a:gd name="T25" fmla="*/ 20 h 125"/>
                <a:gd name="T26" fmla="*/ 70 w 70"/>
                <a:gd name="T27" fmla="*/ 17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125">
                  <a:moveTo>
                    <a:pt x="70" y="17"/>
                  </a:moveTo>
                  <a:cubicBezTo>
                    <a:pt x="70" y="14"/>
                    <a:pt x="67" y="12"/>
                    <a:pt x="63" y="10"/>
                  </a:cubicBezTo>
                  <a:cubicBezTo>
                    <a:pt x="39" y="0"/>
                    <a:pt x="4" y="31"/>
                    <a:pt x="2" y="56"/>
                  </a:cubicBezTo>
                  <a:cubicBezTo>
                    <a:pt x="0" y="73"/>
                    <a:pt x="1" y="97"/>
                    <a:pt x="14" y="105"/>
                  </a:cubicBezTo>
                  <a:cubicBezTo>
                    <a:pt x="27" y="114"/>
                    <a:pt x="54" y="125"/>
                    <a:pt x="54" y="125"/>
                  </a:cubicBezTo>
                  <a:cubicBezTo>
                    <a:pt x="54" y="125"/>
                    <a:pt x="53" y="110"/>
                    <a:pt x="52" y="109"/>
                  </a:cubicBezTo>
                  <a:cubicBezTo>
                    <a:pt x="52" y="107"/>
                    <a:pt x="40" y="97"/>
                    <a:pt x="40" y="97"/>
                  </a:cubicBezTo>
                  <a:cubicBezTo>
                    <a:pt x="40" y="97"/>
                    <a:pt x="33" y="97"/>
                    <a:pt x="27" y="93"/>
                  </a:cubicBezTo>
                  <a:cubicBezTo>
                    <a:pt x="20" y="88"/>
                    <a:pt x="19" y="85"/>
                    <a:pt x="22" y="79"/>
                  </a:cubicBezTo>
                  <a:cubicBezTo>
                    <a:pt x="25" y="74"/>
                    <a:pt x="28" y="74"/>
                    <a:pt x="32" y="75"/>
                  </a:cubicBezTo>
                  <a:cubicBezTo>
                    <a:pt x="36" y="75"/>
                    <a:pt x="46" y="84"/>
                    <a:pt x="47" y="83"/>
                  </a:cubicBezTo>
                  <a:cubicBezTo>
                    <a:pt x="48" y="82"/>
                    <a:pt x="51" y="80"/>
                    <a:pt x="51" y="80"/>
                  </a:cubicBezTo>
                  <a:cubicBezTo>
                    <a:pt x="36" y="70"/>
                    <a:pt x="9" y="34"/>
                    <a:pt x="31" y="20"/>
                  </a:cubicBezTo>
                  <a:cubicBezTo>
                    <a:pt x="53" y="6"/>
                    <a:pt x="70" y="17"/>
                    <a:pt x="70" y="17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8" name="î$ļïḑè"/>
            <p:cNvSpPr>
              <a:spLocks/>
            </p:cNvSpPr>
            <p:nvPr/>
          </p:nvSpPr>
          <p:spPr bwMode="auto">
            <a:xfrm>
              <a:off x="9581060" y="1944102"/>
              <a:ext cx="77102" cy="48608"/>
            </a:xfrm>
            <a:custGeom>
              <a:avLst/>
              <a:gdLst>
                <a:gd name="T0" fmla="*/ 13 w 33"/>
                <a:gd name="T1" fmla="*/ 0 h 21"/>
                <a:gd name="T2" fmla="*/ 1 w 33"/>
                <a:gd name="T3" fmla="*/ 4 h 21"/>
                <a:gd name="T4" fmla="*/ 4 w 33"/>
                <a:gd name="T5" fmla="*/ 15 h 21"/>
                <a:gd name="T6" fmla="*/ 28 w 33"/>
                <a:gd name="T7" fmla="*/ 18 h 21"/>
                <a:gd name="T8" fmla="*/ 27 w 33"/>
                <a:gd name="T9" fmla="*/ 7 h 21"/>
                <a:gd name="T10" fmla="*/ 13 w 33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1">
                  <a:moveTo>
                    <a:pt x="13" y="0"/>
                  </a:moveTo>
                  <a:cubicBezTo>
                    <a:pt x="13" y="0"/>
                    <a:pt x="3" y="0"/>
                    <a:pt x="1" y="4"/>
                  </a:cubicBezTo>
                  <a:cubicBezTo>
                    <a:pt x="0" y="8"/>
                    <a:pt x="0" y="12"/>
                    <a:pt x="4" y="15"/>
                  </a:cubicBezTo>
                  <a:cubicBezTo>
                    <a:pt x="9" y="18"/>
                    <a:pt x="23" y="21"/>
                    <a:pt x="28" y="18"/>
                  </a:cubicBezTo>
                  <a:cubicBezTo>
                    <a:pt x="33" y="15"/>
                    <a:pt x="31" y="9"/>
                    <a:pt x="27" y="7"/>
                  </a:cubicBezTo>
                  <a:cubicBezTo>
                    <a:pt x="22" y="5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E0AF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3" name="iṧľíḑe"/>
          <p:cNvGrpSpPr/>
          <p:nvPr/>
        </p:nvGrpSpPr>
        <p:grpSpPr>
          <a:xfrm>
            <a:off x="5428381" y="2111764"/>
            <a:ext cx="956647" cy="1702103"/>
            <a:chOff x="7237840" y="2815685"/>
            <a:chExt cx="1275530" cy="2269471"/>
          </a:xfrm>
        </p:grpSpPr>
        <p:sp>
          <p:nvSpPr>
            <p:cNvPr id="101" name="iṩ1ïdé"/>
            <p:cNvSpPr>
              <a:spLocks/>
            </p:cNvSpPr>
            <p:nvPr/>
          </p:nvSpPr>
          <p:spPr bwMode="auto">
            <a:xfrm>
              <a:off x="7433947" y="3863262"/>
              <a:ext cx="1079423" cy="1221894"/>
            </a:xfrm>
            <a:custGeom>
              <a:avLst/>
              <a:gdLst>
                <a:gd name="T0" fmla="*/ 249 w 461"/>
                <a:gd name="T1" fmla="*/ 25 h 521"/>
                <a:gd name="T2" fmla="*/ 415 w 461"/>
                <a:gd name="T3" fmla="*/ 108 h 521"/>
                <a:gd name="T4" fmla="*/ 331 w 461"/>
                <a:gd name="T5" fmla="*/ 266 h 521"/>
                <a:gd name="T6" fmla="*/ 397 w 461"/>
                <a:gd name="T7" fmla="*/ 292 h 521"/>
                <a:gd name="T8" fmla="*/ 299 w 461"/>
                <a:gd name="T9" fmla="*/ 291 h 521"/>
                <a:gd name="T10" fmla="*/ 298 w 461"/>
                <a:gd name="T11" fmla="*/ 288 h 521"/>
                <a:gd name="T12" fmla="*/ 285 w 461"/>
                <a:gd name="T13" fmla="*/ 290 h 521"/>
                <a:gd name="T14" fmla="*/ 342 w 461"/>
                <a:gd name="T15" fmla="*/ 97 h 521"/>
                <a:gd name="T16" fmla="*/ 203 w 461"/>
                <a:gd name="T17" fmla="*/ 109 h 521"/>
                <a:gd name="T18" fmla="*/ 88 w 461"/>
                <a:gd name="T19" fmla="*/ 452 h 521"/>
                <a:gd name="T20" fmla="*/ 76 w 461"/>
                <a:gd name="T21" fmla="*/ 462 h 521"/>
                <a:gd name="T22" fmla="*/ 4 w 461"/>
                <a:gd name="T23" fmla="*/ 518 h 521"/>
                <a:gd name="T24" fmla="*/ 38 w 461"/>
                <a:gd name="T25" fmla="*/ 440 h 521"/>
                <a:gd name="T26" fmla="*/ 120 w 461"/>
                <a:gd name="T27" fmla="*/ 17 h 521"/>
                <a:gd name="T28" fmla="*/ 249 w 461"/>
                <a:gd name="T29" fmla="*/ 25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1" h="521">
                  <a:moveTo>
                    <a:pt x="249" y="25"/>
                  </a:moveTo>
                  <a:cubicBezTo>
                    <a:pt x="305" y="36"/>
                    <a:pt x="461" y="0"/>
                    <a:pt x="415" y="108"/>
                  </a:cubicBezTo>
                  <a:cubicBezTo>
                    <a:pt x="385" y="178"/>
                    <a:pt x="359" y="215"/>
                    <a:pt x="331" y="266"/>
                  </a:cubicBezTo>
                  <a:cubicBezTo>
                    <a:pt x="349" y="273"/>
                    <a:pt x="401" y="291"/>
                    <a:pt x="397" y="292"/>
                  </a:cubicBezTo>
                  <a:cubicBezTo>
                    <a:pt x="390" y="295"/>
                    <a:pt x="300" y="297"/>
                    <a:pt x="299" y="291"/>
                  </a:cubicBezTo>
                  <a:cubicBezTo>
                    <a:pt x="299" y="291"/>
                    <a:pt x="300" y="297"/>
                    <a:pt x="298" y="288"/>
                  </a:cubicBezTo>
                  <a:cubicBezTo>
                    <a:pt x="285" y="290"/>
                    <a:pt x="285" y="290"/>
                    <a:pt x="285" y="290"/>
                  </a:cubicBezTo>
                  <a:cubicBezTo>
                    <a:pt x="266" y="250"/>
                    <a:pt x="368" y="99"/>
                    <a:pt x="342" y="97"/>
                  </a:cubicBezTo>
                  <a:cubicBezTo>
                    <a:pt x="282" y="93"/>
                    <a:pt x="210" y="110"/>
                    <a:pt x="203" y="109"/>
                  </a:cubicBezTo>
                  <a:cubicBezTo>
                    <a:pt x="198" y="109"/>
                    <a:pt x="156" y="224"/>
                    <a:pt x="88" y="452"/>
                  </a:cubicBezTo>
                  <a:cubicBezTo>
                    <a:pt x="76" y="462"/>
                    <a:pt x="76" y="462"/>
                    <a:pt x="76" y="462"/>
                  </a:cubicBezTo>
                  <a:cubicBezTo>
                    <a:pt x="75" y="469"/>
                    <a:pt x="13" y="521"/>
                    <a:pt x="4" y="518"/>
                  </a:cubicBezTo>
                  <a:cubicBezTo>
                    <a:pt x="0" y="517"/>
                    <a:pt x="25" y="459"/>
                    <a:pt x="38" y="440"/>
                  </a:cubicBezTo>
                  <a:cubicBezTo>
                    <a:pt x="86" y="229"/>
                    <a:pt x="103" y="125"/>
                    <a:pt x="120" y="17"/>
                  </a:cubicBezTo>
                  <a:lnTo>
                    <a:pt x="249" y="2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2" name="îSļïḑê"/>
            <p:cNvSpPr>
              <a:spLocks/>
            </p:cNvSpPr>
            <p:nvPr/>
          </p:nvSpPr>
          <p:spPr bwMode="auto">
            <a:xfrm>
              <a:off x="7707155" y="3915222"/>
              <a:ext cx="338577" cy="82131"/>
            </a:xfrm>
            <a:custGeom>
              <a:avLst/>
              <a:gdLst>
                <a:gd name="T0" fmla="*/ 2 w 144"/>
                <a:gd name="T1" fmla="*/ 10 h 35"/>
                <a:gd name="T2" fmla="*/ 87 w 144"/>
                <a:gd name="T3" fmla="*/ 12 h 35"/>
                <a:gd name="T4" fmla="*/ 142 w 144"/>
                <a:gd name="T5" fmla="*/ 0 h 35"/>
                <a:gd name="T6" fmla="*/ 140 w 144"/>
                <a:gd name="T7" fmla="*/ 20 h 35"/>
                <a:gd name="T8" fmla="*/ 74 w 144"/>
                <a:gd name="T9" fmla="*/ 35 h 35"/>
                <a:gd name="T10" fmla="*/ 0 w 144"/>
                <a:gd name="T11" fmla="*/ 28 h 35"/>
                <a:gd name="T12" fmla="*/ 2 w 144"/>
                <a:gd name="T13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35">
                  <a:moveTo>
                    <a:pt x="2" y="10"/>
                  </a:moveTo>
                  <a:cubicBezTo>
                    <a:pt x="8" y="11"/>
                    <a:pt x="56" y="16"/>
                    <a:pt x="87" y="12"/>
                  </a:cubicBezTo>
                  <a:cubicBezTo>
                    <a:pt x="119" y="9"/>
                    <a:pt x="142" y="0"/>
                    <a:pt x="142" y="0"/>
                  </a:cubicBezTo>
                  <a:cubicBezTo>
                    <a:pt x="142" y="0"/>
                    <a:pt x="144" y="19"/>
                    <a:pt x="140" y="20"/>
                  </a:cubicBezTo>
                  <a:cubicBezTo>
                    <a:pt x="135" y="21"/>
                    <a:pt x="126" y="35"/>
                    <a:pt x="74" y="35"/>
                  </a:cubicBezTo>
                  <a:cubicBezTo>
                    <a:pt x="21" y="34"/>
                    <a:pt x="0" y="28"/>
                    <a:pt x="0" y="28"/>
                  </a:cubicBezTo>
                  <a:lnTo>
                    <a:pt x="2" y="10"/>
                  </a:lnTo>
                  <a:close/>
                </a:path>
              </a:pathLst>
            </a:cu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3" name="iŝḻîḋè"/>
            <p:cNvSpPr>
              <a:spLocks/>
            </p:cNvSpPr>
            <p:nvPr/>
          </p:nvSpPr>
          <p:spPr bwMode="auto">
            <a:xfrm>
              <a:off x="7683689" y="3269915"/>
              <a:ext cx="357015" cy="734142"/>
            </a:xfrm>
            <a:custGeom>
              <a:avLst/>
              <a:gdLst>
                <a:gd name="T0" fmla="*/ 87 w 152"/>
                <a:gd name="T1" fmla="*/ 0 h 313"/>
                <a:gd name="T2" fmla="*/ 101 w 152"/>
                <a:gd name="T3" fmla="*/ 17 h 313"/>
                <a:gd name="T4" fmla="*/ 152 w 152"/>
                <a:gd name="T5" fmla="*/ 280 h 313"/>
                <a:gd name="T6" fmla="*/ 0 w 152"/>
                <a:gd name="T7" fmla="*/ 293 h 313"/>
                <a:gd name="T8" fmla="*/ 4 w 152"/>
                <a:gd name="T9" fmla="*/ 18 h 313"/>
                <a:gd name="T10" fmla="*/ 32 w 152"/>
                <a:gd name="T11" fmla="*/ 14 h 313"/>
                <a:gd name="T12" fmla="*/ 87 w 152"/>
                <a:gd name="T13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313">
                  <a:moveTo>
                    <a:pt x="87" y="0"/>
                  </a:moveTo>
                  <a:cubicBezTo>
                    <a:pt x="93" y="9"/>
                    <a:pt x="101" y="17"/>
                    <a:pt x="101" y="17"/>
                  </a:cubicBezTo>
                  <a:cubicBezTo>
                    <a:pt x="148" y="25"/>
                    <a:pt x="148" y="236"/>
                    <a:pt x="152" y="280"/>
                  </a:cubicBezTo>
                  <a:cubicBezTo>
                    <a:pt x="141" y="313"/>
                    <a:pt x="18" y="302"/>
                    <a:pt x="0" y="293"/>
                  </a:cubicBezTo>
                  <a:cubicBezTo>
                    <a:pt x="11" y="196"/>
                    <a:pt x="27" y="112"/>
                    <a:pt x="4" y="18"/>
                  </a:cubicBezTo>
                  <a:cubicBezTo>
                    <a:pt x="21" y="16"/>
                    <a:pt x="32" y="14"/>
                    <a:pt x="32" y="14"/>
                  </a:cubicBezTo>
                  <a:cubicBezTo>
                    <a:pt x="87" y="0"/>
                    <a:pt x="87" y="0"/>
                    <a:pt x="87" y="0"/>
                  </a:cubicBez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4" name="î$1iďè"/>
            <p:cNvSpPr>
              <a:spLocks/>
            </p:cNvSpPr>
            <p:nvPr/>
          </p:nvSpPr>
          <p:spPr bwMode="auto">
            <a:xfrm>
              <a:off x="7718888" y="3258182"/>
              <a:ext cx="194430" cy="50284"/>
            </a:xfrm>
            <a:custGeom>
              <a:avLst/>
              <a:gdLst>
                <a:gd name="T0" fmla="*/ 4 w 116"/>
                <a:gd name="T1" fmla="*/ 30 h 30"/>
                <a:gd name="T2" fmla="*/ 0 w 116"/>
                <a:gd name="T3" fmla="*/ 9 h 30"/>
                <a:gd name="T4" fmla="*/ 104 w 116"/>
                <a:gd name="T5" fmla="*/ 0 h 30"/>
                <a:gd name="T6" fmla="*/ 116 w 116"/>
                <a:gd name="T7" fmla="*/ 27 h 30"/>
                <a:gd name="T8" fmla="*/ 4 w 116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30">
                  <a:moveTo>
                    <a:pt x="4" y="30"/>
                  </a:moveTo>
                  <a:lnTo>
                    <a:pt x="0" y="9"/>
                  </a:lnTo>
                  <a:lnTo>
                    <a:pt x="104" y="0"/>
                  </a:lnTo>
                  <a:lnTo>
                    <a:pt x="116" y="27"/>
                  </a:lnTo>
                  <a:lnTo>
                    <a:pt x="4" y="30"/>
                  </a:lnTo>
                  <a:close/>
                </a:path>
              </a:pathLst>
            </a:custGeom>
            <a:solidFill>
              <a:srgbClr val="A6A8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5" name="ïšḷîdè"/>
            <p:cNvSpPr>
              <a:spLocks/>
            </p:cNvSpPr>
            <p:nvPr/>
          </p:nvSpPr>
          <p:spPr bwMode="auto">
            <a:xfrm>
              <a:off x="7564685" y="2976593"/>
              <a:ext cx="336901" cy="368747"/>
            </a:xfrm>
            <a:custGeom>
              <a:avLst/>
              <a:gdLst>
                <a:gd name="T0" fmla="*/ 20 w 144"/>
                <a:gd name="T1" fmla="*/ 35 h 157"/>
                <a:gd name="T2" fmla="*/ 76 w 144"/>
                <a:gd name="T3" fmla="*/ 6 h 157"/>
                <a:gd name="T4" fmla="*/ 89 w 144"/>
                <a:gd name="T5" fmla="*/ 17 h 157"/>
                <a:gd name="T6" fmla="*/ 116 w 144"/>
                <a:gd name="T7" fmla="*/ 15 h 157"/>
                <a:gd name="T8" fmla="*/ 119 w 144"/>
                <a:gd name="T9" fmla="*/ 29 h 157"/>
                <a:gd name="T10" fmla="*/ 139 w 144"/>
                <a:gd name="T11" fmla="*/ 59 h 157"/>
                <a:gd name="T12" fmla="*/ 125 w 144"/>
                <a:gd name="T13" fmla="*/ 105 h 157"/>
                <a:gd name="T14" fmla="*/ 138 w 144"/>
                <a:gd name="T15" fmla="*/ 122 h 157"/>
                <a:gd name="T16" fmla="*/ 138 w 144"/>
                <a:gd name="T17" fmla="*/ 122 h 157"/>
                <a:gd name="T18" fmla="*/ 134 w 144"/>
                <a:gd name="T19" fmla="*/ 157 h 157"/>
                <a:gd name="T20" fmla="*/ 69 w 144"/>
                <a:gd name="T21" fmla="*/ 138 h 157"/>
                <a:gd name="T22" fmla="*/ 67 w 144"/>
                <a:gd name="T23" fmla="*/ 121 h 157"/>
                <a:gd name="T24" fmla="*/ 59 w 144"/>
                <a:gd name="T25" fmla="*/ 112 h 157"/>
                <a:gd name="T26" fmla="*/ 20 w 144"/>
                <a:gd name="T27" fmla="*/ 35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4" h="157">
                  <a:moveTo>
                    <a:pt x="20" y="35"/>
                  </a:moveTo>
                  <a:cubicBezTo>
                    <a:pt x="37" y="5"/>
                    <a:pt x="44" y="0"/>
                    <a:pt x="76" y="6"/>
                  </a:cubicBezTo>
                  <a:cubicBezTo>
                    <a:pt x="78" y="6"/>
                    <a:pt x="87" y="17"/>
                    <a:pt x="89" y="17"/>
                  </a:cubicBezTo>
                  <a:cubicBezTo>
                    <a:pt x="96" y="17"/>
                    <a:pt x="104" y="16"/>
                    <a:pt x="116" y="15"/>
                  </a:cubicBezTo>
                  <a:cubicBezTo>
                    <a:pt x="119" y="29"/>
                    <a:pt x="119" y="29"/>
                    <a:pt x="119" y="29"/>
                  </a:cubicBezTo>
                  <a:cubicBezTo>
                    <a:pt x="119" y="29"/>
                    <a:pt x="135" y="51"/>
                    <a:pt x="139" y="59"/>
                  </a:cubicBezTo>
                  <a:cubicBezTo>
                    <a:pt x="144" y="68"/>
                    <a:pt x="123" y="96"/>
                    <a:pt x="125" y="105"/>
                  </a:cubicBezTo>
                  <a:cubicBezTo>
                    <a:pt x="127" y="114"/>
                    <a:pt x="135" y="118"/>
                    <a:pt x="138" y="122"/>
                  </a:cubicBezTo>
                  <a:cubicBezTo>
                    <a:pt x="138" y="122"/>
                    <a:pt x="138" y="122"/>
                    <a:pt x="138" y="122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4" y="157"/>
                    <a:pt x="66" y="142"/>
                    <a:pt x="69" y="138"/>
                  </a:cubicBezTo>
                  <a:cubicBezTo>
                    <a:pt x="71" y="135"/>
                    <a:pt x="67" y="121"/>
                    <a:pt x="67" y="121"/>
                  </a:cubicBezTo>
                  <a:cubicBezTo>
                    <a:pt x="62" y="113"/>
                    <a:pt x="62" y="112"/>
                    <a:pt x="59" y="112"/>
                  </a:cubicBezTo>
                  <a:cubicBezTo>
                    <a:pt x="21" y="105"/>
                    <a:pt x="0" y="69"/>
                    <a:pt x="20" y="35"/>
                  </a:cubicBezTo>
                  <a:close/>
                </a:path>
              </a:pathLst>
            </a:custGeom>
            <a:solidFill>
              <a:srgbClr val="E0AF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6" name="îṥlîḍê"/>
            <p:cNvSpPr>
              <a:spLocks/>
            </p:cNvSpPr>
            <p:nvPr/>
          </p:nvSpPr>
          <p:spPr bwMode="auto">
            <a:xfrm>
              <a:off x="7678661" y="3115712"/>
              <a:ext cx="222925" cy="217896"/>
            </a:xfrm>
            <a:custGeom>
              <a:avLst/>
              <a:gdLst>
                <a:gd name="T0" fmla="*/ 90 w 95"/>
                <a:gd name="T1" fmla="*/ 0 h 93"/>
                <a:gd name="T2" fmla="*/ 76 w 95"/>
                <a:gd name="T3" fmla="*/ 46 h 93"/>
                <a:gd name="T4" fmla="*/ 89 w 95"/>
                <a:gd name="T5" fmla="*/ 63 h 93"/>
                <a:gd name="T6" fmla="*/ 89 w 95"/>
                <a:gd name="T7" fmla="*/ 63 h 93"/>
                <a:gd name="T8" fmla="*/ 86 w 95"/>
                <a:gd name="T9" fmla="*/ 89 h 93"/>
                <a:gd name="T10" fmla="*/ 59 w 95"/>
                <a:gd name="T11" fmla="*/ 92 h 93"/>
                <a:gd name="T12" fmla="*/ 58 w 95"/>
                <a:gd name="T13" fmla="*/ 92 h 93"/>
                <a:gd name="T14" fmla="*/ 20 w 95"/>
                <a:gd name="T15" fmla="*/ 75 h 93"/>
                <a:gd name="T16" fmla="*/ 19 w 95"/>
                <a:gd name="T17" fmla="*/ 65 h 93"/>
                <a:gd name="T18" fmla="*/ 11 w 95"/>
                <a:gd name="T19" fmla="*/ 54 h 93"/>
                <a:gd name="T20" fmla="*/ 14 w 95"/>
                <a:gd name="T21" fmla="*/ 46 h 93"/>
                <a:gd name="T22" fmla="*/ 0 w 95"/>
                <a:gd name="T23" fmla="*/ 29 h 93"/>
                <a:gd name="T24" fmla="*/ 6 w 95"/>
                <a:gd name="T25" fmla="*/ 24 h 93"/>
                <a:gd name="T26" fmla="*/ 20 w 95"/>
                <a:gd name="T27" fmla="*/ 33 h 93"/>
                <a:gd name="T28" fmla="*/ 90 w 95"/>
                <a:gd name="T2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93">
                  <a:moveTo>
                    <a:pt x="90" y="0"/>
                  </a:moveTo>
                  <a:cubicBezTo>
                    <a:pt x="95" y="9"/>
                    <a:pt x="74" y="37"/>
                    <a:pt x="76" y="46"/>
                  </a:cubicBezTo>
                  <a:cubicBezTo>
                    <a:pt x="78" y="55"/>
                    <a:pt x="86" y="59"/>
                    <a:pt x="89" y="63"/>
                  </a:cubicBezTo>
                  <a:cubicBezTo>
                    <a:pt x="89" y="63"/>
                    <a:pt x="89" y="63"/>
                    <a:pt x="89" y="63"/>
                  </a:cubicBezTo>
                  <a:cubicBezTo>
                    <a:pt x="86" y="89"/>
                    <a:pt x="86" y="89"/>
                    <a:pt x="86" y="89"/>
                  </a:cubicBezTo>
                  <a:cubicBezTo>
                    <a:pt x="75" y="92"/>
                    <a:pt x="64" y="93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1" y="90"/>
                    <a:pt x="33" y="82"/>
                    <a:pt x="20" y="75"/>
                  </a:cubicBezTo>
                  <a:cubicBezTo>
                    <a:pt x="20" y="71"/>
                    <a:pt x="19" y="65"/>
                    <a:pt x="19" y="65"/>
                  </a:cubicBezTo>
                  <a:cubicBezTo>
                    <a:pt x="17" y="63"/>
                    <a:pt x="16" y="55"/>
                    <a:pt x="11" y="54"/>
                  </a:cubicBezTo>
                  <a:cubicBezTo>
                    <a:pt x="12" y="50"/>
                    <a:pt x="13" y="48"/>
                    <a:pt x="14" y="46"/>
                  </a:cubicBezTo>
                  <a:cubicBezTo>
                    <a:pt x="14" y="44"/>
                    <a:pt x="0" y="29"/>
                    <a:pt x="0" y="29"/>
                  </a:cubicBezTo>
                  <a:cubicBezTo>
                    <a:pt x="0" y="29"/>
                    <a:pt x="6" y="29"/>
                    <a:pt x="6" y="24"/>
                  </a:cubicBezTo>
                  <a:cubicBezTo>
                    <a:pt x="10" y="27"/>
                    <a:pt x="16" y="32"/>
                    <a:pt x="20" y="33"/>
                  </a:cubicBezTo>
                  <a:cubicBezTo>
                    <a:pt x="45" y="36"/>
                    <a:pt x="76" y="3"/>
                    <a:pt x="90" y="0"/>
                  </a:cubicBezTo>
                  <a:close/>
                </a:path>
              </a:pathLst>
            </a:custGeom>
            <a:solidFill>
              <a:srgbClr val="E0AF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7" name="ïṥľïďe"/>
            <p:cNvSpPr>
              <a:spLocks/>
            </p:cNvSpPr>
            <p:nvPr/>
          </p:nvSpPr>
          <p:spPr bwMode="auto">
            <a:xfrm>
              <a:off x="7764143" y="3293381"/>
              <a:ext cx="97215" cy="68722"/>
            </a:xfrm>
            <a:custGeom>
              <a:avLst/>
              <a:gdLst>
                <a:gd name="T0" fmla="*/ 0 w 42"/>
                <a:gd name="T1" fmla="*/ 21 h 29"/>
                <a:gd name="T2" fmla="*/ 9 w 42"/>
                <a:gd name="T3" fmla="*/ 0 h 29"/>
                <a:gd name="T4" fmla="*/ 34 w 42"/>
                <a:gd name="T5" fmla="*/ 7 h 29"/>
                <a:gd name="T6" fmla="*/ 41 w 42"/>
                <a:gd name="T7" fmla="*/ 29 h 29"/>
                <a:gd name="T8" fmla="*/ 0 w 42"/>
                <a:gd name="T9" fmla="*/ 2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9">
                  <a:moveTo>
                    <a:pt x="0" y="21"/>
                  </a:moveTo>
                  <a:cubicBezTo>
                    <a:pt x="3" y="14"/>
                    <a:pt x="6" y="7"/>
                    <a:pt x="9" y="0"/>
                  </a:cubicBezTo>
                  <a:cubicBezTo>
                    <a:pt x="17" y="3"/>
                    <a:pt x="32" y="7"/>
                    <a:pt x="34" y="7"/>
                  </a:cubicBezTo>
                  <a:cubicBezTo>
                    <a:pt x="34" y="7"/>
                    <a:pt x="42" y="29"/>
                    <a:pt x="41" y="29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A6A8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8" name="i$ľïḑê"/>
            <p:cNvSpPr>
              <a:spLocks/>
            </p:cNvSpPr>
            <p:nvPr/>
          </p:nvSpPr>
          <p:spPr bwMode="auto">
            <a:xfrm>
              <a:off x="7589826" y="3310142"/>
              <a:ext cx="253095" cy="765989"/>
            </a:xfrm>
            <a:custGeom>
              <a:avLst/>
              <a:gdLst>
                <a:gd name="T0" fmla="*/ 83 w 108"/>
                <a:gd name="T1" fmla="*/ 9 h 327"/>
                <a:gd name="T2" fmla="*/ 57 w 108"/>
                <a:gd name="T3" fmla="*/ 327 h 327"/>
                <a:gd name="T4" fmla="*/ 0 w 108"/>
                <a:gd name="T5" fmla="*/ 305 h 327"/>
                <a:gd name="T6" fmla="*/ 24 w 108"/>
                <a:gd name="T7" fmla="*/ 75 h 327"/>
                <a:gd name="T8" fmla="*/ 44 w 108"/>
                <a:gd name="T9" fmla="*/ 1 h 327"/>
                <a:gd name="T10" fmla="*/ 47 w 108"/>
                <a:gd name="T11" fmla="*/ 0 h 327"/>
                <a:gd name="T12" fmla="*/ 83 w 108"/>
                <a:gd name="T13" fmla="*/ 9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" h="327">
                  <a:moveTo>
                    <a:pt x="83" y="9"/>
                  </a:moveTo>
                  <a:cubicBezTo>
                    <a:pt x="108" y="15"/>
                    <a:pt x="57" y="327"/>
                    <a:pt x="57" y="327"/>
                  </a:cubicBezTo>
                  <a:cubicBezTo>
                    <a:pt x="52" y="321"/>
                    <a:pt x="22" y="318"/>
                    <a:pt x="0" y="305"/>
                  </a:cubicBezTo>
                  <a:cubicBezTo>
                    <a:pt x="24" y="75"/>
                    <a:pt x="24" y="75"/>
                    <a:pt x="24" y="75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5" y="1"/>
                    <a:pt x="46" y="1"/>
                    <a:pt x="47" y="0"/>
                  </a:cubicBezTo>
                  <a:lnTo>
                    <a:pt x="83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9" name="išḻidè"/>
            <p:cNvSpPr>
              <a:spLocks/>
            </p:cNvSpPr>
            <p:nvPr/>
          </p:nvSpPr>
          <p:spPr bwMode="auto">
            <a:xfrm>
              <a:off x="7237840" y="2815685"/>
              <a:ext cx="145823" cy="160908"/>
            </a:xfrm>
            <a:custGeom>
              <a:avLst/>
              <a:gdLst>
                <a:gd name="T0" fmla="*/ 40 w 62"/>
                <a:gd name="T1" fmla="*/ 69 h 69"/>
                <a:gd name="T2" fmla="*/ 50 w 62"/>
                <a:gd name="T3" fmla="*/ 51 h 69"/>
                <a:gd name="T4" fmla="*/ 52 w 62"/>
                <a:gd name="T5" fmla="*/ 36 h 69"/>
                <a:gd name="T6" fmla="*/ 60 w 62"/>
                <a:gd name="T7" fmla="*/ 28 h 69"/>
                <a:gd name="T8" fmla="*/ 54 w 62"/>
                <a:gd name="T9" fmla="*/ 12 h 69"/>
                <a:gd name="T10" fmla="*/ 49 w 62"/>
                <a:gd name="T11" fmla="*/ 10 h 69"/>
                <a:gd name="T12" fmla="*/ 43 w 62"/>
                <a:gd name="T13" fmla="*/ 3 h 69"/>
                <a:gd name="T14" fmla="*/ 35 w 62"/>
                <a:gd name="T15" fmla="*/ 3 h 69"/>
                <a:gd name="T16" fmla="*/ 27 w 62"/>
                <a:gd name="T17" fmla="*/ 1 h 69"/>
                <a:gd name="T18" fmla="*/ 5 w 62"/>
                <a:gd name="T19" fmla="*/ 11 h 69"/>
                <a:gd name="T20" fmla="*/ 4 w 62"/>
                <a:gd name="T21" fmla="*/ 36 h 69"/>
                <a:gd name="T22" fmla="*/ 16 w 62"/>
                <a:gd name="T23" fmla="*/ 60 h 69"/>
                <a:gd name="T24" fmla="*/ 40 w 62"/>
                <a:gd name="T25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69">
                  <a:moveTo>
                    <a:pt x="40" y="69"/>
                  </a:moveTo>
                  <a:cubicBezTo>
                    <a:pt x="42" y="64"/>
                    <a:pt x="46" y="60"/>
                    <a:pt x="50" y="51"/>
                  </a:cubicBezTo>
                  <a:cubicBezTo>
                    <a:pt x="51" y="47"/>
                    <a:pt x="52" y="41"/>
                    <a:pt x="52" y="36"/>
                  </a:cubicBezTo>
                  <a:cubicBezTo>
                    <a:pt x="55" y="35"/>
                    <a:pt x="58" y="31"/>
                    <a:pt x="60" y="28"/>
                  </a:cubicBezTo>
                  <a:cubicBezTo>
                    <a:pt x="62" y="24"/>
                    <a:pt x="57" y="14"/>
                    <a:pt x="54" y="12"/>
                  </a:cubicBezTo>
                  <a:cubicBezTo>
                    <a:pt x="53" y="11"/>
                    <a:pt x="51" y="10"/>
                    <a:pt x="49" y="10"/>
                  </a:cubicBezTo>
                  <a:cubicBezTo>
                    <a:pt x="47" y="7"/>
                    <a:pt x="45" y="5"/>
                    <a:pt x="43" y="3"/>
                  </a:cubicBezTo>
                  <a:cubicBezTo>
                    <a:pt x="42" y="2"/>
                    <a:pt x="38" y="3"/>
                    <a:pt x="35" y="3"/>
                  </a:cubicBezTo>
                  <a:cubicBezTo>
                    <a:pt x="33" y="0"/>
                    <a:pt x="31" y="0"/>
                    <a:pt x="27" y="1"/>
                  </a:cubicBezTo>
                  <a:cubicBezTo>
                    <a:pt x="21" y="2"/>
                    <a:pt x="9" y="6"/>
                    <a:pt x="5" y="11"/>
                  </a:cubicBezTo>
                  <a:cubicBezTo>
                    <a:pt x="0" y="17"/>
                    <a:pt x="1" y="28"/>
                    <a:pt x="4" y="36"/>
                  </a:cubicBezTo>
                  <a:cubicBezTo>
                    <a:pt x="7" y="44"/>
                    <a:pt x="11" y="56"/>
                    <a:pt x="16" y="60"/>
                  </a:cubicBezTo>
                  <a:cubicBezTo>
                    <a:pt x="21" y="65"/>
                    <a:pt x="40" y="69"/>
                    <a:pt x="40" y="69"/>
                  </a:cubicBezTo>
                  <a:close/>
                </a:path>
              </a:pathLst>
            </a:custGeom>
            <a:solidFill>
              <a:srgbClr val="E0AF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0" name="íSļîde"/>
            <p:cNvSpPr>
              <a:spLocks/>
            </p:cNvSpPr>
            <p:nvPr/>
          </p:nvSpPr>
          <p:spPr bwMode="auto">
            <a:xfrm>
              <a:off x="7269687" y="2938043"/>
              <a:ext cx="100567" cy="58665"/>
            </a:xfrm>
            <a:custGeom>
              <a:avLst/>
              <a:gdLst>
                <a:gd name="T0" fmla="*/ 42 w 43"/>
                <a:gd name="T1" fmla="*/ 14 h 25"/>
                <a:gd name="T2" fmla="*/ 43 w 43"/>
                <a:gd name="T3" fmla="*/ 10 h 25"/>
                <a:gd name="T4" fmla="*/ 41 w 43"/>
                <a:gd name="T5" fmla="*/ 0 h 25"/>
                <a:gd name="T6" fmla="*/ 1 w 43"/>
                <a:gd name="T7" fmla="*/ 9 h 25"/>
                <a:gd name="T8" fmla="*/ 5 w 43"/>
                <a:gd name="T9" fmla="*/ 25 h 25"/>
                <a:gd name="T10" fmla="*/ 42 w 43"/>
                <a:gd name="T11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5">
                  <a:moveTo>
                    <a:pt x="42" y="14"/>
                  </a:moveTo>
                  <a:cubicBezTo>
                    <a:pt x="42" y="13"/>
                    <a:pt x="43" y="10"/>
                    <a:pt x="43" y="1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0"/>
                    <a:pt x="0" y="10"/>
                    <a:pt x="1" y="9"/>
                  </a:cubicBezTo>
                  <a:cubicBezTo>
                    <a:pt x="2" y="9"/>
                    <a:pt x="5" y="25"/>
                    <a:pt x="5" y="25"/>
                  </a:cubicBezTo>
                  <a:lnTo>
                    <a:pt x="42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1" name="ï$ḻíḍe"/>
            <p:cNvSpPr>
              <a:spLocks/>
            </p:cNvSpPr>
            <p:nvPr/>
          </p:nvSpPr>
          <p:spPr bwMode="auto">
            <a:xfrm>
              <a:off x="7269687" y="2953127"/>
              <a:ext cx="476019" cy="556473"/>
            </a:xfrm>
            <a:custGeom>
              <a:avLst/>
              <a:gdLst>
                <a:gd name="T0" fmla="*/ 203 w 203"/>
                <a:gd name="T1" fmla="*/ 237 h 237"/>
                <a:gd name="T2" fmla="*/ 0 w 203"/>
                <a:gd name="T3" fmla="*/ 10 h 237"/>
                <a:gd name="T4" fmla="*/ 44 w 203"/>
                <a:gd name="T5" fmla="*/ 0 h 237"/>
                <a:gd name="T6" fmla="*/ 195 w 203"/>
                <a:gd name="T7" fmla="*/ 162 h 237"/>
                <a:gd name="T8" fmla="*/ 203 w 203"/>
                <a:gd name="T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" h="237">
                  <a:moveTo>
                    <a:pt x="203" y="237"/>
                  </a:moveTo>
                  <a:cubicBezTo>
                    <a:pt x="148" y="222"/>
                    <a:pt x="21" y="165"/>
                    <a:pt x="0" y="10"/>
                  </a:cubicBezTo>
                  <a:cubicBezTo>
                    <a:pt x="16" y="9"/>
                    <a:pt x="29" y="3"/>
                    <a:pt x="44" y="0"/>
                  </a:cubicBezTo>
                  <a:cubicBezTo>
                    <a:pt x="66" y="114"/>
                    <a:pt x="132" y="170"/>
                    <a:pt x="195" y="162"/>
                  </a:cubicBezTo>
                  <a:lnTo>
                    <a:pt x="203" y="237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2" name="íṩliďê"/>
            <p:cNvSpPr>
              <a:spLocks/>
            </p:cNvSpPr>
            <p:nvPr/>
          </p:nvSpPr>
          <p:spPr bwMode="auto">
            <a:xfrm>
              <a:off x="7707155" y="3303438"/>
              <a:ext cx="110624" cy="452553"/>
            </a:xfrm>
            <a:custGeom>
              <a:avLst/>
              <a:gdLst>
                <a:gd name="T0" fmla="*/ 33 w 47"/>
                <a:gd name="T1" fmla="*/ 12 h 193"/>
                <a:gd name="T2" fmla="*/ 27 w 47"/>
                <a:gd name="T3" fmla="*/ 193 h 193"/>
                <a:gd name="T4" fmla="*/ 10 w 47"/>
                <a:gd name="T5" fmla="*/ 69 h 193"/>
                <a:gd name="T6" fmla="*/ 31 w 47"/>
                <a:gd name="T7" fmla="*/ 64 h 193"/>
                <a:gd name="T8" fmla="*/ 0 w 47"/>
                <a:gd name="T9" fmla="*/ 53 h 193"/>
                <a:gd name="T10" fmla="*/ 8 w 47"/>
                <a:gd name="T11" fmla="*/ 0 h 193"/>
                <a:gd name="T12" fmla="*/ 33 w 47"/>
                <a:gd name="T13" fmla="*/ 12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193">
                  <a:moveTo>
                    <a:pt x="33" y="12"/>
                  </a:moveTo>
                  <a:cubicBezTo>
                    <a:pt x="47" y="19"/>
                    <a:pt x="39" y="102"/>
                    <a:pt x="27" y="193"/>
                  </a:cubicBezTo>
                  <a:cubicBezTo>
                    <a:pt x="27" y="193"/>
                    <a:pt x="10" y="69"/>
                    <a:pt x="10" y="69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33" y="12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3" name="iṣlïďé"/>
            <p:cNvSpPr>
              <a:spLocks/>
            </p:cNvSpPr>
            <p:nvPr/>
          </p:nvSpPr>
          <p:spPr bwMode="auto">
            <a:xfrm>
              <a:off x="8169764" y="2822390"/>
              <a:ext cx="140794" cy="170965"/>
            </a:xfrm>
            <a:custGeom>
              <a:avLst/>
              <a:gdLst>
                <a:gd name="T0" fmla="*/ 53 w 60"/>
                <a:gd name="T1" fmla="*/ 17 h 73"/>
                <a:gd name="T2" fmla="*/ 51 w 60"/>
                <a:gd name="T3" fmla="*/ 15 h 73"/>
                <a:gd name="T4" fmla="*/ 51 w 60"/>
                <a:gd name="T5" fmla="*/ 15 h 73"/>
                <a:gd name="T6" fmla="*/ 24 w 60"/>
                <a:gd name="T7" fmla="*/ 5 h 73"/>
                <a:gd name="T8" fmla="*/ 9 w 60"/>
                <a:gd name="T9" fmla="*/ 15 h 73"/>
                <a:gd name="T10" fmla="*/ 5 w 60"/>
                <a:gd name="T11" fmla="*/ 22 h 73"/>
                <a:gd name="T12" fmla="*/ 5 w 60"/>
                <a:gd name="T13" fmla="*/ 33 h 73"/>
                <a:gd name="T14" fmla="*/ 1 w 60"/>
                <a:gd name="T15" fmla="*/ 36 h 73"/>
                <a:gd name="T16" fmla="*/ 4 w 60"/>
                <a:gd name="T17" fmla="*/ 47 h 73"/>
                <a:gd name="T18" fmla="*/ 16 w 60"/>
                <a:gd name="T19" fmla="*/ 51 h 73"/>
                <a:gd name="T20" fmla="*/ 23 w 60"/>
                <a:gd name="T21" fmla="*/ 66 h 73"/>
                <a:gd name="T22" fmla="*/ 56 w 60"/>
                <a:gd name="T23" fmla="*/ 72 h 73"/>
                <a:gd name="T24" fmla="*/ 60 w 60"/>
                <a:gd name="T25" fmla="*/ 46 h 73"/>
                <a:gd name="T26" fmla="*/ 53 w 60"/>
                <a:gd name="T27" fmla="*/ 1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73">
                  <a:moveTo>
                    <a:pt x="53" y="17"/>
                  </a:moveTo>
                  <a:cubicBezTo>
                    <a:pt x="52" y="16"/>
                    <a:pt x="51" y="15"/>
                    <a:pt x="51" y="15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1" y="6"/>
                    <a:pt x="37" y="0"/>
                    <a:pt x="24" y="5"/>
                  </a:cubicBezTo>
                  <a:cubicBezTo>
                    <a:pt x="16" y="8"/>
                    <a:pt x="11" y="10"/>
                    <a:pt x="9" y="15"/>
                  </a:cubicBezTo>
                  <a:cubicBezTo>
                    <a:pt x="8" y="17"/>
                    <a:pt x="6" y="19"/>
                    <a:pt x="5" y="22"/>
                  </a:cubicBezTo>
                  <a:cubicBezTo>
                    <a:pt x="4" y="25"/>
                    <a:pt x="4" y="29"/>
                    <a:pt x="5" y="33"/>
                  </a:cubicBezTo>
                  <a:cubicBezTo>
                    <a:pt x="3" y="34"/>
                    <a:pt x="2" y="35"/>
                    <a:pt x="1" y="36"/>
                  </a:cubicBezTo>
                  <a:cubicBezTo>
                    <a:pt x="0" y="40"/>
                    <a:pt x="0" y="43"/>
                    <a:pt x="4" y="47"/>
                  </a:cubicBezTo>
                  <a:cubicBezTo>
                    <a:pt x="7" y="48"/>
                    <a:pt x="11" y="50"/>
                    <a:pt x="16" y="51"/>
                  </a:cubicBezTo>
                  <a:cubicBezTo>
                    <a:pt x="20" y="55"/>
                    <a:pt x="23" y="60"/>
                    <a:pt x="23" y="66"/>
                  </a:cubicBezTo>
                  <a:cubicBezTo>
                    <a:pt x="24" y="73"/>
                    <a:pt x="56" y="72"/>
                    <a:pt x="56" y="72"/>
                  </a:cubicBezTo>
                  <a:cubicBezTo>
                    <a:pt x="56" y="66"/>
                    <a:pt x="60" y="55"/>
                    <a:pt x="60" y="46"/>
                  </a:cubicBezTo>
                  <a:cubicBezTo>
                    <a:pt x="60" y="36"/>
                    <a:pt x="53" y="21"/>
                    <a:pt x="53" y="17"/>
                  </a:cubicBezTo>
                  <a:close/>
                </a:path>
              </a:pathLst>
            </a:custGeom>
            <a:solidFill>
              <a:srgbClr val="E0AF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4" name="ïšlïḋe"/>
            <p:cNvSpPr>
              <a:spLocks/>
            </p:cNvSpPr>
            <p:nvPr/>
          </p:nvSpPr>
          <p:spPr bwMode="auto">
            <a:xfrm>
              <a:off x="8218372" y="2969889"/>
              <a:ext cx="92187" cy="50284"/>
            </a:xfrm>
            <a:custGeom>
              <a:avLst/>
              <a:gdLst>
                <a:gd name="T0" fmla="*/ 0 w 55"/>
                <a:gd name="T1" fmla="*/ 28 h 30"/>
                <a:gd name="T2" fmla="*/ 0 w 55"/>
                <a:gd name="T3" fmla="*/ 0 h 30"/>
                <a:gd name="T4" fmla="*/ 55 w 55"/>
                <a:gd name="T5" fmla="*/ 4 h 30"/>
                <a:gd name="T6" fmla="*/ 50 w 55"/>
                <a:gd name="T7" fmla="*/ 30 h 30"/>
                <a:gd name="T8" fmla="*/ 0 w 55"/>
                <a:gd name="T9" fmla="*/ 2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30">
                  <a:moveTo>
                    <a:pt x="0" y="28"/>
                  </a:moveTo>
                  <a:lnTo>
                    <a:pt x="0" y="0"/>
                  </a:lnTo>
                  <a:lnTo>
                    <a:pt x="55" y="4"/>
                  </a:lnTo>
                  <a:lnTo>
                    <a:pt x="50" y="3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5" name="íṡľïḍè"/>
            <p:cNvSpPr>
              <a:spLocks/>
            </p:cNvSpPr>
            <p:nvPr/>
          </p:nvSpPr>
          <p:spPr bwMode="auto">
            <a:xfrm>
              <a:off x="7904937" y="2979945"/>
              <a:ext cx="407298" cy="963771"/>
            </a:xfrm>
            <a:custGeom>
              <a:avLst/>
              <a:gdLst>
                <a:gd name="T0" fmla="*/ 0 w 174"/>
                <a:gd name="T1" fmla="*/ 133 h 411"/>
                <a:gd name="T2" fmla="*/ 133 w 174"/>
                <a:gd name="T3" fmla="*/ 0 h 411"/>
                <a:gd name="T4" fmla="*/ 174 w 174"/>
                <a:gd name="T5" fmla="*/ 4 h 411"/>
                <a:gd name="T6" fmla="*/ 55 w 174"/>
                <a:gd name="T7" fmla="*/ 210 h 411"/>
                <a:gd name="T8" fmla="*/ 99 w 174"/>
                <a:gd name="T9" fmla="*/ 407 h 411"/>
                <a:gd name="T10" fmla="*/ 57 w 174"/>
                <a:gd name="T11" fmla="*/ 411 h 411"/>
                <a:gd name="T12" fmla="*/ 0 w 174"/>
                <a:gd name="T13" fmla="*/ 133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4" h="411">
                  <a:moveTo>
                    <a:pt x="0" y="133"/>
                  </a:moveTo>
                  <a:cubicBezTo>
                    <a:pt x="43" y="125"/>
                    <a:pt x="106" y="169"/>
                    <a:pt x="133" y="0"/>
                  </a:cubicBezTo>
                  <a:cubicBezTo>
                    <a:pt x="174" y="4"/>
                    <a:pt x="174" y="4"/>
                    <a:pt x="174" y="4"/>
                  </a:cubicBezTo>
                  <a:cubicBezTo>
                    <a:pt x="157" y="177"/>
                    <a:pt x="120" y="180"/>
                    <a:pt x="55" y="210"/>
                  </a:cubicBezTo>
                  <a:cubicBezTo>
                    <a:pt x="99" y="407"/>
                    <a:pt x="99" y="407"/>
                    <a:pt x="99" y="407"/>
                  </a:cubicBezTo>
                  <a:cubicBezTo>
                    <a:pt x="57" y="411"/>
                    <a:pt x="57" y="411"/>
                    <a:pt x="57" y="411"/>
                  </a:cubicBezTo>
                  <a:lnTo>
                    <a:pt x="0" y="13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6" name="iśľídé"/>
            <p:cNvSpPr>
              <a:spLocks/>
            </p:cNvSpPr>
            <p:nvPr/>
          </p:nvSpPr>
          <p:spPr bwMode="auto">
            <a:xfrm>
              <a:off x="7901585" y="3281647"/>
              <a:ext cx="100567" cy="424060"/>
            </a:xfrm>
            <a:custGeom>
              <a:avLst/>
              <a:gdLst>
                <a:gd name="T0" fmla="*/ 13 w 60"/>
                <a:gd name="T1" fmla="*/ 0 h 253"/>
                <a:gd name="T2" fmla="*/ 13 w 60"/>
                <a:gd name="T3" fmla="*/ 0 h 253"/>
                <a:gd name="T4" fmla="*/ 60 w 60"/>
                <a:gd name="T5" fmla="*/ 66 h 253"/>
                <a:gd name="T6" fmla="*/ 28 w 60"/>
                <a:gd name="T7" fmla="*/ 77 h 253"/>
                <a:gd name="T8" fmla="*/ 53 w 60"/>
                <a:gd name="T9" fmla="*/ 81 h 253"/>
                <a:gd name="T10" fmla="*/ 52 w 60"/>
                <a:gd name="T11" fmla="*/ 253 h 253"/>
                <a:gd name="T12" fmla="*/ 0 w 60"/>
                <a:gd name="T13" fmla="*/ 4 h 253"/>
                <a:gd name="T14" fmla="*/ 13 w 60"/>
                <a:gd name="T15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253">
                  <a:moveTo>
                    <a:pt x="13" y="0"/>
                  </a:moveTo>
                  <a:lnTo>
                    <a:pt x="13" y="0"/>
                  </a:lnTo>
                  <a:lnTo>
                    <a:pt x="60" y="66"/>
                  </a:lnTo>
                  <a:lnTo>
                    <a:pt x="28" y="77"/>
                  </a:lnTo>
                  <a:lnTo>
                    <a:pt x="53" y="81"/>
                  </a:lnTo>
                  <a:lnTo>
                    <a:pt x="52" y="253"/>
                  </a:lnTo>
                  <a:lnTo>
                    <a:pt x="0" y="4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7" name="iŝḻíḍe"/>
            <p:cNvSpPr>
              <a:spLocks/>
            </p:cNvSpPr>
            <p:nvPr/>
          </p:nvSpPr>
          <p:spPr bwMode="auto">
            <a:xfrm>
              <a:off x="7881471" y="3288352"/>
              <a:ext cx="35199" cy="73749"/>
            </a:xfrm>
            <a:custGeom>
              <a:avLst/>
              <a:gdLst>
                <a:gd name="T0" fmla="*/ 0 w 15"/>
                <a:gd name="T1" fmla="*/ 5 h 31"/>
                <a:gd name="T2" fmla="*/ 2 w 15"/>
                <a:gd name="T3" fmla="*/ 0 h 31"/>
                <a:gd name="T4" fmla="*/ 15 w 15"/>
                <a:gd name="T5" fmla="*/ 15 h 31"/>
                <a:gd name="T6" fmla="*/ 3 w 15"/>
                <a:gd name="T7" fmla="*/ 30 h 31"/>
                <a:gd name="T8" fmla="*/ 0 w 15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31">
                  <a:moveTo>
                    <a:pt x="0" y="5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5" y="15"/>
                    <a:pt x="15" y="15"/>
                  </a:cubicBezTo>
                  <a:cubicBezTo>
                    <a:pt x="15" y="15"/>
                    <a:pt x="3" y="31"/>
                    <a:pt x="3" y="30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A6A8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8" name="îSḻidè"/>
            <p:cNvSpPr>
              <a:spLocks/>
            </p:cNvSpPr>
            <p:nvPr/>
          </p:nvSpPr>
          <p:spPr bwMode="auto">
            <a:xfrm>
              <a:off x="7859682" y="3357073"/>
              <a:ext cx="124033" cy="586643"/>
            </a:xfrm>
            <a:custGeom>
              <a:avLst/>
              <a:gdLst>
                <a:gd name="T0" fmla="*/ 0 w 74"/>
                <a:gd name="T1" fmla="*/ 1 h 350"/>
                <a:gd name="T2" fmla="*/ 20 w 74"/>
                <a:gd name="T3" fmla="*/ 0 h 350"/>
                <a:gd name="T4" fmla="*/ 74 w 74"/>
                <a:gd name="T5" fmla="*/ 290 h 350"/>
                <a:gd name="T6" fmla="*/ 55 w 74"/>
                <a:gd name="T7" fmla="*/ 350 h 350"/>
                <a:gd name="T8" fmla="*/ 14 w 74"/>
                <a:gd name="T9" fmla="*/ 291 h 350"/>
                <a:gd name="T10" fmla="*/ 0 w 74"/>
                <a:gd name="T11" fmla="*/ 1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350">
                  <a:moveTo>
                    <a:pt x="0" y="1"/>
                  </a:moveTo>
                  <a:lnTo>
                    <a:pt x="20" y="0"/>
                  </a:lnTo>
                  <a:lnTo>
                    <a:pt x="74" y="290"/>
                  </a:lnTo>
                  <a:lnTo>
                    <a:pt x="55" y="350"/>
                  </a:lnTo>
                  <a:lnTo>
                    <a:pt x="14" y="2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9" name="iṩ1ïḑe"/>
            <p:cNvSpPr>
              <a:spLocks/>
            </p:cNvSpPr>
            <p:nvPr/>
          </p:nvSpPr>
          <p:spPr bwMode="auto">
            <a:xfrm>
              <a:off x="7824483" y="3296733"/>
              <a:ext cx="68722" cy="72074"/>
            </a:xfrm>
            <a:custGeom>
              <a:avLst/>
              <a:gdLst>
                <a:gd name="T0" fmla="*/ 0 w 29"/>
                <a:gd name="T1" fmla="*/ 8 h 31"/>
                <a:gd name="T2" fmla="*/ 29 w 29"/>
                <a:gd name="T3" fmla="*/ 0 h 31"/>
                <a:gd name="T4" fmla="*/ 29 w 29"/>
                <a:gd name="T5" fmla="*/ 28 h 31"/>
                <a:gd name="T6" fmla="*/ 15 w 29"/>
                <a:gd name="T7" fmla="*/ 31 h 31"/>
                <a:gd name="T8" fmla="*/ 0 w 29"/>
                <a:gd name="T9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0" y="8"/>
                  </a:moveTo>
                  <a:cubicBezTo>
                    <a:pt x="1" y="7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15" y="31"/>
                    <a:pt x="15" y="31"/>
                    <a:pt x="15" y="31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0" name="ïSḻîdê"/>
            <p:cNvSpPr>
              <a:spLocks/>
            </p:cNvSpPr>
            <p:nvPr/>
          </p:nvSpPr>
          <p:spPr bwMode="auto">
            <a:xfrm>
              <a:off x="7878119" y="3258182"/>
              <a:ext cx="45256" cy="103920"/>
            </a:xfrm>
            <a:custGeom>
              <a:avLst/>
              <a:gdLst>
                <a:gd name="T0" fmla="*/ 0 w 27"/>
                <a:gd name="T1" fmla="*/ 24 h 62"/>
                <a:gd name="T2" fmla="*/ 27 w 27"/>
                <a:gd name="T3" fmla="*/ 62 h 62"/>
                <a:gd name="T4" fmla="*/ 27 w 27"/>
                <a:gd name="T5" fmla="*/ 10 h 62"/>
                <a:gd name="T6" fmla="*/ 9 w 27"/>
                <a:gd name="T7" fmla="*/ 0 h 62"/>
                <a:gd name="T8" fmla="*/ 0 w 27"/>
                <a:gd name="T9" fmla="*/ 2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2">
                  <a:moveTo>
                    <a:pt x="0" y="24"/>
                  </a:moveTo>
                  <a:lnTo>
                    <a:pt x="27" y="62"/>
                  </a:lnTo>
                  <a:lnTo>
                    <a:pt x="27" y="10"/>
                  </a:lnTo>
                  <a:lnTo>
                    <a:pt x="9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D0D2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1" name="îṥ1ïďé"/>
            <p:cNvSpPr>
              <a:spLocks/>
            </p:cNvSpPr>
            <p:nvPr/>
          </p:nvSpPr>
          <p:spPr bwMode="auto">
            <a:xfrm>
              <a:off x="7700450" y="3273267"/>
              <a:ext cx="142471" cy="113976"/>
            </a:xfrm>
            <a:custGeom>
              <a:avLst/>
              <a:gdLst>
                <a:gd name="T0" fmla="*/ 0 w 85"/>
                <a:gd name="T1" fmla="*/ 22 h 68"/>
                <a:gd name="T2" fmla="*/ 11 w 85"/>
                <a:gd name="T3" fmla="*/ 0 h 68"/>
                <a:gd name="T4" fmla="*/ 85 w 85"/>
                <a:gd name="T5" fmla="*/ 22 h 68"/>
                <a:gd name="T6" fmla="*/ 67 w 85"/>
                <a:gd name="T7" fmla="*/ 68 h 68"/>
                <a:gd name="T8" fmla="*/ 0 w 85"/>
                <a:gd name="T9" fmla="*/ 2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68">
                  <a:moveTo>
                    <a:pt x="0" y="22"/>
                  </a:moveTo>
                  <a:lnTo>
                    <a:pt x="11" y="0"/>
                  </a:lnTo>
                  <a:lnTo>
                    <a:pt x="85" y="22"/>
                  </a:lnTo>
                  <a:lnTo>
                    <a:pt x="67" y="68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D0D2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2" name="íṧļîḑe"/>
            <p:cNvSpPr>
              <a:spLocks/>
            </p:cNvSpPr>
            <p:nvPr/>
          </p:nvSpPr>
          <p:spPr bwMode="auto">
            <a:xfrm>
              <a:off x="7584798" y="2964861"/>
              <a:ext cx="164260" cy="293322"/>
            </a:xfrm>
            <a:custGeom>
              <a:avLst/>
              <a:gdLst>
                <a:gd name="T0" fmla="*/ 70 w 70"/>
                <a:gd name="T1" fmla="*/ 17 h 125"/>
                <a:gd name="T2" fmla="*/ 63 w 70"/>
                <a:gd name="T3" fmla="*/ 10 h 125"/>
                <a:gd name="T4" fmla="*/ 2 w 70"/>
                <a:gd name="T5" fmla="*/ 56 h 125"/>
                <a:gd name="T6" fmla="*/ 14 w 70"/>
                <a:gd name="T7" fmla="*/ 105 h 125"/>
                <a:gd name="T8" fmla="*/ 54 w 70"/>
                <a:gd name="T9" fmla="*/ 125 h 125"/>
                <a:gd name="T10" fmla="*/ 52 w 70"/>
                <a:gd name="T11" fmla="*/ 109 h 125"/>
                <a:gd name="T12" fmla="*/ 40 w 70"/>
                <a:gd name="T13" fmla="*/ 96 h 125"/>
                <a:gd name="T14" fmla="*/ 27 w 70"/>
                <a:gd name="T15" fmla="*/ 92 h 125"/>
                <a:gd name="T16" fmla="*/ 22 w 70"/>
                <a:gd name="T17" fmla="*/ 79 h 125"/>
                <a:gd name="T18" fmla="*/ 32 w 70"/>
                <a:gd name="T19" fmla="*/ 74 h 125"/>
                <a:gd name="T20" fmla="*/ 47 w 70"/>
                <a:gd name="T21" fmla="*/ 83 h 125"/>
                <a:gd name="T22" fmla="*/ 51 w 70"/>
                <a:gd name="T23" fmla="*/ 80 h 125"/>
                <a:gd name="T24" fmla="*/ 31 w 70"/>
                <a:gd name="T25" fmla="*/ 20 h 125"/>
                <a:gd name="T26" fmla="*/ 70 w 70"/>
                <a:gd name="T27" fmla="*/ 17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125">
                  <a:moveTo>
                    <a:pt x="70" y="17"/>
                  </a:moveTo>
                  <a:cubicBezTo>
                    <a:pt x="70" y="14"/>
                    <a:pt x="67" y="12"/>
                    <a:pt x="63" y="10"/>
                  </a:cubicBezTo>
                  <a:cubicBezTo>
                    <a:pt x="39" y="0"/>
                    <a:pt x="4" y="31"/>
                    <a:pt x="2" y="56"/>
                  </a:cubicBezTo>
                  <a:cubicBezTo>
                    <a:pt x="0" y="73"/>
                    <a:pt x="1" y="96"/>
                    <a:pt x="14" y="105"/>
                  </a:cubicBezTo>
                  <a:cubicBezTo>
                    <a:pt x="27" y="114"/>
                    <a:pt x="54" y="125"/>
                    <a:pt x="54" y="125"/>
                  </a:cubicBezTo>
                  <a:cubicBezTo>
                    <a:pt x="54" y="125"/>
                    <a:pt x="53" y="110"/>
                    <a:pt x="52" y="109"/>
                  </a:cubicBezTo>
                  <a:cubicBezTo>
                    <a:pt x="52" y="107"/>
                    <a:pt x="40" y="96"/>
                    <a:pt x="40" y="96"/>
                  </a:cubicBezTo>
                  <a:cubicBezTo>
                    <a:pt x="40" y="96"/>
                    <a:pt x="33" y="97"/>
                    <a:pt x="27" y="92"/>
                  </a:cubicBezTo>
                  <a:cubicBezTo>
                    <a:pt x="20" y="88"/>
                    <a:pt x="19" y="85"/>
                    <a:pt x="22" y="79"/>
                  </a:cubicBezTo>
                  <a:cubicBezTo>
                    <a:pt x="25" y="74"/>
                    <a:pt x="28" y="74"/>
                    <a:pt x="32" y="74"/>
                  </a:cubicBezTo>
                  <a:cubicBezTo>
                    <a:pt x="36" y="75"/>
                    <a:pt x="46" y="84"/>
                    <a:pt x="47" y="83"/>
                  </a:cubicBezTo>
                  <a:cubicBezTo>
                    <a:pt x="48" y="82"/>
                    <a:pt x="51" y="80"/>
                    <a:pt x="51" y="80"/>
                  </a:cubicBezTo>
                  <a:cubicBezTo>
                    <a:pt x="36" y="70"/>
                    <a:pt x="9" y="34"/>
                    <a:pt x="31" y="20"/>
                  </a:cubicBezTo>
                  <a:cubicBezTo>
                    <a:pt x="53" y="6"/>
                    <a:pt x="70" y="17"/>
                    <a:pt x="70" y="17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ïśḷíḑe"/>
          <p:cNvGrpSpPr/>
          <p:nvPr/>
        </p:nvGrpSpPr>
        <p:grpSpPr>
          <a:xfrm>
            <a:off x="7223508" y="1627785"/>
            <a:ext cx="1167839" cy="1702101"/>
            <a:chOff x="9631343" y="2170379"/>
            <a:chExt cx="1557119" cy="2269469"/>
          </a:xfrm>
        </p:grpSpPr>
        <p:sp>
          <p:nvSpPr>
            <p:cNvPr id="76" name="ïṥľiḋè"/>
            <p:cNvSpPr>
              <a:spLocks/>
            </p:cNvSpPr>
            <p:nvPr/>
          </p:nvSpPr>
          <p:spPr bwMode="auto">
            <a:xfrm>
              <a:off x="9631343" y="3216279"/>
              <a:ext cx="1081100" cy="1223569"/>
            </a:xfrm>
            <a:custGeom>
              <a:avLst/>
              <a:gdLst>
                <a:gd name="T0" fmla="*/ 212 w 461"/>
                <a:gd name="T1" fmla="*/ 26 h 522"/>
                <a:gd name="T2" fmla="*/ 46 w 461"/>
                <a:gd name="T3" fmla="*/ 109 h 522"/>
                <a:gd name="T4" fmla="*/ 130 w 461"/>
                <a:gd name="T5" fmla="*/ 267 h 522"/>
                <a:gd name="T6" fmla="*/ 63 w 461"/>
                <a:gd name="T7" fmla="*/ 293 h 522"/>
                <a:gd name="T8" fmla="*/ 161 w 461"/>
                <a:gd name="T9" fmla="*/ 292 h 522"/>
                <a:gd name="T10" fmla="*/ 162 w 461"/>
                <a:gd name="T11" fmla="*/ 289 h 522"/>
                <a:gd name="T12" fmla="*/ 175 w 461"/>
                <a:gd name="T13" fmla="*/ 291 h 522"/>
                <a:gd name="T14" fmla="*/ 118 w 461"/>
                <a:gd name="T15" fmla="*/ 98 h 522"/>
                <a:gd name="T16" fmla="*/ 258 w 461"/>
                <a:gd name="T17" fmla="*/ 110 h 522"/>
                <a:gd name="T18" fmla="*/ 373 w 461"/>
                <a:gd name="T19" fmla="*/ 453 h 522"/>
                <a:gd name="T20" fmla="*/ 384 w 461"/>
                <a:gd name="T21" fmla="*/ 463 h 522"/>
                <a:gd name="T22" fmla="*/ 457 w 461"/>
                <a:gd name="T23" fmla="*/ 519 h 522"/>
                <a:gd name="T24" fmla="*/ 423 w 461"/>
                <a:gd name="T25" fmla="*/ 441 h 522"/>
                <a:gd name="T26" fmla="*/ 340 w 461"/>
                <a:gd name="T27" fmla="*/ 18 h 522"/>
                <a:gd name="T28" fmla="*/ 212 w 461"/>
                <a:gd name="T29" fmla="*/ 26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1" h="522">
                  <a:moveTo>
                    <a:pt x="212" y="26"/>
                  </a:moveTo>
                  <a:cubicBezTo>
                    <a:pt x="156" y="37"/>
                    <a:pt x="0" y="0"/>
                    <a:pt x="46" y="109"/>
                  </a:cubicBezTo>
                  <a:cubicBezTo>
                    <a:pt x="75" y="179"/>
                    <a:pt x="101" y="216"/>
                    <a:pt x="130" y="267"/>
                  </a:cubicBezTo>
                  <a:cubicBezTo>
                    <a:pt x="112" y="274"/>
                    <a:pt x="59" y="292"/>
                    <a:pt x="63" y="293"/>
                  </a:cubicBezTo>
                  <a:cubicBezTo>
                    <a:pt x="71" y="296"/>
                    <a:pt x="160" y="298"/>
                    <a:pt x="161" y="292"/>
                  </a:cubicBezTo>
                  <a:cubicBezTo>
                    <a:pt x="162" y="292"/>
                    <a:pt x="160" y="298"/>
                    <a:pt x="162" y="289"/>
                  </a:cubicBezTo>
                  <a:cubicBezTo>
                    <a:pt x="175" y="291"/>
                    <a:pt x="175" y="291"/>
                    <a:pt x="175" y="291"/>
                  </a:cubicBezTo>
                  <a:cubicBezTo>
                    <a:pt x="194" y="251"/>
                    <a:pt x="92" y="100"/>
                    <a:pt x="118" y="98"/>
                  </a:cubicBezTo>
                  <a:cubicBezTo>
                    <a:pt x="178" y="94"/>
                    <a:pt x="250" y="110"/>
                    <a:pt x="258" y="110"/>
                  </a:cubicBezTo>
                  <a:cubicBezTo>
                    <a:pt x="262" y="110"/>
                    <a:pt x="305" y="225"/>
                    <a:pt x="373" y="453"/>
                  </a:cubicBezTo>
                  <a:cubicBezTo>
                    <a:pt x="384" y="463"/>
                    <a:pt x="384" y="463"/>
                    <a:pt x="384" y="463"/>
                  </a:cubicBezTo>
                  <a:cubicBezTo>
                    <a:pt x="386" y="470"/>
                    <a:pt x="447" y="522"/>
                    <a:pt x="457" y="519"/>
                  </a:cubicBezTo>
                  <a:cubicBezTo>
                    <a:pt x="461" y="518"/>
                    <a:pt x="435" y="460"/>
                    <a:pt x="423" y="441"/>
                  </a:cubicBezTo>
                  <a:cubicBezTo>
                    <a:pt x="375" y="230"/>
                    <a:pt x="357" y="126"/>
                    <a:pt x="340" y="18"/>
                  </a:cubicBezTo>
                  <a:lnTo>
                    <a:pt x="212" y="2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7" name="í$lïďe"/>
            <p:cNvSpPr>
              <a:spLocks/>
            </p:cNvSpPr>
            <p:nvPr/>
          </p:nvSpPr>
          <p:spPr bwMode="auto">
            <a:xfrm>
              <a:off x="10098982" y="3269915"/>
              <a:ext cx="338577" cy="82131"/>
            </a:xfrm>
            <a:custGeom>
              <a:avLst/>
              <a:gdLst>
                <a:gd name="T0" fmla="*/ 143 w 145"/>
                <a:gd name="T1" fmla="*/ 10 h 35"/>
                <a:gd name="T2" fmla="*/ 57 w 145"/>
                <a:gd name="T3" fmla="*/ 12 h 35"/>
                <a:gd name="T4" fmla="*/ 3 w 145"/>
                <a:gd name="T5" fmla="*/ 0 h 35"/>
                <a:gd name="T6" fmla="*/ 5 w 145"/>
                <a:gd name="T7" fmla="*/ 20 h 35"/>
                <a:gd name="T8" fmla="*/ 71 w 145"/>
                <a:gd name="T9" fmla="*/ 35 h 35"/>
                <a:gd name="T10" fmla="*/ 145 w 145"/>
                <a:gd name="T11" fmla="*/ 28 h 35"/>
                <a:gd name="T12" fmla="*/ 143 w 145"/>
                <a:gd name="T13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35">
                  <a:moveTo>
                    <a:pt x="143" y="10"/>
                  </a:moveTo>
                  <a:cubicBezTo>
                    <a:pt x="137" y="11"/>
                    <a:pt x="89" y="16"/>
                    <a:pt x="57" y="12"/>
                  </a:cubicBezTo>
                  <a:cubicBezTo>
                    <a:pt x="26" y="9"/>
                    <a:pt x="3" y="0"/>
                    <a:pt x="3" y="0"/>
                  </a:cubicBezTo>
                  <a:cubicBezTo>
                    <a:pt x="3" y="0"/>
                    <a:pt x="0" y="19"/>
                    <a:pt x="5" y="20"/>
                  </a:cubicBezTo>
                  <a:cubicBezTo>
                    <a:pt x="9" y="21"/>
                    <a:pt x="18" y="35"/>
                    <a:pt x="71" y="35"/>
                  </a:cubicBezTo>
                  <a:cubicBezTo>
                    <a:pt x="123" y="34"/>
                    <a:pt x="145" y="28"/>
                    <a:pt x="145" y="28"/>
                  </a:cubicBezTo>
                  <a:lnTo>
                    <a:pt x="143" y="10"/>
                  </a:lnTo>
                  <a:close/>
                </a:path>
              </a:pathLst>
            </a:cu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8" name="íśḷiḍê"/>
            <p:cNvSpPr>
              <a:spLocks/>
            </p:cNvSpPr>
            <p:nvPr/>
          </p:nvSpPr>
          <p:spPr bwMode="auto">
            <a:xfrm>
              <a:off x="10102334" y="2626284"/>
              <a:ext cx="357015" cy="732466"/>
            </a:xfrm>
            <a:custGeom>
              <a:avLst/>
              <a:gdLst>
                <a:gd name="T0" fmla="*/ 66 w 152"/>
                <a:gd name="T1" fmla="*/ 0 h 313"/>
                <a:gd name="T2" fmla="*/ 51 w 152"/>
                <a:gd name="T3" fmla="*/ 17 h 313"/>
                <a:gd name="T4" fmla="*/ 0 w 152"/>
                <a:gd name="T5" fmla="*/ 280 h 313"/>
                <a:gd name="T6" fmla="*/ 152 w 152"/>
                <a:gd name="T7" fmla="*/ 293 h 313"/>
                <a:gd name="T8" fmla="*/ 149 w 152"/>
                <a:gd name="T9" fmla="*/ 18 h 313"/>
                <a:gd name="T10" fmla="*/ 120 w 152"/>
                <a:gd name="T11" fmla="*/ 14 h 313"/>
                <a:gd name="T12" fmla="*/ 66 w 152"/>
                <a:gd name="T13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313">
                  <a:moveTo>
                    <a:pt x="66" y="0"/>
                  </a:moveTo>
                  <a:cubicBezTo>
                    <a:pt x="60" y="9"/>
                    <a:pt x="51" y="17"/>
                    <a:pt x="51" y="17"/>
                  </a:cubicBezTo>
                  <a:cubicBezTo>
                    <a:pt x="4" y="25"/>
                    <a:pt x="5" y="236"/>
                    <a:pt x="0" y="280"/>
                  </a:cubicBezTo>
                  <a:cubicBezTo>
                    <a:pt x="12" y="313"/>
                    <a:pt x="134" y="302"/>
                    <a:pt x="152" y="293"/>
                  </a:cubicBezTo>
                  <a:cubicBezTo>
                    <a:pt x="142" y="196"/>
                    <a:pt x="125" y="112"/>
                    <a:pt x="149" y="18"/>
                  </a:cubicBezTo>
                  <a:cubicBezTo>
                    <a:pt x="132" y="16"/>
                    <a:pt x="120" y="14"/>
                    <a:pt x="120" y="14"/>
                  </a:cubicBezTo>
                  <a:cubicBezTo>
                    <a:pt x="66" y="0"/>
                    <a:pt x="66" y="0"/>
                    <a:pt x="66" y="0"/>
                  </a:cubicBez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9" name="îṩḷïḓê"/>
            <p:cNvSpPr>
              <a:spLocks/>
            </p:cNvSpPr>
            <p:nvPr/>
          </p:nvSpPr>
          <p:spPr bwMode="auto">
            <a:xfrm>
              <a:off x="10231395" y="2614551"/>
              <a:ext cx="192755" cy="48608"/>
            </a:xfrm>
            <a:custGeom>
              <a:avLst/>
              <a:gdLst>
                <a:gd name="T0" fmla="*/ 112 w 115"/>
                <a:gd name="T1" fmla="*/ 29 h 29"/>
                <a:gd name="T2" fmla="*/ 115 w 115"/>
                <a:gd name="T3" fmla="*/ 8 h 29"/>
                <a:gd name="T4" fmla="*/ 13 w 115"/>
                <a:gd name="T5" fmla="*/ 0 h 29"/>
                <a:gd name="T6" fmla="*/ 0 w 115"/>
                <a:gd name="T7" fmla="*/ 26 h 29"/>
                <a:gd name="T8" fmla="*/ 112 w 11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29">
                  <a:moveTo>
                    <a:pt x="112" y="29"/>
                  </a:moveTo>
                  <a:lnTo>
                    <a:pt x="115" y="8"/>
                  </a:lnTo>
                  <a:lnTo>
                    <a:pt x="13" y="0"/>
                  </a:lnTo>
                  <a:lnTo>
                    <a:pt x="0" y="26"/>
                  </a:lnTo>
                  <a:lnTo>
                    <a:pt x="112" y="29"/>
                  </a:lnTo>
                  <a:close/>
                </a:path>
              </a:pathLst>
            </a:custGeom>
            <a:solidFill>
              <a:srgbClr val="A6A8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0" name="iš1íḓè"/>
            <p:cNvSpPr>
              <a:spLocks/>
            </p:cNvSpPr>
            <p:nvPr/>
          </p:nvSpPr>
          <p:spPr bwMode="auto">
            <a:xfrm>
              <a:off x="10243128" y="2332962"/>
              <a:ext cx="335225" cy="367071"/>
            </a:xfrm>
            <a:custGeom>
              <a:avLst/>
              <a:gdLst>
                <a:gd name="T0" fmla="*/ 124 w 143"/>
                <a:gd name="T1" fmla="*/ 35 h 157"/>
                <a:gd name="T2" fmla="*/ 68 w 143"/>
                <a:gd name="T3" fmla="*/ 6 h 157"/>
                <a:gd name="T4" fmla="*/ 55 w 143"/>
                <a:gd name="T5" fmla="*/ 17 h 157"/>
                <a:gd name="T6" fmla="*/ 27 w 143"/>
                <a:gd name="T7" fmla="*/ 15 h 157"/>
                <a:gd name="T8" fmla="*/ 24 w 143"/>
                <a:gd name="T9" fmla="*/ 29 h 157"/>
                <a:gd name="T10" fmla="*/ 4 w 143"/>
                <a:gd name="T11" fmla="*/ 59 h 157"/>
                <a:gd name="T12" fmla="*/ 18 w 143"/>
                <a:gd name="T13" fmla="*/ 105 h 157"/>
                <a:gd name="T14" fmla="*/ 6 w 143"/>
                <a:gd name="T15" fmla="*/ 122 h 157"/>
                <a:gd name="T16" fmla="*/ 6 w 143"/>
                <a:gd name="T17" fmla="*/ 122 h 157"/>
                <a:gd name="T18" fmla="*/ 10 w 143"/>
                <a:gd name="T19" fmla="*/ 157 h 157"/>
                <a:gd name="T20" fmla="*/ 75 w 143"/>
                <a:gd name="T21" fmla="*/ 138 h 157"/>
                <a:gd name="T22" fmla="*/ 77 w 143"/>
                <a:gd name="T23" fmla="*/ 121 h 157"/>
                <a:gd name="T24" fmla="*/ 85 w 143"/>
                <a:gd name="T25" fmla="*/ 112 h 157"/>
                <a:gd name="T26" fmla="*/ 124 w 143"/>
                <a:gd name="T27" fmla="*/ 35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3" h="157">
                  <a:moveTo>
                    <a:pt x="124" y="35"/>
                  </a:moveTo>
                  <a:cubicBezTo>
                    <a:pt x="106" y="5"/>
                    <a:pt x="99" y="0"/>
                    <a:pt x="68" y="6"/>
                  </a:cubicBezTo>
                  <a:cubicBezTo>
                    <a:pt x="65" y="6"/>
                    <a:pt x="57" y="17"/>
                    <a:pt x="55" y="17"/>
                  </a:cubicBezTo>
                  <a:cubicBezTo>
                    <a:pt x="48" y="17"/>
                    <a:pt x="39" y="16"/>
                    <a:pt x="27" y="15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9" y="51"/>
                    <a:pt x="4" y="59"/>
                  </a:cubicBezTo>
                  <a:cubicBezTo>
                    <a:pt x="0" y="68"/>
                    <a:pt x="20" y="96"/>
                    <a:pt x="18" y="105"/>
                  </a:cubicBezTo>
                  <a:cubicBezTo>
                    <a:pt x="17" y="114"/>
                    <a:pt x="8" y="118"/>
                    <a:pt x="6" y="122"/>
                  </a:cubicBezTo>
                  <a:cubicBezTo>
                    <a:pt x="6" y="122"/>
                    <a:pt x="6" y="122"/>
                    <a:pt x="6" y="122"/>
                  </a:cubicBezTo>
                  <a:cubicBezTo>
                    <a:pt x="10" y="157"/>
                    <a:pt x="10" y="157"/>
                    <a:pt x="10" y="157"/>
                  </a:cubicBezTo>
                  <a:cubicBezTo>
                    <a:pt x="10" y="157"/>
                    <a:pt x="77" y="142"/>
                    <a:pt x="75" y="138"/>
                  </a:cubicBezTo>
                  <a:cubicBezTo>
                    <a:pt x="73" y="135"/>
                    <a:pt x="77" y="121"/>
                    <a:pt x="77" y="121"/>
                  </a:cubicBezTo>
                  <a:cubicBezTo>
                    <a:pt x="81" y="113"/>
                    <a:pt x="81" y="112"/>
                    <a:pt x="85" y="112"/>
                  </a:cubicBezTo>
                  <a:cubicBezTo>
                    <a:pt x="123" y="105"/>
                    <a:pt x="143" y="69"/>
                    <a:pt x="124" y="35"/>
                  </a:cubicBezTo>
                  <a:close/>
                </a:path>
              </a:pathLst>
            </a:custGeom>
            <a:solidFill>
              <a:srgbClr val="E0AF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1" name="ïśḷïḋe"/>
            <p:cNvSpPr>
              <a:spLocks/>
            </p:cNvSpPr>
            <p:nvPr/>
          </p:nvSpPr>
          <p:spPr bwMode="auto">
            <a:xfrm>
              <a:off x="10243128" y="2470404"/>
              <a:ext cx="222925" cy="217896"/>
            </a:xfrm>
            <a:custGeom>
              <a:avLst/>
              <a:gdLst>
                <a:gd name="T0" fmla="*/ 4 w 95"/>
                <a:gd name="T1" fmla="*/ 0 h 93"/>
                <a:gd name="T2" fmla="*/ 18 w 95"/>
                <a:gd name="T3" fmla="*/ 46 h 93"/>
                <a:gd name="T4" fmla="*/ 6 w 95"/>
                <a:gd name="T5" fmla="*/ 63 h 93"/>
                <a:gd name="T6" fmla="*/ 6 w 95"/>
                <a:gd name="T7" fmla="*/ 63 h 93"/>
                <a:gd name="T8" fmla="*/ 9 w 95"/>
                <a:gd name="T9" fmla="*/ 89 h 93"/>
                <a:gd name="T10" fmla="*/ 36 w 95"/>
                <a:gd name="T11" fmla="*/ 92 h 93"/>
                <a:gd name="T12" fmla="*/ 36 w 95"/>
                <a:gd name="T13" fmla="*/ 92 h 93"/>
                <a:gd name="T14" fmla="*/ 74 w 95"/>
                <a:gd name="T15" fmla="*/ 75 h 93"/>
                <a:gd name="T16" fmla="*/ 75 w 95"/>
                <a:gd name="T17" fmla="*/ 65 h 93"/>
                <a:gd name="T18" fmla="*/ 83 w 95"/>
                <a:gd name="T19" fmla="*/ 54 h 93"/>
                <a:gd name="T20" fmla="*/ 81 w 95"/>
                <a:gd name="T21" fmla="*/ 46 h 93"/>
                <a:gd name="T22" fmla="*/ 95 w 95"/>
                <a:gd name="T23" fmla="*/ 29 h 93"/>
                <a:gd name="T24" fmla="*/ 89 w 95"/>
                <a:gd name="T25" fmla="*/ 24 h 93"/>
                <a:gd name="T26" fmla="*/ 74 w 95"/>
                <a:gd name="T27" fmla="*/ 33 h 93"/>
                <a:gd name="T28" fmla="*/ 4 w 95"/>
                <a:gd name="T2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93">
                  <a:moveTo>
                    <a:pt x="4" y="0"/>
                  </a:moveTo>
                  <a:cubicBezTo>
                    <a:pt x="0" y="9"/>
                    <a:pt x="20" y="37"/>
                    <a:pt x="18" y="46"/>
                  </a:cubicBezTo>
                  <a:cubicBezTo>
                    <a:pt x="17" y="55"/>
                    <a:pt x="8" y="59"/>
                    <a:pt x="6" y="63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9" y="89"/>
                    <a:pt x="9" y="89"/>
                    <a:pt x="9" y="89"/>
                  </a:cubicBezTo>
                  <a:cubicBezTo>
                    <a:pt x="20" y="92"/>
                    <a:pt x="31" y="93"/>
                    <a:pt x="36" y="92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4" y="90"/>
                    <a:pt x="62" y="82"/>
                    <a:pt x="74" y="75"/>
                  </a:cubicBezTo>
                  <a:cubicBezTo>
                    <a:pt x="75" y="71"/>
                    <a:pt x="75" y="65"/>
                    <a:pt x="75" y="65"/>
                  </a:cubicBezTo>
                  <a:cubicBezTo>
                    <a:pt x="78" y="63"/>
                    <a:pt x="79" y="55"/>
                    <a:pt x="83" y="54"/>
                  </a:cubicBezTo>
                  <a:cubicBezTo>
                    <a:pt x="82" y="50"/>
                    <a:pt x="82" y="48"/>
                    <a:pt x="81" y="46"/>
                  </a:cubicBezTo>
                  <a:cubicBezTo>
                    <a:pt x="81" y="44"/>
                    <a:pt x="95" y="29"/>
                    <a:pt x="95" y="29"/>
                  </a:cubicBezTo>
                  <a:cubicBezTo>
                    <a:pt x="95" y="29"/>
                    <a:pt x="89" y="29"/>
                    <a:pt x="89" y="24"/>
                  </a:cubicBezTo>
                  <a:cubicBezTo>
                    <a:pt x="84" y="27"/>
                    <a:pt x="78" y="32"/>
                    <a:pt x="74" y="33"/>
                  </a:cubicBezTo>
                  <a:cubicBezTo>
                    <a:pt x="50" y="36"/>
                    <a:pt x="18" y="3"/>
                    <a:pt x="4" y="0"/>
                  </a:cubicBezTo>
                  <a:close/>
                </a:path>
              </a:pathLst>
            </a:custGeom>
            <a:solidFill>
              <a:srgbClr val="E0AF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2" name="ïṣḷîḍê"/>
            <p:cNvSpPr>
              <a:spLocks/>
            </p:cNvSpPr>
            <p:nvPr/>
          </p:nvSpPr>
          <p:spPr bwMode="auto">
            <a:xfrm>
              <a:off x="10283355" y="2649750"/>
              <a:ext cx="95540" cy="67045"/>
            </a:xfrm>
            <a:custGeom>
              <a:avLst/>
              <a:gdLst>
                <a:gd name="T0" fmla="*/ 41 w 41"/>
                <a:gd name="T1" fmla="*/ 21 h 29"/>
                <a:gd name="T2" fmla="*/ 33 w 41"/>
                <a:gd name="T3" fmla="*/ 0 h 29"/>
                <a:gd name="T4" fmla="*/ 7 w 41"/>
                <a:gd name="T5" fmla="*/ 7 h 29"/>
                <a:gd name="T6" fmla="*/ 0 w 41"/>
                <a:gd name="T7" fmla="*/ 29 h 29"/>
                <a:gd name="T8" fmla="*/ 41 w 41"/>
                <a:gd name="T9" fmla="*/ 2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29">
                  <a:moveTo>
                    <a:pt x="41" y="21"/>
                  </a:moveTo>
                  <a:cubicBezTo>
                    <a:pt x="38" y="14"/>
                    <a:pt x="36" y="7"/>
                    <a:pt x="33" y="0"/>
                  </a:cubicBezTo>
                  <a:cubicBezTo>
                    <a:pt x="24" y="3"/>
                    <a:pt x="10" y="7"/>
                    <a:pt x="7" y="7"/>
                  </a:cubicBezTo>
                  <a:cubicBezTo>
                    <a:pt x="7" y="7"/>
                    <a:pt x="0" y="29"/>
                    <a:pt x="0" y="29"/>
                  </a:cubicBezTo>
                  <a:lnTo>
                    <a:pt x="41" y="21"/>
                  </a:lnTo>
                  <a:close/>
                </a:path>
              </a:pathLst>
            </a:custGeom>
            <a:solidFill>
              <a:srgbClr val="A6A8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3" name="îšļïḍé"/>
            <p:cNvSpPr>
              <a:spLocks/>
            </p:cNvSpPr>
            <p:nvPr/>
          </p:nvSpPr>
          <p:spPr bwMode="auto">
            <a:xfrm>
              <a:off x="10301792" y="2664834"/>
              <a:ext cx="253095" cy="764312"/>
            </a:xfrm>
            <a:custGeom>
              <a:avLst/>
              <a:gdLst>
                <a:gd name="T0" fmla="*/ 24 w 108"/>
                <a:gd name="T1" fmla="*/ 9 h 326"/>
                <a:gd name="T2" fmla="*/ 50 w 108"/>
                <a:gd name="T3" fmla="*/ 326 h 326"/>
                <a:gd name="T4" fmla="*/ 108 w 108"/>
                <a:gd name="T5" fmla="*/ 305 h 326"/>
                <a:gd name="T6" fmla="*/ 84 w 108"/>
                <a:gd name="T7" fmla="*/ 75 h 326"/>
                <a:gd name="T8" fmla="*/ 64 w 108"/>
                <a:gd name="T9" fmla="*/ 1 h 326"/>
                <a:gd name="T10" fmla="*/ 60 w 108"/>
                <a:gd name="T11" fmla="*/ 0 h 326"/>
                <a:gd name="T12" fmla="*/ 24 w 108"/>
                <a:gd name="T13" fmla="*/ 9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" h="326">
                  <a:moveTo>
                    <a:pt x="24" y="9"/>
                  </a:moveTo>
                  <a:cubicBezTo>
                    <a:pt x="0" y="15"/>
                    <a:pt x="50" y="326"/>
                    <a:pt x="50" y="326"/>
                  </a:cubicBezTo>
                  <a:cubicBezTo>
                    <a:pt x="56" y="321"/>
                    <a:pt x="85" y="318"/>
                    <a:pt x="108" y="305"/>
                  </a:cubicBezTo>
                  <a:cubicBezTo>
                    <a:pt x="84" y="75"/>
                    <a:pt x="84" y="75"/>
                    <a:pt x="84" y="75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3" y="1"/>
                    <a:pt x="62" y="1"/>
                    <a:pt x="60" y="0"/>
                  </a:cubicBezTo>
                  <a:lnTo>
                    <a:pt x="24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4" name="ïślîde"/>
            <p:cNvSpPr>
              <a:spLocks/>
            </p:cNvSpPr>
            <p:nvPr/>
          </p:nvSpPr>
          <p:spPr bwMode="auto">
            <a:xfrm>
              <a:off x="10761050" y="2170379"/>
              <a:ext cx="144147" cy="162584"/>
            </a:xfrm>
            <a:custGeom>
              <a:avLst/>
              <a:gdLst>
                <a:gd name="T0" fmla="*/ 22 w 61"/>
                <a:gd name="T1" fmla="*/ 69 h 69"/>
                <a:gd name="T2" fmla="*/ 12 w 61"/>
                <a:gd name="T3" fmla="*/ 51 h 69"/>
                <a:gd name="T4" fmla="*/ 10 w 61"/>
                <a:gd name="T5" fmla="*/ 36 h 69"/>
                <a:gd name="T6" fmla="*/ 2 w 61"/>
                <a:gd name="T7" fmla="*/ 28 h 69"/>
                <a:gd name="T8" fmla="*/ 7 w 61"/>
                <a:gd name="T9" fmla="*/ 12 h 69"/>
                <a:gd name="T10" fmla="*/ 13 w 61"/>
                <a:gd name="T11" fmla="*/ 10 h 69"/>
                <a:gd name="T12" fmla="*/ 18 w 61"/>
                <a:gd name="T13" fmla="*/ 3 h 69"/>
                <a:gd name="T14" fmla="*/ 26 w 61"/>
                <a:gd name="T15" fmla="*/ 3 h 69"/>
                <a:gd name="T16" fmla="*/ 35 w 61"/>
                <a:gd name="T17" fmla="*/ 1 h 69"/>
                <a:gd name="T18" fmla="*/ 56 w 61"/>
                <a:gd name="T19" fmla="*/ 11 h 69"/>
                <a:gd name="T20" fmla="*/ 58 w 61"/>
                <a:gd name="T21" fmla="*/ 36 h 69"/>
                <a:gd name="T22" fmla="*/ 45 w 61"/>
                <a:gd name="T23" fmla="*/ 60 h 69"/>
                <a:gd name="T24" fmla="*/ 22 w 61"/>
                <a:gd name="T25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69">
                  <a:moveTo>
                    <a:pt x="22" y="69"/>
                  </a:moveTo>
                  <a:cubicBezTo>
                    <a:pt x="19" y="64"/>
                    <a:pt x="15" y="60"/>
                    <a:pt x="12" y="51"/>
                  </a:cubicBezTo>
                  <a:cubicBezTo>
                    <a:pt x="11" y="47"/>
                    <a:pt x="10" y="41"/>
                    <a:pt x="10" y="36"/>
                  </a:cubicBezTo>
                  <a:cubicBezTo>
                    <a:pt x="7" y="35"/>
                    <a:pt x="3" y="31"/>
                    <a:pt x="2" y="28"/>
                  </a:cubicBezTo>
                  <a:cubicBezTo>
                    <a:pt x="0" y="23"/>
                    <a:pt x="5" y="14"/>
                    <a:pt x="7" y="12"/>
                  </a:cubicBezTo>
                  <a:cubicBezTo>
                    <a:pt x="8" y="11"/>
                    <a:pt x="10" y="10"/>
                    <a:pt x="13" y="10"/>
                  </a:cubicBezTo>
                  <a:cubicBezTo>
                    <a:pt x="14" y="7"/>
                    <a:pt x="16" y="5"/>
                    <a:pt x="18" y="3"/>
                  </a:cubicBezTo>
                  <a:cubicBezTo>
                    <a:pt x="20" y="2"/>
                    <a:pt x="23" y="3"/>
                    <a:pt x="26" y="3"/>
                  </a:cubicBezTo>
                  <a:cubicBezTo>
                    <a:pt x="29" y="0"/>
                    <a:pt x="30" y="0"/>
                    <a:pt x="35" y="1"/>
                  </a:cubicBezTo>
                  <a:cubicBezTo>
                    <a:pt x="41" y="2"/>
                    <a:pt x="52" y="6"/>
                    <a:pt x="56" y="11"/>
                  </a:cubicBezTo>
                  <a:cubicBezTo>
                    <a:pt x="61" y="17"/>
                    <a:pt x="61" y="28"/>
                    <a:pt x="58" y="36"/>
                  </a:cubicBezTo>
                  <a:cubicBezTo>
                    <a:pt x="55" y="44"/>
                    <a:pt x="50" y="56"/>
                    <a:pt x="45" y="60"/>
                  </a:cubicBezTo>
                  <a:cubicBezTo>
                    <a:pt x="41" y="64"/>
                    <a:pt x="22" y="69"/>
                    <a:pt x="22" y="69"/>
                  </a:cubicBezTo>
                  <a:close/>
                </a:path>
              </a:pathLst>
            </a:custGeom>
            <a:solidFill>
              <a:srgbClr val="E0AF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5" name="îšḻídè"/>
            <p:cNvSpPr>
              <a:spLocks/>
            </p:cNvSpPr>
            <p:nvPr/>
          </p:nvSpPr>
          <p:spPr bwMode="auto">
            <a:xfrm>
              <a:off x="10777811" y="2291060"/>
              <a:ext cx="103920" cy="58665"/>
            </a:xfrm>
            <a:custGeom>
              <a:avLst/>
              <a:gdLst>
                <a:gd name="T0" fmla="*/ 1 w 44"/>
                <a:gd name="T1" fmla="*/ 14 h 25"/>
                <a:gd name="T2" fmla="*/ 0 w 44"/>
                <a:gd name="T3" fmla="*/ 10 h 25"/>
                <a:gd name="T4" fmla="*/ 3 w 44"/>
                <a:gd name="T5" fmla="*/ 0 h 25"/>
                <a:gd name="T6" fmla="*/ 42 w 44"/>
                <a:gd name="T7" fmla="*/ 9 h 25"/>
                <a:gd name="T8" fmla="*/ 38 w 44"/>
                <a:gd name="T9" fmla="*/ 25 h 25"/>
                <a:gd name="T10" fmla="*/ 1 w 44"/>
                <a:gd name="T11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25">
                  <a:moveTo>
                    <a:pt x="1" y="14"/>
                  </a:moveTo>
                  <a:cubicBezTo>
                    <a:pt x="1" y="13"/>
                    <a:pt x="0" y="10"/>
                    <a:pt x="0" y="1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4" y="10"/>
                    <a:pt x="42" y="9"/>
                  </a:cubicBezTo>
                  <a:cubicBezTo>
                    <a:pt x="41" y="9"/>
                    <a:pt x="38" y="25"/>
                    <a:pt x="38" y="25"/>
                  </a:cubicBezTo>
                  <a:lnTo>
                    <a:pt x="1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6" name="iSľïďé"/>
            <p:cNvSpPr>
              <a:spLocks/>
            </p:cNvSpPr>
            <p:nvPr/>
          </p:nvSpPr>
          <p:spPr bwMode="auto">
            <a:xfrm>
              <a:off x="10399007" y="2309496"/>
              <a:ext cx="476019" cy="553120"/>
            </a:xfrm>
            <a:custGeom>
              <a:avLst/>
              <a:gdLst>
                <a:gd name="T0" fmla="*/ 0 w 203"/>
                <a:gd name="T1" fmla="*/ 236 h 236"/>
                <a:gd name="T2" fmla="*/ 203 w 203"/>
                <a:gd name="T3" fmla="*/ 10 h 236"/>
                <a:gd name="T4" fmla="*/ 160 w 203"/>
                <a:gd name="T5" fmla="*/ 0 h 236"/>
                <a:gd name="T6" fmla="*/ 9 w 203"/>
                <a:gd name="T7" fmla="*/ 162 h 236"/>
                <a:gd name="T8" fmla="*/ 0 w 203"/>
                <a:gd name="T9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" h="236">
                  <a:moveTo>
                    <a:pt x="0" y="236"/>
                  </a:moveTo>
                  <a:cubicBezTo>
                    <a:pt x="56" y="222"/>
                    <a:pt x="183" y="165"/>
                    <a:pt x="203" y="10"/>
                  </a:cubicBezTo>
                  <a:cubicBezTo>
                    <a:pt x="188" y="9"/>
                    <a:pt x="175" y="3"/>
                    <a:pt x="160" y="0"/>
                  </a:cubicBezTo>
                  <a:cubicBezTo>
                    <a:pt x="137" y="114"/>
                    <a:pt x="72" y="170"/>
                    <a:pt x="9" y="162"/>
                  </a:cubicBezTo>
                  <a:lnTo>
                    <a:pt x="0" y="23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7" name="iṩ1îḍê"/>
            <p:cNvSpPr>
              <a:spLocks/>
            </p:cNvSpPr>
            <p:nvPr/>
          </p:nvSpPr>
          <p:spPr bwMode="auto">
            <a:xfrm>
              <a:off x="10328610" y="2658130"/>
              <a:ext cx="108948" cy="452553"/>
            </a:xfrm>
            <a:custGeom>
              <a:avLst/>
              <a:gdLst>
                <a:gd name="T0" fmla="*/ 13 w 47"/>
                <a:gd name="T1" fmla="*/ 12 h 193"/>
                <a:gd name="T2" fmla="*/ 20 w 47"/>
                <a:gd name="T3" fmla="*/ 193 h 193"/>
                <a:gd name="T4" fmla="*/ 37 w 47"/>
                <a:gd name="T5" fmla="*/ 69 h 193"/>
                <a:gd name="T6" fmla="*/ 16 w 47"/>
                <a:gd name="T7" fmla="*/ 64 h 193"/>
                <a:gd name="T8" fmla="*/ 47 w 47"/>
                <a:gd name="T9" fmla="*/ 53 h 193"/>
                <a:gd name="T10" fmla="*/ 38 w 47"/>
                <a:gd name="T11" fmla="*/ 0 h 193"/>
                <a:gd name="T12" fmla="*/ 13 w 47"/>
                <a:gd name="T13" fmla="*/ 12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193">
                  <a:moveTo>
                    <a:pt x="13" y="12"/>
                  </a:moveTo>
                  <a:cubicBezTo>
                    <a:pt x="0" y="18"/>
                    <a:pt x="7" y="102"/>
                    <a:pt x="20" y="193"/>
                  </a:cubicBezTo>
                  <a:cubicBezTo>
                    <a:pt x="20" y="193"/>
                    <a:pt x="37" y="69"/>
                    <a:pt x="37" y="69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38" y="0"/>
                    <a:pt x="38" y="0"/>
                    <a:pt x="38" y="0"/>
                  </a:cubicBezTo>
                  <a:lnTo>
                    <a:pt x="13" y="12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8" name="iS1ïḋê"/>
            <p:cNvSpPr>
              <a:spLocks/>
            </p:cNvSpPr>
            <p:nvPr/>
          </p:nvSpPr>
          <p:spPr bwMode="auto">
            <a:xfrm>
              <a:off x="9834155" y="2177083"/>
              <a:ext cx="142471" cy="172641"/>
            </a:xfrm>
            <a:custGeom>
              <a:avLst/>
              <a:gdLst>
                <a:gd name="T0" fmla="*/ 59 w 61"/>
                <a:gd name="T1" fmla="*/ 36 h 73"/>
                <a:gd name="T2" fmla="*/ 55 w 61"/>
                <a:gd name="T3" fmla="*/ 33 h 73"/>
                <a:gd name="T4" fmla="*/ 55 w 61"/>
                <a:gd name="T5" fmla="*/ 22 h 73"/>
                <a:gd name="T6" fmla="*/ 51 w 61"/>
                <a:gd name="T7" fmla="*/ 15 h 73"/>
                <a:gd name="T8" fmla="*/ 36 w 61"/>
                <a:gd name="T9" fmla="*/ 5 h 73"/>
                <a:gd name="T10" fmla="*/ 9 w 61"/>
                <a:gd name="T11" fmla="*/ 15 h 73"/>
                <a:gd name="T12" fmla="*/ 9 w 61"/>
                <a:gd name="T13" fmla="*/ 15 h 73"/>
                <a:gd name="T14" fmla="*/ 8 w 61"/>
                <a:gd name="T15" fmla="*/ 17 h 73"/>
                <a:gd name="T16" fmla="*/ 1 w 61"/>
                <a:gd name="T17" fmla="*/ 46 h 73"/>
                <a:gd name="T18" fmla="*/ 5 w 61"/>
                <a:gd name="T19" fmla="*/ 72 h 73"/>
                <a:gd name="T20" fmla="*/ 37 w 61"/>
                <a:gd name="T21" fmla="*/ 66 h 73"/>
                <a:gd name="T22" fmla="*/ 45 w 61"/>
                <a:gd name="T23" fmla="*/ 51 h 73"/>
                <a:gd name="T24" fmla="*/ 56 w 61"/>
                <a:gd name="T25" fmla="*/ 47 h 73"/>
                <a:gd name="T26" fmla="*/ 59 w 61"/>
                <a:gd name="T27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1" h="73">
                  <a:moveTo>
                    <a:pt x="59" y="36"/>
                  </a:moveTo>
                  <a:cubicBezTo>
                    <a:pt x="59" y="35"/>
                    <a:pt x="57" y="34"/>
                    <a:pt x="55" y="33"/>
                  </a:cubicBezTo>
                  <a:cubicBezTo>
                    <a:pt x="56" y="29"/>
                    <a:pt x="57" y="25"/>
                    <a:pt x="55" y="22"/>
                  </a:cubicBezTo>
                  <a:cubicBezTo>
                    <a:pt x="54" y="19"/>
                    <a:pt x="53" y="17"/>
                    <a:pt x="51" y="15"/>
                  </a:cubicBezTo>
                  <a:cubicBezTo>
                    <a:pt x="49" y="10"/>
                    <a:pt x="45" y="8"/>
                    <a:pt x="36" y="5"/>
                  </a:cubicBezTo>
                  <a:cubicBezTo>
                    <a:pt x="23" y="0"/>
                    <a:pt x="9" y="6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8" y="16"/>
                    <a:pt x="8" y="17"/>
                  </a:cubicBezTo>
                  <a:cubicBezTo>
                    <a:pt x="7" y="21"/>
                    <a:pt x="0" y="36"/>
                    <a:pt x="1" y="46"/>
                  </a:cubicBezTo>
                  <a:cubicBezTo>
                    <a:pt x="1" y="55"/>
                    <a:pt x="4" y="66"/>
                    <a:pt x="5" y="72"/>
                  </a:cubicBezTo>
                  <a:cubicBezTo>
                    <a:pt x="5" y="72"/>
                    <a:pt x="37" y="73"/>
                    <a:pt x="37" y="66"/>
                  </a:cubicBezTo>
                  <a:cubicBezTo>
                    <a:pt x="38" y="60"/>
                    <a:pt x="41" y="55"/>
                    <a:pt x="45" y="51"/>
                  </a:cubicBezTo>
                  <a:cubicBezTo>
                    <a:pt x="50" y="50"/>
                    <a:pt x="54" y="48"/>
                    <a:pt x="56" y="47"/>
                  </a:cubicBezTo>
                  <a:cubicBezTo>
                    <a:pt x="61" y="43"/>
                    <a:pt x="61" y="40"/>
                    <a:pt x="59" y="36"/>
                  </a:cubicBezTo>
                  <a:close/>
                </a:path>
              </a:pathLst>
            </a:custGeom>
            <a:solidFill>
              <a:srgbClr val="E0AF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9" name="ísľíḋè"/>
            <p:cNvSpPr>
              <a:spLocks/>
            </p:cNvSpPr>
            <p:nvPr/>
          </p:nvSpPr>
          <p:spPr bwMode="auto">
            <a:xfrm>
              <a:off x="9835830" y="2326258"/>
              <a:ext cx="92187" cy="48608"/>
            </a:xfrm>
            <a:custGeom>
              <a:avLst/>
              <a:gdLst>
                <a:gd name="T0" fmla="*/ 55 w 55"/>
                <a:gd name="T1" fmla="*/ 28 h 29"/>
                <a:gd name="T2" fmla="*/ 55 w 55"/>
                <a:gd name="T3" fmla="*/ 0 h 29"/>
                <a:gd name="T4" fmla="*/ 0 w 55"/>
                <a:gd name="T5" fmla="*/ 4 h 29"/>
                <a:gd name="T6" fmla="*/ 3 w 55"/>
                <a:gd name="T7" fmla="*/ 29 h 29"/>
                <a:gd name="T8" fmla="*/ 55 w 55"/>
                <a:gd name="T9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29">
                  <a:moveTo>
                    <a:pt x="55" y="28"/>
                  </a:moveTo>
                  <a:lnTo>
                    <a:pt x="55" y="0"/>
                  </a:lnTo>
                  <a:lnTo>
                    <a:pt x="0" y="4"/>
                  </a:lnTo>
                  <a:lnTo>
                    <a:pt x="3" y="29"/>
                  </a:lnTo>
                  <a:lnTo>
                    <a:pt x="55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0" name="iślîḍè"/>
            <p:cNvSpPr>
              <a:spLocks/>
            </p:cNvSpPr>
            <p:nvPr/>
          </p:nvSpPr>
          <p:spPr bwMode="auto">
            <a:xfrm>
              <a:off x="9834155" y="2334639"/>
              <a:ext cx="407298" cy="963771"/>
            </a:xfrm>
            <a:custGeom>
              <a:avLst/>
              <a:gdLst>
                <a:gd name="T0" fmla="*/ 174 w 174"/>
                <a:gd name="T1" fmla="*/ 133 h 411"/>
                <a:gd name="T2" fmla="*/ 41 w 174"/>
                <a:gd name="T3" fmla="*/ 0 h 411"/>
                <a:gd name="T4" fmla="*/ 0 w 174"/>
                <a:gd name="T5" fmla="*/ 3 h 411"/>
                <a:gd name="T6" fmla="*/ 118 w 174"/>
                <a:gd name="T7" fmla="*/ 210 h 411"/>
                <a:gd name="T8" fmla="*/ 75 w 174"/>
                <a:gd name="T9" fmla="*/ 407 h 411"/>
                <a:gd name="T10" fmla="*/ 116 w 174"/>
                <a:gd name="T11" fmla="*/ 411 h 411"/>
                <a:gd name="T12" fmla="*/ 174 w 174"/>
                <a:gd name="T13" fmla="*/ 133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4" h="411">
                  <a:moveTo>
                    <a:pt x="174" y="133"/>
                  </a:moveTo>
                  <a:cubicBezTo>
                    <a:pt x="130" y="125"/>
                    <a:pt x="68" y="169"/>
                    <a:pt x="4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7" y="177"/>
                    <a:pt x="53" y="179"/>
                    <a:pt x="118" y="210"/>
                  </a:cubicBezTo>
                  <a:cubicBezTo>
                    <a:pt x="75" y="407"/>
                    <a:pt x="75" y="407"/>
                    <a:pt x="75" y="407"/>
                  </a:cubicBezTo>
                  <a:cubicBezTo>
                    <a:pt x="116" y="411"/>
                    <a:pt x="116" y="411"/>
                    <a:pt x="116" y="411"/>
                  </a:cubicBezTo>
                  <a:lnTo>
                    <a:pt x="174" y="13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1" name="iśļíḍè"/>
            <p:cNvSpPr>
              <a:spLocks/>
            </p:cNvSpPr>
            <p:nvPr/>
          </p:nvSpPr>
          <p:spPr bwMode="auto">
            <a:xfrm>
              <a:off x="10142561" y="2638016"/>
              <a:ext cx="100567" cy="420707"/>
            </a:xfrm>
            <a:custGeom>
              <a:avLst/>
              <a:gdLst>
                <a:gd name="T0" fmla="*/ 48 w 60"/>
                <a:gd name="T1" fmla="*/ 0 h 251"/>
                <a:gd name="T2" fmla="*/ 48 w 60"/>
                <a:gd name="T3" fmla="*/ 0 h 251"/>
                <a:gd name="T4" fmla="*/ 0 w 60"/>
                <a:gd name="T5" fmla="*/ 65 h 251"/>
                <a:gd name="T6" fmla="*/ 32 w 60"/>
                <a:gd name="T7" fmla="*/ 77 h 251"/>
                <a:gd name="T8" fmla="*/ 7 w 60"/>
                <a:gd name="T9" fmla="*/ 81 h 251"/>
                <a:gd name="T10" fmla="*/ 9 w 60"/>
                <a:gd name="T11" fmla="*/ 251 h 251"/>
                <a:gd name="T12" fmla="*/ 60 w 60"/>
                <a:gd name="T13" fmla="*/ 4 h 251"/>
                <a:gd name="T14" fmla="*/ 48 w 60"/>
                <a:gd name="T15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251">
                  <a:moveTo>
                    <a:pt x="48" y="0"/>
                  </a:moveTo>
                  <a:lnTo>
                    <a:pt x="48" y="0"/>
                  </a:lnTo>
                  <a:lnTo>
                    <a:pt x="0" y="65"/>
                  </a:lnTo>
                  <a:lnTo>
                    <a:pt x="32" y="77"/>
                  </a:lnTo>
                  <a:lnTo>
                    <a:pt x="7" y="81"/>
                  </a:lnTo>
                  <a:lnTo>
                    <a:pt x="9" y="251"/>
                  </a:lnTo>
                  <a:lnTo>
                    <a:pt x="60" y="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2" name="íŝḻïḓê"/>
            <p:cNvSpPr>
              <a:spLocks/>
            </p:cNvSpPr>
            <p:nvPr/>
          </p:nvSpPr>
          <p:spPr bwMode="auto">
            <a:xfrm>
              <a:off x="10228043" y="2644721"/>
              <a:ext cx="36875" cy="72074"/>
            </a:xfrm>
            <a:custGeom>
              <a:avLst/>
              <a:gdLst>
                <a:gd name="T0" fmla="*/ 16 w 16"/>
                <a:gd name="T1" fmla="*/ 5 h 31"/>
                <a:gd name="T2" fmla="*/ 14 w 16"/>
                <a:gd name="T3" fmla="*/ 0 h 31"/>
                <a:gd name="T4" fmla="*/ 0 w 16"/>
                <a:gd name="T5" fmla="*/ 15 h 31"/>
                <a:gd name="T6" fmla="*/ 13 w 16"/>
                <a:gd name="T7" fmla="*/ 30 h 31"/>
                <a:gd name="T8" fmla="*/ 16 w 16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31">
                  <a:moveTo>
                    <a:pt x="16" y="5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0" y="15"/>
                    <a:pt x="0" y="15"/>
                  </a:cubicBezTo>
                  <a:cubicBezTo>
                    <a:pt x="0" y="15"/>
                    <a:pt x="12" y="31"/>
                    <a:pt x="13" y="30"/>
                  </a:cubicBezTo>
                  <a:lnTo>
                    <a:pt x="16" y="5"/>
                  </a:lnTo>
                  <a:close/>
                </a:path>
              </a:pathLst>
            </a:custGeom>
            <a:solidFill>
              <a:srgbClr val="A6A8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3" name="îśḻíḍê"/>
            <p:cNvSpPr>
              <a:spLocks/>
            </p:cNvSpPr>
            <p:nvPr/>
          </p:nvSpPr>
          <p:spPr bwMode="auto">
            <a:xfrm>
              <a:off x="10160998" y="2711766"/>
              <a:ext cx="122357" cy="586643"/>
            </a:xfrm>
            <a:custGeom>
              <a:avLst/>
              <a:gdLst>
                <a:gd name="T0" fmla="*/ 73 w 73"/>
                <a:gd name="T1" fmla="*/ 2 h 350"/>
                <a:gd name="T2" fmla="*/ 55 w 73"/>
                <a:gd name="T3" fmla="*/ 0 h 350"/>
                <a:gd name="T4" fmla="*/ 0 w 73"/>
                <a:gd name="T5" fmla="*/ 290 h 350"/>
                <a:gd name="T6" fmla="*/ 19 w 73"/>
                <a:gd name="T7" fmla="*/ 350 h 350"/>
                <a:gd name="T8" fmla="*/ 61 w 73"/>
                <a:gd name="T9" fmla="*/ 291 h 350"/>
                <a:gd name="T10" fmla="*/ 73 w 73"/>
                <a:gd name="T11" fmla="*/ 2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350">
                  <a:moveTo>
                    <a:pt x="73" y="2"/>
                  </a:moveTo>
                  <a:lnTo>
                    <a:pt x="55" y="0"/>
                  </a:lnTo>
                  <a:lnTo>
                    <a:pt x="0" y="290"/>
                  </a:lnTo>
                  <a:lnTo>
                    <a:pt x="19" y="350"/>
                  </a:lnTo>
                  <a:lnTo>
                    <a:pt x="61" y="291"/>
                  </a:lnTo>
                  <a:lnTo>
                    <a:pt x="73" y="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4" name="iṣļidê"/>
            <p:cNvSpPr>
              <a:spLocks/>
            </p:cNvSpPr>
            <p:nvPr/>
          </p:nvSpPr>
          <p:spPr bwMode="auto">
            <a:xfrm>
              <a:off x="10251509" y="2651425"/>
              <a:ext cx="68722" cy="72074"/>
            </a:xfrm>
            <a:custGeom>
              <a:avLst/>
              <a:gdLst>
                <a:gd name="T0" fmla="*/ 30 w 30"/>
                <a:gd name="T1" fmla="*/ 8 h 31"/>
                <a:gd name="T2" fmla="*/ 1 w 30"/>
                <a:gd name="T3" fmla="*/ 0 h 31"/>
                <a:gd name="T4" fmla="*/ 0 w 30"/>
                <a:gd name="T5" fmla="*/ 28 h 31"/>
                <a:gd name="T6" fmla="*/ 14 w 30"/>
                <a:gd name="T7" fmla="*/ 31 h 31"/>
                <a:gd name="T8" fmla="*/ 30 w 30"/>
                <a:gd name="T9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1">
                  <a:moveTo>
                    <a:pt x="30" y="8"/>
                  </a:moveTo>
                  <a:cubicBezTo>
                    <a:pt x="28" y="7"/>
                    <a:pt x="1" y="0"/>
                    <a:pt x="1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4" y="31"/>
                    <a:pt x="14" y="31"/>
                    <a:pt x="14" y="31"/>
                  </a:cubicBezTo>
                  <a:lnTo>
                    <a:pt x="30" y="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5" name="ïṧḷiďé"/>
            <p:cNvSpPr>
              <a:spLocks/>
            </p:cNvSpPr>
            <p:nvPr/>
          </p:nvSpPr>
          <p:spPr bwMode="auto">
            <a:xfrm>
              <a:off x="10223015" y="2614551"/>
              <a:ext cx="41904" cy="102244"/>
            </a:xfrm>
            <a:custGeom>
              <a:avLst/>
              <a:gdLst>
                <a:gd name="T0" fmla="*/ 25 w 25"/>
                <a:gd name="T1" fmla="*/ 23 h 61"/>
                <a:gd name="T2" fmla="*/ 0 w 25"/>
                <a:gd name="T3" fmla="*/ 61 h 61"/>
                <a:gd name="T4" fmla="*/ 0 w 25"/>
                <a:gd name="T5" fmla="*/ 9 h 61"/>
                <a:gd name="T6" fmla="*/ 18 w 25"/>
                <a:gd name="T7" fmla="*/ 0 h 61"/>
                <a:gd name="T8" fmla="*/ 25 w 25"/>
                <a:gd name="T9" fmla="*/ 2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1">
                  <a:moveTo>
                    <a:pt x="25" y="23"/>
                  </a:moveTo>
                  <a:lnTo>
                    <a:pt x="0" y="61"/>
                  </a:lnTo>
                  <a:lnTo>
                    <a:pt x="0" y="9"/>
                  </a:lnTo>
                  <a:lnTo>
                    <a:pt x="18" y="0"/>
                  </a:lnTo>
                  <a:lnTo>
                    <a:pt x="25" y="23"/>
                  </a:lnTo>
                  <a:close/>
                </a:path>
              </a:pathLst>
            </a:custGeom>
            <a:solidFill>
              <a:srgbClr val="D0D2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6" name="íṩ1ïḑe"/>
            <p:cNvSpPr>
              <a:spLocks/>
            </p:cNvSpPr>
            <p:nvPr/>
          </p:nvSpPr>
          <p:spPr bwMode="auto">
            <a:xfrm>
              <a:off x="10300117" y="2627960"/>
              <a:ext cx="145823" cy="115653"/>
            </a:xfrm>
            <a:custGeom>
              <a:avLst/>
              <a:gdLst>
                <a:gd name="T0" fmla="*/ 87 w 87"/>
                <a:gd name="T1" fmla="*/ 22 h 69"/>
                <a:gd name="T2" fmla="*/ 74 w 87"/>
                <a:gd name="T3" fmla="*/ 0 h 69"/>
                <a:gd name="T4" fmla="*/ 0 w 87"/>
                <a:gd name="T5" fmla="*/ 22 h 69"/>
                <a:gd name="T6" fmla="*/ 18 w 87"/>
                <a:gd name="T7" fmla="*/ 69 h 69"/>
                <a:gd name="T8" fmla="*/ 87 w 87"/>
                <a:gd name="T9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69">
                  <a:moveTo>
                    <a:pt x="87" y="22"/>
                  </a:moveTo>
                  <a:lnTo>
                    <a:pt x="74" y="0"/>
                  </a:lnTo>
                  <a:lnTo>
                    <a:pt x="0" y="22"/>
                  </a:lnTo>
                  <a:lnTo>
                    <a:pt x="18" y="69"/>
                  </a:lnTo>
                  <a:lnTo>
                    <a:pt x="87" y="22"/>
                  </a:lnTo>
                  <a:close/>
                </a:path>
              </a:pathLst>
            </a:custGeom>
            <a:solidFill>
              <a:srgbClr val="D0D2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7" name="íṧļîḑé"/>
            <p:cNvSpPr>
              <a:spLocks/>
            </p:cNvSpPr>
            <p:nvPr/>
          </p:nvSpPr>
          <p:spPr bwMode="auto">
            <a:xfrm>
              <a:off x="10393979" y="2321230"/>
              <a:ext cx="164260" cy="293322"/>
            </a:xfrm>
            <a:custGeom>
              <a:avLst/>
              <a:gdLst>
                <a:gd name="T0" fmla="*/ 0 w 70"/>
                <a:gd name="T1" fmla="*/ 17 h 125"/>
                <a:gd name="T2" fmla="*/ 7 w 70"/>
                <a:gd name="T3" fmla="*/ 10 h 125"/>
                <a:gd name="T4" fmla="*/ 69 w 70"/>
                <a:gd name="T5" fmla="*/ 56 h 125"/>
                <a:gd name="T6" fmla="*/ 57 w 70"/>
                <a:gd name="T7" fmla="*/ 105 h 125"/>
                <a:gd name="T8" fmla="*/ 17 w 70"/>
                <a:gd name="T9" fmla="*/ 125 h 125"/>
                <a:gd name="T10" fmla="*/ 18 w 70"/>
                <a:gd name="T11" fmla="*/ 109 h 125"/>
                <a:gd name="T12" fmla="*/ 31 w 70"/>
                <a:gd name="T13" fmla="*/ 96 h 125"/>
                <a:gd name="T14" fmla="*/ 44 w 70"/>
                <a:gd name="T15" fmla="*/ 92 h 125"/>
                <a:gd name="T16" fmla="*/ 49 w 70"/>
                <a:gd name="T17" fmla="*/ 79 h 125"/>
                <a:gd name="T18" fmla="*/ 39 w 70"/>
                <a:gd name="T19" fmla="*/ 74 h 125"/>
                <a:gd name="T20" fmla="*/ 24 w 70"/>
                <a:gd name="T21" fmla="*/ 83 h 125"/>
                <a:gd name="T22" fmla="*/ 19 w 70"/>
                <a:gd name="T23" fmla="*/ 80 h 125"/>
                <a:gd name="T24" fmla="*/ 39 w 70"/>
                <a:gd name="T25" fmla="*/ 20 h 125"/>
                <a:gd name="T26" fmla="*/ 0 w 70"/>
                <a:gd name="T27" fmla="*/ 17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125">
                  <a:moveTo>
                    <a:pt x="0" y="17"/>
                  </a:moveTo>
                  <a:cubicBezTo>
                    <a:pt x="0" y="14"/>
                    <a:pt x="3" y="12"/>
                    <a:pt x="7" y="10"/>
                  </a:cubicBezTo>
                  <a:cubicBezTo>
                    <a:pt x="32" y="0"/>
                    <a:pt x="67" y="31"/>
                    <a:pt x="69" y="56"/>
                  </a:cubicBezTo>
                  <a:cubicBezTo>
                    <a:pt x="70" y="73"/>
                    <a:pt x="69" y="96"/>
                    <a:pt x="57" y="105"/>
                  </a:cubicBezTo>
                  <a:cubicBezTo>
                    <a:pt x="44" y="114"/>
                    <a:pt x="17" y="125"/>
                    <a:pt x="17" y="125"/>
                  </a:cubicBezTo>
                  <a:cubicBezTo>
                    <a:pt x="17" y="125"/>
                    <a:pt x="18" y="110"/>
                    <a:pt x="18" y="109"/>
                  </a:cubicBezTo>
                  <a:cubicBezTo>
                    <a:pt x="19" y="107"/>
                    <a:pt x="31" y="96"/>
                    <a:pt x="31" y="96"/>
                  </a:cubicBezTo>
                  <a:cubicBezTo>
                    <a:pt x="31" y="96"/>
                    <a:pt x="37" y="97"/>
                    <a:pt x="44" y="92"/>
                  </a:cubicBezTo>
                  <a:cubicBezTo>
                    <a:pt x="50" y="88"/>
                    <a:pt x="52" y="85"/>
                    <a:pt x="49" y="79"/>
                  </a:cubicBezTo>
                  <a:cubicBezTo>
                    <a:pt x="46" y="74"/>
                    <a:pt x="43" y="74"/>
                    <a:pt x="39" y="74"/>
                  </a:cubicBezTo>
                  <a:cubicBezTo>
                    <a:pt x="35" y="75"/>
                    <a:pt x="24" y="84"/>
                    <a:pt x="24" y="83"/>
                  </a:cubicBezTo>
                  <a:cubicBezTo>
                    <a:pt x="23" y="82"/>
                    <a:pt x="19" y="80"/>
                    <a:pt x="19" y="80"/>
                  </a:cubicBezTo>
                  <a:cubicBezTo>
                    <a:pt x="34" y="70"/>
                    <a:pt x="62" y="34"/>
                    <a:pt x="39" y="20"/>
                  </a:cubicBezTo>
                  <a:cubicBezTo>
                    <a:pt x="17" y="6"/>
                    <a:pt x="0" y="17"/>
                    <a:pt x="0" y="17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8" name="iṩlíḓe"/>
            <p:cNvSpPr>
              <a:spLocks/>
            </p:cNvSpPr>
            <p:nvPr/>
          </p:nvSpPr>
          <p:spPr bwMode="auto">
            <a:xfrm>
              <a:off x="10735908" y="2217310"/>
              <a:ext cx="170964" cy="115653"/>
            </a:xfrm>
            <a:custGeom>
              <a:avLst/>
              <a:gdLst>
                <a:gd name="T0" fmla="*/ 65 w 73"/>
                <a:gd name="T1" fmla="*/ 25 h 49"/>
                <a:gd name="T2" fmla="*/ 57 w 73"/>
                <a:gd name="T3" fmla="*/ 9 h 49"/>
                <a:gd name="T4" fmla="*/ 56 w 73"/>
                <a:gd name="T5" fmla="*/ 9 h 49"/>
                <a:gd name="T6" fmla="*/ 56 w 73"/>
                <a:gd name="T7" fmla="*/ 9 h 49"/>
                <a:gd name="T8" fmla="*/ 32 w 73"/>
                <a:gd name="T9" fmla="*/ 12 h 49"/>
                <a:gd name="T10" fmla="*/ 11 w 73"/>
                <a:gd name="T11" fmla="*/ 24 h 49"/>
                <a:gd name="T12" fmla="*/ 11 w 73"/>
                <a:gd name="T13" fmla="*/ 24 h 49"/>
                <a:gd name="T14" fmla="*/ 11 w 73"/>
                <a:gd name="T15" fmla="*/ 24 h 49"/>
                <a:gd name="T16" fmla="*/ 13 w 73"/>
                <a:gd name="T17" fmla="*/ 47 h 49"/>
                <a:gd name="T18" fmla="*/ 6 w 73"/>
                <a:gd name="T19" fmla="*/ 49 h 49"/>
                <a:gd name="T20" fmla="*/ 4 w 73"/>
                <a:gd name="T21" fmla="*/ 22 h 49"/>
                <a:gd name="T22" fmla="*/ 4 w 73"/>
                <a:gd name="T23" fmla="*/ 22 h 49"/>
                <a:gd name="T24" fmla="*/ 5 w 73"/>
                <a:gd name="T25" fmla="*/ 20 h 49"/>
                <a:gd name="T26" fmla="*/ 30 w 73"/>
                <a:gd name="T27" fmla="*/ 5 h 49"/>
                <a:gd name="T28" fmla="*/ 58 w 73"/>
                <a:gd name="T29" fmla="*/ 2 h 49"/>
                <a:gd name="T30" fmla="*/ 58 w 73"/>
                <a:gd name="T31" fmla="*/ 2 h 49"/>
                <a:gd name="T32" fmla="*/ 61 w 73"/>
                <a:gd name="T33" fmla="*/ 3 h 49"/>
                <a:gd name="T34" fmla="*/ 73 w 73"/>
                <a:gd name="T35" fmla="*/ 24 h 49"/>
                <a:gd name="T36" fmla="*/ 65 w 73"/>
                <a:gd name="T37" fmla="*/ 2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" h="49">
                  <a:moveTo>
                    <a:pt x="65" y="25"/>
                  </a:moveTo>
                  <a:cubicBezTo>
                    <a:pt x="65" y="25"/>
                    <a:pt x="63" y="14"/>
                    <a:pt x="57" y="9"/>
                  </a:cubicBezTo>
                  <a:cubicBezTo>
                    <a:pt x="57" y="9"/>
                    <a:pt x="56" y="9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0" y="7"/>
                    <a:pt x="45" y="8"/>
                    <a:pt x="32" y="12"/>
                  </a:cubicBezTo>
                  <a:cubicBezTo>
                    <a:pt x="20" y="16"/>
                    <a:pt x="14" y="19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7" y="34"/>
                    <a:pt x="13" y="46"/>
                    <a:pt x="13" y="47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6" y="49"/>
                    <a:pt x="0" y="35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5" y="20"/>
                  </a:cubicBezTo>
                  <a:cubicBezTo>
                    <a:pt x="9" y="13"/>
                    <a:pt x="16" y="9"/>
                    <a:pt x="30" y="5"/>
                  </a:cubicBezTo>
                  <a:cubicBezTo>
                    <a:pt x="44" y="0"/>
                    <a:pt x="51" y="0"/>
                    <a:pt x="58" y="2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9" y="2"/>
                    <a:pt x="60" y="3"/>
                    <a:pt x="61" y="3"/>
                  </a:cubicBezTo>
                  <a:cubicBezTo>
                    <a:pt x="70" y="9"/>
                    <a:pt x="73" y="23"/>
                    <a:pt x="73" y="24"/>
                  </a:cubicBezTo>
                  <a:lnTo>
                    <a:pt x="65" y="2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9" name="îṣḷíḑé"/>
            <p:cNvSpPr>
              <a:spLocks/>
            </p:cNvSpPr>
            <p:nvPr/>
          </p:nvSpPr>
          <p:spPr bwMode="auto">
            <a:xfrm>
              <a:off x="10596790" y="2197197"/>
              <a:ext cx="591672" cy="519598"/>
            </a:xfrm>
            <a:custGeom>
              <a:avLst/>
              <a:gdLst>
                <a:gd name="T0" fmla="*/ 0 w 353"/>
                <a:gd name="T1" fmla="*/ 105 h 310"/>
                <a:gd name="T2" fmla="*/ 275 w 353"/>
                <a:gd name="T3" fmla="*/ 0 h 310"/>
                <a:gd name="T4" fmla="*/ 353 w 353"/>
                <a:gd name="T5" fmla="*/ 205 h 310"/>
                <a:gd name="T6" fmla="*/ 79 w 353"/>
                <a:gd name="T7" fmla="*/ 310 h 310"/>
                <a:gd name="T8" fmla="*/ 0 w 353"/>
                <a:gd name="T9" fmla="*/ 105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310">
                  <a:moveTo>
                    <a:pt x="0" y="105"/>
                  </a:moveTo>
                  <a:lnTo>
                    <a:pt x="275" y="0"/>
                  </a:lnTo>
                  <a:lnTo>
                    <a:pt x="353" y="205"/>
                  </a:lnTo>
                  <a:lnTo>
                    <a:pt x="79" y="310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0" name="îslîḍé"/>
            <p:cNvSpPr>
              <a:spLocks/>
            </p:cNvSpPr>
            <p:nvPr/>
          </p:nvSpPr>
          <p:spPr bwMode="auto">
            <a:xfrm>
              <a:off x="10588410" y="2188816"/>
              <a:ext cx="527979" cy="321816"/>
            </a:xfrm>
            <a:custGeom>
              <a:avLst/>
              <a:gdLst>
                <a:gd name="T0" fmla="*/ 0 w 225"/>
                <a:gd name="T1" fmla="*/ 77 h 137"/>
                <a:gd name="T2" fmla="*/ 22 w 225"/>
                <a:gd name="T3" fmla="*/ 137 h 137"/>
                <a:gd name="T4" fmla="*/ 128 w 225"/>
                <a:gd name="T5" fmla="*/ 130 h 137"/>
                <a:gd name="T6" fmla="*/ 149 w 225"/>
                <a:gd name="T7" fmla="*/ 122 h 137"/>
                <a:gd name="T8" fmla="*/ 225 w 225"/>
                <a:gd name="T9" fmla="*/ 49 h 137"/>
                <a:gd name="T10" fmla="*/ 203 w 225"/>
                <a:gd name="T11" fmla="*/ 0 h 137"/>
                <a:gd name="T12" fmla="*/ 0 w 225"/>
                <a:gd name="T13" fmla="*/ 7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5" h="137">
                  <a:moveTo>
                    <a:pt x="0" y="77"/>
                  </a:moveTo>
                  <a:cubicBezTo>
                    <a:pt x="22" y="137"/>
                    <a:pt x="22" y="137"/>
                    <a:pt x="22" y="137"/>
                  </a:cubicBezTo>
                  <a:cubicBezTo>
                    <a:pt x="128" y="130"/>
                    <a:pt x="128" y="130"/>
                    <a:pt x="128" y="130"/>
                  </a:cubicBezTo>
                  <a:cubicBezTo>
                    <a:pt x="149" y="122"/>
                    <a:pt x="149" y="122"/>
                    <a:pt x="149" y="122"/>
                  </a:cubicBezTo>
                  <a:cubicBezTo>
                    <a:pt x="225" y="49"/>
                    <a:pt x="225" y="49"/>
                    <a:pt x="225" y="49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37" y="22"/>
                    <a:pt x="66" y="51"/>
                    <a:pt x="0" y="77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5" name="î$lide"/>
          <p:cNvGrpSpPr/>
          <p:nvPr/>
        </p:nvGrpSpPr>
        <p:grpSpPr>
          <a:xfrm>
            <a:off x="4841320" y="2434837"/>
            <a:ext cx="854822" cy="1836612"/>
            <a:chOff x="6455092" y="3246449"/>
            <a:chExt cx="1139763" cy="2448816"/>
          </a:xfrm>
        </p:grpSpPr>
        <p:sp>
          <p:nvSpPr>
            <p:cNvPr id="54" name="ïśḻiḑè"/>
            <p:cNvSpPr>
              <a:spLocks/>
            </p:cNvSpPr>
            <p:nvPr/>
          </p:nvSpPr>
          <p:spPr bwMode="auto">
            <a:xfrm>
              <a:off x="6513755" y="4473371"/>
              <a:ext cx="1081100" cy="1221894"/>
            </a:xfrm>
            <a:custGeom>
              <a:avLst/>
              <a:gdLst>
                <a:gd name="T0" fmla="*/ 249 w 461"/>
                <a:gd name="T1" fmla="*/ 26 h 521"/>
                <a:gd name="T2" fmla="*/ 414 w 461"/>
                <a:gd name="T3" fmla="*/ 108 h 521"/>
                <a:gd name="T4" fmla="*/ 330 w 461"/>
                <a:gd name="T5" fmla="*/ 266 h 521"/>
                <a:gd name="T6" fmla="*/ 397 w 461"/>
                <a:gd name="T7" fmla="*/ 293 h 521"/>
                <a:gd name="T8" fmla="*/ 299 w 461"/>
                <a:gd name="T9" fmla="*/ 291 h 521"/>
                <a:gd name="T10" fmla="*/ 298 w 461"/>
                <a:gd name="T11" fmla="*/ 288 h 521"/>
                <a:gd name="T12" fmla="*/ 285 w 461"/>
                <a:gd name="T13" fmla="*/ 290 h 521"/>
                <a:gd name="T14" fmla="*/ 342 w 461"/>
                <a:gd name="T15" fmla="*/ 98 h 521"/>
                <a:gd name="T16" fmla="*/ 203 w 461"/>
                <a:gd name="T17" fmla="*/ 110 h 521"/>
                <a:gd name="T18" fmla="*/ 87 w 461"/>
                <a:gd name="T19" fmla="*/ 452 h 521"/>
                <a:gd name="T20" fmla="*/ 76 w 461"/>
                <a:gd name="T21" fmla="*/ 462 h 521"/>
                <a:gd name="T22" fmla="*/ 3 w 461"/>
                <a:gd name="T23" fmla="*/ 518 h 521"/>
                <a:gd name="T24" fmla="*/ 37 w 461"/>
                <a:gd name="T25" fmla="*/ 440 h 521"/>
                <a:gd name="T26" fmla="*/ 120 w 461"/>
                <a:gd name="T27" fmla="*/ 17 h 521"/>
                <a:gd name="T28" fmla="*/ 249 w 461"/>
                <a:gd name="T29" fmla="*/ 26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1" h="521">
                  <a:moveTo>
                    <a:pt x="249" y="26"/>
                  </a:moveTo>
                  <a:cubicBezTo>
                    <a:pt x="304" y="37"/>
                    <a:pt x="461" y="0"/>
                    <a:pt x="414" y="108"/>
                  </a:cubicBezTo>
                  <a:cubicBezTo>
                    <a:pt x="385" y="178"/>
                    <a:pt x="359" y="215"/>
                    <a:pt x="330" y="266"/>
                  </a:cubicBezTo>
                  <a:cubicBezTo>
                    <a:pt x="348" y="273"/>
                    <a:pt x="401" y="291"/>
                    <a:pt x="397" y="293"/>
                  </a:cubicBezTo>
                  <a:cubicBezTo>
                    <a:pt x="389" y="295"/>
                    <a:pt x="300" y="297"/>
                    <a:pt x="299" y="291"/>
                  </a:cubicBezTo>
                  <a:cubicBezTo>
                    <a:pt x="299" y="291"/>
                    <a:pt x="300" y="297"/>
                    <a:pt x="298" y="288"/>
                  </a:cubicBezTo>
                  <a:cubicBezTo>
                    <a:pt x="285" y="290"/>
                    <a:pt x="285" y="290"/>
                    <a:pt x="285" y="290"/>
                  </a:cubicBezTo>
                  <a:cubicBezTo>
                    <a:pt x="266" y="250"/>
                    <a:pt x="368" y="99"/>
                    <a:pt x="342" y="98"/>
                  </a:cubicBezTo>
                  <a:cubicBezTo>
                    <a:pt x="282" y="93"/>
                    <a:pt x="210" y="110"/>
                    <a:pt x="203" y="110"/>
                  </a:cubicBezTo>
                  <a:cubicBezTo>
                    <a:pt x="198" y="109"/>
                    <a:pt x="156" y="224"/>
                    <a:pt x="87" y="452"/>
                  </a:cubicBezTo>
                  <a:cubicBezTo>
                    <a:pt x="76" y="462"/>
                    <a:pt x="76" y="462"/>
                    <a:pt x="76" y="462"/>
                  </a:cubicBezTo>
                  <a:cubicBezTo>
                    <a:pt x="75" y="469"/>
                    <a:pt x="13" y="521"/>
                    <a:pt x="3" y="518"/>
                  </a:cubicBezTo>
                  <a:cubicBezTo>
                    <a:pt x="0" y="517"/>
                    <a:pt x="25" y="459"/>
                    <a:pt x="37" y="440"/>
                  </a:cubicBezTo>
                  <a:cubicBezTo>
                    <a:pt x="85" y="230"/>
                    <a:pt x="103" y="126"/>
                    <a:pt x="120" y="17"/>
                  </a:cubicBezTo>
                  <a:lnTo>
                    <a:pt x="249" y="2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ïšḷïdé"/>
            <p:cNvSpPr>
              <a:spLocks/>
            </p:cNvSpPr>
            <p:nvPr/>
          </p:nvSpPr>
          <p:spPr bwMode="auto">
            <a:xfrm>
              <a:off x="6786964" y="4525330"/>
              <a:ext cx="338577" cy="82131"/>
            </a:xfrm>
            <a:custGeom>
              <a:avLst/>
              <a:gdLst>
                <a:gd name="T0" fmla="*/ 3 w 145"/>
                <a:gd name="T1" fmla="*/ 10 h 35"/>
                <a:gd name="T2" fmla="*/ 88 w 145"/>
                <a:gd name="T3" fmla="*/ 13 h 35"/>
                <a:gd name="T4" fmla="*/ 142 w 145"/>
                <a:gd name="T5" fmla="*/ 0 h 35"/>
                <a:gd name="T6" fmla="*/ 141 w 145"/>
                <a:gd name="T7" fmla="*/ 20 h 35"/>
                <a:gd name="T8" fmla="*/ 75 w 145"/>
                <a:gd name="T9" fmla="*/ 35 h 35"/>
                <a:gd name="T10" fmla="*/ 0 w 145"/>
                <a:gd name="T11" fmla="*/ 29 h 35"/>
                <a:gd name="T12" fmla="*/ 3 w 145"/>
                <a:gd name="T13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35">
                  <a:moveTo>
                    <a:pt x="3" y="10"/>
                  </a:moveTo>
                  <a:cubicBezTo>
                    <a:pt x="8" y="11"/>
                    <a:pt x="57" y="16"/>
                    <a:pt x="88" y="13"/>
                  </a:cubicBezTo>
                  <a:cubicBezTo>
                    <a:pt x="119" y="9"/>
                    <a:pt x="142" y="0"/>
                    <a:pt x="142" y="0"/>
                  </a:cubicBezTo>
                  <a:cubicBezTo>
                    <a:pt x="142" y="0"/>
                    <a:pt x="145" y="19"/>
                    <a:pt x="141" y="20"/>
                  </a:cubicBezTo>
                  <a:cubicBezTo>
                    <a:pt x="136" y="21"/>
                    <a:pt x="127" y="35"/>
                    <a:pt x="75" y="35"/>
                  </a:cubicBezTo>
                  <a:cubicBezTo>
                    <a:pt x="22" y="35"/>
                    <a:pt x="0" y="29"/>
                    <a:pt x="0" y="29"/>
                  </a:cubicBezTo>
                  <a:lnTo>
                    <a:pt x="3" y="10"/>
                  </a:lnTo>
                  <a:close/>
                </a:path>
              </a:pathLst>
            </a:cu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íṩ1idé"/>
            <p:cNvSpPr>
              <a:spLocks/>
            </p:cNvSpPr>
            <p:nvPr/>
          </p:nvSpPr>
          <p:spPr bwMode="auto">
            <a:xfrm>
              <a:off x="6765174" y="3880024"/>
              <a:ext cx="357015" cy="734142"/>
            </a:xfrm>
            <a:custGeom>
              <a:avLst/>
              <a:gdLst>
                <a:gd name="T0" fmla="*/ 87 w 152"/>
                <a:gd name="T1" fmla="*/ 0 h 313"/>
                <a:gd name="T2" fmla="*/ 101 w 152"/>
                <a:gd name="T3" fmla="*/ 17 h 313"/>
                <a:gd name="T4" fmla="*/ 152 w 152"/>
                <a:gd name="T5" fmla="*/ 281 h 313"/>
                <a:gd name="T6" fmla="*/ 0 w 152"/>
                <a:gd name="T7" fmla="*/ 293 h 313"/>
                <a:gd name="T8" fmla="*/ 4 w 152"/>
                <a:gd name="T9" fmla="*/ 18 h 313"/>
                <a:gd name="T10" fmla="*/ 32 w 152"/>
                <a:gd name="T11" fmla="*/ 14 h 313"/>
                <a:gd name="T12" fmla="*/ 87 w 152"/>
                <a:gd name="T13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313">
                  <a:moveTo>
                    <a:pt x="87" y="0"/>
                  </a:moveTo>
                  <a:cubicBezTo>
                    <a:pt x="93" y="10"/>
                    <a:pt x="101" y="17"/>
                    <a:pt x="101" y="17"/>
                  </a:cubicBezTo>
                  <a:cubicBezTo>
                    <a:pt x="148" y="25"/>
                    <a:pt x="148" y="237"/>
                    <a:pt x="152" y="281"/>
                  </a:cubicBezTo>
                  <a:cubicBezTo>
                    <a:pt x="140" y="313"/>
                    <a:pt x="18" y="302"/>
                    <a:pt x="0" y="293"/>
                  </a:cubicBezTo>
                  <a:cubicBezTo>
                    <a:pt x="11" y="196"/>
                    <a:pt x="27" y="112"/>
                    <a:pt x="4" y="18"/>
                  </a:cubicBezTo>
                  <a:cubicBezTo>
                    <a:pt x="21" y="16"/>
                    <a:pt x="32" y="14"/>
                    <a:pt x="32" y="14"/>
                  </a:cubicBezTo>
                  <a:cubicBezTo>
                    <a:pt x="87" y="0"/>
                    <a:pt x="87" y="0"/>
                    <a:pt x="87" y="0"/>
                  </a:cubicBez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îṩ1îḑe"/>
            <p:cNvSpPr>
              <a:spLocks/>
            </p:cNvSpPr>
            <p:nvPr/>
          </p:nvSpPr>
          <p:spPr bwMode="auto">
            <a:xfrm>
              <a:off x="6800373" y="3868290"/>
              <a:ext cx="194430" cy="48608"/>
            </a:xfrm>
            <a:custGeom>
              <a:avLst/>
              <a:gdLst>
                <a:gd name="T0" fmla="*/ 4 w 116"/>
                <a:gd name="T1" fmla="*/ 29 h 29"/>
                <a:gd name="T2" fmla="*/ 0 w 116"/>
                <a:gd name="T3" fmla="*/ 8 h 29"/>
                <a:gd name="T4" fmla="*/ 102 w 116"/>
                <a:gd name="T5" fmla="*/ 0 h 29"/>
                <a:gd name="T6" fmla="*/ 116 w 116"/>
                <a:gd name="T7" fmla="*/ 27 h 29"/>
                <a:gd name="T8" fmla="*/ 4 w 116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29">
                  <a:moveTo>
                    <a:pt x="4" y="29"/>
                  </a:moveTo>
                  <a:lnTo>
                    <a:pt x="0" y="8"/>
                  </a:lnTo>
                  <a:lnTo>
                    <a:pt x="102" y="0"/>
                  </a:lnTo>
                  <a:lnTo>
                    <a:pt x="116" y="27"/>
                  </a:lnTo>
                  <a:lnTo>
                    <a:pt x="4" y="29"/>
                  </a:lnTo>
                  <a:close/>
                </a:path>
              </a:pathLst>
            </a:custGeom>
            <a:solidFill>
              <a:srgbClr val="A6A8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ïşḷídè"/>
            <p:cNvSpPr>
              <a:spLocks/>
            </p:cNvSpPr>
            <p:nvPr/>
          </p:nvSpPr>
          <p:spPr bwMode="auto">
            <a:xfrm>
              <a:off x="6646170" y="3586702"/>
              <a:ext cx="335225" cy="370424"/>
            </a:xfrm>
            <a:custGeom>
              <a:avLst/>
              <a:gdLst>
                <a:gd name="T0" fmla="*/ 20 w 143"/>
                <a:gd name="T1" fmla="*/ 35 h 158"/>
                <a:gd name="T2" fmla="*/ 76 w 143"/>
                <a:gd name="T3" fmla="*/ 6 h 158"/>
                <a:gd name="T4" fmla="*/ 89 w 143"/>
                <a:gd name="T5" fmla="*/ 17 h 158"/>
                <a:gd name="T6" fmla="*/ 116 w 143"/>
                <a:gd name="T7" fmla="*/ 16 h 158"/>
                <a:gd name="T8" fmla="*/ 119 w 143"/>
                <a:gd name="T9" fmla="*/ 30 h 158"/>
                <a:gd name="T10" fmla="*/ 139 w 143"/>
                <a:gd name="T11" fmla="*/ 60 h 158"/>
                <a:gd name="T12" fmla="*/ 125 w 143"/>
                <a:gd name="T13" fmla="*/ 105 h 158"/>
                <a:gd name="T14" fmla="*/ 138 w 143"/>
                <a:gd name="T15" fmla="*/ 122 h 158"/>
                <a:gd name="T16" fmla="*/ 138 w 143"/>
                <a:gd name="T17" fmla="*/ 122 h 158"/>
                <a:gd name="T18" fmla="*/ 134 w 143"/>
                <a:gd name="T19" fmla="*/ 158 h 158"/>
                <a:gd name="T20" fmla="*/ 69 w 143"/>
                <a:gd name="T21" fmla="*/ 138 h 158"/>
                <a:gd name="T22" fmla="*/ 66 w 143"/>
                <a:gd name="T23" fmla="*/ 121 h 158"/>
                <a:gd name="T24" fmla="*/ 58 w 143"/>
                <a:gd name="T25" fmla="*/ 112 h 158"/>
                <a:gd name="T26" fmla="*/ 20 w 143"/>
                <a:gd name="T27" fmla="*/ 35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3" h="158">
                  <a:moveTo>
                    <a:pt x="20" y="35"/>
                  </a:moveTo>
                  <a:cubicBezTo>
                    <a:pt x="37" y="6"/>
                    <a:pt x="44" y="0"/>
                    <a:pt x="76" y="6"/>
                  </a:cubicBezTo>
                  <a:cubicBezTo>
                    <a:pt x="78" y="6"/>
                    <a:pt x="86" y="17"/>
                    <a:pt x="89" y="17"/>
                  </a:cubicBezTo>
                  <a:cubicBezTo>
                    <a:pt x="96" y="17"/>
                    <a:pt x="104" y="16"/>
                    <a:pt x="116" y="16"/>
                  </a:cubicBezTo>
                  <a:cubicBezTo>
                    <a:pt x="119" y="30"/>
                    <a:pt x="119" y="30"/>
                    <a:pt x="119" y="30"/>
                  </a:cubicBezTo>
                  <a:cubicBezTo>
                    <a:pt x="119" y="30"/>
                    <a:pt x="135" y="51"/>
                    <a:pt x="139" y="60"/>
                  </a:cubicBezTo>
                  <a:cubicBezTo>
                    <a:pt x="143" y="68"/>
                    <a:pt x="123" y="97"/>
                    <a:pt x="125" y="105"/>
                  </a:cubicBezTo>
                  <a:cubicBezTo>
                    <a:pt x="127" y="114"/>
                    <a:pt x="135" y="118"/>
                    <a:pt x="138" y="122"/>
                  </a:cubicBezTo>
                  <a:cubicBezTo>
                    <a:pt x="138" y="122"/>
                    <a:pt x="138" y="122"/>
                    <a:pt x="138" y="122"/>
                  </a:cubicBezTo>
                  <a:cubicBezTo>
                    <a:pt x="134" y="158"/>
                    <a:pt x="134" y="158"/>
                    <a:pt x="134" y="158"/>
                  </a:cubicBezTo>
                  <a:cubicBezTo>
                    <a:pt x="134" y="158"/>
                    <a:pt x="66" y="142"/>
                    <a:pt x="69" y="138"/>
                  </a:cubicBezTo>
                  <a:cubicBezTo>
                    <a:pt x="70" y="135"/>
                    <a:pt x="66" y="121"/>
                    <a:pt x="66" y="121"/>
                  </a:cubicBezTo>
                  <a:cubicBezTo>
                    <a:pt x="62" y="113"/>
                    <a:pt x="62" y="113"/>
                    <a:pt x="58" y="112"/>
                  </a:cubicBezTo>
                  <a:cubicBezTo>
                    <a:pt x="21" y="105"/>
                    <a:pt x="0" y="69"/>
                    <a:pt x="20" y="35"/>
                  </a:cubicBezTo>
                  <a:close/>
                </a:path>
              </a:pathLst>
            </a:custGeom>
            <a:solidFill>
              <a:srgbClr val="E0AF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ïŝlïďè"/>
            <p:cNvSpPr>
              <a:spLocks/>
            </p:cNvSpPr>
            <p:nvPr/>
          </p:nvSpPr>
          <p:spPr bwMode="auto">
            <a:xfrm>
              <a:off x="6760146" y="3727496"/>
              <a:ext cx="221248" cy="217896"/>
            </a:xfrm>
            <a:custGeom>
              <a:avLst/>
              <a:gdLst>
                <a:gd name="T0" fmla="*/ 90 w 94"/>
                <a:gd name="T1" fmla="*/ 0 h 93"/>
                <a:gd name="T2" fmla="*/ 76 w 94"/>
                <a:gd name="T3" fmla="*/ 45 h 93"/>
                <a:gd name="T4" fmla="*/ 89 w 94"/>
                <a:gd name="T5" fmla="*/ 62 h 93"/>
                <a:gd name="T6" fmla="*/ 89 w 94"/>
                <a:gd name="T7" fmla="*/ 62 h 93"/>
                <a:gd name="T8" fmla="*/ 86 w 94"/>
                <a:gd name="T9" fmla="*/ 88 h 93"/>
                <a:gd name="T10" fmla="*/ 58 w 94"/>
                <a:gd name="T11" fmla="*/ 91 h 93"/>
                <a:gd name="T12" fmla="*/ 58 w 94"/>
                <a:gd name="T13" fmla="*/ 91 h 93"/>
                <a:gd name="T14" fmla="*/ 20 w 94"/>
                <a:gd name="T15" fmla="*/ 75 h 93"/>
                <a:gd name="T16" fmla="*/ 19 w 94"/>
                <a:gd name="T17" fmla="*/ 64 h 93"/>
                <a:gd name="T18" fmla="*/ 11 w 94"/>
                <a:gd name="T19" fmla="*/ 53 h 93"/>
                <a:gd name="T20" fmla="*/ 13 w 94"/>
                <a:gd name="T21" fmla="*/ 45 h 93"/>
                <a:gd name="T22" fmla="*/ 0 w 94"/>
                <a:gd name="T23" fmla="*/ 28 h 93"/>
                <a:gd name="T24" fmla="*/ 6 w 94"/>
                <a:gd name="T25" fmla="*/ 23 h 93"/>
                <a:gd name="T26" fmla="*/ 20 w 94"/>
                <a:gd name="T27" fmla="*/ 32 h 93"/>
                <a:gd name="T28" fmla="*/ 90 w 94"/>
                <a:gd name="T2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93">
                  <a:moveTo>
                    <a:pt x="90" y="0"/>
                  </a:moveTo>
                  <a:cubicBezTo>
                    <a:pt x="94" y="8"/>
                    <a:pt x="74" y="37"/>
                    <a:pt x="76" y="45"/>
                  </a:cubicBezTo>
                  <a:cubicBezTo>
                    <a:pt x="78" y="54"/>
                    <a:pt x="86" y="58"/>
                    <a:pt x="89" y="62"/>
                  </a:cubicBezTo>
                  <a:cubicBezTo>
                    <a:pt x="89" y="62"/>
                    <a:pt x="89" y="62"/>
                    <a:pt x="89" y="62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75" y="91"/>
                    <a:pt x="64" y="93"/>
                    <a:pt x="58" y="91"/>
                  </a:cubicBezTo>
                  <a:cubicBezTo>
                    <a:pt x="58" y="91"/>
                    <a:pt x="58" y="91"/>
                    <a:pt x="58" y="91"/>
                  </a:cubicBezTo>
                  <a:cubicBezTo>
                    <a:pt x="50" y="89"/>
                    <a:pt x="32" y="81"/>
                    <a:pt x="20" y="75"/>
                  </a:cubicBezTo>
                  <a:cubicBezTo>
                    <a:pt x="20" y="70"/>
                    <a:pt x="19" y="64"/>
                    <a:pt x="19" y="64"/>
                  </a:cubicBezTo>
                  <a:cubicBezTo>
                    <a:pt x="17" y="62"/>
                    <a:pt x="16" y="54"/>
                    <a:pt x="11" y="53"/>
                  </a:cubicBezTo>
                  <a:cubicBezTo>
                    <a:pt x="12" y="50"/>
                    <a:pt x="13" y="48"/>
                    <a:pt x="13" y="45"/>
                  </a:cubicBezTo>
                  <a:cubicBezTo>
                    <a:pt x="14" y="43"/>
                    <a:pt x="0" y="28"/>
                    <a:pt x="0" y="28"/>
                  </a:cubicBezTo>
                  <a:cubicBezTo>
                    <a:pt x="0" y="28"/>
                    <a:pt x="6" y="28"/>
                    <a:pt x="6" y="23"/>
                  </a:cubicBezTo>
                  <a:cubicBezTo>
                    <a:pt x="10" y="27"/>
                    <a:pt x="16" y="32"/>
                    <a:pt x="20" y="32"/>
                  </a:cubicBezTo>
                  <a:cubicBezTo>
                    <a:pt x="44" y="35"/>
                    <a:pt x="76" y="2"/>
                    <a:pt x="90" y="0"/>
                  </a:cubicBezTo>
                  <a:close/>
                </a:path>
              </a:pathLst>
            </a:custGeom>
            <a:solidFill>
              <a:srgbClr val="E0AF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îšḷïḑê"/>
            <p:cNvSpPr>
              <a:spLocks/>
            </p:cNvSpPr>
            <p:nvPr/>
          </p:nvSpPr>
          <p:spPr bwMode="auto">
            <a:xfrm>
              <a:off x="6845628" y="3903489"/>
              <a:ext cx="97215" cy="67045"/>
            </a:xfrm>
            <a:custGeom>
              <a:avLst/>
              <a:gdLst>
                <a:gd name="T0" fmla="*/ 0 w 42"/>
                <a:gd name="T1" fmla="*/ 21 h 29"/>
                <a:gd name="T2" fmla="*/ 8 w 42"/>
                <a:gd name="T3" fmla="*/ 0 h 29"/>
                <a:gd name="T4" fmla="*/ 34 w 42"/>
                <a:gd name="T5" fmla="*/ 7 h 29"/>
                <a:gd name="T6" fmla="*/ 41 w 42"/>
                <a:gd name="T7" fmla="*/ 29 h 29"/>
                <a:gd name="T8" fmla="*/ 0 w 42"/>
                <a:gd name="T9" fmla="*/ 2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9">
                  <a:moveTo>
                    <a:pt x="0" y="21"/>
                  </a:moveTo>
                  <a:cubicBezTo>
                    <a:pt x="3" y="14"/>
                    <a:pt x="6" y="8"/>
                    <a:pt x="8" y="0"/>
                  </a:cubicBezTo>
                  <a:cubicBezTo>
                    <a:pt x="17" y="3"/>
                    <a:pt x="31" y="8"/>
                    <a:pt x="34" y="7"/>
                  </a:cubicBezTo>
                  <a:cubicBezTo>
                    <a:pt x="34" y="7"/>
                    <a:pt x="42" y="29"/>
                    <a:pt x="41" y="29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A6A8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íṣľiďe"/>
            <p:cNvSpPr>
              <a:spLocks/>
            </p:cNvSpPr>
            <p:nvPr/>
          </p:nvSpPr>
          <p:spPr bwMode="auto">
            <a:xfrm>
              <a:off x="6669635" y="3921926"/>
              <a:ext cx="254771" cy="764312"/>
            </a:xfrm>
            <a:custGeom>
              <a:avLst/>
              <a:gdLst>
                <a:gd name="T0" fmla="*/ 84 w 109"/>
                <a:gd name="T1" fmla="*/ 8 h 326"/>
                <a:gd name="T2" fmla="*/ 58 w 109"/>
                <a:gd name="T3" fmla="*/ 326 h 326"/>
                <a:gd name="T4" fmla="*/ 0 w 109"/>
                <a:gd name="T5" fmla="*/ 304 h 326"/>
                <a:gd name="T6" fmla="*/ 24 w 109"/>
                <a:gd name="T7" fmla="*/ 74 h 326"/>
                <a:gd name="T8" fmla="*/ 45 w 109"/>
                <a:gd name="T9" fmla="*/ 0 h 326"/>
                <a:gd name="T10" fmla="*/ 48 w 109"/>
                <a:gd name="T11" fmla="*/ 0 h 326"/>
                <a:gd name="T12" fmla="*/ 84 w 109"/>
                <a:gd name="T13" fmla="*/ 8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326">
                  <a:moveTo>
                    <a:pt x="84" y="8"/>
                  </a:moveTo>
                  <a:cubicBezTo>
                    <a:pt x="109" y="14"/>
                    <a:pt x="58" y="326"/>
                    <a:pt x="58" y="326"/>
                  </a:cubicBezTo>
                  <a:cubicBezTo>
                    <a:pt x="53" y="320"/>
                    <a:pt x="23" y="318"/>
                    <a:pt x="0" y="304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0"/>
                    <a:pt x="47" y="0"/>
                    <a:pt x="48" y="0"/>
                  </a:cubicBezTo>
                  <a:lnTo>
                    <a:pt x="84" y="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2" name="îṣ1îďe"/>
            <p:cNvSpPr>
              <a:spLocks/>
            </p:cNvSpPr>
            <p:nvPr/>
          </p:nvSpPr>
          <p:spPr bwMode="auto">
            <a:xfrm>
              <a:off x="6455092" y="3246449"/>
              <a:ext cx="144147" cy="162584"/>
            </a:xfrm>
            <a:custGeom>
              <a:avLst/>
              <a:gdLst>
                <a:gd name="T0" fmla="*/ 39 w 61"/>
                <a:gd name="T1" fmla="*/ 69 h 69"/>
                <a:gd name="T2" fmla="*/ 49 w 61"/>
                <a:gd name="T3" fmla="*/ 51 h 69"/>
                <a:gd name="T4" fmla="*/ 51 w 61"/>
                <a:gd name="T5" fmla="*/ 36 h 69"/>
                <a:gd name="T6" fmla="*/ 59 w 61"/>
                <a:gd name="T7" fmla="*/ 28 h 69"/>
                <a:gd name="T8" fmla="*/ 54 w 61"/>
                <a:gd name="T9" fmla="*/ 11 h 69"/>
                <a:gd name="T10" fmla="*/ 48 w 61"/>
                <a:gd name="T11" fmla="*/ 10 h 69"/>
                <a:gd name="T12" fmla="*/ 43 w 61"/>
                <a:gd name="T13" fmla="*/ 3 h 69"/>
                <a:gd name="T14" fmla="*/ 35 w 61"/>
                <a:gd name="T15" fmla="*/ 3 h 69"/>
                <a:gd name="T16" fmla="*/ 26 w 61"/>
                <a:gd name="T17" fmla="*/ 1 h 69"/>
                <a:gd name="T18" fmla="*/ 5 w 61"/>
                <a:gd name="T19" fmla="*/ 11 h 69"/>
                <a:gd name="T20" fmla="*/ 3 w 61"/>
                <a:gd name="T21" fmla="*/ 36 h 69"/>
                <a:gd name="T22" fmla="*/ 16 w 61"/>
                <a:gd name="T23" fmla="*/ 60 h 69"/>
                <a:gd name="T24" fmla="*/ 39 w 61"/>
                <a:gd name="T25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69">
                  <a:moveTo>
                    <a:pt x="39" y="69"/>
                  </a:moveTo>
                  <a:cubicBezTo>
                    <a:pt x="42" y="64"/>
                    <a:pt x="46" y="60"/>
                    <a:pt x="49" y="51"/>
                  </a:cubicBezTo>
                  <a:cubicBezTo>
                    <a:pt x="50" y="47"/>
                    <a:pt x="51" y="41"/>
                    <a:pt x="51" y="36"/>
                  </a:cubicBezTo>
                  <a:cubicBezTo>
                    <a:pt x="54" y="35"/>
                    <a:pt x="58" y="31"/>
                    <a:pt x="59" y="28"/>
                  </a:cubicBezTo>
                  <a:cubicBezTo>
                    <a:pt x="61" y="23"/>
                    <a:pt x="56" y="14"/>
                    <a:pt x="54" y="11"/>
                  </a:cubicBezTo>
                  <a:cubicBezTo>
                    <a:pt x="53" y="11"/>
                    <a:pt x="51" y="10"/>
                    <a:pt x="48" y="10"/>
                  </a:cubicBezTo>
                  <a:cubicBezTo>
                    <a:pt x="47" y="7"/>
                    <a:pt x="45" y="5"/>
                    <a:pt x="43" y="3"/>
                  </a:cubicBezTo>
                  <a:cubicBezTo>
                    <a:pt x="41" y="2"/>
                    <a:pt x="38" y="3"/>
                    <a:pt x="35" y="3"/>
                  </a:cubicBezTo>
                  <a:cubicBezTo>
                    <a:pt x="32" y="0"/>
                    <a:pt x="31" y="0"/>
                    <a:pt x="26" y="1"/>
                  </a:cubicBezTo>
                  <a:cubicBezTo>
                    <a:pt x="20" y="2"/>
                    <a:pt x="9" y="6"/>
                    <a:pt x="5" y="11"/>
                  </a:cubicBezTo>
                  <a:cubicBezTo>
                    <a:pt x="0" y="17"/>
                    <a:pt x="0" y="28"/>
                    <a:pt x="3" y="36"/>
                  </a:cubicBezTo>
                  <a:cubicBezTo>
                    <a:pt x="6" y="44"/>
                    <a:pt x="11" y="56"/>
                    <a:pt x="16" y="60"/>
                  </a:cubicBezTo>
                  <a:cubicBezTo>
                    <a:pt x="20" y="64"/>
                    <a:pt x="39" y="69"/>
                    <a:pt x="39" y="69"/>
                  </a:cubicBezTo>
                  <a:close/>
                </a:path>
              </a:pathLst>
            </a:custGeom>
            <a:solidFill>
              <a:srgbClr val="E0AF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3" name="îsḷîḋé"/>
            <p:cNvSpPr>
              <a:spLocks/>
            </p:cNvSpPr>
            <p:nvPr/>
          </p:nvSpPr>
          <p:spPr bwMode="auto">
            <a:xfrm>
              <a:off x="6478557" y="3350369"/>
              <a:ext cx="100567" cy="58665"/>
            </a:xfrm>
            <a:custGeom>
              <a:avLst/>
              <a:gdLst>
                <a:gd name="T0" fmla="*/ 42 w 43"/>
                <a:gd name="T1" fmla="*/ 14 h 25"/>
                <a:gd name="T2" fmla="*/ 43 w 43"/>
                <a:gd name="T3" fmla="*/ 10 h 25"/>
                <a:gd name="T4" fmla="*/ 41 w 43"/>
                <a:gd name="T5" fmla="*/ 0 h 25"/>
                <a:gd name="T6" fmla="*/ 1 w 43"/>
                <a:gd name="T7" fmla="*/ 9 h 25"/>
                <a:gd name="T8" fmla="*/ 5 w 43"/>
                <a:gd name="T9" fmla="*/ 25 h 25"/>
                <a:gd name="T10" fmla="*/ 42 w 43"/>
                <a:gd name="T11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5">
                  <a:moveTo>
                    <a:pt x="42" y="14"/>
                  </a:moveTo>
                  <a:cubicBezTo>
                    <a:pt x="42" y="13"/>
                    <a:pt x="43" y="10"/>
                    <a:pt x="43" y="1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0"/>
                    <a:pt x="0" y="10"/>
                    <a:pt x="1" y="9"/>
                  </a:cubicBezTo>
                  <a:cubicBezTo>
                    <a:pt x="2" y="8"/>
                    <a:pt x="5" y="25"/>
                    <a:pt x="5" y="25"/>
                  </a:cubicBezTo>
                  <a:lnTo>
                    <a:pt x="42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4" name="îṡḷídè"/>
            <p:cNvSpPr>
              <a:spLocks/>
            </p:cNvSpPr>
            <p:nvPr/>
          </p:nvSpPr>
          <p:spPr bwMode="auto">
            <a:xfrm>
              <a:off x="6788639" y="3913546"/>
              <a:ext cx="110624" cy="450877"/>
            </a:xfrm>
            <a:custGeom>
              <a:avLst/>
              <a:gdLst>
                <a:gd name="T0" fmla="*/ 33 w 47"/>
                <a:gd name="T1" fmla="*/ 12 h 193"/>
                <a:gd name="T2" fmla="*/ 27 w 47"/>
                <a:gd name="T3" fmla="*/ 193 h 193"/>
                <a:gd name="T4" fmla="*/ 10 w 47"/>
                <a:gd name="T5" fmla="*/ 69 h 193"/>
                <a:gd name="T6" fmla="*/ 30 w 47"/>
                <a:gd name="T7" fmla="*/ 64 h 193"/>
                <a:gd name="T8" fmla="*/ 0 w 47"/>
                <a:gd name="T9" fmla="*/ 53 h 193"/>
                <a:gd name="T10" fmla="*/ 8 w 47"/>
                <a:gd name="T11" fmla="*/ 0 h 193"/>
                <a:gd name="T12" fmla="*/ 33 w 47"/>
                <a:gd name="T13" fmla="*/ 12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193">
                  <a:moveTo>
                    <a:pt x="33" y="12"/>
                  </a:moveTo>
                  <a:cubicBezTo>
                    <a:pt x="47" y="19"/>
                    <a:pt x="39" y="102"/>
                    <a:pt x="27" y="193"/>
                  </a:cubicBezTo>
                  <a:cubicBezTo>
                    <a:pt x="27" y="193"/>
                    <a:pt x="10" y="69"/>
                    <a:pt x="10" y="69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33" y="12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5" name="íṣļîḍe"/>
            <p:cNvSpPr>
              <a:spLocks/>
            </p:cNvSpPr>
            <p:nvPr/>
          </p:nvSpPr>
          <p:spPr bwMode="auto">
            <a:xfrm>
              <a:off x="7294828" y="4451581"/>
              <a:ext cx="127385" cy="145823"/>
            </a:xfrm>
            <a:custGeom>
              <a:avLst/>
              <a:gdLst>
                <a:gd name="T0" fmla="*/ 19 w 54"/>
                <a:gd name="T1" fmla="*/ 0 h 62"/>
                <a:gd name="T2" fmla="*/ 11 w 54"/>
                <a:gd name="T3" fmla="*/ 17 h 62"/>
                <a:gd name="T4" fmla="*/ 9 w 54"/>
                <a:gd name="T5" fmla="*/ 29 h 62"/>
                <a:gd name="T6" fmla="*/ 2 w 54"/>
                <a:gd name="T7" fmla="*/ 37 h 62"/>
                <a:gd name="T8" fmla="*/ 7 w 54"/>
                <a:gd name="T9" fmla="*/ 51 h 62"/>
                <a:gd name="T10" fmla="*/ 12 w 54"/>
                <a:gd name="T11" fmla="*/ 52 h 62"/>
                <a:gd name="T12" fmla="*/ 16 w 54"/>
                <a:gd name="T13" fmla="*/ 58 h 62"/>
                <a:gd name="T14" fmla="*/ 24 w 54"/>
                <a:gd name="T15" fmla="*/ 58 h 62"/>
                <a:gd name="T16" fmla="*/ 31 w 54"/>
                <a:gd name="T17" fmla="*/ 61 h 62"/>
                <a:gd name="T18" fmla="*/ 50 w 54"/>
                <a:gd name="T19" fmla="*/ 52 h 62"/>
                <a:gd name="T20" fmla="*/ 51 w 54"/>
                <a:gd name="T21" fmla="*/ 30 h 62"/>
                <a:gd name="T22" fmla="*/ 40 w 54"/>
                <a:gd name="T23" fmla="*/ 9 h 62"/>
                <a:gd name="T24" fmla="*/ 19 w 54"/>
                <a:gd name="T2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62">
                  <a:moveTo>
                    <a:pt x="19" y="0"/>
                  </a:moveTo>
                  <a:cubicBezTo>
                    <a:pt x="17" y="5"/>
                    <a:pt x="14" y="9"/>
                    <a:pt x="11" y="17"/>
                  </a:cubicBezTo>
                  <a:cubicBezTo>
                    <a:pt x="10" y="20"/>
                    <a:pt x="9" y="25"/>
                    <a:pt x="9" y="29"/>
                  </a:cubicBezTo>
                  <a:cubicBezTo>
                    <a:pt x="7" y="31"/>
                    <a:pt x="3" y="34"/>
                    <a:pt x="2" y="37"/>
                  </a:cubicBezTo>
                  <a:cubicBezTo>
                    <a:pt x="0" y="41"/>
                    <a:pt x="5" y="49"/>
                    <a:pt x="7" y="51"/>
                  </a:cubicBezTo>
                  <a:cubicBezTo>
                    <a:pt x="8" y="52"/>
                    <a:pt x="10" y="52"/>
                    <a:pt x="12" y="52"/>
                  </a:cubicBezTo>
                  <a:cubicBezTo>
                    <a:pt x="13" y="55"/>
                    <a:pt x="15" y="57"/>
                    <a:pt x="16" y="58"/>
                  </a:cubicBezTo>
                  <a:cubicBezTo>
                    <a:pt x="18" y="59"/>
                    <a:pt x="21" y="59"/>
                    <a:pt x="24" y="58"/>
                  </a:cubicBezTo>
                  <a:cubicBezTo>
                    <a:pt x="26" y="62"/>
                    <a:pt x="27" y="61"/>
                    <a:pt x="31" y="61"/>
                  </a:cubicBezTo>
                  <a:cubicBezTo>
                    <a:pt x="36" y="60"/>
                    <a:pt x="46" y="56"/>
                    <a:pt x="50" y="52"/>
                  </a:cubicBezTo>
                  <a:cubicBezTo>
                    <a:pt x="54" y="46"/>
                    <a:pt x="54" y="37"/>
                    <a:pt x="51" y="30"/>
                  </a:cubicBezTo>
                  <a:cubicBezTo>
                    <a:pt x="49" y="23"/>
                    <a:pt x="45" y="12"/>
                    <a:pt x="40" y="9"/>
                  </a:cubicBezTo>
                  <a:cubicBezTo>
                    <a:pt x="36" y="5"/>
                    <a:pt x="19" y="0"/>
                    <a:pt x="19" y="0"/>
                  </a:cubicBezTo>
                  <a:close/>
                </a:path>
              </a:pathLst>
            </a:custGeom>
            <a:solidFill>
              <a:srgbClr val="E0AF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6" name="ïŝḷiḍê"/>
            <p:cNvSpPr>
              <a:spLocks/>
            </p:cNvSpPr>
            <p:nvPr/>
          </p:nvSpPr>
          <p:spPr bwMode="auto">
            <a:xfrm>
              <a:off x="7311590" y="4444876"/>
              <a:ext cx="88835" cy="51960"/>
            </a:xfrm>
            <a:custGeom>
              <a:avLst/>
              <a:gdLst>
                <a:gd name="T0" fmla="*/ 1 w 38"/>
                <a:gd name="T1" fmla="*/ 10 h 22"/>
                <a:gd name="T2" fmla="*/ 0 w 38"/>
                <a:gd name="T3" fmla="*/ 13 h 22"/>
                <a:gd name="T4" fmla="*/ 2 w 38"/>
                <a:gd name="T5" fmla="*/ 22 h 22"/>
                <a:gd name="T6" fmla="*/ 37 w 38"/>
                <a:gd name="T7" fmla="*/ 14 h 22"/>
                <a:gd name="T8" fmla="*/ 33 w 38"/>
                <a:gd name="T9" fmla="*/ 0 h 22"/>
                <a:gd name="T10" fmla="*/ 1 w 38"/>
                <a:gd name="T11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2">
                  <a:moveTo>
                    <a:pt x="1" y="10"/>
                  </a:moveTo>
                  <a:cubicBezTo>
                    <a:pt x="1" y="11"/>
                    <a:pt x="0" y="13"/>
                    <a:pt x="0" y="13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2"/>
                    <a:pt x="38" y="14"/>
                    <a:pt x="37" y="14"/>
                  </a:cubicBezTo>
                  <a:cubicBezTo>
                    <a:pt x="36" y="15"/>
                    <a:pt x="33" y="0"/>
                    <a:pt x="33" y="0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7" name="ïŝ1îḓè"/>
            <p:cNvSpPr>
              <a:spLocks/>
            </p:cNvSpPr>
            <p:nvPr/>
          </p:nvSpPr>
          <p:spPr bwMode="auto">
            <a:xfrm>
              <a:off x="6983070" y="3891756"/>
              <a:ext cx="417355" cy="660392"/>
            </a:xfrm>
            <a:custGeom>
              <a:avLst/>
              <a:gdLst>
                <a:gd name="T0" fmla="*/ 0 w 178"/>
                <a:gd name="T1" fmla="*/ 4 h 282"/>
                <a:gd name="T2" fmla="*/ 42 w 178"/>
                <a:gd name="T3" fmla="*/ 4 h 282"/>
                <a:gd name="T4" fmla="*/ 178 w 178"/>
                <a:gd name="T5" fmla="*/ 246 h 282"/>
                <a:gd name="T6" fmla="*/ 140 w 178"/>
                <a:gd name="T7" fmla="*/ 252 h 282"/>
                <a:gd name="T8" fmla="*/ 56 w 178"/>
                <a:gd name="T9" fmla="*/ 81 h 282"/>
                <a:gd name="T10" fmla="*/ 100 w 178"/>
                <a:gd name="T11" fmla="*/ 278 h 282"/>
                <a:gd name="T12" fmla="*/ 58 w 178"/>
                <a:gd name="T13" fmla="*/ 282 h 282"/>
                <a:gd name="T14" fmla="*/ 0 w 178"/>
                <a:gd name="T15" fmla="*/ 4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8" h="282">
                  <a:moveTo>
                    <a:pt x="0" y="4"/>
                  </a:moveTo>
                  <a:cubicBezTo>
                    <a:pt x="9" y="3"/>
                    <a:pt x="34" y="0"/>
                    <a:pt x="42" y="4"/>
                  </a:cubicBezTo>
                  <a:cubicBezTo>
                    <a:pt x="117" y="46"/>
                    <a:pt x="160" y="181"/>
                    <a:pt x="178" y="246"/>
                  </a:cubicBezTo>
                  <a:cubicBezTo>
                    <a:pt x="140" y="252"/>
                    <a:pt x="140" y="252"/>
                    <a:pt x="140" y="252"/>
                  </a:cubicBezTo>
                  <a:cubicBezTo>
                    <a:pt x="121" y="213"/>
                    <a:pt x="98" y="113"/>
                    <a:pt x="56" y="81"/>
                  </a:cubicBezTo>
                  <a:cubicBezTo>
                    <a:pt x="100" y="278"/>
                    <a:pt x="100" y="278"/>
                    <a:pt x="100" y="278"/>
                  </a:cubicBezTo>
                  <a:cubicBezTo>
                    <a:pt x="58" y="282"/>
                    <a:pt x="58" y="282"/>
                    <a:pt x="58" y="282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8" name="íśḷíḋê"/>
            <p:cNvSpPr>
              <a:spLocks/>
            </p:cNvSpPr>
            <p:nvPr/>
          </p:nvSpPr>
          <p:spPr bwMode="auto">
            <a:xfrm>
              <a:off x="6981394" y="3891756"/>
              <a:ext cx="102244" cy="424060"/>
            </a:xfrm>
            <a:custGeom>
              <a:avLst/>
              <a:gdLst>
                <a:gd name="T0" fmla="*/ 14 w 61"/>
                <a:gd name="T1" fmla="*/ 0 h 253"/>
                <a:gd name="T2" fmla="*/ 14 w 61"/>
                <a:gd name="T3" fmla="*/ 0 h 253"/>
                <a:gd name="T4" fmla="*/ 61 w 61"/>
                <a:gd name="T5" fmla="*/ 66 h 253"/>
                <a:gd name="T6" fmla="*/ 29 w 61"/>
                <a:gd name="T7" fmla="*/ 77 h 253"/>
                <a:gd name="T8" fmla="*/ 53 w 61"/>
                <a:gd name="T9" fmla="*/ 81 h 253"/>
                <a:gd name="T10" fmla="*/ 53 w 61"/>
                <a:gd name="T11" fmla="*/ 253 h 253"/>
                <a:gd name="T12" fmla="*/ 0 w 61"/>
                <a:gd name="T13" fmla="*/ 4 h 253"/>
                <a:gd name="T14" fmla="*/ 14 w 61"/>
                <a:gd name="T15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253">
                  <a:moveTo>
                    <a:pt x="14" y="0"/>
                  </a:moveTo>
                  <a:lnTo>
                    <a:pt x="14" y="0"/>
                  </a:lnTo>
                  <a:lnTo>
                    <a:pt x="61" y="66"/>
                  </a:lnTo>
                  <a:lnTo>
                    <a:pt x="29" y="77"/>
                  </a:lnTo>
                  <a:lnTo>
                    <a:pt x="53" y="81"/>
                  </a:lnTo>
                  <a:lnTo>
                    <a:pt x="53" y="253"/>
                  </a:lnTo>
                  <a:lnTo>
                    <a:pt x="0" y="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9" name="îSḷiḍè"/>
            <p:cNvSpPr>
              <a:spLocks/>
            </p:cNvSpPr>
            <p:nvPr/>
          </p:nvSpPr>
          <p:spPr bwMode="auto">
            <a:xfrm>
              <a:off x="6961281" y="3898461"/>
              <a:ext cx="35199" cy="72074"/>
            </a:xfrm>
            <a:custGeom>
              <a:avLst/>
              <a:gdLst>
                <a:gd name="T0" fmla="*/ 0 w 15"/>
                <a:gd name="T1" fmla="*/ 5 h 31"/>
                <a:gd name="T2" fmla="*/ 2 w 15"/>
                <a:gd name="T3" fmla="*/ 1 h 31"/>
                <a:gd name="T4" fmla="*/ 15 w 15"/>
                <a:gd name="T5" fmla="*/ 15 h 31"/>
                <a:gd name="T6" fmla="*/ 3 w 15"/>
                <a:gd name="T7" fmla="*/ 30 h 31"/>
                <a:gd name="T8" fmla="*/ 0 w 15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31">
                  <a:moveTo>
                    <a:pt x="0" y="5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5" y="15"/>
                    <a:pt x="15" y="15"/>
                  </a:cubicBezTo>
                  <a:cubicBezTo>
                    <a:pt x="15" y="15"/>
                    <a:pt x="3" y="31"/>
                    <a:pt x="3" y="30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A6A8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0" name="işļiḓè"/>
            <p:cNvSpPr>
              <a:spLocks/>
            </p:cNvSpPr>
            <p:nvPr/>
          </p:nvSpPr>
          <p:spPr bwMode="auto">
            <a:xfrm>
              <a:off x="6941167" y="3967182"/>
              <a:ext cx="124033" cy="584967"/>
            </a:xfrm>
            <a:custGeom>
              <a:avLst/>
              <a:gdLst>
                <a:gd name="T0" fmla="*/ 0 w 74"/>
                <a:gd name="T1" fmla="*/ 1 h 349"/>
                <a:gd name="T2" fmla="*/ 18 w 74"/>
                <a:gd name="T3" fmla="*/ 0 h 349"/>
                <a:gd name="T4" fmla="*/ 74 w 74"/>
                <a:gd name="T5" fmla="*/ 289 h 349"/>
                <a:gd name="T6" fmla="*/ 54 w 74"/>
                <a:gd name="T7" fmla="*/ 349 h 349"/>
                <a:gd name="T8" fmla="*/ 14 w 74"/>
                <a:gd name="T9" fmla="*/ 291 h 349"/>
                <a:gd name="T10" fmla="*/ 0 w 74"/>
                <a:gd name="T11" fmla="*/ 1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349">
                  <a:moveTo>
                    <a:pt x="0" y="1"/>
                  </a:moveTo>
                  <a:lnTo>
                    <a:pt x="18" y="0"/>
                  </a:lnTo>
                  <a:lnTo>
                    <a:pt x="74" y="289"/>
                  </a:lnTo>
                  <a:lnTo>
                    <a:pt x="54" y="349"/>
                  </a:lnTo>
                  <a:lnTo>
                    <a:pt x="14" y="2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1" name="îşliḑè"/>
            <p:cNvSpPr>
              <a:spLocks/>
            </p:cNvSpPr>
            <p:nvPr/>
          </p:nvSpPr>
          <p:spPr bwMode="auto">
            <a:xfrm>
              <a:off x="6905968" y="3908517"/>
              <a:ext cx="67045" cy="70397"/>
            </a:xfrm>
            <a:custGeom>
              <a:avLst/>
              <a:gdLst>
                <a:gd name="T0" fmla="*/ 0 w 29"/>
                <a:gd name="T1" fmla="*/ 7 h 30"/>
                <a:gd name="T2" fmla="*/ 29 w 29"/>
                <a:gd name="T3" fmla="*/ 0 h 30"/>
                <a:gd name="T4" fmla="*/ 29 w 29"/>
                <a:gd name="T5" fmla="*/ 27 h 30"/>
                <a:gd name="T6" fmla="*/ 15 w 29"/>
                <a:gd name="T7" fmla="*/ 30 h 30"/>
                <a:gd name="T8" fmla="*/ 0 w 29"/>
                <a:gd name="T9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0">
                  <a:moveTo>
                    <a:pt x="0" y="7"/>
                  </a:moveTo>
                  <a:cubicBezTo>
                    <a:pt x="1" y="7"/>
                    <a:pt x="29" y="0"/>
                    <a:pt x="29" y="0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15" y="30"/>
                    <a:pt x="15" y="30"/>
                    <a:pt x="15" y="3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2" name="iṥḷïďè"/>
            <p:cNvSpPr>
              <a:spLocks/>
            </p:cNvSpPr>
            <p:nvPr/>
          </p:nvSpPr>
          <p:spPr bwMode="auto">
            <a:xfrm>
              <a:off x="6959604" y="3868290"/>
              <a:ext cx="45256" cy="102244"/>
            </a:xfrm>
            <a:custGeom>
              <a:avLst/>
              <a:gdLst>
                <a:gd name="T0" fmla="*/ 0 w 27"/>
                <a:gd name="T1" fmla="*/ 25 h 61"/>
                <a:gd name="T2" fmla="*/ 27 w 27"/>
                <a:gd name="T3" fmla="*/ 61 h 61"/>
                <a:gd name="T4" fmla="*/ 27 w 27"/>
                <a:gd name="T5" fmla="*/ 10 h 61"/>
                <a:gd name="T6" fmla="*/ 7 w 27"/>
                <a:gd name="T7" fmla="*/ 0 h 61"/>
                <a:gd name="T8" fmla="*/ 0 w 27"/>
                <a:gd name="T9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1">
                  <a:moveTo>
                    <a:pt x="0" y="25"/>
                  </a:moveTo>
                  <a:lnTo>
                    <a:pt x="27" y="61"/>
                  </a:lnTo>
                  <a:lnTo>
                    <a:pt x="27" y="10"/>
                  </a:lnTo>
                  <a:lnTo>
                    <a:pt x="7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D0D2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3" name="îşļídé"/>
            <p:cNvSpPr>
              <a:spLocks/>
            </p:cNvSpPr>
            <p:nvPr/>
          </p:nvSpPr>
          <p:spPr bwMode="auto">
            <a:xfrm>
              <a:off x="6781935" y="3881699"/>
              <a:ext cx="142471" cy="115653"/>
            </a:xfrm>
            <a:custGeom>
              <a:avLst/>
              <a:gdLst>
                <a:gd name="T0" fmla="*/ 0 w 85"/>
                <a:gd name="T1" fmla="*/ 24 h 69"/>
                <a:gd name="T2" fmla="*/ 11 w 85"/>
                <a:gd name="T3" fmla="*/ 0 h 69"/>
                <a:gd name="T4" fmla="*/ 85 w 85"/>
                <a:gd name="T5" fmla="*/ 23 h 69"/>
                <a:gd name="T6" fmla="*/ 67 w 85"/>
                <a:gd name="T7" fmla="*/ 69 h 69"/>
                <a:gd name="T8" fmla="*/ 0 w 85"/>
                <a:gd name="T9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69">
                  <a:moveTo>
                    <a:pt x="0" y="24"/>
                  </a:moveTo>
                  <a:lnTo>
                    <a:pt x="11" y="0"/>
                  </a:lnTo>
                  <a:lnTo>
                    <a:pt x="85" y="23"/>
                  </a:lnTo>
                  <a:lnTo>
                    <a:pt x="67" y="69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D0D2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4" name="îSľïdè"/>
            <p:cNvSpPr>
              <a:spLocks/>
            </p:cNvSpPr>
            <p:nvPr/>
          </p:nvSpPr>
          <p:spPr bwMode="auto">
            <a:xfrm>
              <a:off x="6666283" y="3574969"/>
              <a:ext cx="164260" cy="293322"/>
            </a:xfrm>
            <a:custGeom>
              <a:avLst/>
              <a:gdLst>
                <a:gd name="T0" fmla="*/ 70 w 70"/>
                <a:gd name="T1" fmla="*/ 17 h 125"/>
                <a:gd name="T2" fmla="*/ 63 w 70"/>
                <a:gd name="T3" fmla="*/ 10 h 125"/>
                <a:gd name="T4" fmla="*/ 1 w 70"/>
                <a:gd name="T5" fmla="*/ 56 h 125"/>
                <a:gd name="T6" fmla="*/ 14 w 70"/>
                <a:gd name="T7" fmla="*/ 105 h 125"/>
                <a:gd name="T8" fmla="*/ 53 w 70"/>
                <a:gd name="T9" fmla="*/ 125 h 125"/>
                <a:gd name="T10" fmla="*/ 52 w 70"/>
                <a:gd name="T11" fmla="*/ 109 h 125"/>
                <a:gd name="T12" fmla="*/ 40 w 70"/>
                <a:gd name="T13" fmla="*/ 97 h 125"/>
                <a:gd name="T14" fmla="*/ 27 w 70"/>
                <a:gd name="T15" fmla="*/ 93 h 125"/>
                <a:gd name="T16" fmla="*/ 21 w 70"/>
                <a:gd name="T17" fmla="*/ 79 h 125"/>
                <a:gd name="T18" fmla="*/ 32 w 70"/>
                <a:gd name="T19" fmla="*/ 75 h 125"/>
                <a:gd name="T20" fmla="*/ 47 w 70"/>
                <a:gd name="T21" fmla="*/ 83 h 125"/>
                <a:gd name="T22" fmla="*/ 51 w 70"/>
                <a:gd name="T23" fmla="*/ 80 h 125"/>
                <a:gd name="T24" fmla="*/ 31 w 70"/>
                <a:gd name="T25" fmla="*/ 20 h 125"/>
                <a:gd name="T26" fmla="*/ 70 w 70"/>
                <a:gd name="T27" fmla="*/ 17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125">
                  <a:moveTo>
                    <a:pt x="70" y="17"/>
                  </a:moveTo>
                  <a:cubicBezTo>
                    <a:pt x="70" y="14"/>
                    <a:pt x="67" y="12"/>
                    <a:pt x="63" y="10"/>
                  </a:cubicBezTo>
                  <a:cubicBezTo>
                    <a:pt x="38" y="0"/>
                    <a:pt x="3" y="31"/>
                    <a:pt x="1" y="56"/>
                  </a:cubicBezTo>
                  <a:cubicBezTo>
                    <a:pt x="0" y="73"/>
                    <a:pt x="1" y="97"/>
                    <a:pt x="14" y="105"/>
                  </a:cubicBezTo>
                  <a:cubicBezTo>
                    <a:pt x="27" y="114"/>
                    <a:pt x="53" y="125"/>
                    <a:pt x="53" y="125"/>
                  </a:cubicBezTo>
                  <a:cubicBezTo>
                    <a:pt x="53" y="125"/>
                    <a:pt x="53" y="110"/>
                    <a:pt x="52" y="109"/>
                  </a:cubicBezTo>
                  <a:cubicBezTo>
                    <a:pt x="52" y="108"/>
                    <a:pt x="40" y="97"/>
                    <a:pt x="40" y="97"/>
                  </a:cubicBezTo>
                  <a:cubicBezTo>
                    <a:pt x="40" y="97"/>
                    <a:pt x="33" y="97"/>
                    <a:pt x="27" y="93"/>
                  </a:cubicBezTo>
                  <a:cubicBezTo>
                    <a:pt x="20" y="88"/>
                    <a:pt x="18" y="85"/>
                    <a:pt x="21" y="79"/>
                  </a:cubicBezTo>
                  <a:cubicBezTo>
                    <a:pt x="24" y="74"/>
                    <a:pt x="28" y="74"/>
                    <a:pt x="32" y="75"/>
                  </a:cubicBezTo>
                  <a:cubicBezTo>
                    <a:pt x="36" y="75"/>
                    <a:pt x="46" y="84"/>
                    <a:pt x="47" y="83"/>
                  </a:cubicBezTo>
                  <a:cubicBezTo>
                    <a:pt x="48" y="82"/>
                    <a:pt x="51" y="80"/>
                    <a:pt x="51" y="80"/>
                  </a:cubicBezTo>
                  <a:cubicBezTo>
                    <a:pt x="36" y="70"/>
                    <a:pt x="9" y="34"/>
                    <a:pt x="31" y="20"/>
                  </a:cubicBezTo>
                  <a:cubicBezTo>
                    <a:pt x="53" y="6"/>
                    <a:pt x="70" y="17"/>
                    <a:pt x="70" y="17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5" name="íŝlîďè"/>
            <p:cNvSpPr>
              <a:spLocks/>
            </p:cNvSpPr>
            <p:nvPr/>
          </p:nvSpPr>
          <p:spPr bwMode="auto">
            <a:xfrm>
              <a:off x="6483585" y="3363778"/>
              <a:ext cx="300026" cy="814596"/>
            </a:xfrm>
            <a:custGeom>
              <a:avLst/>
              <a:gdLst>
                <a:gd name="T0" fmla="*/ 100 w 128"/>
                <a:gd name="T1" fmla="*/ 347 h 347"/>
                <a:gd name="T2" fmla="*/ 0 w 128"/>
                <a:gd name="T3" fmla="*/ 10 h 347"/>
                <a:gd name="T4" fmla="*/ 43 w 128"/>
                <a:gd name="T5" fmla="*/ 0 h 347"/>
                <a:gd name="T6" fmla="*/ 128 w 128"/>
                <a:gd name="T7" fmla="*/ 257 h 347"/>
                <a:gd name="T8" fmla="*/ 100 w 128"/>
                <a:gd name="T9" fmla="*/ 34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347">
                  <a:moveTo>
                    <a:pt x="100" y="347"/>
                  </a:moveTo>
                  <a:cubicBezTo>
                    <a:pt x="64" y="297"/>
                    <a:pt x="30" y="166"/>
                    <a:pt x="0" y="10"/>
                  </a:cubicBezTo>
                  <a:cubicBezTo>
                    <a:pt x="15" y="9"/>
                    <a:pt x="28" y="3"/>
                    <a:pt x="43" y="0"/>
                  </a:cubicBezTo>
                  <a:cubicBezTo>
                    <a:pt x="66" y="114"/>
                    <a:pt x="81" y="202"/>
                    <a:pt x="128" y="257"/>
                  </a:cubicBezTo>
                  <a:lnTo>
                    <a:pt x="100" y="347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6" name="îṣļíďê"/>
          <p:cNvGrpSpPr/>
          <p:nvPr/>
        </p:nvGrpSpPr>
        <p:grpSpPr>
          <a:xfrm>
            <a:off x="4967029" y="241212"/>
            <a:ext cx="2272821" cy="2434987"/>
            <a:chOff x="6622704" y="321615"/>
            <a:chExt cx="3030429" cy="3246650"/>
          </a:xfrm>
        </p:grpSpPr>
        <p:sp>
          <p:nvSpPr>
            <p:cNvPr id="46" name="iŝḻïďê"/>
            <p:cNvSpPr>
              <a:spLocks/>
            </p:cNvSpPr>
            <p:nvPr/>
          </p:nvSpPr>
          <p:spPr bwMode="auto">
            <a:xfrm>
              <a:off x="6622704" y="1050729"/>
              <a:ext cx="1382802" cy="1091156"/>
            </a:xfrm>
            <a:custGeom>
              <a:avLst/>
              <a:gdLst>
                <a:gd name="T0" fmla="*/ 825 w 825"/>
                <a:gd name="T1" fmla="*/ 0 h 651"/>
                <a:gd name="T2" fmla="*/ 4 w 825"/>
                <a:gd name="T3" fmla="*/ 99 h 651"/>
                <a:gd name="T4" fmla="*/ 291 w 825"/>
                <a:gd name="T5" fmla="*/ 328 h 651"/>
                <a:gd name="T6" fmla="*/ 0 w 825"/>
                <a:gd name="T7" fmla="*/ 651 h 651"/>
                <a:gd name="T8" fmla="*/ 787 w 825"/>
                <a:gd name="T9" fmla="*/ 544 h 651"/>
                <a:gd name="T10" fmla="*/ 825 w 825"/>
                <a:gd name="T11" fmla="*/ 0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5" h="651">
                  <a:moveTo>
                    <a:pt x="825" y="0"/>
                  </a:moveTo>
                  <a:lnTo>
                    <a:pt x="4" y="99"/>
                  </a:lnTo>
                  <a:lnTo>
                    <a:pt x="291" y="328"/>
                  </a:lnTo>
                  <a:lnTo>
                    <a:pt x="0" y="651"/>
                  </a:lnTo>
                  <a:lnTo>
                    <a:pt x="787" y="544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7" name="iśļídé"/>
            <p:cNvSpPr>
              <a:spLocks/>
            </p:cNvSpPr>
            <p:nvPr/>
          </p:nvSpPr>
          <p:spPr bwMode="auto">
            <a:xfrm>
              <a:off x="9596145" y="358490"/>
              <a:ext cx="45256" cy="320977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8" name="iŝlíḑè"/>
            <p:cNvSpPr>
              <a:spLocks/>
            </p:cNvSpPr>
            <p:nvPr/>
          </p:nvSpPr>
          <p:spPr bwMode="auto">
            <a:xfrm>
              <a:off x="9619611" y="358490"/>
              <a:ext cx="21790" cy="32097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9" name="îŝḻïḍê"/>
            <p:cNvSpPr>
              <a:spLocks/>
            </p:cNvSpPr>
            <p:nvPr/>
          </p:nvSpPr>
          <p:spPr bwMode="auto">
            <a:xfrm>
              <a:off x="7388691" y="723884"/>
              <a:ext cx="628546" cy="1238655"/>
            </a:xfrm>
            <a:custGeom>
              <a:avLst/>
              <a:gdLst>
                <a:gd name="T0" fmla="*/ 375 w 375"/>
                <a:gd name="T1" fmla="*/ 90 h 739"/>
                <a:gd name="T2" fmla="*/ 46 w 375"/>
                <a:gd name="T3" fmla="*/ 0 h 739"/>
                <a:gd name="T4" fmla="*/ 0 w 375"/>
                <a:gd name="T5" fmla="*/ 572 h 739"/>
                <a:gd name="T6" fmla="*/ 330 w 375"/>
                <a:gd name="T7" fmla="*/ 739 h 739"/>
                <a:gd name="T8" fmla="*/ 375 w 375"/>
                <a:gd name="T9" fmla="*/ 90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739">
                  <a:moveTo>
                    <a:pt x="375" y="90"/>
                  </a:moveTo>
                  <a:lnTo>
                    <a:pt x="46" y="0"/>
                  </a:lnTo>
                  <a:lnTo>
                    <a:pt x="0" y="572"/>
                  </a:lnTo>
                  <a:lnTo>
                    <a:pt x="330" y="739"/>
                  </a:lnTo>
                  <a:lnTo>
                    <a:pt x="375" y="9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0" name="ïšḷïḑê"/>
            <p:cNvSpPr>
              <a:spLocks/>
            </p:cNvSpPr>
            <p:nvPr/>
          </p:nvSpPr>
          <p:spPr bwMode="auto">
            <a:xfrm>
              <a:off x="7388691" y="371899"/>
              <a:ext cx="2219186" cy="1304023"/>
            </a:xfrm>
            <a:custGeom>
              <a:avLst/>
              <a:gdLst>
                <a:gd name="T0" fmla="*/ 1317 w 1324"/>
                <a:gd name="T1" fmla="*/ 0 h 778"/>
                <a:gd name="T2" fmla="*/ 1324 w 1324"/>
                <a:gd name="T3" fmla="*/ 616 h 778"/>
                <a:gd name="T4" fmla="*/ 0 w 1324"/>
                <a:gd name="T5" fmla="*/ 778 h 778"/>
                <a:gd name="T6" fmla="*/ 46 w 1324"/>
                <a:gd name="T7" fmla="*/ 206 h 778"/>
                <a:gd name="T8" fmla="*/ 1317 w 1324"/>
                <a:gd name="T9" fmla="*/ 0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4" h="778">
                  <a:moveTo>
                    <a:pt x="1317" y="0"/>
                  </a:moveTo>
                  <a:lnTo>
                    <a:pt x="1324" y="616"/>
                  </a:lnTo>
                  <a:lnTo>
                    <a:pt x="0" y="778"/>
                  </a:lnTo>
                  <a:lnTo>
                    <a:pt x="46" y="206"/>
                  </a:lnTo>
                  <a:lnTo>
                    <a:pt x="13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1" name="ïṣļíḑe"/>
            <p:cNvSpPr>
              <a:spLocks/>
            </p:cNvSpPr>
            <p:nvPr/>
          </p:nvSpPr>
          <p:spPr bwMode="auto">
            <a:xfrm>
              <a:off x="9587764" y="321615"/>
              <a:ext cx="65369" cy="60340"/>
            </a:xfrm>
            <a:prstGeom prst="ellipse">
              <a:avLst/>
            </a:pr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2" name="îŝ1îḋé"/>
            <p:cNvSpPr>
              <a:spLocks/>
            </p:cNvSpPr>
            <p:nvPr/>
          </p:nvSpPr>
          <p:spPr bwMode="auto">
            <a:xfrm>
              <a:off x="9587764" y="321615"/>
              <a:ext cx="60340" cy="41904"/>
            </a:xfrm>
            <a:custGeom>
              <a:avLst/>
              <a:gdLst>
                <a:gd name="T0" fmla="*/ 14 w 26"/>
                <a:gd name="T1" fmla="*/ 0 h 18"/>
                <a:gd name="T2" fmla="*/ 26 w 26"/>
                <a:gd name="T3" fmla="*/ 7 h 18"/>
                <a:gd name="T4" fmla="*/ 15 w 26"/>
                <a:gd name="T5" fmla="*/ 16 h 18"/>
                <a:gd name="T6" fmla="*/ 0 w 26"/>
                <a:gd name="T7" fmla="*/ 10 h 18"/>
                <a:gd name="T8" fmla="*/ 14 w 26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8">
                  <a:moveTo>
                    <a:pt x="14" y="0"/>
                  </a:moveTo>
                  <a:cubicBezTo>
                    <a:pt x="19" y="0"/>
                    <a:pt x="24" y="3"/>
                    <a:pt x="26" y="7"/>
                  </a:cubicBezTo>
                  <a:cubicBezTo>
                    <a:pt x="25" y="11"/>
                    <a:pt x="21" y="15"/>
                    <a:pt x="15" y="16"/>
                  </a:cubicBezTo>
                  <a:cubicBezTo>
                    <a:pt x="8" y="18"/>
                    <a:pt x="2" y="15"/>
                    <a:pt x="0" y="10"/>
                  </a:cubicBezTo>
                  <a:cubicBezTo>
                    <a:pt x="1" y="4"/>
                    <a:pt x="7" y="0"/>
                    <a:pt x="14" y="0"/>
                  </a:cubicBezTo>
                  <a:close/>
                </a:path>
              </a:pathLst>
            </a:custGeom>
            <a:solidFill>
              <a:srgbClr val="6D6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3" name="i$ḻîḓè"/>
            <p:cNvSpPr txBox="1"/>
            <p:nvPr/>
          </p:nvSpPr>
          <p:spPr>
            <a:xfrm rot="21287148">
              <a:off x="7482923" y="805177"/>
              <a:ext cx="2031326" cy="461665"/>
            </a:xfrm>
            <a:prstGeom prst="rect">
              <a:avLst/>
            </a:prstGeom>
            <a:noFill/>
          </p:spPr>
          <p:txBody>
            <a:bodyPr wrap="none">
              <a:normAutofit fontScale="85000" lnSpcReduction="20000"/>
            </a:bodyPr>
            <a:lstStyle/>
            <a:p>
              <a:pPr algn="ctr"/>
              <a:r>
                <a:rPr lang="zh-CN" altLang="en-US" sz="2400" b="1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标题文本预设</a:t>
              </a:r>
            </a:p>
          </p:txBody>
        </p:sp>
      </p:grpSp>
      <p:sp>
        <p:nvSpPr>
          <p:cNvPr id="17" name="is1ïďè"/>
          <p:cNvSpPr>
            <a:spLocks/>
          </p:cNvSpPr>
          <p:nvPr/>
        </p:nvSpPr>
        <p:spPr bwMode="auto">
          <a:xfrm>
            <a:off x="7199623" y="1401508"/>
            <a:ext cx="89254" cy="106853"/>
          </a:xfrm>
          <a:custGeom>
            <a:avLst/>
            <a:gdLst>
              <a:gd name="T0" fmla="*/ 43 w 51"/>
              <a:gd name="T1" fmla="*/ 15 h 61"/>
              <a:gd name="T2" fmla="*/ 16 w 51"/>
              <a:gd name="T3" fmla="*/ 5 h 61"/>
              <a:gd name="T4" fmla="*/ 1 w 51"/>
              <a:gd name="T5" fmla="*/ 24 h 61"/>
              <a:gd name="T6" fmla="*/ 20 w 51"/>
              <a:gd name="T7" fmla="*/ 50 h 61"/>
              <a:gd name="T8" fmla="*/ 45 w 51"/>
              <a:gd name="T9" fmla="*/ 49 h 61"/>
              <a:gd name="T10" fmla="*/ 43 w 51"/>
              <a:gd name="T11" fmla="*/ 15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1" h="61">
                <a:moveTo>
                  <a:pt x="43" y="15"/>
                </a:moveTo>
                <a:cubicBezTo>
                  <a:pt x="42" y="6"/>
                  <a:pt x="30" y="0"/>
                  <a:pt x="16" y="5"/>
                </a:cubicBezTo>
                <a:cubicBezTo>
                  <a:pt x="3" y="9"/>
                  <a:pt x="0" y="13"/>
                  <a:pt x="1" y="24"/>
                </a:cubicBezTo>
                <a:cubicBezTo>
                  <a:pt x="2" y="35"/>
                  <a:pt x="11" y="46"/>
                  <a:pt x="20" y="50"/>
                </a:cubicBezTo>
                <a:cubicBezTo>
                  <a:pt x="30" y="54"/>
                  <a:pt x="41" y="61"/>
                  <a:pt x="45" y="49"/>
                </a:cubicBezTo>
                <a:cubicBezTo>
                  <a:pt x="51" y="32"/>
                  <a:pt x="44" y="24"/>
                  <a:pt x="43" y="15"/>
                </a:cubicBezTo>
                <a:close/>
              </a:path>
            </a:pathLst>
          </a:custGeom>
          <a:solidFill>
            <a:srgbClr val="E0AF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18" name="iṣlídé"/>
          <p:cNvGrpSpPr/>
          <p:nvPr/>
        </p:nvGrpSpPr>
        <p:grpSpPr>
          <a:xfrm>
            <a:off x="1036284" y="1188530"/>
            <a:ext cx="3535632" cy="2910032"/>
            <a:chOff x="1049320" y="1854943"/>
            <a:chExt cx="5085632" cy="4185772"/>
          </a:xfrm>
        </p:grpSpPr>
        <p:grpSp>
          <p:nvGrpSpPr>
            <p:cNvPr id="19" name="ï$ḷïḓè"/>
            <p:cNvGrpSpPr/>
            <p:nvPr/>
          </p:nvGrpSpPr>
          <p:grpSpPr>
            <a:xfrm>
              <a:off x="1087914" y="2856654"/>
              <a:ext cx="493250" cy="493250"/>
              <a:chOff x="1032213" y="3203620"/>
              <a:chExt cx="493250" cy="493250"/>
            </a:xfrm>
          </p:grpSpPr>
          <p:sp>
            <p:nvSpPr>
              <p:cNvPr id="44" name="íṡľiďe"/>
              <p:cNvSpPr/>
              <p:nvPr/>
            </p:nvSpPr>
            <p:spPr>
              <a:xfrm>
                <a:off x="1032213" y="3203620"/>
                <a:ext cx="493250" cy="493250"/>
              </a:xfrm>
              <a:prstGeom prst="ellipse">
                <a:avLst/>
              </a:prstGeom>
              <a:solidFill>
                <a:srgbClr val="ED1B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5" name="iṩļîḑè"/>
              <p:cNvSpPr>
                <a:spLocks noChangeAspect="1"/>
              </p:cNvSpPr>
              <p:nvPr/>
            </p:nvSpPr>
            <p:spPr bwMode="auto">
              <a:xfrm>
                <a:off x="1155141" y="3302124"/>
                <a:ext cx="268743" cy="296242"/>
              </a:xfrm>
              <a:custGeom>
                <a:avLst/>
                <a:gdLst>
                  <a:gd name="T0" fmla="*/ 310 w 863"/>
                  <a:gd name="T1" fmla="*/ 41 h 954"/>
                  <a:gd name="T2" fmla="*/ 201 w 863"/>
                  <a:gd name="T3" fmla="*/ 735 h 954"/>
                  <a:gd name="T4" fmla="*/ 519 w 863"/>
                  <a:gd name="T5" fmla="*/ 953 h 954"/>
                  <a:gd name="T6" fmla="*/ 636 w 863"/>
                  <a:gd name="T7" fmla="*/ 886 h 954"/>
                  <a:gd name="T8" fmla="*/ 770 w 863"/>
                  <a:gd name="T9" fmla="*/ 744 h 954"/>
                  <a:gd name="T10" fmla="*/ 786 w 863"/>
                  <a:gd name="T11" fmla="*/ 693 h 954"/>
                  <a:gd name="T12" fmla="*/ 836 w 863"/>
                  <a:gd name="T13" fmla="*/ 593 h 954"/>
                  <a:gd name="T14" fmla="*/ 293 w 863"/>
                  <a:gd name="T15" fmla="*/ 468 h 954"/>
                  <a:gd name="T16" fmla="*/ 268 w 863"/>
                  <a:gd name="T17" fmla="*/ 434 h 954"/>
                  <a:gd name="T18" fmla="*/ 234 w 863"/>
                  <a:gd name="T19" fmla="*/ 459 h 954"/>
                  <a:gd name="T20" fmla="*/ 159 w 863"/>
                  <a:gd name="T21" fmla="*/ 392 h 954"/>
                  <a:gd name="T22" fmla="*/ 184 w 863"/>
                  <a:gd name="T23" fmla="*/ 342 h 954"/>
                  <a:gd name="T24" fmla="*/ 142 w 863"/>
                  <a:gd name="T25" fmla="*/ 301 h 954"/>
                  <a:gd name="T26" fmla="*/ 168 w 863"/>
                  <a:gd name="T27" fmla="*/ 200 h 954"/>
                  <a:gd name="T28" fmla="*/ 234 w 863"/>
                  <a:gd name="T29" fmla="*/ 200 h 954"/>
                  <a:gd name="T30" fmla="*/ 251 w 863"/>
                  <a:gd name="T31" fmla="*/ 150 h 954"/>
                  <a:gd name="T32" fmla="*/ 351 w 863"/>
                  <a:gd name="T33" fmla="*/ 117 h 954"/>
                  <a:gd name="T34" fmla="*/ 376 w 863"/>
                  <a:gd name="T35" fmla="*/ 175 h 954"/>
                  <a:gd name="T36" fmla="*/ 427 w 863"/>
                  <a:gd name="T37" fmla="*/ 167 h 954"/>
                  <a:gd name="T38" fmla="*/ 510 w 863"/>
                  <a:gd name="T39" fmla="*/ 217 h 954"/>
                  <a:gd name="T40" fmla="*/ 477 w 863"/>
                  <a:gd name="T41" fmla="*/ 284 h 954"/>
                  <a:gd name="T42" fmla="*/ 519 w 863"/>
                  <a:gd name="T43" fmla="*/ 326 h 954"/>
                  <a:gd name="T44" fmla="*/ 494 w 863"/>
                  <a:gd name="T45" fmla="*/ 418 h 954"/>
                  <a:gd name="T46" fmla="*/ 427 w 863"/>
                  <a:gd name="T47" fmla="*/ 409 h 954"/>
                  <a:gd name="T48" fmla="*/ 418 w 863"/>
                  <a:gd name="T49" fmla="*/ 459 h 954"/>
                  <a:gd name="T50" fmla="*/ 318 w 863"/>
                  <a:gd name="T51" fmla="*/ 493 h 954"/>
                  <a:gd name="T52" fmla="*/ 594 w 863"/>
                  <a:gd name="T53" fmla="*/ 660 h 954"/>
                  <a:gd name="T54" fmla="*/ 561 w 863"/>
                  <a:gd name="T55" fmla="*/ 652 h 954"/>
                  <a:gd name="T56" fmla="*/ 552 w 863"/>
                  <a:gd name="T57" fmla="*/ 685 h 954"/>
                  <a:gd name="T58" fmla="*/ 485 w 863"/>
                  <a:gd name="T59" fmla="*/ 710 h 954"/>
                  <a:gd name="T60" fmla="*/ 469 w 863"/>
                  <a:gd name="T61" fmla="*/ 677 h 954"/>
                  <a:gd name="T62" fmla="*/ 435 w 863"/>
                  <a:gd name="T63" fmla="*/ 685 h 954"/>
                  <a:gd name="T64" fmla="*/ 385 w 863"/>
                  <a:gd name="T65" fmla="*/ 643 h 954"/>
                  <a:gd name="T66" fmla="*/ 402 w 863"/>
                  <a:gd name="T67" fmla="*/ 610 h 954"/>
                  <a:gd name="T68" fmla="*/ 376 w 863"/>
                  <a:gd name="T69" fmla="*/ 585 h 954"/>
                  <a:gd name="T70" fmla="*/ 393 w 863"/>
                  <a:gd name="T71" fmla="*/ 518 h 954"/>
                  <a:gd name="T72" fmla="*/ 427 w 863"/>
                  <a:gd name="T73" fmla="*/ 518 h 954"/>
                  <a:gd name="T74" fmla="*/ 443 w 863"/>
                  <a:gd name="T75" fmla="*/ 484 h 954"/>
                  <a:gd name="T76" fmla="*/ 502 w 863"/>
                  <a:gd name="T77" fmla="*/ 468 h 954"/>
                  <a:gd name="T78" fmla="*/ 519 w 863"/>
                  <a:gd name="T79" fmla="*/ 501 h 954"/>
                  <a:gd name="T80" fmla="*/ 552 w 863"/>
                  <a:gd name="T81" fmla="*/ 493 h 954"/>
                  <a:gd name="T82" fmla="*/ 611 w 863"/>
                  <a:gd name="T83" fmla="*/ 535 h 954"/>
                  <a:gd name="T84" fmla="*/ 594 w 863"/>
                  <a:gd name="T85" fmla="*/ 568 h 954"/>
                  <a:gd name="T86" fmla="*/ 619 w 863"/>
                  <a:gd name="T87" fmla="*/ 602 h 954"/>
                  <a:gd name="T88" fmla="*/ 594 w 863"/>
                  <a:gd name="T89" fmla="*/ 660 h 954"/>
                  <a:gd name="T90" fmla="*/ 594 w 863"/>
                  <a:gd name="T91" fmla="*/ 660 h 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63" h="954">
                    <a:moveTo>
                      <a:pt x="761" y="426"/>
                    </a:moveTo>
                    <a:cubicBezTo>
                      <a:pt x="820" y="133"/>
                      <a:pt x="577" y="0"/>
                      <a:pt x="310" y="41"/>
                    </a:cubicBezTo>
                    <a:cubicBezTo>
                      <a:pt x="42" y="83"/>
                      <a:pt x="50" y="242"/>
                      <a:pt x="34" y="317"/>
                    </a:cubicBezTo>
                    <a:cubicBezTo>
                      <a:pt x="0" y="518"/>
                      <a:pt x="201" y="735"/>
                      <a:pt x="201" y="735"/>
                    </a:cubicBezTo>
                    <a:cubicBezTo>
                      <a:pt x="193" y="953"/>
                      <a:pt x="193" y="953"/>
                      <a:pt x="193" y="953"/>
                    </a:cubicBezTo>
                    <a:cubicBezTo>
                      <a:pt x="519" y="953"/>
                      <a:pt x="519" y="953"/>
                      <a:pt x="519" y="953"/>
                    </a:cubicBezTo>
                    <a:cubicBezTo>
                      <a:pt x="544" y="852"/>
                      <a:pt x="544" y="852"/>
                      <a:pt x="544" y="852"/>
                    </a:cubicBezTo>
                    <a:cubicBezTo>
                      <a:pt x="544" y="852"/>
                      <a:pt x="552" y="877"/>
                      <a:pt x="636" y="886"/>
                    </a:cubicBezTo>
                    <a:cubicBezTo>
                      <a:pt x="728" y="894"/>
                      <a:pt x="711" y="785"/>
                      <a:pt x="711" y="785"/>
                    </a:cubicBezTo>
                    <a:cubicBezTo>
                      <a:pt x="711" y="785"/>
                      <a:pt x="770" y="760"/>
                      <a:pt x="770" y="744"/>
                    </a:cubicBezTo>
                    <a:cubicBezTo>
                      <a:pt x="770" y="727"/>
                      <a:pt x="736" y="702"/>
                      <a:pt x="736" y="702"/>
                    </a:cubicBezTo>
                    <a:cubicBezTo>
                      <a:pt x="736" y="702"/>
                      <a:pt x="770" y="710"/>
                      <a:pt x="786" y="693"/>
                    </a:cubicBezTo>
                    <a:cubicBezTo>
                      <a:pt x="794" y="677"/>
                      <a:pt x="770" y="626"/>
                      <a:pt x="770" y="626"/>
                    </a:cubicBezTo>
                    <a:cubicBezTo>
                      <a:pt x="770" y="626"/>
                      <a:pt x="811" y="626"/>
                      <a:pt x="836" y="593"/>
                    </a:cubicBezTo>
                    <a:cubicBezTo>
                      <a:pt x="862" y="568"/>
                      <a:pt x="761" y="484"/>
                      <a:pt x="761" y="426"/>
                    </a:cubicBezTo>
                    <a:close/>
                    <a:moveTo>
                      <a:pt x="293" y="468"/>
                    </a:moveTo>
                    <a:cubicBezTo>
                      <a:pt x="293" y="468"/>
                      <a:pt x="293" y="451"/>
                      <a:pt x="293" y="443"/>
                    </a:cubicBezTo>
                    <a:cubicBezTo>
                      <a:pt x="284" y="434"/>
                      <a:pt x="276" y="434"/>
                      <a:pt x="268" y="434"/>
                    </a:cubicBezTo>
                    <a:cubicBezTo>
                      <a:pt x="260" y="443"/>
                      <a:pt x="243" y="451"/>
                      <a:pt x="243" y="451"/>
                    </a:cubicBezTo>
                    <a:cubicBezTo>
                      <a:pt x="234" y="459"/>
                      <a:pt x="234" y="459"/>
                      <a:pt x="234" y="459"/>
                    </a:cubicBezTo>
                    <a:lnTo>
                      <a:pt x="209" y="451"/>
                    </a:lnTo>
                    <a:cubicBezTo>
                      <a:pt x="159" y="392"/>
                      <a:pt x="159" y="392"/>
                      <a:pt x="159" y="392"/>
                    </a:cubicBezTo>
                    <a:cubicBezTo>
                      <a:pt x="159" y="359"/>
                      <a:pt x="159" y="359"/>
                      <a:pt x="159" y="359"/>
                    </a:cubicBezTo>
                    <a:cubicBezTo>
                      <a:pt x="159" y="359"/>
                      <a:pt x="176" y="342"/>
                      <a:pt x="184" y="342"/>
                    </a:cubicBezTo>
                    <a:cubicBezTo>
                      <a:pt x="184" y="334"/>
                      <a:pt x="184" y="326"/>
                      <a:pt x="184" y="317"/>
                    </a:cubicBezTo>
                    <a:cubicBezTo>
                      <a:pt x="168" y="309"/>
                      <a:pt x="142" y="301"/>
                      <a:pt x="142" y="301"/>
                    </a:cubicBezTo>
                    <a:cubicBezTo>
                      <a:pt x="134" y="267"/>
                      <a:pt x="134" y="267"/>
                      <a:pt x="134" y="267"/>
                    </a:cubicBezTo>
                    <a:cubicBezTo>
                      <a:pt x="168" y="200"/>
                      <a:pt x="168" y="200"/>
                      <a:pt x="168" y="200"/>
                    </a:cubicBezTo>
                    <a:cubicBezTo>
                      <a:pt x="201" y="192"/>
                      <a:pt x="201" y="192"/>
                      <a:pt x="201" y="192"/>
                    </a:cubicBezTo>
                    <a:cubicBezTo>
                      <a:pt x="201" y="192"/>
                      <a:pt x="226" y="200"/>
                      <a:pt x="234" y="200"/>
                    </a:cubicBezTo>
                    <a:cubicBezTo>
                      <a:pt x="243" y="200"/>
                      <a:pt x="243" y="192"/>
                      <a:pt x="251" y="192"/>
                    </a:cubicBezTo>
                    <a:cubicBezTo>
                      <a:pt x="251" y="175"/>
                      <a:pt x="251" y="150"/>
                      <a:pt x="251" y="150"/>
                    </a:cubicBezTo>
                    <a:cubicBezTo>
                      <a:pt x="276" y="125"/>
                      <a:pt x="276" y="125"/>
                      <a:pt x="276" y="125"/>
                    </a:cubicBezTo>
                    <a:cubicBezTo>
                      <a:pt x="351" y="117"/>
                      <a:pt x="351" y="117"/>
                      <a:pt x="351" y="117"/>
                    </a:cubicBezTo>
                    <a:cubicBezTo>
                      <a:pt x="376" y="142"/>
                      <a:pt x="376" y="142"/>
                      <a:pt x="376" y="142"/>
                    </a:cubicBezTo>
                    <a:cubicBezTo>
                      <a:pt x="376" y="142"/>
                      <a:pt x="376" y="167"/>
                      <a:pt x="376" y="175"/>
                    </a:cubicBezTo>
                    <a:cubicBezTo>
                      <a:pt x="385" y="175"/>
                      <a:pt x="393" y="183"/>
                      <a:pt x="402" y="183"/>
                    </a:cubicBezTo>
                    <a:cubicBezTo>
                      <a:pt x="410" y="175"/>
                      <a:pt x="427" y="167"/>
                      <a:pt x="427" y="167"/>
                    </a:cubicBezTo>
                    <a:cubicBezTo>
                      <a:pt x="460" y="167"/>
                      <a:pt x="460" y="167"/>
                      <a:pt x="460" y="167"/>
                    </a:cubicBezTo>
                    <a:cubicBezTo>
                      <a:pt x="510" y="217"/>
                      <a:pt x="510" y="217"/>
                      <a:pt x="510" y="217"/>
                    </a:cubicBezTo>
                    <a:cubicBezTo>
                      <a:pt x="510" y="250"/>
                      <a:pt x="510" y="250"/>
                      <a:pt x="510" y="250"/>
                    </a:cubicBezTo>
                    <a:cubicBezTo>
                      <a:pt x="510" y="250"/>
                      <a:pt x="494" y="267"/>
                      <a:pt x="477" y="284"/>
                    </a:cubicBezTo>
                    <a:cubicBezTo>
                      <a:pt x="485" y="284"/>
                      <a:pt x="485" y="292"/>
                      <a:pt x="485" y="301"/>
                    </a:cubicBezTo>
                    <a:cubicBezTo>
                      <a:pt x="494" y="309"/>
                      <a:pt x="519" y="326"/>
                      <a:pt x="519" y="326"/>
                    </a:cubicBezTo>
                    <a:cubicBezTo>
                      <a:pt x="527" y="359"/>
                      <a:pt x="527" y="359"/>
                      <a:pt x="527" y="359"/>
                    </a:cubicBezTo>
                    <a:cubicBezTo>
                      <a:pt x="494" y="418"/>
                      <a:pt x="494" y="418"/>
                      <a:pt x="494" y="418"/>
                    </a:cubicBezTo>
                    <a:cubicBezTo>
                      <a:pt x="460" y="426"/>
                      <a:pt x="460" y="426"/>
                      <a:pt x="460" y="426"/>
                    </a:cubicBezTo>
                    <a:cubicBezTo>
                      <a:pt x="460" y="426"/>
                      <a:pt x="443" y="418"/>
                      <a:pt x="427" y="409"/>
                    </a:cubicBezTo>
                    <a:cubicBezTo>
                      <a:pt x="427" y="418"/>
                      <a:pt x="418" y="418"/>
                      <a:pt x="410" y="426"/>
                    </a:cubicBezTo>
                    <a:cubicBezTo>
                      <a:pt x="410" y="434"/>
                      <a:pt x="418" y="459"/>
                      <a:pt x="418" y="459"/>
                    </a:cubicBezTo>
                    <a:cubicBezTo>
                      <a:pt x="393" y="484"/>
                      <a:pt x="393" y="484"/>
                      <a:pt x="393" y="484"/>
                    </a:cubicBezTo>
                    <a:cubicBezTo>
                      <a:pt x="318" y="493"/>
                      <a:pt x="318" y="493"/>
                      <a:pt x="318" y="493"/>
                    </a:cubicBezTo>
                    <a:lnTo>
                      <a:pt x="293" y="468"/>
                    </a:lnTo>
                    <a:close/>
                    <a:moveTo>
                      <a:pt x="594" y="660"/>
                    </a:moveTo>
                    <a:cubicBezTo>
                      <a:pt x="577" y="669"/>
                      <a:pt x="577" y="669"/>
                      <a:pt x="577" y="669"/>
                    </a:cubicBezTo>
                    <a:cubicBezTo>
                      <a:pt x="577" y="669"/>
                      <a:pt x="561" y="660"/>
                      <a:pt x="561" y="652"/>
                    </a:cubicBezTo>
                    <a:cubicBezTo>
                      <a:pt x="552" y="660"/>
                      <a:pt x="552" y="660"/>
                      <a:pt x="544" y="660"/>
                    </a:cubicBezTo>
                    <a:cubicBezTo>
                      <a:pt x="544" y="669"/>
                      <a:pt x="552" y="685"/>
                      <a:pt x="552" y="685"/>
                    </a:cubicBezTo>
                    <a:cubicBezTo>
                      <a:pt x="535" y="702"/>
                      <a:pt x="535" y="702"/>
                      <a:pt x="535" y="702"/>
                    </a:cubicBezTo>
                    <a:cubicBezTo>
                      <a:pt x="485" y="710"/>
                      <a:pt x="485" y="710"/>
                      <a:pt x="485" y="710"/>
                    </a:cubicBezTo>
                    <a:cubicBezTo>
                      <a:pt x="469" y="693"/>
                      <a:pt x="469" y="693"/>
                      <a:pt x="469" y="693"/>
                    </a:cubicBezTo>
                    <a:lnTo>
                      <a:pt x="469" y="677"/>
                    </a:lnTo>
                    <a:cubicBezTo>
                      <a:pt x="460" y="669"/>
                      <a:pt x="460" y="669"/>
                      <a:pt x="452" y="669"/>
                    </a:cubicBezTo>
                    <a:cubicBezTo>
                      <a:pt x="435" y="685"/>
                      <a:pt x="435" y="685"/>
                      <a:pt x="435" y="685"/>
                    </a:cubicBezTo>
                    <a:lnTo>
                      <a:pt x="410" y="685"/>
                    </a:lnTo>
                    <a:cubicBezTo>
                      <a:pt x="385" y="643"/>
                      <a:pt x="385" y="643"/>
                      <a:pt x="385" y="643"/>
                    </a:cubicBezTo>
                    <a:cubicBezTo>
                      <a:pt x="385" y="626"/>
                      <a:pt x="385" y="626"/>
                      <a:pt x="385" y="626"/>
                    </a:cubicBezTo>
                    <a:cubicBezTo>
                      <a:pt x="402" y="610"/>
                      <a:pt x="402" y="610"/>
                      <a:pt x="402" y="610"/>
                    </a:cubicBezTo>
                    <a:cubicBezTo>
                      <a:pt x="402" y="602"/>
                      <a:pt x="402" y="602"/>
                      <a:pt x="402" y="593"/>
                    </a:cubicBezTo>
                    <a:cubicBezTo>
                      <a:pt x="393" y="593"/>
                      <a:pt x="376" y="585"/>
                      <a:pt x="376" y="585"/>
                    </a:cubicBezTo>
                    <a:cubicBezTo>
                      <a:pt x="368" y="560"/>
                      <a:pt x="368" y="560"/>
                      <a:pt x="368" y="560"/>
                    </a:cubicBezTo>
                    <a:cubicBezTo>
                      <a:pt x="393" y="518"/>
                      <a:pt x="393" y="518"/>
                      <a:pt x="393" y="518"/>
                    </a:cubicBezTo>
                    <a:cubicBezTo>
                      <a:pt x="410" y="510"/>
                      <a:pt x="410" y="510"/>
                      <a:pt x="410" y="510"/>
                    </a:cubicBezTo>
                    <a:lnTo>
                      <a:pt x="427" y="518"/>
                    </a:lnTo>
                    <a:cubicBezTo>
                      <a:pt x="435" y="518"/>
                      <a:pt x="443" y="518"/>
                      <a:pt x="443" y="510"/>
                    </a:cubicBezTo>
                    <a:cubicBezTo>
                      <a:pt x="443" y="501"/>
                      <a:pt x="443" y="484"/>
                      <a:pt x="443" y="484"/>
                    </a:cubicBezTo>
                    <a:cubicBezTo>
                      <a:pt x="460" y="468"/>
                      <a:pt x="460" y="468"/>
                      <a:pt x="460" y="468"/>
                    </a:cubicBezTo>
                    <a:cubicBezTo>
                      <a:pt x="502" y="468"/>
                      <a:pt x="502" y="468"/>
                      <a:pt x="502" y="468"/>
                    </a:cubicBezTo>
                    <a:cubicBezTo>
                      <a:pt x="519" y="484"/>
                      <a:pt x="519" y="484"/>
                      <a:pt x="519" y="484"/>
                    </a:cubicBezTo>
                    <a:cubicBezTo>
                      <a:pt x="519" y="484"/>
                      <a:pt x="519" y="493"/>
                      <a:pt x="519" y="501"/>
                    </a:cubicBezTo>
                    <a:cubicBezTo>
                      <a:pt x="527" y="501"/>
                      <a:pt x="535" y="510"/>
                      <a:pt x="544" y="510"/>
                    </a:cubicBezTo>
                    <a:cubicBezTo>
                      <a:pt x="552" y="493"/>
                      <a:pt x="552" y="493"/>
                      <a:pt x="552" y="493"/>
                    </a:cubicBezTo>
                    <a:cubicBezTo>
                      <a:pt x="577" y="493"/>
                      <a:pt x="577" y="493"/>
                      <a:pt x="577" y="493"/>
                    </a:cubicBezTo>
                    <a:cubicBezTo>
                      <a:pt x="611" y="535"/>
                      <a:pt x="611" y="535"/>
                      <a:pt x="611" y="535"/>
                    </a:cubicBezTo>
                    <a:cubicBezTo>
                      <a:pt x="611" y="551"/>
                      <a:pt x="611" y="551"/>
                      <a:pt x="611" y="551"/>
                    </a:cubicBezTo>
                    <a:lnTo>
                      <a:pt x="594" y="568"/>
                    </a:lnTo>
                    <a:cubicBezTo>
                      <a:pt x="594" y="576"/>
                      <a:pt x="594" y="576"/>
                      <a:pt x="594" y="585"/>
                    </a:cubicBezTo>
                    <a:cubicBezTo>
                      <a:pt x="602" y="585"/>
                      <a:pt x="619" y="602"/>
                      <a:pt x="619" y="602"/>
                    </a:cubicBezTo>
                    <a:cubicBezTo>
                      <a:pt x="619" y="618"/>
                      <a:pt x="619" y="618"/>
                      <a:pt x="619" y="618"/>
                    </a:cubicBezTo>
                    <a:lnTo>
                      <a:pt x="594" y="660"/>
                    </a:lnTo>
                    <a:close/>
                    <a:moveTo>
                      <a:pt x="594" y="660"/>
                    </a:moveTo>
                    <a:lnTo>
                      <a:pt x="594" y="6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grpSp>
          <p:nvGrpSpPr>
            <p:cNvPr id="20" name="ïśļiḋé"/>
            <p:cNvGrpSpPr/>
            <p:nvPr/>
          </p:nvGrpSpPr>
          <p:grpSpPr>
            <a:xfrm>
              <a:off x="1087914" y="3821788"/>
              <a:ext cx="493250" cy="493250"/>
              <a:chOff x="1032213" y="3936641"/>
              <a:chExt cx="493250" cy="493250"/>
            </a:xfrm>
          </p:grpSpPr>
          <p:sp>
            <p:nvSpPr>
              <p:cNvPr id="42" name="iŝ1iḓê"/>
              <p:cNvSpPr/>
              <p:nvPr/>
            </p:nvSpPr>
            <p:spPr>
              <a:xfrm>
                <a:off x="1032213" y="3936641"/>
                <a:ext cx="493250" cy="49325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3" name="íşľiḓe"/>
              <p:cNvSpPr>
                <a:spLocks noChangeAspect="1"/>
              </p:cNvSpPr>
              <p:nvPr/>
            </p:nvSpPr>
            <p:spPr bwMode="auto">
              <a:xfrm>
                <a:off x="1180822" y="4029294"/>
                <a:ext cx="196033" cy="307944"/>
              </a:xfrm>
              <a:custGeom>
                <a:avLst/>
                <a:gdLst>
                  <a:gd name="T0" fmla="*/ 406 w 657"/>
                  <a:gd name="T1" fmla="*/ 947 h 1032"/>
                  <a:gd name="T2" fmla="*/ 333 w 657"/>
                  <a:gd name="T3" fmla="*/ 1031 h 1032"/>
                  <a:gd name="T4" fmla="*/ 250 w 657"/>
                  <a:gd name="T5" fmla="*/ 947 h 1032"/>
                  <a:gd name="T6" fmla="*/ 448 w 657"/>
                  <a:gd name="T7" fmla="*/ 916 h 1032"/>
                  <a:gd name="T8" fmla="*/ 198 w 657"/>
                  <a:gd name="T9" fmla="*/ 833 h 1032"/>
                  <a:gd name="T10" fmla="*/ 656 w 657"/>
                  <a:gd name="T11" fmla="*/ 333 h 1032"/>
                  <a:gd name="T12" fmla="*/ 562 w 657"/>
                  <a:gd name="T13" fmla="*/ 562 h 1032"/>
                  <a:gd name="T14" fmla="*/ 531 w 657"/>
                  <a:gd name="T15" fmla="*/ 635 h 1032"/>
                  <a:gd name="T16" fmla="*/ 500 w 657"/>
                  <a:gd name="T17" fmla="*/ 708 h 1032"/>
                  <a:gd name="T18" fmla="*/ 500 w 657"/>
                  <a:gd name="T19" fmla="*/ 729 h 1032"/>
                  <a:gd name="T20" fmla="*/ 166 w 657"/>
                  <a:gd name="T21" fmla="*/ 791 h 1032"/>
                  <a:gd name="T22" fmla="*/ 156 w 657"/>
                  <a:gd name="T23" fmla="*/ 708 h 1032"/>
                  <a:gd name="T24" fmla="*/ 135 w 657"/>
                  <a:gd name="T25" fmla="*/ 635 h 1032"/>
                  <a:gd name="T26" fmla="*/ 93 w 657"/>
                  <a:gd name="T27" fmla="*/ 552 h 1032"/>
                  <a:gd name="T28" fmla="*/ 0 w 657"/>
                  <a:gd name="T29" fmla="*/ 333 h 1032"/>
                  <a:gd name="T30" fmla="*/ 333 w 657"/>
                  <a:gd name="T31" fmla="*/ 0 h 1032"/>
                  <a:gd name="T32" fmla="*/ 656 w 657"/>
                  <a:gd name="T33" fmla="*/ 333 h 1032"/>
                  <a:gd name="T34" fmla="*/ 510 w 657"/>
                  <a:gd name="T35" fmla="*/ 156 h 1032"/>
                  <a:gd name="T36" fmla="*/ 156 w 657"/>
                  <a:gd name="T37" fmla="*/ 156 h 1032"/>
                  <a:gd name="T38" fmla="*/ 146 w 657"/>
                  <a:gd name="T39" fmla="*/ 499 h 1032"/>
                  <a:gd name="T40" fmla="*/ 166 w 657"/>
                  <a:gd name="T41" fmla="*/ 541 h 1032"/>
                  <a:gd name="T42" fmla="*/ 229 w 657"/>
                  <a:gd name="T43" fmla="*/ 666 h 1032"/>
                  <a:gd name="T44" fmla="*/ 427 w 657"/>
                  <a:gd name="T45" fmla="*/ 718 h 1032"/>
                  <a:gd name="T46" fmla="*/ 458 w 657"/>
                  <a:gd name="T47" fmla="*/ 604 h 1032"/>
                  <a:gd name="T48" fmla="*/ 510 w 657"/>
                  <a:gd name="T49" fmla="*/ 520 h 1032"/>
                  <a:gd name="T50" fmla="*/ 583 w 657"/>
                  <a:gd name="T51" fmla="*/ 333 h 1032"/>
                  <a:gd name="T52" fmla="*/ 354 w 657"/>
                  <a:gd name="T53" fmla="*/ 354 h 1032"/>
                  <a:gd name="T54" fmla="*/ 302 w 657"/>
                  <a:gd name="T55" fmla="*/ 354 h 1032"/>
                  <a:gd name="T56" fmla="*/ 239 w 657"/>
                  <a:gd name="T57" fmla="*/ 354 h 1032"/>
                  <a:gd name="T58" fmla="*/ 250 w 657"/>
                  <a:gd name="T59" fmla="*/ 499 h 1032"/>
                  <a:gd name="T60" fmla="*/ 302 w 657"/>
                  <a:gd name="T61" fmla="*/ 499 h 1032"/>
                  <a:gd name="T62" fmla="*/ 364 w 657"/>
                  <a:gd name="T63" fmla="*/ 499 h 1032"/>
                  <a:gd name="T64" fmla="*/ 416 w 657"/>
                  <a:gd name="T65" fmla="*/ 499 h 1032"/>
                  <a:gd name="T66" fmla="*/ 427 w 657"/>
                  <a:gd name="T67" fmla="*/ 354 h 1032"/>
                  <a:gd name="T68" fmla="*/ 385 w 657"/>
                  <a:gd name="T69" fmla="*/ 416 h 10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57" h="1032">
                    <a:moveTo>
                      <a:pt x="250" y="947"/>
                    </a:moveTo>
                    <a:cubicBezTo>
                      <a:pt x="406" y="947"/>
                      <a:pt x="406" y="947"/>
                      <a:pt x="406" y="947"/>
                    </a:cubicBezTo>
                    <a:cubicBezTo>
                      <a:pt x="406" y="968"/>
                      <a:pt x="396" y="989"/>
                      <a:pt x="385" y="1010"/>
                    </a:cubicBezTo>
                    <a:cubicBezTo>
                      <a:pt x="364" y="1020"/>
                      <a:pt x="354" y="1031"/>
                      <a:pt x="333" y="1031"/>
                    </a:cubicBezTo>
                    <a:cubicBezTo>
                      <a:pt x="312" y="1031"/>
                      <a:pt x="291" y="1020"/>
                      <a:pt x="281" y="1010"/>
                    </a:cubicBezTo>
                    <a:cubicBezTo>
                      <a:pt x="260" y="989"/>
                      <a:pt x="250" y="968"/>
                      <a:pt x="250" y="947"/>
                    </a:cubicBezTo>
                    <a:close/>
                    <a:moveTo>
                      <a:pt x="208" y="916"/>
                    </a:moveTo>
                    <a:cubicBezTo>
                      <a:pt x="448" y="916"/>
                      <a:pt x="448" y="916"/>
                      <a:pt x="448" y="916"/>
                    </a:cubicBezTo>
                    <a:cubicBezTo>
                      <a:pt x="458" y="833"/>
                      <a:pt x="458" y="833"/>
                      <a:pt x="458" y="833"/>
                    </a:cubicBezTo>
                    <a:cubicBezTo>
                      <a:pt x="198" y="833"/>
                      <a:pt x="198" y="833"/>
                      <a:pt x="198" y="833"/>
                    </a:cubicBezTo>
                    <a:lnTo>
                      <a:pt x="208" y="916"/>
                    </a:lnTo>
                    <a:close/>
                    <a:moveTo>
                      <a:pt x="656" y="333"/>
                    </a:moveTo>
                    <a:cubicBezTo>
                      <a:pt x="656" y="416"/>
                      <a:pt x="625" y="489"/>
                      <a:pt x="573" y="552"/>
                    </a:cubicBezTo>
                    <a:lnTo>
                      <a:pt x="562" y="562"/>
                    </a:lnTo>
                    <a:cubicBezTo>
                      <a:pt x="562" y="562"/>
                      <a:pt x="562" y="572"/>
                      <a:pt x="552" y="572"/>
                    </a:cubicBezTo>
                    <a:cubicBezTo>
                      <a:pt x="541" y="593"/>
                      <a:pt x="541" y="614"/>
                      <a:pt x="531" y="635"/>
                    </a:cubicBezTo>
                    <a:cubicBezTo>
                      <a:pt x="521" y="656"/>
                      <a:pt x="510" y="677"/>
                      <a:pt x="510" y="697"/>
                    </a:cubicBezTo>
                    <a:cubicBezTo>
                      <a:pt x="500" y="697"/>
                      <a:pt x="500" y="697"/>
                      <a:pt x="500" y="708"/>
                    </a:cubicBezTo>
                    <a:lnTo>
                      <a:pt x="500" y="718"/>
                    </a:lnTo>
                    <a:cubicBezTo>
                      <a:pt x="500" y="729"/>
                      <a:pt x="500" y="729"/>
                      <a:pt x="500" y="729"/>
                    </a:cubicBezTo>
                    <a:cubicBezTo>
                      <a:pt x="500" y="791"/>
                      <a:pt x="500" y="791"/>
                      <a:pt x="500" y="791"/>
                    </a:cubicBezTo>
                    <a:cubicBezTo>
                      <a:pt x="166" y="791"/>
                      <a:pt x="166" y="791"/>
                      <a:pt x="166" y="791"/>
                    </a:cubicBezTo>
                    <a:cubicBezTo>
                      <a:pt x="166" y="729"/>
                      <a:pt x="166" y="729"/>
                      <a:pt x="166" y="729"/>
                    </a:cubicBezTo>
                    <a:cubicBezTo>
                      <a:pt x="166" y="718"/>
                      <a:pt x="156" y="718"/>
                      <a:pt x="156" y="708"/>
                    </a:cubicBezTo>
                    <a:lnTo>
                      <a:pt x="156" y="697"/>
                    </a:lnTo>
                    <a:cubicBezTo>
                      <a:pt x="146" y="677"/>
                      <a:pt x="146" y="656"/>
                      <a:pt x="135" y="635"/>
                    </a:cubicBezTo>
                    <a:cubicBezTo>
                      <a:pt x="125" y="614"/>
                      <a:pt x="114" y="593"/>
                      <a:pt x="104" y="572"/>
                    </a:cubicBezTo>
                    <a:cubicBezTo>
                      <a:pt x="93" y="562"/>
                      <a:pt x="93" y="562"/>
                      <a:pt x="93" y="552"/>
                    </a:cubicBezTo>
                    <a:lnTo>
                      <a:pt x="83" y="552"/>
                    </a:lnTo>
                    <a:cubicBezTo>
                      <a:pt x="31" y="489"/>
                      <a:pt x="0" y="416"/>
                      <a:pt x="0" y="333"/>
                    </a:cubicBezTo>
                    <a:cubicBezTo>
                      <a:pt x="0" y="239"/>
                      <a:pt x="31" y="166"/>
                      <a:pt x="104" y="104"/>
                    </a:cubicBezTo>
                    <a:cubicBezTo>
                      <a:pt x="166" y="31"/>
                      <a:pt x="239" y="0"/>
                      <a:pt x="333" y="0"/>
                    </a:cubicBezTo>
                    <a:cubicBezTo>
                      <a:pt x="416" y="0"/>
                      <a:pt x="500" y="31"/>
                      <a:pt x="562" y="104"/>
                    </a:cubicBezTo>
                    <a:cubicBezTo>
                      <a:pt x="625" y="166"/>
                      <a:pt x="656" y="239"/>
                      <a:pt x="656" y="333"/>
                    </a:cubicBezTo>
                    <a:close/>
                    <a:moveTo>
                      <a:pt x="583" y="333"/>
                    </a:moveTo>
                    <a:cubicBezTo>
                      <a:pt x="583" y="260"/>
                      <a:pt x="562" y="198"/>
                      <a:pt x="510" y="156"/>
                    </a:cubicBezTo>
                    <a:cubicBezTo>
                      <a:pt x="458" y="104"/>
                      <a:pt x="396" y="83"/>
                      <a:pt x="333" y="83"/>
                    </a:cubicBezTo>
                    <a:cubicBezTo>
                      <a:pt x="260" y="83"/>
                      <a:pt x="198" y="104"/>
                      <a:pt x="156" y="156"/>
                    </a:cubicBezTo>
                    <a:cubicBezTo>
                      <a:pt x="104" y="198"/>
                      <a:pt x="73" y="260"/>
                      <a:pt x="73" y="333"/>
                    </a:cubicBezTo>
                    <a:cubicBezTo>
                      <a:pt x="73" y="396"/>
                      <a:pt x="93" y="448"/>
                      <a:pt x="146" y="499"/>
                    </a:cubicBezTo>
                    <a:cubicBezTo>
                      <a:pt x="146" y="499"/>
                      <a:pt x="146" y="510"/>
                      <a:pt x="156" y="510"/>
                    </a:cubicBezTo>
                    <a:cubicBezTo>
                      <a:pt x="156" y="520"/>
                      <a:pt x="166" y="531"/>
                      <a:pt x="166" y="541"/>
                    </a:cubicBezTo>
                    <a:cubicBezTo>
                      <a:pt x="177" y="562"/>
                      <a:pt x="187" y="583"/>
                      <a:pt x="198" y="604"/>
                    </a:cubicBezTo>
                    <a:cubicBezTo>
                      <a:pt x="208" y="624"/>
                      <a:pt x="218" y="645"/>
                      <a:pt x="229" y="666"/>
                    </a:cubicBezTo>
                    <a:cubicBezTo>
                      <a:pt x="229" y="697"/>
                      <a:pt x="239" y="708"/>
                      <a:pt x="239" y="718"/>
                    </a:cubicBezTo>
                    <a:cubicBezTo>
                      <a:pt x="427" y="718"/>
                      <a:pt x="427" y="718"/>
                      <a:pt x="427" y="718"/>
                    </a:cubicBezTo>
                    <a:cubicBezTo>
                      <a:pt x="427" y="708"/>
                      <a:pt x="427" y="697"/>
                      <a:pt x="437" y="666"/>
                    </a:cubicBezTo>
                    <a:cubicBezTo>
                      <a:pt x="437" y="645"/>
                      <a:pt x="448" y="624"/>
                      <a:pt x="458" y="604"/>
                    </a:cubicBezTo>
                    <a:cubicBezTo>
                      <a:pt x="468" y="583"/>
                      <a:pt x="479" y="562"/>
                      <a:pt x="489" y="541"/>
                    </a:cubicBezTo>
                    <a:cubicBezTo>
                      <a:pt x="489" y="531"/>
                      <a:pt x="500" y="520"/>
                      <a:pt x="510" y="520"/>
                    </a:cubicBezTo>
                    <a:cubicBezTo>
                      <a:pt x="510" y="510"/>
                      <a:pt x="510" y="499"/>
                      <a:pt x="521" y="499"/>
                    </a:cubicBezTo>
                    <a:cubicBezTo>
                      <a:pt x="562" y="448"/>
                      <a:pt x="583" y="396"/>
                      <a:pt x="583" y="333"/>
                    </a:cubicBezTo>
                    <a:close/>
                    <a:moveTo>
                      <a:pt x="385" y="416"/>
                    </a:moveTo>
                    <a:cubicBezTo>
                      <a:pt x="354" y="354"/>
                      <a:pt x="354" y="354"/>
                      <a:pt x="354" y="354"/>
                    </a:cubicBezTo>
                    <a:cubicBezTo>
                      <a:pt x="333" y="302"/>
                      <a:pt x="333" y="302"/>
                      <a:pt x="333" y="302"/>
                    </a:cubicBezTo>
                    <a:cubicBezTo>
                      <a:pt x="302" y="354"/>
                      <a:pt x="302" y="354"/>
                      <a:pt x="302" y="354"/>
                    </a:cubicBezTo>
                    <a:cubicBezTo>
                      <a:pt x="271" y="416"/>
                      <a:pt x="271" y="416"/>
                      <a:pt x="271" y="416"/>
                    </a:cubicBezTo>
                    <a:cubicBezTo>
                      <a:pt x="239" y="354"/>
                      <a:pt x="239" y="354"/>
                      <a:pt x="239" y="354"/>
                    </a:cubicBezTo>
                    <a:cubicBezTo>
                      <a:pt x="187" y="385"/>
                      <a:pt x="187" y="385"/>
                      <a:pt x="187" y="385"/>
                    </a:cubicBezTo>
                    <a:cubicBezTo>
                      <a:pt x="250" y="499"/>
                      <a:pt x="250" y="499"/>
                      <a:pt x="250" y="499"/>
                    </a:cubicBezTo>
                    <a:cubicBezTo>
                      <a:pt x="271" y="552"/>
                      <a:pt x="271" y="552"/>
                      <a:pt x="271" y="552"/>
                    </a:cubicBezTo>
                    <a:cubicBezTo>
                      <a:pt x="302" y="499"/>
                      <a:pt x="302" y="499"/>
                      <a:pt x="302" y="499"/>
                    </a:cubicBezTo>
                    <a:cubicBezTo>
                      <a:pt x="333" y="437"/>
                      <a:pt x="333" y="437"/>
                      <a:pt x="333" y="437"/>
                    </a:cubicBezTo>
                    <a:cubicBezTo>
                      <a:pt x="364" y="499"/>
                      <a:pt x="364" y="499"/>
                      <a:pt x="364" y="499"/>
                    </a:cubicBezTo>
                    <a:cubicBezTo>
                      <a:pt x="385" y="552"/>
                      <a:pt x="385" y="552"/>
                      <a:pt x="385" y="552"/>
                    </a:cubicBezTo>
                    <a:cubicBezTo>
                      <a:pt x="416" y="499"/>
                      <a:pt x="416" y="499"/>
                      <a:pt x="416" y="499"/>
                    </a:cubicBezTo>
                    <a:cubicBezTo>
                      <a:pt x="479" y="385"/>
                      <a:pt x="479" y="385"/>
                      <a:pt x="479" y="385"/>
                    </a:cubicBezTo>
                    <a:cubicBezTo>
                      <a:pt x="427" y="354"/>
                      <a:pt x="427" y="354"/>
                      <a:pt x="427" y="354"/>
                    </a:cubicBezTo>
                    <a:lnTo>
                      <a:pt x="385" y="416"/>
                    </a:lnTo>
                    <a:close/>
                    <a:moveTo>
                      <a:pt x="385" y="416"/>
                    </a:moveTo>
                    <a:lnTo>
                      <a:pt x="385" y="4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grpSp>
          <p:nvGrpSpPr>
            <p:cNvPr id="21" name="iṧľîḑé"/>
            <p:cNvGrpSpPr/>
            <p:nvPr/>
          </p:nvGrpSpPr>
          <p:grpSpPr>
            <a:xfrm>
              <a:off x="1087914" y="4630935"/>
              <a:ext cx="493250" cy="493250"/>
              <a:chOff x="1032213" y="4669662"/>
              <a:chExt cx="493250" cy="493250"/>
            </a:xfrm>
          </p:grpSpPr>
          <p:sp>
            <p:nvSpPr>
              <p:cNvPr id="40" name="ï$1íḑé"/>
              <p:cNvSpPr/>
              <p:nvPr/>
            </p:nvSpPr>
            <p:spPr>
              <a:xfrm>
                <a:off x="1032213" y="4669662"/>
                <a:ext cx="493250" cy="493250"/>
              </a:xfrm>
              <a:prstGeom prst="ellipse">
                <a:avLst/>
              </a:prstGeom>
              <a:solidFill>
                <a:srgbClr val="ED1B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1" name="ïSḷíďè"/>
              <p:cNvSpPr>
                <a:spLocks/>
              </p:cNvSpPr>
              <p:nvPr/>
            </p:nvSpPr>
            <p:spPr bwMode="auto">
              <a:xfrm>
                <a:off x="1152859" y="4790308"/>
                <a:ext cx="251958" cy="251958"/>
              </a:xfrm>
              <a:custGeom>
                <a:avLst/>
                <a:gdLst>
                  <a:gd name="T0" fmla="*/ 32 w 64"/>
                  <a:gd name="T1" fmla="*/ 0 h 64"/>
                  <a:gd name="T2" fmla="*/ 0 w 64"/>
                  <a:gd name="T3" fmla="*/ 32 h 64"/>
                  <a:gd name="T4" fmla="*/ 32 w 64"/>
                  <a:gd name="T5" fmla="*/ 64 h 64"/>
                  <a:gd name="T6" fmla="*/ 64 w 64"/>
                  <a:gd name="T7" fmla="*/ 32 h 64"/>
                  <a:gd name="T8" fmla="*/ 32 w 64"/>
                  <a:gd name="T9" fmla="*/ 0 h 64"/>
                  <a:gd name="T10" fmla="*/ 28 w 64"/>
                  <a:gd name="T11" fmla="*/ 8 h 64"/>
                  <a:gd name="T12" fmla="*/ 36 w 64"/>
                  <a:gd name="T13" fmla="*/ 8 h 64"/>
                  <a:gd name="T14" fmla="*/ 36 w 64"/>
                  <a:gd name="T15" fmla="*/ 28 h 64"/>
                  <a:gd name="T16" fmla="*/ 28 w 64"/>
                  <a:gd name="T17" fmla="*/ 28 h 64"/>
                  <a:gd name="T18" fmla="*/ 28 w 64"/>
                  <a:gd name="T19" fmla="*/ 8 h 64"/>
                  <a:gd name="T20" fmla="*/ 32 w 64"/>
                  <a:gd name="T21" fmla="*/ 53 h 64"/>
                  <a:gd name="T22" fmla="*/ 11 w 64"/>
                  <a:gd name="T23" fmla="*/ 32 h 64"/>
                  <a:gd name="T24" fmla="*/ 24 w 64"/>
                  <a:gd name="T25" fmla="*/ 13 h 64"/>
                  <a:gd name="T26" fmla="*/ 24 w 64"/>
                  <a:gd name="T27" fmla="*/ 12 h 64"/>
                  <a:gd name="T28" fmla="*/ 24 w 64"/>
                  <a:gd name="T29" fmla="*/ 20 h 64"/>
                  <a:gd name="T30" fmla="*/ 17 w 64"/>
                  <a:gd name="T31" fmla="*/ 32 h 64"/>
                  <a:gd name="T32" fmla="*/ 32 w 64"/>
                  <a:gd name="T33" fmla="*/ 47 h 64"/>
                  <a:gd name="T34" fmla="*/ 47 w 64"/>
                  <a:gd name="T35" fmla="*/ 32 h 64"/>
                  <a:gd name="T36" fmla="*/ 40 w 64"/>
                  <a:gd name="T37" fmla="*/ 20 h 64"/>
                  <a:gd name="T38" fmla="*/ 40 w 64"/>
                  <a:gd name="T39" fmla="*/ 12 h 64"/>
                  <a:gd name="T40" fmla="*/ 40 w 64"/>
                  <a:gd name="T41" fmla="*/ 13 h 64"/>
                  <a:gd name="T42" fmla="*/ 53 w 64"/>
                  <a:gd name="T43" fmla="*/ 32 h 64"/>
                  <a:gd name="T44" fmla="*/ 32 w 64"/>
                  <a:gd name="T45" fmla="*/ 5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4" h="64">
                    <a:moveTo>
                      <a:pt x="32" y="0"/>
                    </a:moveTo>
                    <a:cubicBezTo>
                      <a:pt x="14" y="0"/>
                      <a:pt x="0" y="14"/>
                      <a:pt x="0" y="32"/>
                    </a:cubicBezTo>
                    <a:cubicBezTo>
                      <a:pt x="0" y="50"/>
                      <a:pt x="14" y="64"/>
                      <a:pt x="32" y="64"/>
                    </a:cubicBezTo>
                    <a:cubicBezTo>
                      <a:pt x="50" y="64"/>
                      <a:pt x="64" y="50"/>
                      <a:pt x="64" y="32"/>
                    </a:cubicBezTo>
                    <a:cubicBezTo>
                      <a:pt x="64" y="14"/>
                      <a:pt x="50" y="0"/>
                      <a:pt x="32" y="0"/>
                    </a:cubicBezTo>
                    <a:close/>
                    <a:moveTo>
                      <a:pt x="28" y="8"/>
                    </a:moveTo>
                    <a:cubicBezTo>
                      <a:pt x="36" y="8"/>
                      <a:pt x="36" y="8"/>
                      <a:pt x="36" y="8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28" y="28"/>
                      <a:pt x="28" y="28"/>
                      <a:pt x="28" y="28"/>
                    </a:cubicBezTo>
                    <a:lnTo>
                      <a:pt x="28" y="8"/>
                    </a:lnTo>
                    <a:close/>
                    <a:moveTo>
                      <a:pt x="32" y="53"/>
                    </a:moveTo>
                    <a:cubicBezTo>
                      <a:pt x="20" y="53"/>
                      <a:pt x="11" y="44"/>
                      <a:pt x="11" y="32"/>
                    </a:cubicBezTo>
                    <a:cubicBezTo>
                      <a:pt x="11" y="24"/>
                      <a:pt x="16" y="16"/>
                      <a:pt x="24" y="13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0" y="22"/>
                      <a:pt x="17" y="27"/>
                      <a:pt x="17" y="32"/>
                    </a:cubicBezTo>
                    <a:cubicBezTo>
                      <a:pt x="17" y="40"/>
                      <a:pt x="24" y="47"/>
                      <a:pt x="32" y="47"/>
                    </a:cubicBezTo>
                    <a:cubicBezTo>
                      <a:pt x="40" y="47"/>
                      <a:pt x="47" y="40"/>
                      <a:pt x="47" y="32"/>
                    </a:cubicBezTo>
                    <a:cubicBezTo>
                      <a:pt x="47" y="27"/>
                      <a:pt x="44" y="22"/>
                      <a:pt x="40" y="20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3"/>
                      <a:pt x="40" y="13"/>
                      <a:pt x="40" y="13"/>
                    </a:cubicBezTo>
                    <a:cubicBezTo>
                      <a:pt x="48" y="16"/>
                      <a:pt x="53" y="24"/>
                      <a:pt x="53" y="32"/>
                    </a:cubicBezTo>
                    <a:cubicBezTo>
                      <a:pt x="53" y="44"/>
                      <a:pt x="44" y="53"/>
                      <a:pt x="32" y="5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sp>
          <p:nvSpPr>
            <p:cNvPr id="22" name="îṡḻïḑê"/>
            <p:cNvSpPr>
              <a:spLocks noChangeAspect="1"/>
            </p:cNvSpPr>
            <p:nvPr/>
          </p:nvSpPr>
          <p:spPr bwMode="auto">
            <a:xfrm>
              <a:off x="1049320" y="1870294"/>
              <a:ext cx="570438" cy="6403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3598" y="2167"/>
                  </a:moveTo>
                  <a:cubicBezTo>
                    <a:pt x="3598" y="2549"/>
                    <a:pt x="3517" y="2902"/>
                    <a:pt x="3358" y="3213"/>
                  </a:cubicBezTo>
                  <a:cubicBezTo>
                    <a:pt x="3197" y="3525"/>
                    <a:pt x="2981" y="3792"/>
                    <a:pt x="2707" y="4006"/>
                  </a:cubicBezTo>
                  <a:lnTo>
                    <a:pt x="2707" y="21050"/>
                  </a:lnTo>
                  <a:cubicBezTo>
                    <a:pt x="2707" y="21203"/>
                    <a:pt x="2663" y="21329"/>
                    <a:pt x="2580" y="21438"/>
                  </a:cubicBezTo>
                  <a:cubicBezTo>
                    <a:pt x="2492" y="21547"/>
                    <a:pt x="2386" y="21599"/>
                    <a:pt x="2262" y="21599"/>
                  </a:cubicBezTo>
                  <a:lnTo>
                    <a:pt x="1348" y="21599"/>
                  </a:lnTo>
                  <a:cubicBezTo>
                    <a:pt x="1221" y="21599"/>
                    <a:pt x="1118" y="21544"/>
                    <a:pt x="1038" y="21438"/>
                  </a:cubicBezTo>
                  <a:cubicBezTo>
                    <a:pt x="954" y="21329"/>
                    <a:pt x="913" y="21203"/>
                    <a:pt x="913" y="21050"/>
                  </a:cubicBezTo>
                  <a:lnTo>
                    <a:pt x="913" y="4006"/>
                  </a:lnTo>
                  <a:cubicBezTo>
                    <a:pt x="641" y="3792"/>
                    <a:pt x="421" y="3525"/>
                    <a:pt x="252" y="3213"/>
                  </a:cubicBezTo>
                  <a:cubicBezTo>
                    <a:pt x="83" y="2902"/>
                    <a:pt x="0" y="2549"/>
                    <a:pt x="0" y="2167"/>
                  </a:cubicBezTo>
                  <a:cubicBezTo>
                    <a:pt x="0" y="1574"/>
                    <a:pt x="176" y="1069"/>
                    <a:pt x="528" y="640"/>
                  </a:cubicBezTo>
                  <a:cubicBezTo>
                    <a:pt x="878" y="211"/>
                    <a:pt x="1304" y="0"/>
                    <a:pt x="1804" y="0"/>
                  </a:cubicBezTo>
                  <a:cubicBezTo>
                    <a:pt x="2296" y="0"/>
                    <a:pt x="2719" y="211"/>
                    <a:pt x="3069" y="640"/>
                  </a:cubicBezTo>
                  <a:cubicBezTo>
                    <a:pt x="3422" y="1069"/>
                    <a:pt x="3598" y="1571"/>
                    <a:pt x="3598" y="2167"/>
                  </a:cubicBezTo>
                  <a:moveTo>
                    <a:pt x="20838" y="2476"/>
                  </a:moveTo>
                  <a:cubicBezTo>
                    <a:pt x="21063" y="2323"/>
                    <a:pt x="21247" y="2297"/>
                    <a:pt x="21389" y="2391"/>
                  </a:cubicBezTo>
                  <a:cubicBezTo>
                    <a:pt x="21529" y="2485"/>
                    <a:pt x="21599" y="2684"/>
                    <a:pt x="21599" y="2996"/>
                  </a:cubicBezTo>
                  <a:lnTo>
                    <a:pt x="21599" y="13515"/>
                  </a:lnTo>
                  <a:cubicBezTo>
                    <a:pt x="21599" y="13803"/>
                    <a:pt x="21526" y="14106"/>
                    <a:pt x="21382" y="14420"/>
                  </a:cubicBezTo>
                  <a:cubicBezTo>
                    <a:pt x="21237" y="14737"/>
                    <a:pt x="21056" y="14966"/>
                    <a:pt x="20838" y="15119"/>
                  </a:cubicBezTo>
                  <a:cubicBezTo>
                    <a:pt x="19954" y="15757"/>
                    <a:pt x="19146" y="16165"/>
                    <a:pt x="18412" y="16350"/>
                  </a:cubicBezTo>
                  <a:cubicBezTo>
                    <a:pt x="17678" y="16529"/>
                    <a:pt x="17036" y="16606"/>
                    <a:pt x="16490" y="16567"/>
                  </a:cubicBezTo>
                  <a:cubicBezTo>
                    <a:pt x="15849" y="16526"/>
                    <a:pt x="15281" y="16371"/>
                    <a:pt x="14791" y="16103"/>
                  </a:cubicBezTo>
                  <a:cubicBezTo>
                    <a:pt x="14392" y="15851"/>
                    <a:pt x="14003" y="15607"/>
                    <a:pt x="13623" y="15378"/>
                  </a:cubicBezTo>
                  <a:cubicBezTo>
                    <a:pt x="13244" y="15146"/>
                    <a:pt x="12857" y="14946"/>
                    <a:pt x="12458" y="14773"/>
                  </a:cubicBezTo>
                  <a:cubicBezTo>
                    <a:pt x="12059" y="14599"/>
                    <a:pt x="11640" y="14461"/>
                    <a:pt x="11197" y="14358"/>
                  </a:cubicBezTo>
                  <a:cubicBezTo>
                    <a:pt x="10757" y="14256"/>
                    <a:pt x="10269" y="14203"/>
                    <a:pt x="9738" y="14203"/>
                  </a:cubicBezTo>
                  <a:cubicBezTo>
                    <a:pt x="9310" y="14220"/>
                    <a:pt x="8825" y="14306"/>
                    <a:pt x="8286" y="14455"/>
                  </a:cubicBezTo>
                  <a:cubicBezTo>
                    <a:pt x="7824" y="14588"/>
                    <a:pt x="7266" y="14799"/>
                    <a:pt x="6605" y="15090"/>
                  </a:cubicBezTo>
                  <a:cubicBezTo>
                    <a:pt x="5944" y="15381"/>
                    <a:pt x="5207" y="15792"/>
                    <a:pt x="4394" y="16327"/>
                  </a:cubicBezTo>
                  <a:cubicBezTo>
                    <a:pt x="4169" y="16476"/>
                    <a:pt x="3978" y="16494"/>
                    <a:pt x="3826" y="16382"/>
                  </a:cubicBezTo>
                  <a:cubicBezTo>
                    <a:pt x="3674" y="16268"/>
                    <a:pt x="3598" y="16059"/>
                    <a:pt x="3598" y="15751"/>
                  </a:cubicBezTo>
                  <a:lnTo>
                    <a:pt x="3598" y="5273"/>
                  </a:lnTo>
                  <a:cubicBezTo>
                    <a:pt x="3598" y="4964"/>
                    <a:pt x="3674" y="4653"/>
                    <a:pt x="3826" y="4347"/>
                  </a:cubicBezTo>
                  <a:cubicBezTo>
                    <a:pt x="3978" y="4036"/>
                    <a:pt x="4169" y="3807"/>
                    <a:pt x="4394" y="3654"/>
                  </a:cubicBezTo>
                  <a:cubicBezTo>
                    <a:pt x="5207" y="3143"/>
                    <a:pt x="5941" y="2737"/>
                    <a:pt x="6597" y="2447"/>
                  </a:cubicBezTo>
                  <a:cubicBezTo>
                    <a:pt x="7253" y="2156"/>
                    <a:pt x="7816" y="1944"/>
                    <a:pt x="8286" y="1812"/>
                  </a:cubicBezTo>
                  <a:cubicBezTo>
                    <a:pt x="8832" y="1665"/>
                    <a:pt x="9317" y="1580"/>
                    <a:pt x="9738" y="1559"/>
                  </a:cubicBezTo>
                  <a:cubicBezTo>
                    <a:pt x="10269" y="1559"/>
                    <a:pt x="10757" y="1612"/>
                    <a:pt x="11197" y="1715"/>
                  </a:cubicBezTo>
                  <a:cubicBezTo>
                    <a:pt x="11640" y="1818"/>
                    <a:pt x="12059" y="1956"/>
                    <a:pt x="12458" y="2135"/>
                  </a:cubicBezTo>
                  <a:cubicBezTo>
                    <a:pt x="12857" y="2306"/>
                    <a:pt x="13242" y="2508"/>
                    <a:pt x="13619" y="2737"/>
                  </a:cubicBezTo>
                  <a:cubicBezTo>
                    <a:pt x="13993" y="2967"/>
                    <a:pt x="14385" y="3207"/>
                    <a:pt x="14791" y="3463"/>
                  </a:cubicBezTo>
                  <a:cubicBezTo>
                    <a:pt x="15281" y="3736"/>
                    <a:pt x="15849" y="3889"/>
                    <a:pt x="16490" y="3924"/>
                  </a:cubicBezTo>
                  <a:cubicBezTo>
                    <a:pt x="17036" y="3965"/>
                    <a:pt x="17678" y="3889"/>
                    <a:pt x="18412" y="3707"/>
                  </a:cubicBezTo>
                  <a:cubicBezTo>
                    <a:pt x="19146" y="3522"/>
                    <a:pt x="19957" y="3113"/>
                    <a:pt x="20838" y="2476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grpSp>
          <p:nvGrpSpPr>
            <p:cNvPr id="23" name="ïṧḻiḑè"/>
            <p:cNvGrpSpPr/>
            <p:nvPr/>
          </p:nvGrpSpPr>
          <p:grpSpPr>
            <a:xfrm>
              <a:off x="1087914" y="5512474"/>
              <a:ext cx="493250" cy="493250"/>
              <a:chOff x="1032213" y="5402684"/>
              <a:chExt cx="493250" cy="493250"/>
            </a:xfrm>
          </p:grpSpPr>
          <p:sp>
            <p:nvSpPr>
              <p:cNvPr id="38" name="iṡļíḓe"/>
              <p:cNvSpPr/>
              <p:nvPr/>
            </p:nvSpPr>
            <p:spPr>
              <a:xfrm>
                <a:off x="1032213" y="5402684"/>
                <a:ext cx="493250" cy="49325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9" name="ísľíḑê"/>
              <p:cNvSpPr>
                <a:spLocks noChangeAspect="1"/>
              </p:cNvSpPr>
              <p:nvPr/>
            </p:nvSpPr>
            <p:spPr bwMode="auto">
              <a:xfrm>
                <a:off x="1171514" y="5520858"/>
                <a:ext cx="214649" cy="256902"/>
              </a:xfrm>
              <a:custGeom>
                <a:avLst/>
                <a:gdLst>
                  <a:gd name="connsiteX0" fmla="*/ 206367 w 449768"/>
                  <a:gd name="connsiteY0" fmla="*/ 423375 h 538305"/>
                  <a:gd name="connsiteX1" fmla="*/ 208536 w 449768"/>
                  <a:gd name="connsiteY1" fmla="*/ 434347 h 538305"/>
                  <a:gd name="connsiteX2" fmla="*/ 136133 w 449768"/>
                  <a:gd name="connsiteY2" fmla="*/ 527584 h 538305"/>
                  <a:gd name="connsiteX3" fmla="*/ 120760 w 449768"/>
                  <a:gd name="connsiteY3" fmla="*/ 517169 h 538305"/>
                  <a:gd name="connsiteX4" fmla="*/ 192667 w 449768"/>
                  <a:gd name="connsiteY4" fmla="*/ 423933 h 538305"/>
                  <a:gd name="connsiteX5" fmla="*/ 206367 w 449768"/>
                  <a:gd name="connsiteY5" fmla="*/ 423375 h 538305"/>
                  <a:gd name="connsiteX6" fmla="*/ 158371 w 449768"/>
                  <a:gd name="connsiteY6" fmla="*/ 386315 h 538305"/>
                  <a:gd name="connsiteX7" fmla="*/ 160292 w 449768"/>
                  <a:gd name="connsiteY7" fmla="*/ 397002 h 538305"/>
                  <a:gd name="connsiteX8" fmla="*/ 51725 w 449768"/>
                  <a:gd name="connsiteY8" fmla="*/ 536376 h 538305"/>
                  <a:gd name="connsiteX9" fmla="*/ 41315 w 449768"/>
                  <a:gd name="connsiteY9" fmla="*/ 525997 h 538305"/>
                  <a:gd name="connsiteX10" fmla="*/ 144924 w 449768"/>
                  <a:gd name="connsiteY10" fmla="*/ 387118 h 538305"/>
                  <a:gd name="connsiteX11" fmla="*/ 158371 w 449768"/>
                  <a:gd name="connsiteY11" fmla="*/ 386315 h 538305"/>
                  <a:gd name="connsiteX12" fmla="*/ 112005 w 449768"/>
                  <a:gd name="connsiteY12" fmla="*/ 349971 h 538305"/>
                  <a:gd name="connsiteX13" fmla="*/ 113740 w 449768"/>
                  <a:gd name="connsiteY13" fmla="*/ 362927 h 538305"/>
                  <a:gd name="connsiteX14" fmla="*/ 41338 w 449768"/>
                  <a:gd name="connsiteY14" fmla="*/ 455221 h 538305"/>
                  <a:gd name="connsiteX15" fmla="*/ 25965 w 449768"/>
                  <a:gd name="connsiteY15" fmla="*/ 444857 h 538305"/>
                  <a:gd name="connsiteX16" fmla="*/ 98367 w 449768"/>
                  <a:gd name="connsiteY16" fmla="*/ 352562 h 538305"/>
                  <a:gd name="connsiteX17" fmla="*/ 112005 w 449768"/>
                  <a:gd name="connsiteY17" fmla="*/ 349971 h 538305"/>
                  <a:gd name="connsiteX18" fmla="*/ 287508 w 449768"/>
                  <a:gd name="connsiteY18" fmla="*/ 153269 h 538305"/>
                  <a:gd name="connsiteX19" fmla="*/ 261020 w 449768"/>
                  <a:gd name="connsiteY19" fmla="*/ 165441 h 538305"/>
                  <a:gd name="connsiteX20" fmla="*/ 255548 w 449768"/>
                  <a:gd name="connsiteY20" fmla="*/ 175874 h 538305"/>
                  <a:gd name="connsiteX21" fmla="*/ 276441 w 449768"/>
                  <a:gd name="connsiteY21" fmla="*/ 232511 h 538305"/>
                  <a:gd name="connsiteX22" fmla="*/ 328174 w 449768"/>
                  <a:gd name="connsiteY22" fmla="*/ 227543 h 538305"/>
                  <a:gd name="connsiteX23" fmla="*/ 333645 w 449768"/>
                  <a:gd name="connsiteY23" fmla="*/ 217110 h 538305"/>
                  <a:gd name="connsiteX24" fmla="*/ 317727 w 449768"/>
                  <a:gd name="connsiteY24" fmla="*/ 160472 h 538305"/>
                  <a:gd name="connsiteX25" fmla="*/ 287508 w 449768"/>
                  <a:gd name="connsiteY25" fmla="*/ 153269 h 538305"/>
                  <a:gd name="connsiteX26" fmla="*/ 437111 w 449768"/>
                  <a:gd name="connsiteY26" fmla="*/ 0 h 538305"/>
                  <a:gd name="connsiteX27" fmla="*/ 442086 w 449768"/>
                  <a:gd name="connsiteY27" fmla="*/ 0 h 538305"/>
                  <a:gd name="connsiteX28" fmla="*/ 447557 w 449768"/>
                  <a:gd name="connsiteY28" fmla="*/ 4968 h 538305"/>
                  <a:gd name="connsiteX29" fmla="*/ 447557 w 449768"/>
                  <a:gd name="connsiteY29" fmla="*/ 9937 h 538305"/>
                  <a:gd name="connsiteX30" fmla="*/ 447557 w 449768"/>
                  <a:gd name="connsiteY30" fmla="*/ 20370 h 538305"/>
                  <a:gd name="connsiteX31" fmla="*/ 447557 w 449768"/>
                  <a:gd name="connsiteY31" fmla="*/ 46204 h 538305"/>
                  <a:gd name="connsiteX32" fmla="*/ 442086 w 449768"/>
                  <a:gd name="connsiteY32" fmla="*/ 103338 h 538305"/>
                  <a:gd name="connsiteX33" fmla="*/ 442086 w 449768"/>
                  <a:gd name="connsiteY33" fmla="*/ 113771 h 538305"/>
                  <a:gd name="connsiteX34" fmla="*/ 437111 w 449768"/>
                  <a:gd name="connsiteY34" fmla="*/ 134141 h 538305"/>
                  <a:gd name="connsiteX35" fmla="*/ 421194 w 449768"/>
                  <a:gd name="connsiteY35" fmla="*/ 175874 h 538305"/>
                  <a:gd name="connsiteX36" fmla="*/ 354040 w 449768"/>
                  <a:gd name="connsiteY36" fmla="*/ 289645 h 538305"/>
                  <a:gd name="connsiteX37" fmla="*/ 344091 w 449768"/>
                  <a:gd name="connsiteY37" fmla="*/ 325913 h 538305"/>
                  <a:gd name="connsiteX38" fmla="*/ 276441 w 449768"/>
                  <a:gd name="connsiteY38" fmla="*/ 506754 h 538305"/>
                  <a:gd name="connsiteX39" fmla="*/ 261020 w 449768"/>
                  <a:gd name="connsiteY39" fmla="*/ 496321 h 538305"/>
                  <a:gd name="connsiteX40" fmla="*/ 17278 w 449768"/>
                  <a:gd name="connsiteY40" fmla="*/ 310511 h 538305"/>
                  <a:gd name="connsiteX41" fmla="*/ 1858 w 449768"/>
                  <a:gd name="connsiteY41" fmla="*/ 289645 h 538305"/>
                  <a:gd name="connsiteX42" fmla="*/ 162528 w 449768"/>
                  <a:gd name="connsiteY42" fmla="*/ 186307 h 538305"/>
                  <a:gd name="connsiteX43" fmla="*/ 193369 w 449768"/>
                  <a:gd name="connsiteY43" fmla="*/ 165441 h 538305"/>
                  <a:gd name="connsiteX44" fmla="*/ 312753 w 449768"/>
                  <a:gd name="connsiteY44" fmla="*/ 51669 h 538305"/>
                  <a:gd name="connsiteX45" fmla="*/ 400799 w 449768"/>
                  <a:gd name="connsiteY45" fmla="*/ 9937 h 538305"/>
                  <a:gd name="connsiteX46" fmla="*/ 426665 w 449768"/>
                  <a:gd name="connsiteY46" fmla="*/ 4968 h 538305"/>
                  <a:gd name="connsiteX47" fmla="*/ 437111 w 449768"/>
                  <a:gd name="connsiteY47" fmla="*/ 0 h 538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449768" h="538305">
                    <a:moveTo>
                      <a:pt x="206367" y="423375"/>
                    </a:moveTo>
                    <a:cubicBezTo>
                      <a:pt x="209652" y="425297"/>
                      <a:pt x="211016" y="429140"/>
                      <a:pt x="208536" y="434347"/>
                    </a:cubicBezTo>
                    <a:cubicBezTo>
                      <a:pt x="198122" y="460136"/>
                      <a:pt x="172335" y="506754"/>
                      <a:pt x="136133" y="527584"/>
                    </a:cubicBezTo>
                    <a:cubicBezTo>
                      <a:pt x="125719" y="532543"/>
                      <a:pt x="115305" y="527584"/>
                      <a:pt x="120760" y="517169"/>
                    </a:cubicBezTo>
                    <a:cubicBezTo>
                      <a:pt x="130678" y="491380"/>
                      <a:pt x="151507" y="450217"/>
                      <a:pt x="192667" y="423933"/>
                    </a:cubicBezTo>
                    <a:cubicBezTo>
                      <a:pt x="197874" y="421453"/>
                      <a:pt x="203081" y="421453"/>
                      <a:pt x="206367" y="423375"/>
                    </a:cubicBezTo>
                    <a:close/>
                    <a:moveTo>
                      <a:pt x="158371" y="386315"/>
                    </a:moveTo>
                    <a:cubicBezTo>
                      <a:pt x="161532" y="388230"/>
                      <a:pt x="162771" y="392060"/>
                      <a:pt x="160292" y="397002"/>
                    </a:cubicBezTo>
                    <a:cubicBezTo>
                      <a:pt x="144924" y="433081"/>
                      <a:pt x="113693" y="500297"/>
                      <a:pt x="51725" y="536376"/>
                    </a:cubicBezTo>
                    <a:cubicBezTo>
                      <a:pt x="41315" y="541318"/>
                      <a:pt x="36357" y="536376"/>
                      <a:pt x="41315" y="525997"/>
                    </a:cubicBezTo>
                    <a:cubicBezTo>
                      <a:pt x="51725" y="489918"/>
                      <a:pt x="82957" y="422702"/>
                      <a:pt x="144924" y="387118"/>
                    </a:cubicBezTo>
                    <a:cubicBezTo>
                      <a:pt x="150130" y="384399"/>
                      <a:pt x="155211" y="384399"/>
                      <a:pt x="158371" y="386315"/>
                    </a:cubicBezTo>
                    <a:close/>
                    <a:moveTo>
                      <a:pt x="112005" y="349971"/>
                    </a:moveTo>
                    <a:cubicBezTo>
                      <a:pt x="115228" y="352562"/>
                      <a:pt x="116468" y="357744"/>
                      <a:pt x="113740" y="362927"/>
                    </a:cubicBezTo>
                    <a:cubicBezTo>
                      <a:pt x="103326" y="388591"/>
                      <a:pt x="77539" y="429556"/>
                      <a:pt x="41338" y="455221"/>
                    </a:cubicBezTo>
                    <a:cubicBezTo>
                      <a:pt x="25965" y="460157"/>
                      <a:pt x="21006" y="455221"/>
                      <a:pt x="25965" y="444857"/>
                    </a:cubicBezTo>
                    <a:cubicBezTo>
                      <a:pt x="36379" y="419192"/>
                      <a:pt x="57207" y="378227"/>
                      <a:pt x="98367" y="352562"/>
                    </a:cubicBezTo>
                    <a:cubicBezTo>
                      <a:pt x="103574" y="347380"/>
                      <a:pt x="108781" y="347380"/>
                      <a:pt x="112005" y="349971"/>
                    </a:cubicBezTo>
                    <a:close/>
                    <a:moveTo>
                      <a:pt x="287508" y="153269"/>
                    </a:moveTo>
                    <a:cubicBezTo>
                      <a:pt x="277809" y="153890"/>
                      <a:pt x="268730" y="157740"/>
                      <a:pt x="261020" y="165441"/>
                    </a:cubicBezTo>
                    <a:cubicBezTo>
                      <a:pt x="261020" y="170409"/>
                      <a:pt x="261020" y="170409"/>
                      <a:pt x="255548" y="175874"/>
                    </a:cubicBezTo>
                    <a:cubicBezTo>
                      <a:pt x="245600" y="196243"/>
                      <a:pt x="250574" y="222575"/>
                      <a:pt x="276441" y="232511"/>
                    </a:cubicBezTo>
                    <a:cubicBezTo>
                      <a:pt x="291861" y="242944"/>
                      <a:pt x="317727" y="242944"/>
                      <a:pt x="328174" y="227543"/>
                    </a:cubicBezTo>
                    <a:cubicBezTo>
                      <a:pt x="333645" y="222575"/>
                      <a:pt x="333645" y="222575"/>
                      <a:pt x="333645" y="217110"/>
                    </a:cubicBezTo>
                    <a:cubicBezTo>
                      <a:pt x="349066" y="196243"/>
                      <a:pt x="338620" y="170409"/>
                      <a:pt x="317727" y="160472"/>
                    </a:cubicBezTo>
                    <a:cubicBezTo>
                      <a:pt x="307530" y="155256"/>
                      <a:pt x="297208" y="152648"/>
                      <a:pt x="287508" y="153269"/>
                    </a:cubicBezTo>
                    <a:close/>
                    <a:moveTo>
                      <a:pt x="437111" y="0"/>
                    </a:moveTo>
                    <a:lnTo>
                      <a:pt x="442086" y="0"/>
                    </a:lnTo>
                    <a:cubicBezTo>
                      <a:pt x="447557" y="0"/>
                      <a:pt x="452532" y="0"/>
                      <a:pt x="447557" y="4968"/>
                    </a:cubicBezTo>
                    <a:lnTo>
                      <a:pt x="447557" y="9937"/>
                    </a:lnTo>
                    <a:cubicBezTo>
                      <a:pt x="452532" y="15402"/>
                      <a:pt x="447557" y="15402"/>
                      <a:pt x="447557" y="20370"/>
                    </a:cubicBezTo>
                    <a:cubicBezTo>
                      <a:pt x="447557" y="25835"/>
                      <a:pt x="447557" y="36268"/>
                      <a:pt x="447557" y="46204"/>
                    </a:cubicBezTo>
                    <a:cubicBezTo>
                      <a:pt x="447557" y="62102"/>
                      <a:pt x="447557" y="82472"/>
                      <a:pt x="442086" y="103338"/>
                    </a:cubicBezTo>
                    <a:cubicBezTo>
                      <a:pt x="442086" y="108306"/>
                      <a:pt x="442086" y="108306"/>
                      <a:pt x="442086" y="113771"/>
                    </a:cubicBezTo>
                    <a:cubicBezTo>
                      <a:pt x="437111" y="124205"/>
                      <a:pt x="437111" y="129173"/>
                      <a:pt x="437111" y="134141"/>
                    </a:cubicBezTo>
                    <a:cubicBezTo>
                      <a:pt x="431640" y="150039"/>
                      <a:pt x="426665" y="165441"/>
                      <a:pt x="421194" y="175874"/>
                    </a:cubicBezTo>
                    <a:cubicBezTo>
                      <a:pt x="406271" y="212141"/>
                      <a:pt x="385378" y="248409"/>
                      <a:pt x="354040" y="289645"/>
                    </a:cubicBezTo>
                    <a:cubicBezTo>
                      <a:pt x="349066" y="294613"/>
                      <a:pt x="344091" y="315479"/>
                      <a:pt x="344091" y="325913"/>
                    </a:cubicBezTo>
                    <a:cubicBezTo>
                      <a:pt x="354040" y="367148"/>
                      <a:pt x="359512" y="460053"/>
                      <a:pt x="276441" y="506754"/>
                    </a:cubicBezTo>
                    <a:cubicBezTo>
                      <a:pt x="265994" y="517187"/>
                      <a:pt x="255548" y="512219"/>
                      <a:pt x="261020" y="496321"/>
                    </a:cubicBezTo>
                    <a:cubicBezTo>
                      <a:pt x="261020" y="439684"/>
                      <a:pt x="240128" y="305046"/>
                      <a:pt x="17278" y="310511"/>
                    </a:cubicBezTo>
                    <a:cubicBezTo>
                      <a:pt x="1858" y="310511"/>
                      <a:pt x="-3117" y="300078"/>
                      <a:pt x="1858" y="289645"/>
                    </a:cubicBezTo>
                    <a:cubicBezTo>
                      <a:pt x="17278" y="253377"/>
                      <a:pt x="59062" y="180842"/>
                      <a:pt x="162528" y="186307"/>
                    </a:cubicBezTo>
                    <a:cubicBezTo>
                      <a:pt x="172975" y="186307"/>
                      <a:pt x="188395" y="175874"/>
                      <a:pt x="193369" y="165441"/>
                    </a:cubicBezTo>
                    <a:cubicBezTo>
                      <a:pt x="214261" y="139606"/>
                      <a:pt x="250574" y="87937"/>
                      <a:pt x="312753" y="51669"/>
                    </a:cubicBezTo>
                    <a:cubicBezTo>
                      <a:pt x="349066" y="25835"/>
                      <a:pt x="379907" y="15402"/>
                      <a:pt x="400799" y="9937"/>
                    </a:cubicBezTo>
                    <a:cubicBezTo>
                      <a:pt x="416219" y="9937"/>
                      <a:pt x="426665" y="9937"/>
                      <a:pt x="426665" y="4968"/>
                    </a:cubicBezTo>
                    <a:cubicBezTo>
                      <a:pt x="431640" y="4968"/>
                      <a:pt x="431640" y="0"/>
                      <a:pt x="43711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sp>
          <p:nvSpPr>
            <p:cNvPr id="24" name="ï$ļíḋé"/>
            <p:cNvSpPr/>
            <p:nvPr/>
          </p:nvSpPr>
          <p:spPr>
            <a:xfrm>
              <a:off x="1791712" y="2270816"/>
              <a:ext cx="4343240" cy="394018"/>
            </a:xfrm>
            <a:prstGeom prst="rect">
              <a:avLst/>
            </a:prstGeom>
          </p:spPr>
          <p:txBody>
            <a:bodyPr wrap="square" anchor="t" anchorCtr="0">
              <a:normAutofit fontScale="85000" lnSpcReduction="1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此部分内容作为文字排版占位显示（建议使用主题字体）</a:t>
              </a:r>
            </a:p>
          </p:txBody>
        </p:sp>
        <p:sp>
          <p:nvSpPr>
            <p:cNvPr id="25" name="iŝḻiďé"/>
            <p:cNvSpPr txBox="1"/>
            <p:nvPr/>
          </p:nvSpPr>
          <p:spPr>
            <a:xfrm>
              <a:off x="1786039" y="1854943"/>
              <a:ext cx="1859355" cy="431636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2">
                      <a:lumMod val="10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bg2">
                      <a:lumMod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 anchorCtr="0">
              <a:normAutofit fontScale="85000" lnSpcReduction="20000"/>
            </a:bodyPr>
            <a:lstStyle/>
            <a:p>
              <a:r>
                <a:rPr lang="zh-CN" altLang="en-US" sz="2000" b="1">
                  <a:solidFill>
                    <a:schemeClr val="accent1">
                      <a:lumMod val="100000"/>
                    </a:schemeClr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标题文本预设</a:t>
              </a:r>
            </a:p>
          </p:txBody>
        </p:sp>
        <p:grpSp>
          <p:nvGrpSpPr>
            <p:cNvPr id="26" name="íšḻîḋe"/>
            <p:cNvGrpSpPr/>
            <p:nvPr/>
          </p:nvGrpSpPr>
          <p:grpSpPr>
            <a:xfrm>
              <a:off x="1581164" y="5477483"/>
              <a:ext cx="3962574" cy="563232"/>
              <a:chOff x="6444107" y="1469392"/>
              <a:chExt cx="4232109" cy="563232"/>
            </a:xfrm>
          </p:grpSpPr>
          <p:sp>
            <p:nvSpPr>
              <p:cNvPr id="36" name="ïŝḷîḍè"/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77500" lnSpcReduction="20000"/>
              </a:bodyPr>
              <a:lstStyle/>
              <a:p>
                <a:r>
                  <a:rPr lang="zh-CN" altLang="en-US" sz="1600" b="1">
                    <a:solidFill>
                      <a:schemeClr val="accent5">
                        <a:lumMod val="100000"/>
                      </a:schemeClr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标题文本预设</a:t>
                </a:r>
              </a:p>
            </p:txBody>
          </p:sp>
          <p:sp>
            <p:nvSpPr>
              <p:cNvPr id="37" name="ïṡlîdè"/>
              <p:cNvSpPr txBox="1">
                <a:spLocks/>
              </p:cNvSpPr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700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此部分内容作为文字排版占位显示 （建议使用主题字体）</a:t>
                </a:r>
              </a:p>
            </p:txBody>
          </p:sp>
        </p:grpSp>
        <p:grpSp>
          <p:nvGrpSpPr>
            <p:cNvPr id="27" name="ïṣliḓè"/>
            <p:cNvGrpSpPr/>
            <p:nvPr/>
          </p:nvGrpSpPr>
          <p:grpSpPr>
            <a:xfrm>
              <a:off x="1581164" y="4595944"/>
              <a:ext cx="3962574" cy="563232"/>
              <a:chOff x="6444107" y="1469392"/>
              <a:chExt cx="4232109" cy="563232"/>
            </a:xfrm>
          </p:grpSpPr>
          <p:sp>
            <p:nvSpPr>
              <p:cNvPr id="34" name="íṩľïďè"/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77500" lnSpcReduction="20000"/>
              </a:bodyPr>
              <a:lstStyle/>
              <a:p>
                <a:r>
                  <a:rPr lang="zh-CN" altLang="en-US" sz="1600" b="1" dirty="0">
                    <a:solidFill>
                      <a:srgbClr val="ED1B24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标题文本预设</a:t>
                </a:r>
              </a:p>
            </p:txBody>
          </p:sp>
          <p:sp>
            <p:nvSpPr>
              <p:cNvPr id="35" name="iṥľïḍé"/>
              <p:cNvSpPr txBox="1">
                <a:spLocks/>
              </p:cNvSpPr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700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此部分内容作为文字排版占位显示 （建议使用主题字体）</a:t>
                </a:r>
              </a:p>
            </p:txBody>
          </p:sp>
        </p:grpSp>
        <p:grpSp>
          <p:nvGrpSpPr>
            <p:cNvPr id="28" name="íšľïḍê"/>
            <p:cNvGrpSpPr/>
            <p:nvPr/>
          </p:nvGrpSpPr>
          <p:grpSpPr>
            <a:xfrm>
              <a:off x="1581164" y="3786797"/>
              <a:ext cx="3962574" cy="563232"/>
              <a:chOff x="6444107" y="1469392"/>
              <a:chExt cx="4232109" cy="563232"/>
            </a:xfrm>
          </p:grpSpPr>
          <p:sp>
            <p:nvSpPr>
              <p:cNvPr id="32" name="ïṩ1iďê"/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77500" lnSpcReduction="20000"/>
              </a:bodyPr>
              <a:lstStyle/>
              <a:p>
                <a:r>
                  <a:rPr lang="zh-CN" altLang="en-US" sz="1600" b="1">
                    <a:solidFill>
                      <a:schemeClr val="accent3">
                        <a:lumMod val="100000"/>
                      </a:schemeClr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标题文本预设</a:t>
                </a:r>
              </a:p>
            </p:txBody>
          </p:sp>
          <p:sp>
            <p:nvSpPr>
              <p:cNvPr id="33" name="ïSļiḓe"/>
              <p:cNvSpPr txBox="1">
                <a:spLocks/>
              </p:cNvSpPr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700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此部分内容作为文字排版占位显示 （建议使用主题字体）</a:t>
                </a:r>
              </a:p>
            </p:txBody>
          </p:sp>
        </p:grpSp>
        <p:grpSp>
          <p:nvGrpSpPr>
            <p:cNvPr id="29" name="îṥľiḋe"/>
            <p:cNvGrpSpPr/>
            <p:nvPr/>
          </p:nvGrpSpPr>
          <p:grpSpPr>
            <a:xfrm>
              <a:off x="1581164" y="2821663"/>
              <a:ext cx="3962574" cy="563232"/>
              <a:chOff x="6444107" y="1469392"/>
              <a:chExt cx="4232109" cy="563232"/>
            </a:xfrm>
          </p:grpSpPr>
          <p:sp>
            <p:nvSpPr>
              <p:cNvPr id="30" name="íŝḷïḋe"/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77500" lnSpcReduction="20000"/>
              </a:bodyPr>
              <a:lstStyle/>
              <a:p>
                <a:r>
                  <a:rPr lang="zh-CN" altLang="en-US" sz="1600" b="1" dirty="0">
                    <a:solidFill>
                      <a:srgbClr val="ED1B24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标题文本预设</a:t>
                </a:r>
              </a:p>
            </p:txBody>
          </p:sp>
          <p:sp>
            <p:nvSpPr>
              <p:cNvPr id="31" name="î$1iḓê"/>
              <p:cNvSpPr txBox="1">
                <a:spLocks/>
              </p:cNvSpPr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700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此部分内容作为文字排版占位显示 （建议使用主题字体）</a:t>
                </a:r>
              </a:p>
            </p:txBody>
          </p:sp>
        </p:grpSp>
      </p:grpSp>
      <p:grpSp>
        <p:nvGrpSpPr>
          <p:cNvPr id="152" name="组合 151"/>
          <p:cNvGrpSpPr/>
          <p:nvPr/>
        </p:nvGrpSpPr>
        <p:grpSpPr>
          <a:xfrm rot="1622053">
            <a:off x="-90320" y="3123"/>
            <a:ext cx="1053401" cy="949368"/>
            <a:chOff x="5768771" y="-2536259"/>
            <a:chExt cx="3314711" cy="2987351"/>
          </a:xfrm>
        </p:grpSpPr>
        <p:grpSp>
          <p:nvGrpSpPr>
            <p:cNvPr id="153" name="íŝļïďe"/>
            <p:cNvGrpSpPr/>
            <p:nvPr/>
          </p:nvGrpSpPr>
          <p:grpSpPr>
            <a:xfrm>
              <a:off x="5768771" y="-1627875"/>
              <a:ext cx="3314711" cy="2078967"/>
              <a:chOff x="5870825" y="2615179"/>
              <a:chExt cx="5481759" cy="3421323"/>
            </a:xfrm>
          </p:grpSpPr>
          <p:grpSp>
            <p:nvGrpSpPr>
              <p:cNvPr id="223" name="ïṥlíďê"/>
              <p:cNvGrpSpPr/>
              <p:nvPr/>
            </p:nvGrpSpPr>
            <p:grpSpPr>
              <a:xfrm>
                <a:off x="5870825" y="2615179"/>
                <a:ext cx="5481759" cy="3421323"/>
                <a:chOff x="2814974" y="2799077"/>
                <a:chExt cx="5481759" cy="3421323"/>
              </a:xfrm>
            </p:grpSpPr>
            <p:sp>
              <p:nvSpPr>
                <p:cNvPr id="231" name="î$ḷïďê"/>
                <p:cNvSpPr>
                  <a:spLocks/>
                </p:cNvSpPr>
                <p:nvPr/>
              </p:nvSpPr>
              <p:spPr bwMode="auto">
                <a:xfrm>
                  <a:off x="2814974" y="2799077"/>
                  <a:ext cx="5481759" cy="3332403"/>
                </a:xfrm>
                <a:custGeom>
                  <a:avLst/>
                  <a:gdLst>
                    <a:gd name="T0" fmla="*/ 0 w 7891"/>
                    <a:gd name="T1" fmla="*/ 3956 h 4797"/>
                    <a:gd name="T2" fmla="*/ 2655 w 7891"/>
                    <a:gd name="T3" fmla="*/ 2237 h 4797"/>
                    <a:gd name="T4" fmla="*/ 3513 w 7891"/>
                    <a:gd name="T5" fmla="*/ 2965 h 4797"/>
                    <a:gd name="T6" fmla="*/ 5274 w 7891"/>
                    <a:gd name="T7" fmla="*/ 1265 h 4797"/>
                    <a:gd name="T8" fmla="*/ 5728 w 7891"/>
                    <a:gd name="T9" fmla="*/ 1639 h 4797"/>
                    <a:gd name="T10" fmla="*/ 6751 w 7891"/>
                    <a:gd name="T11" fmla="*/ 759 h 4797"/>
                    <a:gd name="T12" fmla="*/ 6560 w 7891"/>
                    <a:gd name="T13" fmla="*/ 807 h 4797"/>
                    <a:gd name="T14" fmla="*/ 6560 w 7891"/>
                    <a:gd name="T15" fmla="*/ 480 h 4797"/>
                    <a:gd name="T16" fmla="*/ 7891 w 7891"/>
                    <a:gd name="T17" fmla="*/ 0 h 4797"/>
                    <a:gd name="T18" fmla="*/ 7891 w 7891"/>
                    <a:gd name="T19" fmla="*/ 327 h 4797"/>
                    <a:gd name="T20" fmla="*/ 7621 w 7891"/>
                    <a:gd name="T21" fmla="*/ 1497 h 4797"/>
                    <a:gd name="T22" fmla="*/ 7163 w 7891"/>
                    <a:gd name="T23" fmla="*/ 1062 h 4797"/>
                    <a:gd name="T24" fmla="*/ 5728 w 7891"/>
                    <a:gd name="T25" fmla="*/ 2480 h 4797"/>
                    <a:gd name="T26" fmla="*/ 5279 w 7891"/>
                    <a:gd name="T27" fmla="*/ 2045 h 4797"/>
                    <a:gd name="T28" fmla="*/ 3626 w 7891"/>
                    <a:gd name="T29" fmla="*/ 3731 h 4797"/>
                    <a:gd name="T30" fmla="*/ 2692 w 7891"/>
                    <a:gd name="T31" fmla="*/ 3067 h 4797"/>
                    <a:gd name="T32" fmla="*/ 515 w 7891"/>
                    <a:gd name="T33" fmla="*/ 4797 h 4797"/>
                    <a:gd name="T34" fmla="*/ 0 w 7891"/>
                    <a:gd name="T35" fmla="*/ 4282 h 4797"/>
                    <a:gd name="T36" fmla="*/ 0 w 7891"/>
                    <a:gd name="T37" fmla="*/ 3956 h 47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891" h="4797">
                      <a:moveTo>
                        <a:pt x="0" y="3956"/>
                      </a:moveTo>
                      <a:lnTo>
                        <a:pt x="2655" y="2237"/>
                      </a:lnTo>
                      <a:lnTo>
                        <a:pt x="3513" y="2965"/>
                      </a:lnTo>
                      <a:lnTo>
                        <a:pt x="5274" y="1265"/>
                      </a:lnTo>
                      <a:lnTo>
                        <a:pt x="5728" y="1639"/>
                      </a:lnTo>
                      <a:lnTo>
                        <a:pt x="6751" y="759"/>
                      </a:lnTo>
                      <a:lnTo>
                        <a:pt x="6560" y="807"/>
                      </a:lnTo>
                      <a:lnTo>
                        <a:pt x="6560" y="480"/>
                      </a:lnTo>
                      <a:lnTo>
                        <a:pt x="7891" y="0"/>
                      </a:lnTo>
                      <a:lnTo>
                        <a:pt x="7891" y="327"/>
                      </a:lnTo>
                      <a:lnTo>
                        <a:pt x="7621" y="1497"/>
                      </a:lnTo>
                      <a:lnTo>
                        <a:pt x="7163" y="1062"/>
                      </a:lnTo>
                      <a:lnTo>
                        <a:pt x="5728" y="2480"/>
                      </a:lnTo>
                      <a:lnTo>
                        <a:pt x="5279" y="2045"/>
                      </a:lnTo>
                      <a:lnTo>
                        <a:pt x="3626" y="3731"/>
                      </a:lnTo>
                      <a:lnTo>
                        <a:pt x="2692" y="3067"/>
                      </a:lnTo>
                      <a:lnTo>
                        <a:pt x="515" y="4797"/>
                      </a:lnTo>
                      <a:lnTo>
                        <a:pt x="0" y="4282"/>
                      </a:lnTo>
                      <a:lnTo>
                        <a:pt x="0" y="3956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32" name="íŝ1iḓé"/>
                <p:cNvSpPr>
                  <a:spLocks/>
                </p:cNvSpPr>
                <p:nvPr/>
              </p:nvSpPr>
              <p:spPr bwMode="auto">
                <a:xfrm>
                  <a:off x="2814974" y="3026239"/>
                  <a:ext cx="5481759" cy="3194161"/>
                </a:xfrm>
                <a:custGeom>
                  <a:avLst/>
                  <a:gdLst>
                    <a:gd name="T0" fmla="*/ 0 w 7891"/>
                    <a:gd name="T1" fmla="*/ 3955 h 4598"/>
                    <a:gd name="T2" fmla="*/ 2655 w 7891"/>
                    <a:gd name="T3" fmla="*/ 2236 h 4598"/>
                    <a:gd name="T4" fmla="*/ 3513 w 7891"/>
                    <a:gd name="T5" fmla="*/ 2964 h 4598"/>
                    <a:gd name="T6" fmla="*/ 5274 w 7891"/>
                    <a:gd name="T7" fmla="*/ 1264 h 4598"/>
                    <a:gd name="T8" fmla="*/ 5728 w 7891"/>
                    <a:gd name="T9" fmla="*/ 1638 h 4598"/>
                    <a:gd name="T10" fmla="*/ 6829 w 7891"/>
                    <a:gd name="T11" fmla="*/ 692 h 4598"/>
                    <a:gd name="T12" fmla="*/ 6560 w 7891"/>
                    <a:gd name="T13" fmla="*/ 480 h 4598"/>
                    <a:gd name="T14" fmla="*/ 7891 w 7891"/>
                    <a:gd name="T15" fmla="*/ 0 h 4598"/>
                    <a:gd name="T16" fmla="*/ 7621 w 7891"/>
                    <a:gd name="T17" fmla="*/ 1496 h 4598"/>
                    <a:gd name="T18" fmla="*/ 7163 w 7891"/>
                    <a:gd name="T19" fmla="*/ 1061 h 4598"/>
                    <a:gd name="T20" fmla="*/ 5728 w 7891"/>
                    <a:gd name="T21" fmla="*/ 2480 h 4598"/>
                    <a:gd name="T22" fmla="*/ 5279 w 7891"/>
                    <a:gd name="T23" fmla="*/ 2045 h 4598"/>
                    <a:gd name="T24" fmla="*/ 3626 w 7891"/>
                    <a:gd name="T25" fmla="*/ 3730 h 4598"/>
                    <a:gd name="T26" fmla="*/ 2621 w 7891"/>
                    <a:gd name="T27" fmla="*/ 2950 h 4598"/>
                    <a:gd name="T28" fmla="*/ 392 w 7891"/>
                    <a:gd name="T29" fmla="*/ 4598 h 4598"/>
                    <a:gd name="T30" fmla="*/ 0 w 7891"/>
                    <a:gd name="T31" fmla="*/ 3955 h 4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7891" h="4598">
                      <a:moveTo>
                        <a:pt x="0" y="3955"/>
                      </a:moveTo>
                      <a:lnTo>
                        <a:pt x="2655" y="2236"/>
                      </a:lnTo>
                      <a:lnTo>
                        <a:pt x="3513" y="2964"/>
                      </a:lnTo>
                      <a:lnTo>
                        <a:pt x="5274" y="1264"/>
                      </a:lnTo>
                      <a:lnTo>
                        <a:pt x="5728" y="1638"/>
                      </a:lnTo>
                      <a:lnTo>
                        <a:pt x="6829" y="692"/>
                      </a:lnTo>
                      <a:lnTo>
                        <a:pt x="6560" y="480"/>
                      </a:lnTo>
                      <a:lnTo>
                        <a:pt x="7891" y="0"/>
                      </a:lnTo>
                      <a:lnTo>
                        <a:pt x="7621" y="1496"/>
                      </a:lnTo>
                      <a:lnTo>
                        <a:pt x="7163" y="1061"/>
                      </a:lnTo>
                      <a:lnTo>
                        <a:pt x="5728" y="2480"/>
                      </a:lnTo>
                      <a:lnTo>
                        <a:pt x="5279" y="2045"/>
                      </a:lnTo>
                      <a:lnTo>
                        <a:pt x="3626" y="3730"/>
                      </a:lnTo>
                      <a:lnTo>
                        <a:pt x="2621" y="2950"/>
                      </a:lnTo>
                      <a:lnTo>
                        <a:pt x="392" y="4598"/>
                      </a:lnTo>
                      <a:lnTo>
                        <a:pt x="0" y="3955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224" name="î$ḷidè"/>
              <p:cNvGrpSpPr/>
              <p:nvPr/>
            </p:nvGrpSpPr>
            <p:grpSpPr>
              <a:xfrm>
                <a:off x="9227543" y="2881243"/>
                <a:ext cx="1506076" cy="1025356"/>
                <a:chOff x="6171692" y="3065141"/>
                <a:chExt cx="1506076" cy="1025356"/>
              </a:xfrm>
            </p:grpSpPr>
            <p:sp>
              <p:nvSpPr>
                <p:cNvPr id="229" name="iṩlïḓe"/>
                <p:cNvSpPr>
                  <a:spLocks/>
                </p:cNvSpPr>
                <p:nvPr/>
              </p:nvSpPr>
              <p:spPr bwMode="auto">
                <a:xfrm>
                  <a:off x="6171692" y="3408316"/>
                  <a:ext cx="1377560" cy="682181"/>
                </a:xfrm>
                <a:custGeom>
                  <a:avLst/>
                  <a:gdLst>
                    <a:gd name="T0" fmla="*/ 0 w 839"/>
                    <a:gd name="T1" fmla="*/ 394 h 415"/>
                    <a:gd name="T2" fmla="*/ 205 w 839"/>
                    <a:gd name="T3" fmla="*/ 190 h 415"/>
                    <a:gd name="T4" fmla="*/ 379 w 839"/>
                    <a:gd name="T5" fmla="*/ 343 h 415"/>
                    <a:gd name="T6" fmla="*/ 770 w 839"/>
                    <a:gd name="T7" fmla="*/ 0 h 415"/>
                    <a:gd name="T8" fmla="*/ 839 w 839"/>
                    <a:gd name="T9" fmla="*/ 54 h 415"/>
                    <a:gd name="T10" fmla="*/ 379 w 839"/>
                    <a:gd name="T11" fmla="*/ 415 h 415"/>
                    <a:gd name="T12" fmla="*/ 187 w 839"/>
                    <a:gd name="T13" fmla="*/ 275 h 415"/>
                    <a:gd name="T14" fmla="*/ 0 w 839"/>
                    <a:gd name="T15" fmla="*/ 394 h 4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39" h="415">
                      <a:moveTo>
                        <a:pt x="0" y="394"/>
                      </a:moveTo>
                      <a:cubicBezTo>
                        <a:pt x="0" y="394"/>
                        <a:pt x="184" y="184"/>
                        <a:pt x="205" y="190"/>
                      </a:cubicBezTo>
                      <a:cubicBezTo>
                        <a:pt x="225" y="195"/>
                        <a:pt x="353" y="366"/>
                        <a:pt x="379" y="343"/>
                      </a:cubicBezTo>
                      <a:cubicBezTo>
                        <a:pt x="406" y="320"/>
                        <a:pt x="770" y="0"/>
                        <a:pt x="770" y="0"/>
                      </a:cubicBezTo>
                      <a:cubicBezTo>
                        <a:pt x="839" y="54"/>
                        <a:pt x="839" y="54"/>
                        <a:pt x="839" y="54"/>
                      </a:cubicBezTo>
                      <a:cubicBezTo>
                        <a:pt x="839" y="54"/>
                        <a:pt x="429" y="390"/>
                        <a:pt x="379" y="415"/>
                      </a:cubicBezTo>
                      <a:cubicBezTo>
                        <a:pt x="379" y="415"/>
                        <a:pt x="217" y="271"/>
                        <a:pt x="187" y="275"/>
                      </a:cubicBezTo>
                      <a:cubicBezTo>
                        <a:pt x="157" y="279"/>
                        <a:pt x="38" y="407"/>
                        <a:pt x="0" y="394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30" name="íşḷíde"/>
                <p:cNvSpPr>
                  <a:spLocks/>
                </p:cNvSpPr>
                <p:nvPr/>
              </p:nvSpPr>
              <p:spPr bwMode="auto">
                <a:xfrm>
                  <a:off x="7372107" y="3065141"/>
                  <a:ext cx="305661" cy="223689"/>
                </a:xfrm>
                <a:custGeom>
                  <a:avLst/>
                  <a:gdLst>
                    <a:gd name="T0" fmla="*/ 0 w 186"/>
                    <a:gd name="T1" fmla="*/ 136 h 136"/>
                    <a:gd name="T2" fmla="*/ 182 w 186"/>
                    <a:gd name="T3" fmla="*/ 43 h 136"/>
                    <a:gd name="T4" fmla="*/ 0 w 186"/>
                    <a:gd name="T5" fmla="*/ 41 h 136"/>
                    <a:gd name="T6" fmla="*/ 0 w 186"/>
                    <a:gd name="T7" fmla="*/ 136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6" h="136">
                      <a:moveTo>
                        <a:pt x="0" y="136"/>
                      </a:moveTo>
                      <a:cubicBezTo>
                        <a:pt x="0" y="136"/>
                        <a:pt x="186" y="87"/>
                        <a:pt x="182" y="43"/>
                      </a:cubicBezTo>
                      <a:cubicBezTo>
                        <a:pt x="178" y="0"/>
                        <a:pt x="0" y="41"/>
                        <a:pt x="0" y="41"/>
                      </a:cubicBezTo>
                      <a:lnTo>
                        <a:pt x="0" y="136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225" name="íṥḻîďê"/>
              <p:cNvGrpSpPr/>
              <p:nvPr/>
            </p:nvGrpSpPr>
            <p:grpSpPr>
              <a:xfrm>
                <a:off x="6754464" y="3303612"/>
                <a:ext cx="2168806" cy="1235149"/>
                <a:chOff x="6667100" y="3917001"/>
                <a:chExt cx="2168806" cy="1235149"/>
              </a:xfrm>
            </p:grpSpPr>
            <p:sp>
              <p:nvSpPr>
                <p:cNvPr id="226" name="îṩlîḋê"/>
                <p:cNvSpPr>
                  <a:spLocks/>
                </p:cNvSpPr>
                <p:nvPr/>
              </p:nvSpPr>
              <p:spPr bwMode="auto">
                <a:xfrm>
                  <a:off x="8184292" y="4565836"/>
                  <a:ext cx="651614" cy="586314"/>
                </a:xfrm>
                <a:custGeom>
                  <a:avLst/>
                  <a:gdLst>
                    <a:gd name="T0" fmla="*/ 428 w 938"/>
                    <a:gd name="T1" fmla="*/ 844 h 844"/>
                    <a:gd name="T2" fmla="*/ 0 w 938"/>
                    <a:gd name="T3" fmla="*/ 782 h 844"/>
                    <a:gd name="T4" fmla="*/ 324 w 938"/>
                    <a:gd name="T5" fmla="*/ 648 h 844"/>
                    <a:gd name="T6" fmla="*/ 194 w 938"/>
                    <a:gd name="T7" fmla="*/ 203 h 844"/>
                    <a:gd name="T8" fmla="*/ 508 w 938"/>
                    <a:gd name="T9" fmla="*/ 451 h 844"/>
                    <a:gd name="T10" fmla="*/ 551 w 938"/>
                    <a:gd name="T11" fmla="*/ 0 h 844"/>
                    <a:gd name="T12" fmla="*/ 655 w 938"/>
                    <a:gd name="T13" fmla="*/ 340 h 844"/>
                    <a:gd name="T14" fmla="*/ 938 w 938"/>
                    <a:gd name="T15" fmla="*/ 0 h 844"/>
                    <a:gd name="T16" fmla="*/ 794 w 938"/>
                    <a:gd name="T17" fmla="*/ 527 h 844"/>
                    <a:gd name="T18" fmla="*/ 428 w 938"/>
                    <a:gd name="T19" fmla="*/ 844 h 8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38" h="844">
                      <a:moveTo>
                        <a:pt x="428" y="844"/>
                      </a:moveTo>
                      <a:lnTo>
                        <a:pt x="0" y="782"/>
                      </a:lnTo>
                      <a:lnTo>
                        <a:pt x="324" y="648"/>
                      </a:lnTo>
                      <a:lnTo>
                        <a:pt x="194" y="203"/>
                      </a:lnTo>
                      <a:lnTo>
                        <a:pt x="508" y="451"/>
                      </a:lnTo>
                      <a:lnTo>
                        <a:pt x="551" y="0"/>
                      </a:lnTo>
                      <a:lnTo>
                        <a:pt x="655" y="340"/>
                      </a:lnTo>
                      <a:lnTo>
                        <a:pt x="938" y="0"/>
                      </a:lnTo>
                      <a:lnTo>
                        <a:pt x="794" y="527"/>
                      </a:lnTo>
                      <a:lnTo>
                        <a:pt x="428" y="844"/>
                      </a:lnTo>
                      <a:close/>
                    </a:path>
                  </a:pathLst>
                </a:cu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27" name="iśḻîḍè"/>
                <p:cNvSpPr>
                  <a:spLocks/>
                </p:cNvSpPr>
                <p:nvPr/>
              </p:nvSpPr>
              <p:spPr bwMode="auto">
                <a:xfrm>
                  <a:off x="6667100" y="4201127"/>
                  <a:ext cx="1585966" cy="577978"/>
                </a:xfrm>
                <a:custGeom>
                  <a:avLst/>
                  <a:gdLst>
                    <a:gd name="T0" fmla="*/ 0 w 966"/>
                    <a:gd name="T1" fmla="*/ 352 h 352"/>
                    <a:gd name="T2" fmla="*/ 966 w 966"/>
                    <a:gd name="T3" fmla="*/ 276 h 3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966" h="352">
                      <a:moveTo>
                        <a:pt x="0" y="352"/>
                      </a:moveTo>
                      <a:cubicBezTo>
                        <a:pt x="539" y="0"/>
                        <a:pt x="805" y="152"/>
                        <a:pt x="966" y="276"/>
                      </a:cubicBezTo>
                    </a:path>
                  </a:pathLst>
                </a:custGeom>
                <a:noFill/>
                <a:ln w="44450" cap="flat">
                  <a:solidFill>
                    <a:schemeClr val="tx2">
                      <a:lumMod val="40000"/>
                      <a:lumOff val="60000"/>
                    </a:schemeClr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28" name="işļîdê"/>
                <p:cNvSpPr>
                  <a:spLocks/>
                </p:cNvSpPr>
                <p:nvPr/>
              </p:nvSpPr>
              <p:spPr bwMode="auto">
                <a:xfrm>
                  <a:off x="8253066" y="3917001"/>
                  <a:ext cx="322334" cy="671760"/>
                </a:xfrm>
                <a:custGeom>
                  <a:avLst/>
                  <a:gdLst>
                    <a:gd name="T0" fmla="*/ 56 w 196"/>
                    <a:gd name="T1" fmla="*/ 409 h 409"/>
                    <a:gd name="T2" fmla="*/ 196 w 196"/>
                    <a:gd name="T3" fmla="*/ 0 h 4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96" h="409">
                      <a:moveTo>
                        <a:pt x="56" y="409"/>
                      </a:moveTo>
                      <a:cubicBezTo>
                        <a:pt x="0" y="227"/>
                        <a:pt x="131" y="62"/>
                        <a:pt x="196" y="0"/>
                      </a:cubicBezTo>
                    </a:path>
                  </a:pathLst>
                </a:custGeom>
                <a:noFill/>
                <a:ln w="44450" cap="flat">
                  <a:solidFill>
                    <a:schemeClr val="tx2">
                      <a:lumMod val="40000"/>
                      <a:lumOff val="60000"/>
                    </a:schemeClr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</p:grpSp>
        <p:grpSp>
          <p:nvGrpSpPr>
            <p:cNvPr id="154" name="îṩḻïḋé"/>
            <p:cNvGrpSpPr/>
            <p:nvPr/>
          </p:nvGrpSpPr>
          <p:grpSpPr>
            <a:xfrm>
              <a:off x="6227796" y="-2536259"/>
              <a:ext cx="2423755" cy="1735496"/>
              <a:chOff x="7358312" y="1846145"/>
              <a:chExt cx="3231674" cy="2313995"/>
            </a:xfrm>
          </p:grpSpPr>
          <p:grpSp>
            <p:nvGrpSpPr>
              <p:cNvPr id="155" name="iṩḷïḋê"/>
              <p:cNvGrpSpPr/>
              <p:nvPr/>
            </p:nvGrpSpPr>
            <p:grpSpPr>
              <a:xfrm>
                <a:off x="8409370" y="1846145"/>
                <a:ext cx="2180616" cy="2313995"/>
                <a:chOff x="5440883" y="1416654"/>
                <a:chExt cx="2180616" cy="2313995"/>
              </a:xfrm>
            </p:grpSpPr>
            <p:sp>
              <p:nvSpPr>
                <p:cNvPr id="168" name="íšľïďè"/>
                <p:cNvSpPr>
                  <a:spLocks/>
                </p:cNvSpPr>
                <p:nvPr/>
              </p:nvSpPr>
              <p:spPr bwMode="auto">
                <a:xfrm>
                  <a:off x="6590587" y="2225962"/>
                  <a:ext cx="408475" cy="274401"/>
                </a:xfrm>
                <a:custGeom>
                  <a:avLst/>
                  <a:gdLst>
                    <a:gd name="T0" fmla="*/ 0 w 249"/>
                    <a:gd name="T1" fmla="*/ 0 h 167"/>
                    <a:gd name="T2" fmla="*/ 249 w 249"/>
                    <a:gd name="T3" fmla="*/ 109 h 167"/>
                    <a:gd name="T4" fmla="*/ 171 w 249"/>
                    <a:gd name="T5" fmla="*/ 142 h 167"/>
                    <a:gd name="T6" fmla="*/ 0 w 249"/>
                    <a:gd name="T7" fmla="*/ 0 h 1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9" h="167">
                      <a:moveTo>
                        <a:pt x="0" y="0"/>
                      </a:moveTo>
                      <a:cubicBezTo>
                        <a:pt x="0" y="0"/>
                        <a:pt x="187" y="44"/>
                        <a:pt x="249" y="109"/>
                      </a:cubicBezTo>
                      <a:cubicBezTo>
                        <a:pt x="249" y="109"/>
                        <a:pt x="210" y="167"/>
                        <a:pt x="171" y="142"/>
                      </a:cubicBezTo>
                      <a:cubicBezTo>
                        <a:pt x="132" y="117"/>
                        <a:pt x="0" y="28"/>
                        <a:pt x="0" y="0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69" name="ïṧliḍê"/>
                <p:cNvSpPr>
                  <a:spLocks/>
                </p:cNvSpPr>
                <p:nvPr/>
              </p:nvSpPr>
              <p:spPr bwMode="auto">
                <a:xfrm>
                  <a:off x="6444008" y="2007831"/>
                  <a:ext cx="297325" cy="272316"/>
                </a:xfrm>
                <a:custGeom>
                  <a:avLst/>
                  <a:gdLst>
                    <a:gd name="T0" fmla="*/ 0 w 181"/>
                    <a:gd name="T1" fmla="*/ 136 h 166"/>
                    <a:gd name="T2" fmla="*/ 27 w 181"/>
                    <a:gd name="T3" fmla="*/ 53 h 166"/>
                    <a:gd name="T4" fmla="*/ 114 w 181"/>
                    <a:gd name="T5" fmla="*/ 0 h 166"/>
                    <a:gd name="T6" fmla="*/ 181 w 181"/>
                    <a:gd name="T7" fmla="*/ 103 h 166"/>
                    <a:gd name="T8" fmla="*/ 69 w 181"/>
                    <a:gd name="T9" fmla="*/ 162 h 166"/>
                    <a:gd name="T10" fmla="*/ 0 w 181"/>
                    <a:gd name="T11" fmla="*/ 13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1" h="166">
                      <a:moveTo>
                        <a:pt x="0" y="136"/>
                      </a:moveTo>
                      <a:cubicBezTo>
                        <a:pt x="0" y="136"/>
                        <a:pt x="7" y="76"/>
                        <a:pt x="27" y="53"/>
                      </a:cubicBezTo>
                      <a:cubicBezTo>
                        <a:pt x="47" y="30"/>
                        <a:pt x="114" y="0"/>
                        <a:pt x="114" y="0"/>
                      </a:cubicBezTo>
                      <a:cubicBezTo>
                        <a:pt x="114" y="0"/>
                        <a:pt x="167" y="75"/>
                        <a:pt x="181" y="103"/>
                      </a:cubicBezTo>
                      <a:cubicBezTo>
                        <a:pt x="181" y="103"/>
                        <a:pt x="106" y="157"/>
                        <a:pt x="69" y="162"/>
                      </a:cubicBezTo>
                      <a:cubicBezTo>
                        <a:pt x="32" y="166"/>
                        <a:pt x="0" y="136"/>
                        <a:pt x="0" y="136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70" name="î$1ïḋè"/>
                <p:cNvSpPr>
                  <a:spLocks/>
                </p:cNvSpPr>
                <p:nvPr/>
              </p:nvSpPr>
              <p:spPr bwMode="auto">
                <a:xfrm>
                  <a:off x="6482216" y="2025893"/>
                  <a:ext cx="218131" cy="200069"/>
                </a:xfrm>
                <a:custGeom>
                  <a:avLst/>
                  <a:gdLst>
                    <a:gd name="T0" fmla="*/ 0 w 133"/>
                    <a:gd name="T1" fmla="*/ 100 h 122"/>
                    <a:gd name="T2" fmla="*/ 20 w 133"/>
                    <a:gd name="T3" fmla="*/ 39 h 122"/>
                    <a:gd name="T4" fmla="*/ 83 w 133"/>
                    <a:gd name="T5" fmla="*/ 0 h 122"/>
                    <a:gd name="T6" fmla="*/ 133 w 133"/>
                    <a:gd name="T7" fmla="*/ 75 h 122"/>
                    <a:gd name="T8" fmla="*/ 51 w 133"/>
                    <a:gd name="T9" fmla="*/ 119 h 122"/>
                    <a:gd name="T10" fmla="*/ 0 w 133"/>
                    <a:gd name="T11" fmla="*/ 100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3" h="122">
                      <a:moveTo>
                        <a:pt x="0" y="100"/>
                      </a:moveTo>
                      <a:cubicBezTo>
                        <a:pt x="0" y="100"/>
                        <a:pt x="5" y="56"/>
                        <a:pt x="20" y="39"/>
                      </a:cubicBezTo>
                      <a:cubicBezTo>
                        <a:pt x="35" y="22"/>
                        <a:pt x="83" y="0"/>
                        <a:pt x="83" y="0"/>
                      </a:cubicBezTo>
                      <a:cubicBezTo>
                        <a:pt x="83" y="0"/>
                        <a:pt x="122" y="55"/>
                        <a:pt x="133" y="75"/>
                      </a:cubicBezTo>
                      <a:cubicBezTo>
                        <a:pt x="133" y="75"/>
                        <a:pt x="77" y="115"/>
                        <a:pt x="51" y="119"/>
                      </a:cubicBezTo>
                      <a:cubicBezTo>
                        <a:pt x="24" y="122"/>
                        <a:pt x="0" y="100"/>
                        <a:pt x="0" y="10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71" name="îṣľidè"/>
                <p:cNvSpPr>
                  <a:spLocks/>
                </p:cNvSpPr>
                <p:nvPr/>
              </p:nvSpPr>
              <p:spPr bwMode="auto">
                <a:xfrm>
                  <a:off x="6569052" y="2039092"/>
                  <a:ext cx="125043" cy="168808"/>
                </a:xfrm>
                <a:custGeom>
                  <a:avLst/>
                  <a:gdLst>
                    <a:gd name="T0" fmla="*/ 0 w 76"/>
                    <a:gd name="T1" fmla="*/ 0 h 103"/>
                    <a:gd name="T2" fmla="*/ 76 w 76"/>
                    <a:gd name="T3" fmla="*/ 103 h 103"/>
                    <a:gd name="T4" fmla="*/ 0 w 76"/>
                    <a:gd name="T5" fmla="*/ 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6" h="103">
                      <a:moveTo>
                        <a:pt x="0" y="0"/>
                      </a:moveTo>
                      <a:cubicBezTo>
                        <a:pt x="0" y="0"/>
                        <a:pt x="53" y="82"/>
                        <a:pt x="76" y="103"/>
                      </a:cubicBezTo>
                      <a:cubicBezTo>
                        <a:pt x="76" y="103"/>
                        <a:pt x="12" y="50"/>
                        <a:pt x="0" y="0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72" name="îṩ1iḓê"/>
                <p:cNvSpPr>
                  <a:spLocks/>
                </p:cNvSpPr>
                <p:nvPr/>
              </p:nvSpPr>
              <p:spPr bwMode="auto">
                <a:xfrm>
                  <a:off x="5800730" y="3124189"/>
                  <a:ext cx="605765" cy="606460"/>
                </a:xfrm>
                <a:custGeom>
                  <a:avLst/>
                  <a:gdLst>
                    <a:gd name="T0" fmla="*/ 362 w 369"/>
                    <a:gd name="T1" fmla="*/ 198 h 369"/>
                    <a:gd name="T2" fmla="*/ 172 w 369"/>
                    <a:gd name="T3" fmla="*/ 362 h 369"/>
                    <a:gd name="T4" fmla="*/ 8 w 369"/>
                    <a:gd name="T5" fmla="*/ 172 h 369"/>
                    <a:gd name="T6" fmla="*/ 198 w 369"/>
                    <a:gd name="T7" fmla="*/ 8 h 369"/>
                    <a:gd name="T8" fmla="*/ 362 w 369"/>
                    <a:gd name="T9" fmla="*/ 198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9" h="369">
                      <a:moveTo>
                        <a:pt x="362" y="198"/>
                      </a:moveTo>
                      <a:cubicBezTo>
                        <a:pt x="355" y="296"/>
                        <a:pt x="269" y="369"/>
                        <a:pt x="172" y="362"/>
                      </a:cubicBezTo>
                      <a:cubicBezTo>
                        <a:pt x="74" y="355"/>
                        <a:pt x="0" y="270"/>
                        <a:pt x="8" y="172"/>
                      </a:cubicBezTo>
                      <a:cubicBezTo>
                        <a:pt x="15" y="74"/>
                        <a:pt x="100" y="0"/>
                        <a:pt x="198" y="8"/>
                      </a:cubicBezTo>
                      <a:cubicBezTo>
                        <a:pt x="296" y="15"/>
                        <a:pt x="369" y="100"/>
                        <a:pt x="362" y="19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73" name="îṧḻïde"/>
                <p:cNvSpPr>
                  <a:spLocks/>
                </p:cNvSpPr>
                <p:nvPr/>
              </p:nvSpPr>
              <p:spPr bwMode="auto">
                <a:xfrm>
                  <a:off x="5879229" y="3203384"/>
                  <a:ext cx="450156" cy="450156"/>
                </a:xfrm>
                <a:custGeom>
                  <a:avLst/>
                  <a:gdLst>
                    <a:gd name="T0" fmla="*/ 268 w 274"/>
                    <a:gd name="T1" fmla="*/ 147 h 274"/>
                    <a:gd name="T2" fmla="*/ 127 w 274"/>
                    <a:gd name="T3" fmla="*/ 268 h 274"/>
                    <a:gd name="T4" fmla="*/ 5 w 274"/>
                    <a:gd name="T5" fmla="*/ 127 h 274"/>
                    <a:gd name="T6" fmla="*/ 147 w 274"/>
                    <a:gd name="T7" fmla="*/ 5 h 274"/>
                    <a:gd name="T8" fmla="*/ 268 w 274"/>
                    <a:gd name="T9" fmla="*/ 147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4" h="274">
                      <a:moveTo>
                        <a:pt x="268" y="147"/>
                      </a:moveTo>
                      <a:cubicBezTo>
                        <a:pt x="263" y="219"/>
                        <a:pt x="200" y="274"/>
                        <a:pt x="127" y="268"/>
                      </a:cubicBezTo>
                      <a:cubicBezTo>
                        <a:pt x="54" y="263"/>
                        <a:pt x="0" y="200"/>
                        <a:pt x="5" y="127"/>
                      </a:cubicBezTo>
                      <a:cubicBezTo>
                        <a:pt x="11" y="54"/>
                        <a:pt x="74" y="0"/>
                        <a:pt x="147" y="5"/>
                      </a:cubicBezTo>
                      <a:cubicBezTo>
                        <a:pt x="219" y="11"/>
                        <a:pt x="274" y="74"/>
                        <a:pt x="268" y="14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74" name="îṣļïḓè"/>
                <p:cNvSpPr>
                  <a:spLocks/>
                </p:cNvSpPr>
                <p:nvPr/>
              </p:nvSpPr>
              <p:spPr bwMode="auto">
                <a:xfrm>
                  <a:off x="5910490" y="3236034"/>
                  <a:ext cx="385550" cy="384161"/>
                </a:xfrm>
                <a:custGeom>
                  <a:avLst/>
                  <a:gdLst>
                    <a:gd name="T0" fmla="*/ 231 w 235"/>
                    <a:gd name="T1" fmla="*/ 125 h 234"/>
                    <a:gd name="T2" fmla="*/ 109 w 235"/>
                    <a:gd name="T3" fmla="*/ 230 h 234"/>
                    <a:gd name="T4" fmla="*/ 5 w 235"/>
                    <a:gd name="T5" fmla="*/ 108 h 234"/>
                    <a:gd name="T6" fmla="*/ 126 w 235"/>
                    <a:gd name="T7" fmla="*/ 4 h 234"/>
                    <a:gd name="T8" fmla="*/ 231 w 235"/>
                    <a:gd name="T9" fmla="*/ 125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5" h="234">
                      <a:moveTo>
                        <a:pt x="231" y="125"/>
                      </a:moveTo>
                      <a:cubicBezTo>
                        <a:pt x="226" y="188"/>
                        <a:pt x="172" y="234"/>
                        <a:pt x="109" y="230"/>
                      </a:cubicBezTo>
                      <a:cubicBezTo>
                        <a:pt x="47" y="225"/>
                        <a:pt x="0" y="171"/>
                        <a:pt x="5" y="108"/>
                      </a:cubicBezTo>
                      <a:cubicBezTo>
                        <a:pt x="10" y="46"/>
                        <a:pt x="64" y="0"/>
                        <a:pt x="126" y="4"/>
                      </a:cubicBezTo>
                      <a:cubicBezTo>
                        <a:pt x="189" y="9"/>
                        <a:pt x="235" y="63"/>
                        <a:pt x="231" y="125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75" name="ïṧḻïde"/>
                <p:cNvSpPr>
                  <a:spLocks/>
                </p:cNvSpPr>
                <p:nvPr/>
              </p:nvSpPr>
              <p:spPr bwMode="auto">
                <a:xfrm>
                  <a:off x="6032060" y="3356214"/>
                  <a:ext cx="144494" cy="144494"/>
                </a:xfrm>
                <a:custGeom>
                  <a:avLst/>
                  <a:gdLst>
                    <a:gd name="T0" fmla="*/ 86 w 88"/>
                    <a:gd name="T1" fmla="*/ 47 h 88"/>
                    <a:gd name="T2" fmla="*/ 41 w 88"/>
                    <a:gd name="T3" fmla="*/ 86 h 88"/>
                    <a:gd name="T4" fmla="*/ 2 w 88"/>
                    <a:gd name="T5" fmla="*/ 41 h 88"/>
                    <a:gd name="T6" fmla="*/ 47 w 88"/>
                    <a:gd name="T7" fmla="*/ 2 h 88"/>
                    <a:gd name="T8" fmla="*/ 86 w 88"/>
                    <a:gd name="T9" fmla="*/ 47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88">
                      <a:moveTo>
                        <a:pt x="86" y="47"/>
                      </a:moveTo>
                      <a:cubicBezTo>
                        <a:pt x="84" y="70"/>
                        <a:pt x="64" y="88"/>
                        <a:pt x="41" y="86"/>
                      </a:cubicBezTo>
                      <a:cubicBezTo>
                        <a:pt x="17" y="84"/>
                        <a:pt x="0" y="64"/>
                        <a:pt x="2" y="41"/>
                      </a:cubicBezTo>
                      <a:cubicBezTo>
                        <a:pt x="3" y="17"/>
                        <a:pt x="24" y="0"/>
                        <a:pt x="47" y="2"/>
                      </a:cubicBezTo>
                      <a:cubicBezTo>
                        <a:pt x="70" y="3"/>
                        <a:pt x="88" y="24"/>
                        <a:pt x="86" y="47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76" name="iśḷiďè"/>
                <p:cNvSpPr>
                  <a:spLocks/>
                </p:cNvSpPr>
                <p:nvPr/>
              </p:nvSpPr>
              <p:spPr bwMode="auto">
                <a:xfrm>
                  <a:off x="5932025" y="3242981"/>
                  <a:ext cx="204932" cy="209795"/>
                </a:xfrm>
                <a:custGeom>
                  <a:avLst/>
                  <a:gdLst>
                    <a:gd name="T0" fmla="*/ 0 w 295"/>
                    <a:gd name="T1" fmla="*/ 59 h 302"/>
                    <a:gd name="T2" fmla="*/ 231 w 295"/>
                    <a:gd name="T3" fmla="*/ 302 h 302"/>
                    <a:gd name="T4" fmla="*/ 295 w 295"/>
                    <a:gd name="T5" fmla="*/ 248 h 302"/>
                    <a:gd name="T6" fmla="*/ 71 w 295"/>
                    <a:gd name="T7" fmla="*/ 0 h 302"/>
                    <a:gd name="T8" fmla="*/ 0 w 295"/>
                    <a:gd name="T9" fmla="*/ 59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5" h="302">
                      <a:moveTo>
                        <a:pt x="0" y="59"/>
                      </a:moveTo>
                      <a:lnTo>
                        <a:pt x="231" y="302"/>
                      </a:lnTo>
                      <a:lnTo>
                        <a:pt x="295" y="248"/>
                      </a:lnTo>
                      <a:lnTo>
                        <a:pt x="71" y="0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77" name="ísḷïḋè"/>
                <p:cNvSpPr>
                  <a:spLocks/>
                </p:cNvSpPr>
                <p:nvPr/>
              </p:nvSpPr>
              <p:spPr bwMode="auto">
                <a:xfrm>
                  <a:off x="6063321" y="3387475"/>
                  <a:ext cx="81973" cy="81973"/>
                </a:xfrm>
                <a:custGeom>
                  <a:avLst/>
                  <a:gdLst>
                    <a:gd name="T0" fmla="*/ 49 w 50"/>
                    <a:gd name="T1" fmla="*/ 27 h 50"/>
                    <a:gd name="T2" fmla="*/ 23 w 50"/>
                    <a:gd name="T3" fmla="*/ 49 h 50"/>
                    <a:gd name="T4" fmla="*/ 1 w 50"/>
                    <a:gd name="T5" fmla="*/ 23 h 50"/>
                    <a:gd name="T6" fmla="*/ 27 w 50"/>
                    <a:gd name="T7" fmla="*/ 1 h 50"/>
                    <a:gd name="T8" fmla="*/ 49 w 50"/>
                    <a:gd name="T9" fmla="*/ 2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49" y="27"/>
                      </a:moveTo>
                      <a:cubicBezTo>
                        <a:pt x="48" y="40"/>
                        <a:pt x="36" y="50"/>
                        <a:pt x="23" y="49"/>
                      </a:cubicBezTo>
                      <a:cubicBezTo>
                        <a:pt x="10" y="48"/>
                        <a:pt x="0" y="36"/>
                        <a:pt x="1" y="23"/>
                      </a:cubicBezTo>
                      <a:cubicBezTo>
                        <a:pt x="2" y="10"/>
                        <a:pt x="13" y="0"/>
                        <a:pt x="27" y="1"/>
                      </a:cubicBezTo>
                      <a:cubicBezTo>
                        <a:pt x="40" y="2"/>
                        <a:pt x="50" y="13"/>
                        <a:pt x="49" y="2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78" name="íş1íḓé"/>
                <p:cNvSpPr>
                  <a:spLocks/>
                </p:cNvSpPr>
                <p:nvPr/>
              </p:nvSpPr>
              <p:spPr bwMode="auto">
                <a:xfrm>
                  <a:off x="6917089" y="2318355"/>
                  <a:ext cx="604376" cy="605765"/>
                </a:xfrm>
                <a:custGeom>
                  <a:avLst/>
                  <a:gdLst>
                    <a:gd name="T0" fmla="*/ 361 w 368"/>
                    <a:gd name="T1" fmla="*/ 198 h 369"/>
                    <a:gd name="T2" fmla="*/ 171 w 368"/>
                    <a:gd name="T3" fmla="*/ 362 h 369"/>
                    <a:gd name="T4" fmla="*/ 7 w 368"/>
                    <a:gd name="T5" fmla="*/ 171 h 369"/>
                    <a:gd name="T6" fmla="*/ 197 w 368"/>
                    <a:gd name="T7" fmla="*/ 7 h 369"/>
                    <a:gd name="T8" fmla="*/ 361 w 368"/>
                    <a:gd name="T9" fmla="*/ 198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8" h="369">
                      <a:moveTo>
                        <a:pt x="361" y="198"/>
                      </a:moveTo>
                      <a:cubicBezTo>
                        <a:pt x="354" y="295"/>
                        <a:pt x="269" y="369"/>
                        <a:pt x="171" y="362"/>
                      </a:cubicBezTo>
                      <a:cubicBezTo>
                        <a:pt x="73" y="354"/>
                        <a:pt x="0" y="269"/>
                        <a:pt x="7" y="171"/>
                      </a:cubicBezTo>
                      <a:cubicBezTo>
                        <a:pt x="14" y="73"/>
                        <a:pt x="99" y="0"/>
                        <a:pt x="197" y="7"/>
                      </a:cubicBezTo>
                      <a:cubicBezTo>
                        <a:pt x="295" y="15"/>
                        <a:pt x="368" y="100"/>
                        <a:pt x="361" y="19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79" name="iṣ1ïḋé"/>
                <p:cNvSpPr>
                  <a:spLocks/>
                </p:cNvSpPr>
                <p:nvPr/>
              </p:nvSpPr>
              <p:spPr bwMode="auto">
                <a:xfrm>
                  <a:off x="6994199" y="2395465"/>
                  <a:ext cx="450156" cy="450156"/>
                </a:xfrm>
                <a:custGeom>
                  <a:avLst/>
                  <a:gdLst>
                    <a:gd name="T0" fmla="*/ 269 w 274"/>
                    <a:gd name="T1" fmla="*/ 147 h 274"/>
                    <a:gd name="T2" fmla="*/ 127 w 274"/>
                    <a:gd name="T3" fmla="*/ 269 h 274"/>
                    <a:gd name="T4" fmla="*/ 6 w 274"/>
                    <a:gd name="T5" fmla="*/ 128 h 274"/>
                    <a:gd name="T6" fmla="*/ 147 w 274"/>
                    <a:gd name="T7" fmla="*/ 6 h 274"/>
                    <a:gd name="T8" fmla="*/ 269 w 274"/>
                    <a:gd name="T9" fmla="*/ 147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4" h="274">
                      <a:moveTo>
                        <a:pt x="269" y="147"/>
                      </a:moveTo>
                      <a:cubicBezTo>
                        <a:pt x="263" y="220"/>
                        <a:pt x="200" y="274"/>
                        <a:pt x="127" y="269"/>
                      </a:cubicBezTo>
                      <a:cubicBezTo>
                        <a:pt x="55" y="263"/>
                        <a:pt x="0" y="200"/>
                        <a:pt x="6" y="128"/>
                      </a:cubicBezTo>
                      <a:cubicBezTo>
                        <a:pt x="11" y="55"/>
                        <a:pt x="74" y="0"/>
                        <a:pt x="147" y="6"/>
                      </a:cubicBezTo>
                      <a:cubicBezTo>
                        <a:pt x="219" y="11"/>
                        <a:pt x="274" y="75"/>
                        <a:pt x="269" y="14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0" name="ïŝḻiḍè"/>
                <p:cNvSpPr>
                  <a:spLocks/>
                </p:cNvSpPr>
                <p:nvPr/>
              </p:nvSpPr>
              <p:spPr bwMode="auto">
                <a:xfrm>
                  <a:off x="7027544" y="2428115"/>
                  <a:ext cx="384161" cy="386245"/>
                </a:xfrm>
                <a:custGeom>
                  <a:avLst/>
                  <a:gdLst>
                    <a:gd name="T0" fmla="*/ 230 w 234"/>
                    <a:gd name="T1" fmla="*/ 126 h 235"/>
                    <a:gd name="T2" fmla="*/ 109 w 234"/>
                    <a:gd name="T3" fmla="*/ 230 h 235"/>
                    <a:gd name="T4" fmla="*/ 4 w 234"/>
                    <a:gd name="T5" fmla="*/ 109 h 235"/>
                    <a:gd name="T6" fmla="*/ 125 w 234"/>
                    <a:gd name="T7" fmla="*/ 5 h 235"/>
                    <a:gd name="T8" fmla="*/ 230 w 234"/>
                    <a:gd name="T9" fmla="*/ 126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4" h="235">
                      <a:moveTo>
                        <a:pt x="230" y="126"/>
                      </a:moveTo>
                      <a:cubicBezTo>
                        <a:pt x="225" y="188"/>
                        <a:pt x="171" y="235"/>
                        <a:pt x="109" y="230"/>
                      </a:cubicBezTo>
                      <a:cubicBezTo>
                        <a:pt x="46" y="225"/>
                        <a:pt x="0" y="171"/>
                        <a:pt x="4" y="109"/>
                      </a:cubicBezTo>
                      <a:cubicBezTo>
                        <a:pt x="9" y="47"/>
                        <a:pt x="63" y="0"/>
                        <a:pt x="125" y="5"/>
                      </a:cubicBezTo>
                      <a:cubicBezTo>
                        <a:pt x="188" y="9"/>
                        <a:pt x="234" y="64"/>
                        <a:pt x="230" y="12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1" name="îŝľïďè"/>
                <p:cNvSpPr>
                  <a:spLocks/>
                </p:cNvSpPr>
                <p:nvPr/>
              </p:nvSpPr>
              <p:spPr bwMode="auto">
                <a:xfrm>
                  <a:off x="7147029" y="2548296"/>
                  <a:ext cx="144494" cy="144494"/>
                </a:xfrm>
                <a:custGeom>
                  <a:avLst/>
                  <a:gdLst>
                    <a:gd name="T0" fmla="*/ 86 w 88"/>
                    <a:gd name="T1" fmla="*/ 48 h 88"/>
                    <a:gd name="T2" fmla="*/ 41 w 88"/>
                    <a:gd name="T3" fmla="*/ 87 h 88"/>
                    <a:gd name="T4" fmla="*/ 2 w 88"/>
                    <a:gd name="T5" fmla="*/ 41 h 88"/>
                    <a:gd name="T6" fmla="*/ 47 w 88"/>
                    <a:gd name="T7" fmla="*/ 2 h 88"/>
                    <a:gd name="T8" fmla="*/ 86 w 88"/>
                    <a:gd name="T9" fmla="*/ 4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88">
                      <a:moveTo>
                        <a:pt x="86" y="48"/>
                      </a:moveTo>
                      <a:cubicBezTo>
                        <a:pt x="85" y="71"/>
                        <a:pt x="64" y="88"/>
                        <a:pt x="41" y="87"/>
                      </a:cubicBezTo>
                      <a:cubicBezTo>
                        <a:pt x="18" y="85"/>
                        <a:pt x="0" y="65"/>
                        <a:pt x="2" y="41"/>
                      </a:cubicBezTo>
                      <a:cubicBezTo>
                        <a:pt x="3" y="18"/>
                        <a:pt x="24" y="0"/>
                        <a:pt x="47" y="2"/>
                      </a:cubicBezTo>
                      <a:cubicBezTo>
                        <a:pt x="71" y="4"/>
                        <a:pt x="88" y="24"/>
                        <a:pt x="86" y="48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2" name="iṥḻíḍê"/>
                <p:cNvSpPr>
                  <a:spLocks/>
                </p:cNvSpPr>
                <p:nvPr/>
              </p:nvSpPr>
              <p:spPr bwMode="auto">
                <a:xfrm>
                  <a:off x="7048384" y="2436451"/>
                  <a:ext cx="203543" cy="209795"/>
                </a:xfrm>
                <a:custGeom>
                  <a:avLst/>
                  <a:gdLst>
                    <a:gd name="T0" fmla="*/ 0 w 293"/>
                    <a:gd name="T1" fmla="*/ 59 h 302"/>
                    <a:gd name="T2" fmla="*/ 230 w 293"/>
                    <a:gd name="T3" fmla="*/ 302 h 302"/>
                    <a:gd name="T4" fmla="*/ 293 w 293"/>
                    <a:gd name="T5" fmla="*/ 248 h 302"/>
                    <a:gd name="T6" fmla="*/ 71 w 293"/>
                    <a:gd name="T7" fmla="*/ 0 h 302"/>
                    <a:gd name="T8" fmla="*/ 0 w 293"/>
                    <a:gd name="T9" fmla="*/ 59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3" h="302">
                      <a:moveTo>
                        <a:pt x="0" y="59"/>
                      </a:moveTo>
                      <a:lnTo>
                        <a:pt x="230" y="302"/>
                      </a:lnTo>
                      <a:lnTo>
                        <a:pt x="293" y="248"/>
                      </a:lnTo>
                      <a:lnTo>
                        <a:pt x="71" y="0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3" name="íŝľiḑê"/>
                <p:cNvSpPr>
                  <a:spLocks/>
                </p:cNvSpPr>
                <p:nvPr/>
              </p:nvSpPr>
              <p:spPr bwMode="auto">
                <a:xfrm>
                  <a:off x="7178290" y="2579556"/>
                  <a:ext cx="81973" cy="81973"/>
                </a:xfrm>
                <a:custGeom>
                  <a:avLst/>
                  <a:gdLst>
                    <a:gd name="T0" fmla="*/ 49 w 50"/>
                    <a:gd name="T1" fmla="*/ 27 h 50"/>
                    <a:gd name="T2" fmla="*/ 23 w 50"/>
                    <a:gd name="T3" fmla="*/ 49 h 50"/>
                    <a:gd name="T4" fmla="*/ 1 w 50"/>
                    <a:gd name="T5" fmla="*/ 24 h 50"/>
                    <a:gd name="T6" fmla="*/ 27 w 50"/>
                    <a:gd name="T7" fmla="*/ 1 h 50"/>
                    <a:gd name="T8" fmla="*/ 49 w 50"/>
                    <a:gd name="T9" fmla="*/ 2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49" y="27"/>
                      </a:moveTo>
                      <a:cubicBezTo>
                        <a:pt x="48" y="40"/>
                        <a:pt x="37" y="50"/>
                        <a:pt x="23" y="49"/>
                      </a:cubicBezTo>
                      <a:cubicBezTo>
                        <a:pt x="10" y="48"/>
                        <a:pt x="0" y="37"/>
                        <a:pt x="1" y="24"/>
                      </a:cubicBezTo>
                      <a:cubicBezTo>
                        <a:pt x="2" y="10"/>
                        <a:pt x="13" y="0"/>
                        <a:pt x="27" y="1"/>
                      </a:cubicBezTo>
                      <a:cubicBezTo>
                        <a:pt x="40" y="2"/>
                        <a:pt x="50" y="14"/>
                        <a:pt x="49" y="2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4" name="íṩ1iďè"/>
                <p:cNvSpPr>
                  <a:spLocks/>
                </p:cNvSpPr>
                <p:nvPr/>
              </p:nvSpPr>
              <p:spPr bwMode="auto">
                <a:xfrm>
                  <a:off x="5631227" y="2155799"/>
                  <a:ext cx="1344910" cy="1139283"/>
                </a:xfrm>
                <a:custGeom>
                  <a:avLst/>
                  <a:gdLst>
                    <a:gd name="T0" fmla="*/ 255 w 819"/>
                    <a:gd name="T1" fmla="*/ 419 h 694"/>
                    <a:gd name="T2" fmla="*/ 329 w 819"/>
                    <a:gd name="T3" fmla="*/ 449 h 694"/>
                    <a:gd name="T4" fmla="*/ 473 w 819"/>
                    <a:gd name="T5" fmla="*/ 612 h 694"/>
                    <a:gd name="T6" fmla="*/ 713 w 819"/>
                    <a:gd name="T7" fmla="*/ 428 h 694"/>
                    <a:gd name="T8" fmla="*/ 459 w 819"/>
                    <a:gd name="T9" fmla="*/ 62 h 694"/>
                    <a:gd name="T10" fmla="*/ 434 w 819"/>
                    <a:gd name="T11" fmla="*/ 30 h 694"/>
                    <a:gd name="T12" fmla="*/ 479 w 819"/>
                    <a:gd name="T13" fmla="*/ 33 h 694"/>
                    <a:gd name="T14" fmla="*/ 805 w 819"/>
                    <a:gd name="T15" fmla="*/ 197 h 694"/>
                    <a:gd name="T16" fmla="*/ 813 w 819"/>
                    <a:gd name="T17" fmla="*/ 406 h 694"/>
                    <a:gd name="T18" fmla="*/ 446 w 819"/>
                    <a:gd name="T19" fmla="*/ 694 h 694"/>
                    <a:gd name="T20" fmla="*/ 323 w 819"/>
                    <a:gd name="T21" fmla="*/ 651 h 694"/>
                    <a:gd name="T22" fmla="*/ 86 w 819"/>
                    <a:gd name="T23" fmla="*/ 636 h 694"/>
                    <a:gd name="T24" fmla="*/ 32 w 819"/>
                    <a:gd name="T25" fmla="*/ 457 h 694"/>
                    <a:gd name="T26" fmla="*/ 255 w 819"/>
                    <a:gd name="T27" fmla="*/ 419 h 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19" h="694">
                      <a:moveTo>
                        <a:pt x="255" y="419"/>
                      </a:moveTo>
                      <a:cubicBezTo>
                        <a:pt x="255" y="419"/>
                        <a:pt x="305" y="428"/>
                        <a:pt x="329" y="449"/>
                      </a:cubicBezTo>
                      <a:cubicBezTo>
                        <a:pt x="353" y="470"/>
                        <a:pt x="463" y="606"/>
                        <a:pt x="473" y="612"/>
                      </a:cubicBezTo>
                      <a:cubicBezTo>
                        <a:pt x="484" y="617"/>
                        <a:pt x="691" y="463"/>
                        <a:pt x="713" y="428"/>
                      </a:cubicBezTo>
                      <a:cubicBezTo>
                        <a:pt x="735" y="393"/>
                        <a:pt x="724" y="117"/>
                        <a:pt x="459" y="62"/>
                      </a:cubicBezTo>
                      <a:cubicBezTo>
                        <a:pt x="459" y="62"/>
                        <a:pt x="427" y="59"/>
                        <a:pt x="434" y="30"/>
                      </a:cubicBezTo>
                      <a:cubicBezTo>
                        <a:pt x="442" y="0"/>
                        <a:pt x="479" y="33"/>
                        <a:pt x="479" y="33"/>
                      </a:cubicBezTo>
                      <a:cubicBezTo>
                        <a:pt x="479" y="33"/>
                        <a:pt x="676" y="54"/>
                        <a:pt x="805" y="197"/>
                      </a:cubicBezTo>
                      <a:cubicBezTo>
                        <a:pt x="805" y="197"/>
                        <a:pt x="819" y="389"/>
                        <a:pt x="813" y="406"/>
                      </a:cubicBezTo>
                      <a:cubicBezTo>
                        <a:pt x="807" y="422"/>
                        <a:pt x="516" y="648"/>
                        <a:pt x="446" y="694"/>
                      </a:cubicBezTo>
                      <a:cubicBezTo>
                        <a:pt x="446" y="694"/>
                        <a:pt x="387" y="644"/>
                        <a:pt x="323" y="651"/>
                      </a:cubicBezTo>
                      <a:cubicBezTo>
                        <a:pt x="260" y="658"/>
                        <a:pt x="106" y="654"/>
                        <a:pt x="86" y="636"/>
                      </a:cubicBezTo>
                      <a:cubicBezTo>
                        <a:pt x="65" y="617"/>
                        <a:pt x="0" y="513"/>
                        <a:pt x="32" y="457"/>
                      </a:cubicBezTo>
                      <a:cubicBezTo>
                        <a:pt x="64" y="401"/>
                        <a:pt x="255" y="419"/>
                        <a:pt x="255" y="419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5" name="i$1ide"/>
                <p:cNvSpPr>
                  <a:spLocks/>
                </p:cNvSpPr>
                <p:nvPr/>
              </p:nvSpPr>
              <p:spPr bwMode="auto">
                <a:xfrm>
                  <a:off x="5596493" y="2863683"/>
                  <a:ext cx="681486" cy="656477"/>
                </a:xfrm>
                <a:custGeom>
                  <a:avLst/>
                  <a:gdLst>
                    <a:gd name="T0" fmla="*/ 138 w 415"/>
                    <a:gd name="T1" fmla="*/ 76 h 400"/>
                    <a:gd name="T2" fmla="*/ 47 w 415"/>
                    <a:gd name="T3" fmla="*/ 364 h 400"/>
                    <a:gd name="T4" fmla="*/ 106 w 415"/>
                    <a:gd name="T5" fmla="*/ 390 h 400"/>
                    <a:gd name="T6" fmla="*/ 396 w 415"/>
                    <a:gd name="T7" fmla="*/ 192 h 400"/>
                    <a:gd name="T8" fmla="*/ 138 w 415"/>
                    <a:gd name="T9" fmla="*/ 76 h 4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5" h="400">
                      <a:moveTo>
                        <a:pt x="138" y="76"/>
                      </a:moveTo>
                      <a:cubicBezTo>
                        <a:pt x="90" y="93"/>
                        <a:pt x="0" y="252"/>
                        <a:pt x="47" y="364"/>
                      </a:cubicBezTo>
                      <a:cubicBezTo>
                        <a:pt x="47" y="364"/>
                        <a:pt x="77" y="400"/>
                        <a:pt x="106" y="390"/>
                      </a:cubicBezTo>
                      <a:cubicBezTo>
                        <a:pt x="134" y="380"/>
                        <a:pt x="377" y="218"/>
                        <a:pt x="396" y="192"/>
                      </a:cubicBezTo>
                      <a:cubicBezTo>
                        <a:pt x="415" y="167"/>
                        <a:pt x="355" y="0"/>
                        <a:pt x="138" y="76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6" name="îśḷíḋé"/>
                <p:cNvSpPr>
                  <a:spLocks/>
                </p:cNvSpPr>
                <p:nvPr/>
              </p:nvSpPr>
              <p:spPr bwMode="auto">
                <a:xfrm>
                  <a:off x="5496458" y="2789351"/>
                  <a:ext cx="658561" cy="200764"/>
                </a:xfrm>
                <a:custGeom>
                  <a:avLst/>
                  <a:gdLst>
                    <a:gd name="T0" fmla="*/ 384 w 401"/>
                    <a:gd name="T1" fmla="*/ 15 h 122"/>
                    <a:gd name="T2" fmla="*/ 119 w 401"/>
                    <a:gd name="T3" fmla="*/ 17 h 122"/>
                    <a:gd name="T4" fmla="*/ 15 w 401"/>
                    <a:gd name="T5" fmla="*/ 29 h 122"/>
                    <a:gd name="T6" fmla="*/ 111 w 401"/>
                    <a:gd name="T7" fmla="*/ 114 h 122"/>
                    <a:gd name="T8" fmla="*/ 380 w 401"/>
                    <a:gd name="T9" fmla="*/ 72 h 122"/>
                    <a:gd name="T10" fmla="*/ 384 w 401"/>
                    <a:gd name="T11" fmla="*/ 15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01" h="122">
                      <a:moveTo>
                        <a:pt x="384" y="15"/>
                      </a:moveTo>
                      <a:cubicBezTo>
                        <a:pt x="371" y="0"/>
                        <a:pt x="185" y="12"/>
                        <a:pt x="119" y="17"/>
                      </a:cubicBezTo>
                      <a:cubicBezTo>
                        <a:pt x="52" y="22"/>
                        <a:pt x="26" y="5"/>
                        <a:pt x="15" y="29"/>
                      </a:cubicBezTo>
                      <a:cubicBezTo>
                        <a:pt x="0" y="58"/>
                        <a:pt x="55" y="106"/>
                        <a:pt x="111" y="114"/>
                      </a:cubicBezTo>
                      <a:cubicBezTo>
                        <a:pt x="168" y="122"/>
                        <a:pt x="361" y="84"/>
                        <a:pt x="380" y="72"/>
                      </a:cubicBezTo>
                      <a:cubicBezTo>
                        <a:pt x="399" y="60"/>
                        <a:pt x="401" y="35"/>
                        <a:pt x="384" y="15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7" name="iṥ1îḋe"/>
                <p:cNvSpPr>
                  <a:spLocks/>
                </p:cNvSpPr>
                <p:nvPr/>
              </p:nvSpPr>
              <p:spPr bwMode="auto">
                <a:xfrm>
                  <a:off x="6879576" y="2259307"/>
                  <a:ext cx="540465" cy="556443"/>
                </a:xfrm>
                <a:custGeom>
                  <a:avLst/>
                  <a:gdLst>
                    <a:gd name="T0" fmla="*/ 41 w 329"/>
                    <a:gd name="T1" fmla="*/ 339 h 339"/>
                    <a:gd name="T2" fmla="*/ 25 w 329"/>
                    <a:gd name="T3" fmla="*/ 133 h 339"/>
                    <a:gd name="T4" fmla="*/ 187 w 329"/>
                    <a:gd name="T5" fmla="*/ 5 h 339"/>
                    <a:gd name="T6" fmla="*/ 329 w 329"/>
                    <a:gd name="T7" fmla="*/ 63 h 339"/>
                    <a:gd name="T8" fmla="*/ 191 w 329"/>
                    <a:gd name="T9" fmla="*/ 167 h 339"/>
                    <a:gd name="T10" fmla="*/ 94 w 329"/>
                    <a:gd name="T11" fmla="*/ 305 h 339"/>
                    <a:gd name="T12" fmla="*/ 41 w 329"/>
                    <a:gd name="T13" fmla="*/ 339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9" h="339">
                      <a:moveTo>
                        <a:pt x="41" y="339"/>
                      </a:moveTo>
                      <a:cubicBezTo>
                        <a:pt x="41" y="339"/>
                        <a:pt x="0" y="178"/>
                        <a:pt x="25" y="133"/>
                      </a:cubicBezTo>
                      <a:cubicBezTo>
                        <a:pt x="50" y="87"/>
                        <a:pt x="94" y="12"/>
                        <a:pt x="187" y="5"/>
                      </a:cubicBezTo>
                      <a:cubicBezTo>
                        <a:pt x="249" y="0"/>
                        <a:pt x="305" y="29"/>
                        <a:pt x="329" y="63"/>
                      </a:cubicBezTo>
                      <a:cubicBezTo>
                        <a:pt x="329" y="63"/>
                        <a:pt x="239" y="136"/>
                        <a:pt x="191" y="167"/>
                      </a:cubicBezTo>
                      <a:cubicBezTo>
                        <a:pt x="143" y="198"/>
                        <a:pt x="74" y="244"/>
                        <a:pt x="94" y="305"/>
                      </a:cubicBezTo>
                      <a:cubicBezTo>
                        <a:pt x="94" y="305"/>
                        <a:pt x="82" y="325"/>
                        <a:pt x="41" y="339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8" name="ïṧlíḑè"/>
                <p:cNvSpPr>
                  <a:spLocks/>
                </p:cNvSpPr>
                <p:nvPr/>
              </p:nvSpPr>
              <p:spPr bwMode="auto">
                <a:xfrm>
                  <a:off x="6406495" y="3305502"/>
                  <a:ext cx="59048" cy="163946"/>
                </a:xfrm>
                <a:custGeom>
                  <a:avLst/>
                  <a:gdLst>
                    <a:gd name="T0" fmla="*/ 6 w 36"/>
                    <a:gd name="T1" fmla="*/ 16 h 100"/>
                    <a:gd name="T2" fmla="*/ 21 w 36"/>
                    <a:gd name="T3" fmla="*/ 90 h 100"/>
                    <a:gd name="T4" fmla="*/ 36 w 36"/>
                    <a:gd name="T5" fmla="*/ 90 h 100"/>
                    <a:gd name="T6" fmla="*/ 18 w 36"/>
                    <a:gd name="T7" fmla="*/ 8 h 100"/>
                    <a:gd name="T8" fmla="*/ 6 w 36"/>
                    <a:gd name="T9" fmla="*/ 16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00">
                      <a:moveTo>
                        <a:pt x="6" y="16"/>
                      </a:moveTo>
                      <a:cubicBezTo>
                        <a:pt x="20" y="38"/>
                        <a:pt x="20" y="64"/>
                        <a:pt x="21" y="90"/>
                      </a:cubicBezTo>
                      <a:cubicBezTo>
                        <a:pt x="21" y="100"/>
                        <a:pt x="36" y="100"/>
                        <a:pt x="36" y="90"/>
                      </a:cubicBezTo>
                      <a:cubicBezTo>
                        <a:pt x="35" y="61"/>
                        <a:pt x="35" y="33"/>
                        <a:pt x="18" y="8"/>
                      </a:cubicBezTo>
                      <a:cubicBezTo>
                        <a:pt x="13" y="0"/>
                        <a:pt x="0" y="8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89" name="iŝ1iḓê"/>
                <p:cNvSpPr>
                  <a:spLocks/>
                </p:cNvSpPr>
                <p:nvPr/>
              </p:nvSpPr>
              <p:spPr bwMode="auto">
                <a:xfrm>
                  <a:off x="6464154" y="3305502"/>
                  <a:ext cx="47239" cy="124349"/>
                </a:xfrm>
                <a:custGeom>
                  <a:avLst/>
                  <a:gdLst>
                    <a:gd name="T0" fmla="*/ 5 w 29"/>
                    <a:gd name="T1" fmla="*/ 16 h 76"/>
                    <a:gd name="T2" fmla="*/ 14 w 29"/>
                    <a:gd name="T3" fmla="*/ 66 h 76"/>
                    <a:gd name="T4" fmla="*/ 29 w 29"/>
                    <a:gd name="T5" fmla="*/ 66 h 76"/>
                    <a:gd name="T6" fmla="*/ 17 w 29"/>
                    <a:gd name="T7" fmla="*/ 8 h 76"/>
                    <a:gd name="T8" fmla="*/ 5 w 29"/>
                    <a:gd name="T9" fmla="*/ 16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76">
                      <a:moveTo>
                        <a:pt x="5" y="16"/>
                      </a:moveTo>
                      <a:cubicBezTo>
                        <a:pt x="13" y="31"/>
                        <a:pt x="13" y="49"/>
                        <a:pt x="14" y="66"/>
                      </a:cubicBezTo>
                      <a:cubicBezTo>
                        <a:pt x="14" y="76"/>
                        <a:pt x="29" y="76"/>
                        <a:pt x="29" y="66"/>
                      </a:cubicBezTo>
                      <a:cubicBezTo>
                        <a:pt x="28" y="46"/>
                        <a:pt x="28" y="26"/>
                        <a:pt x="17" y="8"/>
                      </a:cubicBezTo>
                      <a:cubicBezTo>
                        <a:pt x="13" y="0"/>
                        <a:pt x="0" y="7"/>
                        <a:pt x="5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0" name="iṡḻïḓé"/>
                <p:cNvSpPr>
                  <a:spLocks/>
                </p:cNvSpPr>
                <p:nvPr/>
              </p:nvSpPr>
              <p:spPr bwMode="auto">
                <a:xfrm>
                  <a:off x="5754186" y="3556283"/>
                  <a:ext cx="125043" cy="136853"/>
                </a:xfrm>
                <a:custGeom>
                  <a:avLst/>
                  <a:gdLst>
                    <a:gd name="T0" fmla="*/ 5 w 76"/>
                    <a:gd name="T1" fmla="*/ 17 h 83"/>
                    <a:gd name="T2" fmla="*/ 58 w 76"/>
                    <a:gd name="T3" fmla="*/ 76 h 83"/>
                    <a:gd name="T4" fmla="*/ 68 w 76"/>
                    <a:gd name="T5" fmla="*/ 66 h 83"/>
                    <a:gd name="T6" fmla="*/ 17 w 76"/>
                    <a:gd name="T7" fmla="*/ 9 h 83"/>
                    <a:gd name="T8" fmla="*/ 5 w 76"/>
                    <a:gd name="T9" fmla="*/ 17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83">
                      <a:moveTo>
                        <a:pt x="5" y="17"/>
                      </a:moveTo>
                      <a:cubicBezTo>
                        <a:pt x="17" y="41"/>
                        <a:pt x="38" y="58"/>
                        <a:pt x="58" y="76"/>
                      </a:cubicBezTo>
                      <a:cubicBezTo>
                        <a:pt x="65" y="83"/>
                        <a:pt x="76" y="72"/>
                        <a:pt x="68" y="66"/>
                      </a:cubicBezTo>
                      <a:cubicBezTo>
                        <a:pt x="49" y="49"/>
                        <a:pt x="30" y="32"/>
                        <a:pt x="17" y="9"/>
                      </a:cubicBezTo>
                      <a:cubicBezTo>
                        <a:pt x="13" y="0"/>
                        <a:pt x="0" y="8"/>
                        <a:pt x="5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1" name="íşľîḓe"/>
                <p:cNvSpPr>
                  <a:spLocks/>
                </p:cNvSpPr>
                <p:nvPr/>
              </p:nvSpPr>
              <p:spPr bwMode="auto">
                <a:xfrm>
                  <a:off x="5720146" y="3604217"/>
                  <a:ext cx="85446" cy="95172"/>
                </a:xfrm>
                <a:custGeom>
                  <a:avLst/>
                  <a:gdLst>
                    <a:gd name="T0" fmla="*/ 6 w 52"/>
                    <a:gd name="T1" fmla="*/ 16 h 58"/>
                    <a:gd name="T2" fmla="*/ 36 w 52"/>
                    <a:gd name="T3" fmla="*/ 52 h 58"/>
                    <a:gd name="T4" fmla="*/ 44 w 52"/>
                    <a:gd name="T5" fmla="*/ 39 h 58"/>
                    <a:gd name="T6" fmla="*/ 18 w 52"/>
                    <a:gd name="T7" fmla="*/ 8 h 58"/>
                    <a:gd name="T8" fmla="*/ 6 w 52"/>
                    <a:gd name="T9" fmla="*/ 16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" h="58">
                      <a:moveTo>
                        <a:pt x="6" y="16"/>
                      </a:moveTo>
                      <a:cubicBezTo>
                        <a:pt x="14" y="29"/>
                        <a:pt x="23" y="43"/>
                        <a:pt x="36" y="52"/>
                      </a:cubicBezTo>
                      <a:cubicBezTo>
                        <a:pt x="44" y="58"/>
                        <a:pt x="52" y="45"/>
                        <a:pt x="44" y="39"/>
                      </a:cubicBezTo>
                      <a:cubicBezTo>
                        <a:pt x="33" y="32"/>
                        <a:pt x="26" y="19"/>
                        <a:pt x="18" y="8"/>
                      </a:cubicBezTo>
                      <a:cubicBezTo>
                        <a:pt x="13" y="0"/>
                        <a:pt x="0" y="8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2" name="išľïde"/>
                <p:cNvSpPr>
                  <a:spLocks/>
                </p:cNvSpPr>
                <p:nvPr/>
              </p:nvSpPr>
              <p:spPr bwMode="auto">
                <a:xfrm>
                  <a:off x="7001146" y="2876187"/>
                  <a:ext cx="109760" cy="67384"/>
                </a:xfrm>
                <a:custGeom>
                  <a:avLst/>
                  <a:gdLst>
                    <a:gd name="T0" fmla="*/ 8 w 67"/>
                    <a:gd name="T1" fmla="*/ 17 h 41"/>
                    <a:gd name="T2" fmla="*/ 54 w 67"/>
                    <a:gd name="T3" fmla="*/ 38 h 41"/>
                    <a:gd name="T4" fmla="*/ 58 w 67"/>
                    <a:gd name="T5" fmla="*/ 24 h 41"/>
                    <a:gd name="T6" fmla="*/ 16 w 67"/>
                    <a:gd name="T7" fmla="*/ 4 h 41"/>
                    <a:gd name="T8" fmla="*/ 8 w 67"/>
                    <a:gd name="T9" fmla="*/ 17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41">
                      <a:moveTo>
                        <a:pt x="8" y="17"/>
                      </a:moveTo>
                      <a:cubicBezTo>
                        <a:pt x="23" y="26"/>
                        <a:pt x="38" y="34"/>
                        <a:pt x="54" y="38"/>
                      </a:cubicBezTo>
                      <a:cubicBezTo>
                        <a:pt x="63" y="41"/>
                        <a:pt x="67" y="26"/>
                        <a:pt x="58" y="24"/>
                      </a:cubicBezTo>
                      <a:cubicBezTo>
                        <a:pt x="43" y="20"/>
                        <a:pt x="29" y="12"/>
                        <a:pt x="16" y="4"/>
                      </a:cubicBezTo>
                      <a:cubicBezTo>
                        <a:pt x="7" y="0"/>
                        <a:pt x="0" y="13"/>
                        <a:pt x="8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3" name="ïšlïḍe"/>
                <p:cNvSpPr>
                  <a:spLocks/>
                </p:cNvSpPr>
                <p:nvPr/>
              </p:nvSpPr>
              <p:spPr bwMode="auto">
                <a:xfrm>
                  <a:off x="6987947" y="2932456"/>
                  <a:ext cx="90309" cy="49323"/>
                </a:xfrm>
                <a:custGeom>
                  <a:avLst/>
                  <a:gdLst>
                    <a:gd name="T0" fmla="*/ 8 w 55"/>
                    <a:gd name="T1" fmla="*/ 17 h 30"/>
                    <a:gd name="T2" fmla="*/ 42 w 55"/>
                    <a:gd name="T3" fmla="*/ 28 h 30"/>
                    <a:gd name="T4" fmla="*/ 46 w 55"/>
                    <a:gd name="T5" fmla="*/ 14 h 30"/>
                    <a:gd name="T6" fmla="*/ 16 w 55"/>
                    <a:gd name="T7" fmla="*/ 4 h 30"/>
                    <a:gd name="T8" fmla="*/ 8 w 55"/>
                    <a:gd name="T9" fmla="*/ 17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30">
                      <a:moveTo>
                        <a:pt x="8" y="17"/>
                      </a:moveTo>
                      <a:cubicBezTo>
                        <a:pt x="19" y="23"/>
                        <a:pt x="30" y="26"/>
                        <a:pt x="42" y="28"/>
                      </a:cubicBezTo>
                      <a:cubicBezTo>
                        <a:pt x="51" y="30"/>
                        <a:pt x="55" y="15"/>
                        <a:pt x="46" y="14"/>
                      </a:cubicBezTo>
                      <a:cubicBezTo>
                        <a:pt x="36" y="12"/>
                        <a:pt x="25" y="10"/>
                        <a:pt x="16" y="4"/>
                      </a:cubicBezTo>
                      <a:cubicBezTo>
                        <a:pt x="7" y="0"/>
                        <a:pt x="0" y="13"/>
                        <a:pt x="8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4" name="íṧļîdè"/>
                <p:cNvSpPr>
                  <a:spLocks/>
                </p:cNvSpPr>
                <p:nvPr/>
              </p:nvSpPr>
              <p:spPr bwMode="auto">
                <a:xfrm>
                  <a:off x="7521465" y="2471186"/>
                  <a:ext cx="47933" cy="118096"/>
                </a:xfrm>
                <a:custGeom>
                  <a:avLst/>
                  <a:gdLst>
                    <a:gd name="T0" fmla="*/ 5 w 29"/>
                    <a:gd name="T1" fmla="*/ 16 h 72"/>
                    <a:gd name="T2" fmla="*/ 14 w 29"/>
                    <a:gd name="T3" fmla="*/ 62 h 72"/>
                    <a:gd name="T4" fmla="*/ 29 w 29"/>
                    <a:gd name="T5" fmla="*/ 62 h 72"/>
                    <a:gd name="T6" fmla="*/ 17 w 29"/>
                    <a:gd name="T7" fmla="*/ 8 h 72"/>
                    <a:gd name="T8" fmla="*/ 5 w 29"/>
                    <a:gd name="T9" fmla="*/ 16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72">
                      <a:moveTo>
                        <a:pt x="5" y="16"/>
                      </a:moveTo>
                      <a:cubicBezTo>
                        <a:pt x="12" y="30"/>
                        <a:pt x="13" y="46"/>
                        <a:pt x="14" y="62"/>
                      </a:cubicBezTo>
                      <a:cubicBezTo>
                        <a:pt x="14" y="72"/>
                        <a:pt x="29" y="72"/>
                        <a:pt x="29" y="62"/>
                      </a:cubicBezTo>
                      <a:cubicBezTo>
                        <a:pt x="28" y="43"/>
                        <a:pt x="26" y="25"/>
                        <a:pt x="17" y="8"/>
                      </a:cubicBezTo>
                      <a:cubicBezTo>
                        <a:pt x="13" y="0"/>
                        <a:pt x="0" y="7"/>
                        <a:pt x="5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5" name="iṥļïḋê"/>
                <p:cNvSpPr>
                  <a:spLocks/>
                </p:cNvSpPr>
                <p:nvPr/>
              </p:nvSpPr>
              <p:spPr bwMode="auto">
                <a:xfrm>
                  <a:off x="7577039" y="2455903"/>
                  <a:ext cx="44460" cy="110455"/>
                </a:xfrm>
                <a:custGeom>
                  <a:avLst/>
                  <a:gdLst>
                    <a:gd name="T0" fmla="*/ 4 w 27"/>
                    <a:gd name="T1" fmla="*/ 13 h 67"/>
                    <a:gd name="T2" fmla="*/ 12 w 27"/>
                    <a:gd name="T3" fmla="*/ 57 h 67"/>
                    <a:gd name="T4" fmla="*/ 27 w 27"/>
                    <a:gd name="T5" fmla="*/ 57 h 67"/>
                    <a:gd name="T6" fmla="*/ 18 w 27"/>
                    <a:gd name="T7" fmla="*/ 9 h 67"/>
                    <a:gd name="T8" fmla="*/ 4 w 27"/>
                    <a:gd name="T9" fmla="*/ 1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67">
                      <a:moveTo>
                        <a:pt x="4" y="13"/>
                      </a:moveTo>
                      <a:cubicBezTo>
                        <a:pt x="9" y="27"/>
                        <a:pt x="11" y="42"/>
                        <a:pt x="12" y="57"/>
                      </a:cubicBezTo>
                      <a:cubicBezTo>
                        <a:pt x="12" y="67"/>
                        <a:pt x="27" y="67"/>
                        <a:pt x="27" y="57"/>
                      </a:cubicBezTo>
                      <a:cubicBezTo>
                        <a:pt x="26" y="40"/>
                        <a:pt x="24" y="24"/>
                        <a:pt x="18" y="9"/>
                      </a:cubicBezTo>
                      <a:cubicBezTo>
                        <a:pt x="15" y="0"/>
                        <a:pt x="0" y="4"/>
                        <a:pt x="4" y="1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6" name="îsḻíḋè"/>
                <p:cNvSpPr>
                  <a:spLocks/>
                </p:cNvSpPr>
                <p:nvPr/>
              </p:nvSpPr>
              <p:spPr bwMode="auto">
                <a:xfrm>
                  <a:off x="6335637" y="2555937"/>
                  <a:ext cx="277874" cy="187565"/>
                </a:xfrm>
                <a:custGeom>
                  <a:avLst/>
                  <a:gdLst>
                    <a:gd name="T0" fmla="*/ 39 w 169"/>
                    <a:gd name="T1" fmla="*/ 48 h 114"/>
                    <a:gd name="T2" fmla="*/ 85 w 169"/>
                    <a:gd name="T3" fmla="*/ 51 h 114"/>
                    <a:gd name="T4" fmla="*/ 135 w 169"/>
                    <a:gd name="T5" fmla="*/ 5 h 114"/>
                    <a:gd name="T6" fmla="*/ 169 w 169"/>
                    <a:gd name="T7" fmla="*/ 32 h 114"/>
                    <a:gd name="T8" fmla="*/ 75 w 169"/>
                    <a:gd name="T9" fmla="*/ 103 h 114"/>
                    <a:gd name="T10" fmla="*/ 57 w 169"/>
                    <a:gd name="T11" fmla="*/ 101 h 114"/>
                    <a:gd name="T12" fmla="*/ 46 w 169"/>
                    <a:gd name="T13" fmla="*/ 108 h 114"/>
                    <a:gd name="T14" fmla="*/ 6 w 169"/>
                    <a:gd name="T15" fmla="*/ 106 h 114"/>
                    <a:gd name="T16" fmla="*/ 9 w 169"/>
                    <a:gd name="T17" fmla="*/ 53 h 114"/>
                    <a:gd name="T18" fmla="*/ 39 w 169"/>
                    <a:gd name="T19" fmla="*/ 48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9" h="114">
                      <a:moveTo>
                        <a:pt x="39" y="48"/>
                      </a:moveTo>
                      <a:cubicBezTo>
                        <a:pt x="39" y="48"/>
                        <a:pt x="73" y="53"/>
                        <a:pt x="85" y="51"/>
                      </a:cubicBezTo>
                      <a:cubicBezTo>
                        <a:pt x="98" y="48"/>
                        <a:pt x="128" y="10"/>
                        <a:pt x="135" y="5"/>
                      </a:cubicBezTo>
                      <a:cubicBezTo>
                        <a:pt x="143" y="0"/>
                        <a:pt x="169" y="32"/>
                        <a:pt x="169" y="32"/>
                      </a:cubicBezTo>
                      <a:cubicBezTo>
                        <a:pt x="169" y="32"/>
                        <a:pt x="91" y="96"/>
                        <a:pt x="75" y="103"/>
                      </a:cubicBezTo>
                      <a:cubicBezTo>
                        <a:pt x="57" y="101"/>
                        <a:pt x="57" y="101"/>
                        <a:pt x="57" y="101"/>
                      </a:cubicBezTo>
                      <a:cubicBezTo>
                        <a:pt x="46" y="108"/>
                        <a:pt x="46" y="108"/>
                        <a:pt x="46" y="108"/>
                      </a:cubicBezTo>
                      <a:cubicBezTo>
                        <a:pt x="46" y="108"/>
                        <a:pt x="12" y="114"/>
                        <a:pt x="6" y="106"/>
                      </a:cubicBezTo>
                      <a:cubicBezTo>
                        <a:pt x="0" y="97"/>
                        <a:pt x="9" y="53"/>
                        <a:pt x="9" y="53"/>
                      </a:cubicBezTo>
                      <a:cubicBezTo>
                        <a:pt x="9" y="53"/>
                        <a:pt x="28" y="47"/>
                        <a:pt x="39" y="4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7" name="ïsḻidé"/>
                <p:cNvSpPr>
                  <a:spLocks/>
                </p:cNvSpPr>
                <p:nvPr/>
              </p:nvSpPr>
              <p:spPr bwMode="auto">
                <a:xfrm>
                  <a:off x="5644426" y="2377403"/>
                  <a:ext cx="771795" cy="288989"/>
                </a:xfrm>
                <a:custGeom>
                  <a:avLst/>
                  <a:gdLst>
                    <a:gd name="T0" fmla="*/ 161 w 470"/>
                    <a:gd name="T1" fmla="*/ 119 h 176"/>
                    <a:gd name="T2" fmla="*/ 362 w 470"/>
                    <a:gd name="T3" fmla="*/ 14 h 176"/>
                    <a:gd name="T4" fmla="*/ 470 w 470"/>
                    <a:gd name="T5" fmla="*/ 157 h 176"/>
                    <a:gd name="T6" fmla="*/ 428 w 470"/>
                    <a:gd name="T7" fmla="*/ 173 h 176"/>
                    <a:gd name="T8" fmla="*/ 360 w 470"/>
                    <a:gd name="T9" fmla="*/ 52 h 176"/>
                    <a:gd name="T10" fmla="*/ 169 w 470"/>
                    <a:gd name="T11" fmla="*/ 157 h 176"/>
                    <a:gd name="T12" fmla="*/ 161 w 470"/>
                    <a:gd name="T13" fmla="*/ 119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0" h="176">
                      <a:moveTo>
                        <a:pt x="161" y="119"/>
                      </a:moveTo>
                      <a:cubicBezTo>
                        <a:pt x="161" y="119"/>
                        <a:pt x="287" y="0"/>
                        <a:pt x="362" y="14"/>
                      </a:cubicBezTo>
                      <a:cubicBezTo>
                        <a:pt x="437" y="27"/>
                        <a:pt x="461" y="111"/>
                        <a:pt x="470" y="157"/>
                      </a:cubicBezTo>
                      <a:cubicBezTo>
                        <a:pt x="470" y="157"/>
                        <a:pt x="442" y="176"/>
                        <a:pt x="428" y="173"/>
                      </a:cubicBezTo>
                      <a:cubicBezTo>
                        <a:pt x="428" y="173"/>
                        <a:pt x="414" y="48"/>
                        <a:pt x="360" y="52"/>
                      </a:cubicBezTo>
                      <a:cubicBezTo>
                        <a:pt x="305" y="57"/>
                        <a:pt x="180" y="151"/>
                        <a:pt x="169" y="157"/>
                      </a:cubicBezTo>
                      <a:cubicBezTo>
                        <a:pt x="158" y="164"/>
                        <a:pt x="0" y="139"/>
                        <a:pt x="161" y="119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8" name="iśļïḋê"/>
                <p:cNvSpPr>
                  <a:spLocks/>
                </p:cNvSpPr>
                <p:nvPr/>
              </p:nvSpPr>
              <p:spPr bwMode="auto">
                <a:xfrm>
                  <a:off x="6437756" y="2689317"/>
                  <a:ext cx="248003" cy="336922"/>
                </a:xfrm>
                <a:custGeom>
                  <a:avLst/>
                  <a:gdLst>
                    <a:gd name="T0" fmla="*/ 43 w 151"/>
                    <a:gd name="T1" fmla="*/ 126 h 205"/>
                    <a:gd name="T2" fmla="*/ 82 w 151"/>
                    <a:gd name="T3" fmla="*/ 103 h 205"/>
                    <a:gd name="T4" fmla="*/ 87 w 151"/>
                    <a:gd name="T5" fmla="*/ 24 h 205"/>
                    <a:gd name="T6" fmla="*/ 143 w 151"/>
                    <a:gd name="T7" fmla="*/ 15 h 205"/>
                    <a:gd name="T8" fmla="*/ 113 w 151"/>
                    <a:gd name="T9" fmla="*/ 156 h 205"/>
                    <a:gd name="T10" fmla="*/ 97 w 151"/>
                    <a:gd name="T11" fmla="*/ 155 h 205"/>
                    <a:gd name="T12" fmla="*/ 95 w 151"/>
                    <a:gd name="T13" fmla="*/ 183 h 205"/>
                    <a:gd name="T14" fmla="*/ 38 w 151"/>
                    <a:gd name="T15" fmla="*/ 205 h 205"/>
                    <a:gd name="T16" fmla="*/ 6 w 151"/>
                    <a:gd name="T17" fmla="*/ 153 h 205"/>
                    <a:gd name="T18" fmla="*/ 43 w 151"/>
                    <a:gd name="T19" fmla="*/ 126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1" h="205">
                      <a:moveTo>
                        <a:pt x="43" y="126"/>
                      </a:moveTo>
                      <a:cubicBezTo>
                        <a:pt x="43" y="126"/>
                        <a:pt x="74" y="117"/>
                        <a:pt x="82" y="103"/>
                      </a:cubicBezTo>
                      <a:cubicBezTo>
                        <a:pt x="90" y="89"/>
                        <a:pt x="97" y="41"/>
                        <a:pt x="87" y="24"/>
                      </a:cubicBezTo>
                      <a:cubicBezTo>
                        <a:pt x="87" y="24"/>
                        <a:pt x="130" y="0"/>
                        <a:pt x="143" y="15"/>
                      </a:cubicBezTo>
                      <a:cubicBezTo>
                        <a:pt x="143" y="15"/>
                        <a:pt x="151" y="126"/>
                        <a:pt x="113" y="156"/>
                      </a:cubicBezTo>
                      <a:cubicBezTo>
                        <a:pt x="97" y="155"/>
                        <a:pt x="97" y="155"/>
                        <a:pt x="97" y="155"/>
                      </a:cubicBezTo>
                      <a:cubicBezTo>
                        <a:pt x="97" y="155"/>
                        <a:pt x="106" y="177"/>
                        <a:pt x="95" y="183"/>
                      </a:cubicBezTo>
                      <a:cubicBezTo>
                        <a:pt x="84" y="190"/>
                        <a:pt x="41" y="205"/>
                        <a:pt x="38" y="205"/>
                      </a:cubicBezTo>
                      <a:cubicBezTo>
                        <a:pt x="38" y="205"/>
                        <a:pt x="13" y="166"/>
                        <a:pt x="6" y="153"/>
                      </a:cubicBezTo>
                      <a:cubicBezTo>
                        <a:pt x="0" y="141"/>
                        <a:pt x="43" y="126"/>
                        <a:pt x="43" y="126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99" name="î$1îḑê"/>
                <p:cNvSpPr>
                  <a:spLocks/>
                </p:cNvSpPr>
                <p:nvPr/>
              </p:nvSpPr>
              <p:spPr bwMode="auto">
                <a:xfrm>
                  <a:off x="5558980" y="2546212"/>
                  <a:ext cx="948940" cy="409169"/>
                </a:xfrm>
                <a:custGeom>
                  <a:avLst/>
                  <a:gdLst>
                    <a:gd name="T0" fmla="*/ 176 w 578"/>
                    <a:gd name="T1" fmla="*/ 40 h 249"/>
                    <a:gd name="T2" fmla="*/ 578 w 578"/>
                    <a:gd name="T3" fmla="*/ 213 h 249"/>
                    <a:gd name="T4" fmla="*/ 545 w 578"/>
                    <a:gd name="T5" fmla="*/ 249 h 249"/>
                    <a:gd name="T6" fmla="*/ 161 w 578"/>
                    <a:gd name="T7" fmla="*/ 88 h 249"/>
                    <a:gd name="T8" fmla="*/ 34 w 578"/>
                    <a:gd name="T9" fmla="*/ 82 h 249"/>
                    <a:gd name="T10" fmla="*/ 176 w 578"/>
                    <a:gd name="T11" fmla="*/ 40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78" h="249">
                      <a:moveTo>
                        <a:pt x="176" y="40"/>
                      </a:moveTo>
                      <a:cubicBezTo>
                        <a:pt x="176" y="40"/>
                        <a:pt x="473" y="12"/>
                        <a:pt x="578" y="213"/>
                      </a:cubicBezTo>
                      <a:cubicBezTo>
                        <a:pt x="578" y="213"/>
                        <a:pt x="551" y="239"/>
                        <a:pt x="545" y="249"/>
                      </a:cubicBezTo>
                      <a:cubicBezTo>
                        <a:pt x="545" y="249"/>
                        <a:pt x="478" y="50"/>
                        <a:pt x="161" y="88"/>
                      </a:cubicBezTo>
                      <a:cubicBezTo>
                        <a:pt x="153" y="86"/>
                        <a:pt x="57" y="139"/>
                        <a:pt x="34" y="82"/>
                      </a:cubicBezTo>
                      <a:cubicBezTo>
                        <a:pt x="0" y="0"/>
                        <a:pt x="176" y="40"/>
                        <a:pt x="176" y="40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0" name="iṣḻïḑe"/>
                <p:cNvSpPr>
                  <a:spLocks/>
                </p:cNvSpPr>
                <p:nvPr/>
              </p:nvSpPr>
              <p:spPr bwMode="auto">
                <a:xfrm>
                  <a:off x="5991074" y="1477092"/>
                  <a:ext cx="390413" cy="607849"/>
                </a:xfrm>
                <a:custGeom>
                  <a:avLst/>
                  <a:gdLst>
                    <a:gd name="T0" fmla="*/ 231 w 238"/>
                    <a:gd name="T1" fmla="*/ 325 h 370"/>
                    <a:gd name="T2" fmla="*/ 222 w 238"/>
                    <a:gd name="T3" fmla="*/ 281 h 370"/>
                    <a:gd name="T4" fmla="*/ 96 w 238"/>
                    <a:gd name="T5" fmla="*/ 258 h 370"/>
                    <a:gd name="T6" fmla="*/ 207 w 238"/>
                    <a:gd name="T7" fmla="*/ 227 h 370"/>
                    <a:gd name="T8" fmla="*/ 203 w 238"/>
                    <a:gd name="T9" fmla="*/ 211 h 370"/>
                    <a:gd name="T10" fmla="*/ 216 w 238"/>
                    <a:gd name="T11" fmla="*/ 184 h 370"/>
                    <a:gd name="T12" fmla="*/ 190 w 238"/>
                    <a:gd name="T13" fmla="*/ 170 h 370"/>
                    <a:gd name="T14" fmla="*/ 189 w 238"/>
                    <a:gd name="T15" fmla="*/ 166 h 370"/>
                    <a:gd name="T16" fmla="*/ 189 w 238"/>
                    <a:gd name="T17" fmla="*/ 166 h 370"/>
                    <a:gd name="T18" fmla="*/ 168 w 238"/>
                    <a:gd name="T19" fmla="*/ 98 h 370"/>
                    <a:gd name="T20" fmla="*/ 7 w 238"/>
                    <a:gd name="T21" fmla="*/ 181 h 370"/>
                    <a:gd name="T22" fmla="*/ 73 w 238"/>
                    <a:gd name="T23" fmla="*/ 339 h 370"/>
                    <a:gd name="T24" fmla="*/ 231 w 238"/>
                    <a:gd name="T25" fmla="*/ 325 h 3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8" h="370">
                      <a:moveTo>
                        <a:pt x="231" y="325"/>
                      </a:moveTo>
                      <a:cubicBezTo>
                        <a:pt x="231" y="316"/>
                        <a:pt x="227" y="300"/>
                        <a:pt x="222" y="281"/>
                      </a:cubicBezTo>
                      <a:cubicBezTo>
                        <a:pt x="140" y="369"/>
                        <a:pt x="96" y="258"/>
                        <a:pt x="96" y="258"/>
                      </a:cubicBezTo>
                      <a:cubicBezTo>
                        <a:pt x="106" y="257"/>
                        <a:pt x="177" y="236"/>
                        <a:pt x="207" y="227"/>
                      </a:cubicBezTo>
                      <a:cubicBezTo>
                        <a:pt x="206" y="221"/>
                        <a:pt x="204" y="216"/>
                        <a:pt x="203" y="211"/>
                      </a:cubicBezTo>
                      <a:cubicBezTo>
                        <a:pt x="231" y="212"/>
                        <a:pt x="238" y="174"/>
                        <a:pt x="216" y="184"/>
                      </a:cubicBezTo>
                      <a:cubicBezTo>
                        <a:pt x="201" y="191"/>
                        <a:pt x="193" y="178"/>
                        <a:pt x="190" y="170"/>
                      </a:cubicBezTo>
                      <a:cubicBezTo>
                        <a:pt x="190" y="169"/>
                        <a:pt x="189" y="167"/>
                        <a:pt x="189" y="166"/>
                      </a:cubicBezTo>
                      <a:cubicBezTo>
                        <a:pt x="189" y="166"/>
                        <a:pt x="189" y="166"/>
                        <a:pt x="189" y="166"/>
                      </a:cubicBezTo>
                      <a:cubicBezTo>
                        <a:pt x="177" y="127"/>
                        <a:pt x="168" y="98"/>
                        <a:pt x="168" y="98"/>
                      </a:cubicBezTo>
                      <a:cubicBezTo>
                        <a:pt x="53" y="0"/>
                        <a:pt x="0" y="162"/>
                        <a:pt x="7" y="181"/>
                      </a:cubicBezTo>
                      <a:cubicBezTo>
                        <a:pt x="13" y="201"/>
                        <a:pt x="43" y="309"/>
                        <a:pt x="73" y="339"/>
                      </a:cubicBezTo>
                      <a:cubicBezTo>
                        <a:pt x="103" y="370"/>
                        <a:pt x="235" y="366"/>
                        <a:pt x="231" y="325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1" name="îṡļîdê"/>
                <p:cNvSpPr>
                  <a:spLocks/>
                </p:cNvSpPr>
                <p:nvPr/>
              </p:nvSpPr>
              <p:spPr bwMode="auto">
                <a:xfrm>
                  <a:off x="5808371" y="1416654"/>
                  <a:ext cx="522403" cy="536991"/>
                </a:xfrm>
                <a:custGeom>
                  <a:avLst/>
                  <a:gdLst>
                    <a:gd name="T0" fmla="*/ 155 w 318"/>
                    <a:gd name="T1" fmla="*/ 293 h 327"/>
                    <a:gd name="T2" fmla="*/ 127 w 318"/>
                    <a:gd name="T3" fmla="*/ 175 h 327"/>
                    <a:gd name="T4" fmla="*/ 231 w 318"/>
                    <a:gd name="T5" fmla="*/ 154 h 327"/>
                    <a:gd name="T6" fmla="*/ 201 w 318"/>
                    <a:gd name="T7" fmla="*/ 142 h 327"/>
                    <a:gd name="T8" fmla="*/ 309 w 318"/>
                    <a:gd name="T9" fmla="*/ 124 h 327"/>
                    <a:gd name="T10" fmla="*/ 290 w 318"/>
                    <a:gd name="T11" fmla="*/ 129 h 327"/>
                    <a:gd name="T12" fmla="*/ 262 w 318"/>
                    <a:gd name="T13" fmla="*/ 11 h 327"/>
                    <a:gd name="T14" fmla="*/ 245 w 318"/>
                    <a:gd name="T15" fmla="*/ 58 h 327"/>
                    <a:gd name="T16" fmla="*/ 168 w 318"/>
                    <a:gd name="T17" fmla="*/ 8 h 327"/>
                    <a:gd name="T18" fmla="*/ 162 w 318"/>
                    <a:gd name="T19" fmla="*/ 56 h 327"/>
                    <a:gd name="T20" fmla="*/ 50 w 318"/>
                    <a:gd name="T21" fmla="*/ 118 h 327"/>
                    <a:gd name="T22" fmla="*/ 3 w 318"/>
                    <a:gd name="T23" fmla="*/ 134 h 327"/>
                    <a:gd name="T24" fmla="*/ 31 w 318"/>
                    <a:gd name="T25" fmla="*/ 140 h 327"/>
                    <a:gd name="T26" fmla="*/ 15 w 318"/>
                    <a:gd name="T27" fmla="*/ 168 h 327"/>
                    <a:gd name="T28" fmla="*/ 32 w 318"/>
                    <a:gd name="T29" fmla="*/ 158 h 327"/>
                    <a:gd name="T30" fmla="*/ 93 w 318"/>
                    <a:gd name="T31" fmla="*/ 266 h 327"/>
                    <a:gd name="T32" fmla="*/ 85 w 318"/>
                    <a:gd name="T33" fmla="*/ 300 h 327"/>
                    <a:gd name="T34" fmla="*/ 102 w 318"/>
                    <a:gd name="T35" fmla="*/ 291 h 327"/>
                    <a:gd name="T36" fmla="*/ 111 w 318"/>
                    <a:gd name="T37" fmla="*/ 317 h 327"/>
                    <a:gd name="T38" fmla="*/ 155 w 318"/>
                    <a:gd name="T39" fmla="*/ 293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18" h="327">
                      <a:moveTo>
                        <a:pt x="155" y="293"/>
                      </a:moveTo>
                      <a:cubicBezTo>
                        <a:pt x="155" y="293"/>
                        <a:pt x="196" y="217"/>
                        <a:pt x="127" y="175"/>
                      </a:cubicBezTo>
                      <a:cubicBezTo>
                        <a:pt x="127" y="175"/>
                        <a:pt x="249" y="167"/>
                        <a:pt x="231" y="154"/>
                      </a:cubicBezTo>
                      <a:cubicBezTo>
                        <a:pt x="215" y="142"/>
                        <a:pt x="201" y="142"/>
                        <a:pt x="201" y="142"/>
                      </a:cubicBezTo>
                      <a:cubicBezTo>
                        <a:pt x="201" y="142"/>
                        <a:pt x="301" y="156"/>
                        <a:pt x="309" y="124"/>
                      </a:cubicBezTo>
                      <a:cubicBezTo>
                        <a:pt x="318" y="90"/>
                        <a:pt x="290" y="129"/>
                        <a:pt x="290" y="129"/>
                      </a:cubicBezTo>
                      <a:cubicBezTo>
                        <a:pt x="290" y="129"/>
                        <a:pt x="309" y="19"/>
                        <a:pt x="262" y="11"/>
                      </a:cubicBezTo>
                      <a:cubicBezTo>
                        <a:pt x="215" y="4"/>
                        <a:pt x="245" y="58"/>
                        <a:pt x="245" y="58"/>
                      </a:cubicBezTo>
                      <a:cubicBezTo>
                        <a:pt x="245" y="58"/>
                        <a:pt x="223" y="16"/>
                        <a:pt x="168" y="8"/>
                      </a:cubicBezTo>
                      <a:cubicBezTo>
                        <a:pt x="113" y="0"/>
                        <a:pt x="130" y="46"/>
                        <a:pt x="162" y="56"/>
                      </a:cubicBezTo>
                      <a:cubicBezTo>
                        <a:pt x="162" y="56"/>
                        <a:pt x="77" y="67"/>
                        <a:pt x="50" y="118"/>
                      </a:cubicBezTo>
                      <a:cubicBezTo>
                        <a:pt x="50" y="118"/>
                        <a:pt x="6" y="110"/>
                        <a:pt x="3" y="134"/>
                      </a:cubicBezTo>
                      <a:cubicBezTo>
                        <a:pt x="0" y="158"/>
                        <a:pt x="31" y="140"/>
                        <a:pt x="31" y="140"/>
                      </a:cubicBezTo>
                      <a:cubicBezTo>
                        <a:pt x="31" y="140"/>
                        <a:pt x="2" y="161"/>
                        <a:pt x="15" y="168"/>
                      </a:cubicBezTo>
                      <a:cubicBezTo>
                        <a:pt x="27" y="176"/>
                        <a:pt x="32" y="158"/>
                        <a:pt x="32" y="158"/>
                      </a:cubicBezTo>
                      <a:cubicBezTo>
                        <a:pt x="32" y="158"/>
                        <a:pt x="26" y="249"/>
                        <a:pt x="93" y="266"/>
                      </a:cubicBezTo>
                      <a:cubicBezTo>
                        <a:pt x="93" y="266"/>
                        <a:pt x="76" y="295"/>
                        <a:pt x="85" y="300"/>
                      </a:cubicBezTo>
                      <a:cubicBezTo>
                        <a:pt x="94" y="306"/>
                        <a:pt x="102" y="291"/>
                        <a:pt x="102" y="291"/>
                      </a:cubicBezTo>
                      <a:cubicBezTo>
                        <a:pt x="102" y="291"/>
                        <a:pt x="92" y="327"/>
                        <a:pt x="111" y="317"/>
                      </a:cubicBezTo>
                      <a:cubicBezTo>
                        <a:pt x="129" y="308"/>
                        <a:pt x="149" y="308"/>
                        <a:pt x="155" y="293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2" name="iṩļïḋe"/>
                <p:cNvSpPr>
                  <a:spLocks/>
                </p:cNvSpPr>
                <p:nvPr/>
              </p:nvSpPr>
              <p:spPr bwMode="auto">
                <a:xfrm>
                  <a:off x="6171692" y="1915438"/>
                  <a:ext cx="141021" cy="103508"/>
                </a:xfrm>
                <a:custGeom>
                  <a:avLst/>
                  <a:gdLst>
                    <a:gd name="T0" fmla="*/ 0 w 86"/>
                    <a:gd name="T1" fmla="*/ 16 h 63"/>
                    <a:gd name="T2" fmla="*/ 86 w 86"/>
                    <a:gd name="T3" fmla="*/ 36 h 63"/>
                    <a:gd name="T4" fmla="*/ 0 w 86"/>
                    <a:gd name="T5" fmla="*/ 16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6" h="63">
                      <a:moveTo>
                        <a:pt x="0" y="16"/>
                      </a:moveTo>
                      <a:cubicBezTo>
                        <a:pt x="16" y="38"/>
                        <a:pt x="45" y="63"/>
                        <a:pt x="86" y="36"/>
                      </a:cubicBezTo>
                      <a:cubicBezTo>
                        <a:pt x="66" y="0"/>
                        <a:pt x="23" y="8"/>
                        <a:pt x="0" y="16"/>
                      </a:cubicBezTo>
                    </a:path>
                  </a:pathLst>
                </a:custGeom>
                <a:solidFill>
                  <a:srgbClr val="DA908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3" name="i$ļïḓé"/>
                <p:cNvSpPr>
                  <a:spLocks/>
                </p:cNvSpPr>
                <p:nvPr/>
              </p:nvSpPr>
              <p:spPr bwMode="auto">
                <a:xfrm>
                  <a:off x="6148767" y="1850137"/>
                  <a:ext cx="207016" cy="125043"/>
                </a:xfrm>
                <a:custGeom>
                  <a:avLst/>
                  <a:gdLst>
                    <a:gd name="T0" fmla="*/ 111 w 126"/>
                    <a:gd name="T1" fmla="*/ 0 h 76"/>
                    <a:gd name="T2" fmla="*/ 0 w 126"/>
                    <a:gd name="T3" fmla="*/ 31 h 76"/>
                    <a:gd name="T4" fmla="*/ 14 w 126"/>
                    <a:gd name="T5" fmla="*/ 56 h 76"/>
                    <a:gd name="T6" fmla="*/ 100 w 126"/>
                    <a:gd name="T7" fmla="*/ 76 h 76"/>
                    <a:gd name="T8" fmla="*/ 126 w 126"/>
                    <a:gd name="T9" fmla="*/ 54 h 76"/>
                    <a:gd name="T10" fmla="*/ 111 w 126"/>
                    <a:gd name="T11" fmla="*/ 0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6" h="76">
                      <a:moveTo>
                        <a:pt x="111" y="0"/>
                      </a:moveTo>
                      <a:cubicBezTo>
                        <a:pt x="81" y="9"/>
                        <a:pt x="10" y="30"/>
                        <a:pt x="0" y="31"/>
                      </a:cubicBezTo>
                      <a:cubicBezTo>
                        <a:pt x="0" y="31"/>
                        <a:pt x="5" y="43"/>
                        <a:pt x="14" y="56"/>
                      </a:cubicBezTo>
                      <a:cubicBezTo>
                        <a:pt x="37" y="48"/>
                        <a:pt x="80" y="40"/>
                        <a:pt x="100" y="76"/>
                      </a:cubicBezTo>
                      <a:cubicBezTo>
                        <a:pt x="108" y="71"/>
                        <a:pt x="117" y="64"/>
                        <a:pt x="126" y="54"/>
                      </a:cubicBezTo>
                      <a:cubicBezTo>
                        <a:pt x="122" y="38"/>
                        <a:pt x="117" y="19"/>
                        <a:pt x="111" y="0"/>
                      </a:cubicBezTo>
                    </a:path>
                  </a:pathLst>
                </a:custGeom>
                <a:solidFill>
                  <a:srgbClr val="7534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4" name="ï$ľîde"/>
                <p:cNvSpPr>
                  <a:spLocks/>
                </p:cNvSpPr>
                <p:nvPr/>
              </p:nvSpPr>
              <p:spPr bwMode="auto">
                <a:xfrm>
                  <a:off x="6218930" y="1736904"/>
                  <a:ext cx="39597" cy="63911"/>
                </a:xfrm>
                <a:custGeom>
                  <a:avLst/>
                  <a:gdLst>
                    <a:gd name="T0" fmla="*/ 21 w 24"/>
                    <a:gd name="T1" fmla="*/ 17 h 39"/>
                    <a:gd name="T2" fmla="*/ 17 w 24"/>
                    <a:gd name="T3" fmla="*/ 37 h 39"/>
                    <a:gd name="T4" fmla="*/ 3 w 24"/>
                    <a:gd name="T5" fmla="*/ 22 h 39"/>
                    <a:gd name="T6" fmla="*/ 7 w 24"/>
                    <a:gd name="T7" fmla="*/ 1 h 39"/>
                    <a:gd name="T8" fmla="*/ 21 w 24"/>
                    <a:gd name="T9" fmla="*/ 17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39">
                      <a:moveTo>
                        <a:pt x="21" y="17"/>
                      </a:moveTo>
                      <a:cubicBezTo>
                        <a:pt x="24" y="27"/>
                        <a:pt x="22" y="36"/>
                        <a:pt x="17" y="37"/>
                      </a:cubicBezTo>
                      <a:cubicBezTo>
                        <a:pt x="12" y="39"/>
                        <a:pt x="6" y="32"/>
                        <a:pt x="3" y="22"/>
                      </a:cubicBezTo>
                      <a:cubicBezTo>
                        <a:pt x="0" y="11"/>
                        <a:pt x="2" y="2"/>
                        <a:pt x="7" y="1"/>
                      </a:cubicBezTo>
                      <a:cubicBezTo>
                        <a:pt x="12" y="0"/>
                        <a:pt x="18" y="7"/>
                        <a:pt x="21" y="17"/>
                      </a:cubicBezTo>
                    </a:path>
                  </a:pathLst>
                </a:custGeom>
                <a:solidFill>
                  <a:srgbClr val="190F0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5" name="ïşľïḋé"/>
                <p:cNvSpPr>
                  <a:spLocks/>
                </p:cNvSpPr>
                <p:nvPr/>
              </p:nvSpPr>
              <p:spPr bwMode="auto">
                <a:xfrm>
                  <a:off x="5974401" y="1825129"/>
                  <a:ext cx="128517" cy="129906"/>
                </a:xfrm>
                <a:custGeom>
                  <a:avLst/>
                  <a:gdLst>
                    <a:gd name="T0" fmla="*/ 75 w 78"/>
                    <a:gd name="T1" fmla="*/ 35 h 79"/>
                    <a:gd name="T2" fmla="*/ 30 w 78"/>
                    <a:gd name="T3" fmla="*/ 10 h 79"/>
                    <a:gd name="T4" fmla="*/ 28 w 78"/>
                    <a:gd name="T5" fmla="*/ 59 h 79"/>
                    <a:gd name="T6" fmla="*/ 75 w 78"/>
                    <a:gd name="T7" fmla="*/ 35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79">
                      <a:moveTo>
                        <a:pt x="75" y="35"/>
                      </a:moveTo>
                      <a:cubicBezTo>
                        <a:pt x="75" y="35"/>
                        <a:pt x="59" y="0"/>
                        <a:pt x="30" y="10"/>
                      </a:cubicBezTo>
                      <a:cubicBezTo>
                        <a:pt x="0" y="21"/>
                        <a:pt x="16" y="47"/>
                        <a:pt x="28" y="59"/>
                      </a:cubicBezTo>
                      <a:cubicBezTo>
                        <a:pt x="40" y="71"/>
                        <a:pt x="78" y="79"/>
                        <a:pt x="75" y="35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6" name="íṧļîḍê"/>
                <p:cNvSpPr>
                  <a:spLocks/>
                </p:cNvSpPr>
                <p:nvPr/>
              </p:nvSpPr>
              <p:spPr bwMode="auto">
                <a:xfrm>
                  <a:off x="6171692" y="1625059"/>
                  <a:ext cx="65300" cy="78499"/>
                </a:xfrm>
                <a:custGeom>
                  <a:avLst/>
                  <a:gdLst>
                    <a:gd name="T0" fmla="*/ 40 w 40"/>
                    <a:gd name="T1" fmla="*/ 38 h 48"/>
                    <a:gd name="T2" fmla="*/ 0 w 40"/>
                    <a:gd name="T3" fmla="*/ 48 h 48"/>
                    <a:gd name="T4" fmla="*/ 40 w 40"/>
                    <a:gd name="T5" fmla="*/ 3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" h="48">
                      <a:moveTo>
                        <a:pt x="40" y="38"/>
                      </a:moveTo>
                      <a:cubicBezTo>
                        <a:pt x="40" y="38"/>
                        <a:pt x="12" y="16"/>
                        <a:pt x="0" y="48"/>
                      </a:cubicBezTo>
                      <a:cubicBezTo>
                        <a:pt x="0" y="48"/>
                        <a:pt x="6" y="0"/>
                        <a:pt x="40" y="38"/>
                      </a:cubicBezTo>
                    </a:path>
                  </a:pathLst>
                </a:custGeom>
                <a:solidFill>
                  <a:srgbClr val="3A2B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7" name="iṩlîḓé"/>
                <p:cNvSpPr>
                  <a:spLocks/>
                </p:cNvSpPr>
                <p:nvPr/>
              </p:nvSpPr>
              <p:spPr bwMode="auto">
                <a:xfrm>
                  <a:off x="6000799" y="1943920"/>
                  <a:ext cx="180618" cy="96561"/>
                </a:xfrm>
                <a:custGeom>
                  <a:avLst/>
                  <a:gdLst>
                    <a:gd name="T0" fmla="*/ 110 w 110"/>
                    <a:gd name="T1" fmla="*/ 55 h 59"/>
                    <a:gd name="T2" fmla="*/ 30 w 110"/>
                    <a:gd name="T3" fmla="*/ 54 h 59"/>
                    <a:gd name="T4" fmla="*/ 1 w 110"/>
                    <a:gd name="T5" fmla="*/ 36 h 59"/>
                    <a:gd name="T6" fmla="*/ 71 w 110"/>
                    <a:gd name="T7" fmla="*/ 0 h 59"/>
                    <a:gd name="T8" fmla="*/ 110 w 110"/>
                    <a:gd name="T9" fmla="*/ 55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9">
                      <a:moveTo>
                        <a:pt x="110" y="55"/>
                      </a:moveTo>
                      <a:cubicBezTo>
                        <a:pt x="110" y="55"/>
                        <a:pt x="52" y="48"/>
                        <a:pt x="30" y="54"/>
                      </a:cubicBezTo>
                      <a:cubicBezTo>
                        <a:pt x="30" y="54"/>
                        <a:pt x="1" y="59"/>
                        <a:pt x="1" y="36"/>
                      </a:cubicBezTo>
                      <a:cubicBezTo>
                        <a:pt x="0" y="12"/>
                        <a:pt x="40" y="14"/>
                        <a:pt x="71" y="0"/>
                      </a:cubicBezTo>
                      <a:lnTo>
                        <a:pt x="110" y="55"/>
                      </a:lnTo>
                      <a:close/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8" name="íṧḻïḑè"/>
                <p:cNvSpPr>
                  <a:spLocks/>
                </p:cNvSpPr>
                <p:nvPr/>
              </p:nvSpPr>
              <p:spPr bwMode="auto">
                <a:xfrm>
                  <a:off x="5529108" y="1940446"/>
                  <a:ext cx="522403" cy="700937"/>
                </a:xfrm>
                <a:custGeom>
                  <a:avLst/>
                  <a:gdLst>
                    <a:gd name="T0" fmla="*/ 273 w 318"/>
                    <a:gd name="T1" fmla="*/ 18 h 427"/>
                    <a:gd name="T2" fmla="*/ 118 w 318"/>
                    <a:gd name="T3" fmla="*/ 83 h 427"/>
                    <a:gd name="T4" fmla="*/ 41 w 318"/>
                    <a:gd name="T5" fmla="*/ 427 h 427"/>
                    <a:gd name="T6" fmla="*/ 259 w 318"/>
                    <a:gd name="T7" fmla="*/ 361 h 427"/>
                    <a:gd name="T8" fmla="*/ 256 w 318"/>
                    <a:gd name="T9" fmla="*/ 184 h 427"/>
                    <a:gd name="T10" fmla="*/ 305 w 318"/>
                    <a:gd name="T11" fmla="*/ 56 h 427"/>
                    <a:gd name="T12" fmla="*/ 273 w 318"/>
                    <a:gd name="T13" fmla="*/ 18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18" h="427">
                      <a:moveTo>
                        <a:pt x="273" y="18"/>
                      </a:moveTo>
                      <a:cubicBezTo>
                        <a:pt x="273" y="18"/>
                        <a:pt x="198" y="0"/>
                        <a:pt x="118" y="83"/>
                      </a:cubicBezTo>
                      <a:cubicBezTo>
                        <a:pt x="37" y="166"/>
                        <a:pt x="0" y="359"/>
                        <a:pt x="41" y="427"/>
                      </a:cubicBezTo>
                      <a:cubicBezTo>
                        <a:pt x="41" y="427"/>
                        <a:pt x="240" y="407"/>
                        <a:pt x="259" y="361"/>
                      </a:cubicBezTo>
                      <a:cubicBezTo>
                        <a:pt x="259" y="361"/>
                        <a:pt x="203" y="254"/>
                        <a:pt x="256" y="184"/>
                      </a:cubicBezTo>
                      <a:cubicBezTo>
                        <a:pt x="318" y="101"/>
                        <a:pt x="298" y="78"/>
                        <a:pt x="305" y="56"/>
                      </a:cubicBezTo>
                      <a:cubicBezTo>
                        <a:pt x="298" y="30"/>
                        <a:pt x="310" y="30"/>
                        <a:pt x="273" y="18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9" name="i$ḻíḋè"/>
                <p:cNvSpPr>
                  <a:spLocks/>
                </p:cNvSpPr>
                <p:nvPr/>
              </p:nvSpPr>
              <p:spPr bwMode="auto">
                <a:xfrm>
                  <a:off x="5921605" y="1956424"/>
                  <a:ext cx="131990" cy="368183"/>
                </a:xfrm>
                <a:custGeom>
                  <a:avLst/>
                  <a:gdLst>
                    <a:gd name="T0" fmla="*/ 43 w 80"/>
                    <a:gd name="T1" fmla="*/ 0 h 224"/>
                    <a:gd name="T2" fmla="*/ 33 w 80"/>
                    <a:gd name="T3" fmla="*/ 122 h 224"/>
                    <a:gd name="T4" fmla="*/ 22 w 80"/>
                    <a:gd name="T5" fmla="*/ 141 h 224"/>
                    <a:gd name="T6" fmla="*/ 9 w 80"/>
                    <a:gd name="T7" fmla="*/ 203 h 224"/>
                    <a:gd name="T8" fmla="*/ 76 w 80"/>
                    <a:gd name="T9" fmla="*/ 72 h 224"/>
                    <a:gd name="T10" fmla="*/ 45 w 80"/>
                    <a:gd name="T11" fmla="*/ 0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0" h="224">
                      <a:moveTo>
                        <a:pt x="43" y="0"/>
                      </a:moveTo>
                      <a:cubicBezTo>
                        <a:pt x="43" y="0"/>
                        <a:pt x="36" y="111"/>
                        <a:pt x="33" y="122"/>
                      </a:cubicBezTo>
                      <a:cubicBezTo>
                        <a:pt x="31" y="133"/>
                        <a:pt x="22" y="141"/>
                        <a:pt x="22" y="141"/>
                      </a:cubicBezTo>
                      <a:cubicBezTo>
                        <a:pt x="22" y="141"/>
                        <a:pt x="0" y="182"/>
                        <a:pt x="9" y="203"/>
                      </a:cubicBezTo>
                      <a:cubicBezTo>
                        <a:pt x="17" y="224"/>
                        <a:pt x="80" y="100"/>
                        <a:pt x="76" y="72"/>
                      </a:cubicBezTo>
                      <a:cubicBezTo>
                        <a:pt x="72" y="44"/>
                        <a:pt x="45" y="0"/>
                        <a:pt x="45" y="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0" name="ïşlíḓe"/>
                <p:cNvSpPr>
                  <a:spLocks/>
                </p:cNvSpPr>
                <p:nvPr/>
              </p:nvSpPr>
              <p:spPr bwMode="auto">
                <a:xfrm>
                  <a:off x="5509657" y="2558021"/>
                  <a:ext cx="197291" cy="127822"/>
                </a:xfrm>
                <a:custGeom>
                  <a:avLst/>
                  <a:gdLst>
                    <a:gd name="T0" fmla="*/ 120 w 120"/>
                    <a:gd name="T1" fmla="*/ 43 h 78"/>
                    <a:gd name="T2" fmla="*/ 0 w 120"/>
                    <a:gd name="T3" fmla="*/ 21 h 78"/>
                    <a:gd name="T4" fmla="*/ 37 w 120"/>
                    <a:gd name="T5" fmla="*/ 0 h 78"/>
                    <a:gd name="T6" fmla="*/ 120 w 120"/>
                    <a:gd name="T7" fmla="*/ 43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0" h="78">
                      <a:moveTo>
                        <a:pt x="120" y="43"/>
                      </a:moveTo>
                      <a:cubicBezTo>
                        <a:pt x="120" y="43"/>
                        <a:pt x="54" y="78"/>
                        <a:pt x="0" y="21"/>
                      </a:cubicBezTo>
                      <a:cubicBezTo>
                        <a:pt x="0" y="21"/>
                        <a:pt x="39" y="40"/>
                        <a:pt x="37" y="0"/>
                      </a:cubicBezTo>
                      <a:cubicBezTo>
                        <a:pt x="37" y="0"/>
                        <a:pt x="47" y="51"/>
                        <a:pt x="120" y="4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1" name="íśliḑè"/>
                <p:cNvSpPr>
                  <a:spLocks/>
                </p:cNvSpPr>
                <p:nvPr/>
              </p:nvSpPr>
              <p:spPr bwMode="auto">
                <a:xfrm>
                  <a:off x="5440883" y="1920301"/>
                  <a:ext cx="592566" cy="228551"/>
                </a:xfrm>
                <a:custGeom>
                  <a:avLst/>
                  <a:gdLst>
                    <a:gd name="T0" fmla="*/ 361 w 361"/>
                    <a:gd name="T1" fmla="*/ 78 h 139"/>
                    <a:gd name="T2" fmla="*/ 290 w 361"/>
                    <a:gd name="T3" fmla="*/ 17 h 139"/>
                    <a:gd name="T4" fmla="*/ 83 w 361"/>
                    <a:gd name="T5" fmla="*/ 0 h 139"/>
                    <a:gd name="T6" fmla="*/ 0 w 361"/>
                    <a:gd name="T7" fmla="*/ 10 h 139"/>
                    <a:gd name="T8" fmla="*/ 23 w 361"/>
                    <a:gd name="T9" fmla="*/ 99 h 139"/>
                    <a:gd name="T10" fmla="*/ 142 w 361"/>
                    <a:gd name="T11" fmla="*/ 107 h 139"/>
                    <a:gd name="T12" fmla="*/ 361 w 361"/>
                    <a:gd name="T13" fmla="*/ 95 h 139"/>
                    <a:gd name="T14" fmla="*/ 361 w 361"/>
                    <a:gd name="T15" fmla="*/ 78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61" h="139">
                      <a:moveTo>
                        <a:pt x="361" y="78"/>
                      </a:moveTo>
                      <a:cubicBezTo>
                        <a:pt x="361" y="78"/>
                        <a:pt x="352" y="34"/>
                        <a:pt x="290" y="17"/>
                      </a:cubicBezTo>
                      <a:cubicBezTo>
                        <a:pt x="228" y="0"/>
                        <a:pt x="149" y="74"/>
                        <a:pt x="83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13" y="86"/>
                        <a:pt x="23" y="99"/>
                      </a:cubicBezTo>
                      <a:cubicBezTo>
                        <a:pt x="23" y="99"/>
                        <a:pt x="91" y="139"/>
                        <a:pt x="142" y="107"/>
                      </a:cubicBezTo>
                      <a:cubicBezTo>
                        <a:pt x="235" y="47"/>
                        <a:pt x="299" y="15"/>
                        <a:pt x="361" y="95"/>
                      </a:cubicBezTo>
                      <a:lnTo>
                        <a:pt x="361" y="78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2" name="îṡḻïḓe"/>
                <p:cNvSpPr>
                  <a:spLocks/>
                </p:cNvSpPr>
                <p:nvPr/>
              </p:nvSpPr>
              <p:spPr bwMode="auto">
                <a:xfrm>
                  <a:off x="6005662" y="2016167"/>
                  <a:ext cx="54185" cy="42376"/>
                </a:xfrm>
                <a:custGeom>
                  <a:avLst/>
                  <a:gdLst>
                    <a:gd name="T0" fmla="*/ 33 w 33"/>
                    <a:gd name="T1" fmla="*/ 10 h 26"/>
                    <a:gd name="T2" fmla="*/ 19 w 33"/>
                    <a:gd name="T3" fmla="*/ 26 h 26"/>
                    <a:gd name="T4" fmla="*/ 2 w 33"/>
                    <a:gd name="T5" fmla="*/ 10 h 26"/>
                    <a:gd name="T6" fmla="*/ 33 w 33"/>
                    <a:gd name="T7" fmla="*/ 1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26">
                      <a:moveTo>
                        <a:pt x="33" y="10"/>
                      </a:move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9" y="26"/>
                        <a:pt x="0" y="19"/>
                        <a:pt x="2" y="10"/>
                      </a:cubicBezTo>
                      <a:cubicBezTo>
                        <a:pt x="3" y="0"/>
                        <a:pt x="33" y="10"/>
                        <a:pt x="33" y="1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3" name="ísľîḍè"/>
                <p:cNvSpPr>
                  <a:spLocks/>
                </p:cNvSpPr>
                <p:nvPr/>
              </p:nvSpPr>
              <p:spPr bwMode="auto">
                <a:xfrm>
                  <a:off x="6027197" y="2048817"/>
                  <a:ext cx="14588" cy="49323"/>
                </a:xfrm>
                <a:custGeom>
                  <a:avLst/>
                  <a:gdLst>
                    <a:gd name="T0" fmla="*/ 4 w 9"/>
                    <a:gd name="T1" fmla="*/ 0 h 30"/>
                    <a:gd name="T2" fmla="*/ 6 w 9"/>
                    <a:gd name="T3" fmla="*/ 17 h 30"/>
                    <a:gd name="T4" fmla="*/ 0 w 9"/>
                    <a:gd name="T5" fmla="*/ 17 h 30"/>
                    <a:gd name="T6" fmla="*/ 4 w 9"/>
                    <a:gd name="T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" h="30">
                      <a:moveTo>
                        <a:pt x="4" y="0"/>
                      </a:moveTo>
                      <a:cubicBezTo>
                        <a:pt x="4" y="0"/>
                        <a:pt x="9" y="4"/>
                        <a:pt x="6" y="17"/>
                      </a:cubicBezTo>
                      <a:cubicBezTo>
                        <a:pt x="3" y="30"/>
                        <a:pt x="0" y="17"/>
                        <a:pt x="0" y="17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4" name="iSľiḓê"/>
                <p:cNvSpPr>
                  <a:spLocks/>
                </p:cNvSpPr>
                <p:nvPr/>
              </p:nvSpPr>
              <p:spPr bwMode="auto">
                <a:xfrm>
                  <a:off x="5847969" y="2122454"/>
                  <a:ext cx="127822" cy="311914"/>
                </a:xfrm>
                <a:custGeom>
                  <a:avLst/>
                  <a:gdLst>
                    <a:gd name="T0" fmla="*/ 78 w 78"/>
                    <a:gd name="T1" fmla="*/ 28 h 190"/>
                    <a:gd name="T2" fmla="*/ 26 w 78"/>
                    <a:gd name="T3" fmla="*/ 0 h 190"/>
                    <a:gd name="T4" fmla="*/ 44 w 78"/>
                    <a:gd name="T5" fmla="*/ 190 h 190"/>
                    <a:gd name="T6" fmla="*/ 78 w 78"/>
                    <a:gd name="T7" fmla="*/ 28 h 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190">
                      <a:moveTo>
                        <a:pt x="78" y="28"/>
                      </a:moveTo>
                      <a:cubicBezTo>
                        <a:pt x="78" y="28"/>
                        <a:pt x="51" y="21"/>
                        <a:pt x="26" y="0"/>
                      </a:cubicBezTo>
                      <a:cubicBezTo>
                        <a:pt x="26" y="0"/>
                        <a:pt x="0" y="137"/>
                        <a:pt x="44" y="190"/>
                      </a:cubicBezTo>
                      <a:cubicBezTo>
                        <a:pt x="44" y="190"/>
                        <a:pt x="33" y="121"/>
                        <a:pt x="78" y="28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5" name="îSļíďè"/>
                <p:cNvSpPr>
                  <a:spLocks/>
                </p:cNvSpPr>
                <p:nvPr/>
              </p:nvSpPr>
              <p:spPr bwMode="auto">
                <a:xfrm>
                  <a:off x="5909101" y="2002968"/>
                  <a:ext cx="118096" cy="165335"/>
                </a:xfrm>
                <a:custGeom>
                  <a:avLst/>
                  <a:gdLst>
                    <a:gd name="T0" fmla="*/ 54 w 72"/>
                    <a:gd name="T1" fmla="*/ 0 h 101"/>
                    <a:gd name="T2" fmla="*/ 0 w 72"/>
                    <a:gd name="T3" fmla="*/ 9 h 101"/>
                    <a:gd name="T4" fmla="*/ 41 w 72"/>
                    <a:gd name="T5" fmla="*/ 101 h 101"/>
                    <a:gd name="T6" fmla="*/ 54 w 72"/>
                    <a:gd name="T7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2" h="101">
                      <a:moveTo>
                        <a:pt x="54" y="0"/>
                      </a:moveTo>
                      <a:cubicBezTo>
                        <a:pt x="54" y="0"/>
                        <a:pt x="26" y="18"/>
                        <a:pt x="0" y="9"/>
                      </a:cubicBezTo>
                      <a:cubicBezTo>
                        <a:pt x="0" y="9"/>
                        <a:pt x="23" y="79"/>
                        <a:pt x="41" y="101"/>
                      </a:cubicBezTo>
                      <a:cubicBezTo>
                        <a:pt x="41" y="101"/>
                        <a:pt x="72" y="46"/>
                        <a:pt x="54" y="0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6" name="îŝḷiḋè"/>
                <p:cNvSpPr>
                  <a:spLocks/>
                </p:cNvSpPr>
                <p:nvPr/>
              </p:nvSpPr>
              <p:spPr bwMode="auto">
                <a:xfrm>
                  <a:off x="5964676" y="1955035"/>
                  <a:ext cx="95172" cy="103508"/>
                </a:xfrm>
                <a:custGeom>
                  <a:avLst/>
                  <a:gdLst>
                    <a:gd name="T0" fmla="*/ 4 w 58"/>
                    <a:gd name="T1" fmla="*/ 0 h 63"/>
                    <a:gd name="T2" fmla="*/ 32 w 58"/>
                    <a:gd name="T3" fmla="*/ 3 h 63"/>
                    <a:gd name="T4" fmla="*/ 58 w 58"/>
                    <a:gd name="T5" fmla="*/ 47 h 63"/>
                    <a:gd name="T6" fmla="*/ 21 w 58"/>
                    <a:gd name="T7" fmla="*/ 63 h 63"/>
                    <a:gd name="T8" fmla="*/ 4 w 58"/>
                    <a:gd name="T9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63">
                      <a:moveTo>
                        <a:pt x="4" y="0"/>
                      </a:move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58" y="47"/>
                        <a:pt x="58" y="47"/>
                        <a:pt x="58" y="47"/>
                      </a:cubicBezTo>
                      <a:cubicBezTo>
                        <a:pt x="21" y="63"/>
                        <a:pt x="21" y="63"/>
                        <a:pt x="21" y="63"/>
                      </a:cubicBezTo>
                      <a:cubicBezTo>
                        <a:pt x="21" y="63"/>
                        <a:pt x="0" y="22"/>
                        <a:pt x="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7" name="í$1íḋe"/>
                <p:cNvSpPr>
                  <a:spLocks/>
                </p:cNvSpPr>
                <p:nvPr/>
              </p:nvSpPr>
              <p:spPr bwMode="auto">
                <a:xfrm>
                  <a:off x="5738208" y="2514951"/>
                  <a:ext cx="216742" cy="105592"/>
                </a:xfrm>
                <a:custGeom>
                  <a:avLst/>
                  <a:gdLst>
                    <a:gd name="T0" fmla="*/ 0 w 132"/>
                    <a:gd name="T1" fmla="*/ 64 h 64"/>
                    <a:gd name="T2" fmla="*/ 127 w 132"/>
                    <a:gd name="T3" fmla="*/ 19 h 64"/>
                    <a:gd name="T4" fmla="*/ 122 w 132"/>
                    <a:gd name="T5" fmla="*/ 9 h 64"/>
                    <a:gd name="T6" fmla="*/ 132 w 132"/>
                    <a:gd name="T7" fmla="*/ 12 h 64"/>
                    <a:gd name="T8" fmla="*/ 115 w 132"/>
                    <a:gd name="T9" fmla="*/ 0 h 64"/>
                    <a:gd name="T10" fmla="*/ 115 w 132"/>
                    <a:gd name="T11" fmla="*/ 18 h 64"/>
                    <a:gd name="T12" fmla="*/ 0 w 132"/>
                    <a:gd name="T13" fmla="*/ 6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" h="64">
                      <a:moveTo>
                        <a:pt x="0" y="64"/>
                      </a:moveTo>
                      <a:cubicBezTo>
                        <a:pt x="0" y="64"/>
                        <a:pt x="114" y="34"/>
                        <a:pt x="127" y="19"/>
                      </a:cubicBezTo>
                      <a:cubicBezTo>
                        <a:pt x="122" y="9"/>
                        <a:pt x="122" y="9"/>
                        <a:pt x="122" y="9"/>
                      </a:cubicBezTo>
                      <a:cubicBezTo>
                        <a:pt x="132" y="12"/>
                        <a:pt x="132" y="12"/>
                        <a:pt x="132" y="12"/>
                      </a:cubicBezTo>
                      <a:cubicBezTo>
                        <a:pt x="132" y="12"/>
                        <a:pt x="118" y="1"/>
                        <a:pt x="115" y="0"/>
                      </a:cubicBezTo>
                      <a:cubicBezTo>
                        <a:pt x="115" y="18"/>
                        <a:pt x="115" y="18"/>
                        <a:pt x="115" y="18"/>
                      </a:cubicBezTo>
                      <a:cubicBezTo>
                        <a:pt x="115" y="18"/>
                        <a:pt x="35" y="59"/>
                        <a:pt x="0" y="64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8" name="îṡľîḓe"/>
                <p:cNvSpPr>
                  <a:spLocks/>
                </p:cNvSpPr>
                <p:nvPr/>
              </p:nvSpPr>
              <p:spPr bwMode="auto">
                <a:xfrm>
                  <a:off x="5736124" y="1991158"/>
                  <a:ext cx="606460" cy="518930"/>
                </a:xfrm>
                <a:custGeom>
                  <a:avLst/>
                  <a:gdLst>
                    <a:gd name="T0" fmla="*/ 122 w 369"/>
                    <a:gd name="T1" fmla="*/ 7 h 316"/>
                    <a:gd name="T2" fmla="*/ 112 w 369"/>
                    <a:gd name="T3" fmla="*/ 190 h 316"/>
                    <a:gd name="T4" fmla="*/ 336 w 369"/>
                    <a:gd name="T5" fmla="*/ 159 h 316"/>
                    <a:gd name="T6" fmla="*/ 369 w 369"/>
                    <a:gd name="T7" fmla="*/ 188 h 316"/>
                    <a:gd name="T8" fmla="*/ 86 w 369"/>
                    <a:gd name="T9" fmla="*/ 235 h 316"/>
                    <a:gd name="T10" fmla="*/ 122 w 369"/>
                    <a:gd name="T11" fmla="*/ 7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9" h="316">
                      <a:moveTo>
                        <a:pt x="122" y="7"/>
                      </a:moveTo>
                      <a:cubicBezTo>
                        <a:pt x="143" y="12"/>
                        <a:pt x="70" y="113"/>
                        <a:pt x="112" y="190"/>
                      </a:cubicBezTo>
                      <a:cubicBezTo>
                        <a:pt x="148" y="256"/>
                        <a:pt x="255" y="204"/>
                        <a:pt x="336" y="159"/>
                      </a:cubicBezTo>
                      <a:cubicBezTo>
                        <a:pt x="336" y="159"/>
                        <a:pt x="350" y="183"/>
                        <a:pt x="369" y="188"/>
                      </a:cubicBezTo>
                      <a:cubicBezTo>
                        <a:pt x="369" y="188"/>
                        <a:pt x="159" y="316"/>
                        <a:pt x="86" y="235"/>
                      </a:cubicBezTo>
                      <a:cubicBezTo>
                        <a:pt x="0" y="140"/>
                        <a:pt x="86" y="0"/>
                        <a:pt x="122" y="7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9" name="ï$ļïḋé"/>
                <p:cNvSpPr>
                  <a:spLocks/>
                </p:cNvSpPr>
                <p:nvPr/>
              </p:nvSpPr>
              <p:spPr bwMode="auto">
                <a:xfrm>
                  <a:off x="5706947" y="2023809"/>
                  <a:ext cx="191733" cy="371656"/>
                </a:xfrm>
                <a:custGeom>
                  <a:avLst/>
                  <a:gdLst>
                    <a:gd name="T0" fmla="*/ 110 w 117"/>
                    <a:gd name="T1" fmla="*/ 0 h 226"/>
                    <a:gd name="T2" fmla="*/ 117 w 117"/>
                    <a:gd name="T3" fmla="*/ 226 h 226"/>
                    <a:gd name="T4" fmla="*/ 110 w 117"/>
                    <a:gd name="T5" fmla="*/ 0 h 2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7" h="226">
                      <a:moveTo>
                        <a:pt x="110" y="0"/>
                      </a:moveTo>
                      <a:cubicBezTo>
                        <a:pt x="110" y="0"/>
                        <a:pt x="0" y="126"/>
                        <a:pt x="117" y="226"/>
                      </a:cubicBezTo>
                      <a:cubicBezTo>
                        <a:pt x="117" y="226"/>
                        <a:pt x="13" y="152"/>
                        <a:pt x="110" y="0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20" name="îṡļíḍé"/>
                <p:cNvSpPr>
                  <a:spLocks/>
                </p:cNvSpPr>
                <p:nvPr/>
              </p:nvSpPr>
              <p:spPr bwMode="auto">
                <a:xfrm>
                  <a:off x="6281452" y="2140516"/>
                  <a:ext cx="174366" cy="169503"/>
                </a:xfrm>
                <a:custGeom>
                  <a:avLst/>
                  <a:gdLst>
                    <a:gd name="T0" fmla="*/ 4 w 106"/>
                    <a:gd name="T1" fmla="*/ 68 h 103"/>
                    <a:gd name="T2" fmla="*/ 17 w 106"/>
                    <a:gd name="T3" fmla="*/ 8 h 103"/>
                    <a:gd name="T4" fmla="*/ 43 w 106"/>
                    <a:gd name="T5" fmla="*/ 10 h 103"/>
                    <a:gd name="T6" fmla="*/ 76 w 106"/>
                    <a:gd name="T7" fmla="*/ 20 h 103"/>
                    <a:gd name="T8" fmla="*/ 97 w 106"/>
                    <a:gd name="T9" fmla="*/ 59 h 103"/>
                    <a:gd name="T10" fmla="*/ 81 w 106"/>
                    <a:gd name="T11" fmla="*/ 56 h 103"/>
                    <a:gd name="T12" fmla="*/ 55 w 106"/>
                    <a:gd name="T13" fmla="*/ 49 h 103"/>
                    <a:gd name="T14" fmla="*/ 37 w 106"/>
                    <a:gd name="T15" fmla="*/ 97 h 103"/>
                    <a:gd name="T16" fmla="*/ 4 w 106"/>
                    <a:gd name="T17" fmla="*/ 68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103">
                      <a:moveTo>
                        <a:pt x="4" y="68"/>
                      </a:moveTo>
                      <a:cubicBezTo>
                        <a:pt x="4" y="68"/>
                        <a:pt x="0" y="19"/>
                        <a:pt x="17" y="8"/>
                      </a:cubicBezTo>
                      <a:cubicBezTo>
                        <a:pt x="17" y="8"/>
                        <a:pt x="33" y="0"/>
                        <a:pt x="43" y="10"/>
                      </a:cubicBezTo>
                      <a:cubicBezTo>
                        <a:pt x="43" y="10"/>
                        <a:pt x="72" y="3"/>
                        <a:pt x="76" y="20"/>
                      </a:cubicBezTo>
                      <a:cubicBezTo>
                        <a:pt x="76" y="20"/>
                        <a:pt x="106" y="27"/>
                        <a:pt x="97" y="59"/>
                      </a:cubicBezTo>
                      <a:cubicBezTo>
                        <a:pt x="97" y="59"/>
                        <a:pt x="88" y="67"/>
                        <a:pt x="81" y="56"/>
                      </a:cubicBezTo>
                      <a:cubicBezTo>
                        <a:pt x="75" y="45"/>
                        <a:pt x="59" y="31"/>
                        <a:pt x="55" y="49"/>
                      </a:cubicBezTo>
                      <a:cubicBezTo>
                        <a:pt x="52" y="67"/>
                        <a:pt x="61" y="91"/>
                        <a:pt x="37" y="97"/>
                      </a:cubicBezTo>
                      <a:cubicBezTo>
                        <a:pt x="13" y="103"/>
                        <a:pt x="4" y="82"/>
                        <a:pt x="4" y="68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21" name="ïśļíḍe"/>
                <p:cNvSpPr>
                  <a:spLocks/>
                </p:cNvSpPr>
                <p:nvPr/>
              </p:nvSpPr>
              <p:spPr bwMode="auto">
                <a:xfrm>
                  <a:off x="6317576" y="2171776"/>
                  <a:ext cx="106981" cy="106981"/>
                </a:xfrm>
                <a:custGeom>
                  <a:avLst/>
                  <a:gdLst>
                    <a:gd name="T0" fmla="*/ 64 w 65"/>
                    <a:gd name="T1" fmla="*/ 35 h 65"/>
                    <a:gd name="T2" fmla="*/ 30 w 65"/>
                    <a:gd name="T3" fmla="*/ 64 h 65"/>
                    <a:gd name="T4" fmla="*/ 1 w 65"/>
                    <a:gd name="T5" fmla="*/ 30 h 65"/>
                    <a:gd name="T6" fmla="*/ 35 w 65"/>
                    <a:gd name="T7" fmla="*/ 1 h 65"/>
                    <a:gd name="T8" fmla="*/ 64 w 65"/>
                    <a:gd name="T9" fmla="*/ 3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65">
                      <a:moveTo>
                        <a:pt x="64" y="35"/>
                      </a:moveTo>
                      <a:cubicBezTo>
                        <a:pt x="62" y="52"/>
                        <a:pt x="47" y="65"/>
                        <a:pt x="30" y="64"/>
                      </a:cubicBezTo>
                      <a:cubicBezTo>
                        <a:pt x="13" y="62"/>
                        <a:pt x="0" y="47"/>
                        <a:pt x="1" y="30"/>
                      </a:cubicBezTo>
                      <a:cubicBezTo>
                        <a:pt x="2" y="13"/>
                        <a:pt x="17" y="0"/>
                        <a:pt x="35" y="1"/>
                      </a:cubicBezTo>
                      <a:cubicBezTo>
                        <a:pt x="52" y="2"/>
                        <a:pt x="65" y="17"/>
                        <a:pt x="64" y="35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22" name="íṡḻïḋe"/>
                <p:cNvSpPr>
                  <a:spLocks/>
                </p:cNvSpPr>
                <p:nvPr/>
              </p:nvSpPr>
              <p:spPr bwMode="auto">
                <a:xfrm>
                  <a:off x="6337721" y="2191922"/>
                  <a:ext cx="67384" cy="67384"/>
                </a:xfrm>
                <a:custGeom>
                  <a:avLst/>
                  <a:gdLst>
                    <a:gd name="T0" fmla="*/ 40 w 41"/>
                    <a:gd name="T1" fmla="*/ 22 h 41"/>
                    <a:gd name="T2" fmla="*/ 19 w 41"/>
                    <a:gd name="T3" fmla="*/ 40 h 41"/>
                    <a:gd name="T4" fmla="*/ 1 w 41"/>
                    <a:gd name="T5" fmla="*/ 19 h 41"/>
                    <a:gd name="T6" fmla="*/ 22 w 41"/>
                    <a:gd name="T7" fmla="*/ 1 h 41"/>
                    <a:gd name="T8" fmla="*/ 40 w 41"/>
                    <a:gd name="T9" fmla="*/ 22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40" y="22"/>
                      </a:moveTo>
                      <a:cubicBezTo>
                        <a:pt x="39" y="33"/>
                        <a:pt x="30" y="41"/>
                        <a:pt x="19" y="40"/>
                      </a:cubicBezTo>
                      <a:cubicBezTo>
                        <a:pt x="8" y="39"/>
                        <a:pt x="0" y="30"/>
                        <a:pt x="1" y="19"/>
                      </a:cubicBezTo>
                      <a:cubicBezTo>
                        <a:pt x="1" y="8"/>
                        <a:pt x="11" y="0"/>
                        <a:pt x="22" y="1"/>
                      </a:cubicBezTo>
                      <a:cubicBezTo>
                        <a:pt x="33" y="2"/>
                        <a:pt x="41" y="11"/>
                        <a:pt x="40" y="22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156" name="iṣ1íḋê"/>
              <p:cNvGrpSpPr/>
              <p:nvPr/>
            </p:nvGrpSpPr>
            <p:grpSpPr>
              <a:xfrm>
                <a:off x="7358312" y="2496370"/>
                <a:ext cx="985063" cy="735671"/>
                <a:chOff x="4389825" y="2066879"/>
                <a:chExt cx="985063" cy="735671"/>
              </a:xfrm>
            </p:grpSpPr>
            <p:sp>
              <p:nvSpPr>
                <p:cNvPr id="157" name="iŝḻiḑè"/>
                <p:cNvSpPr>
                  <a:spLocks/>
                </p:cNvSpPr>
                <p:nvPr/>
              </p:nvSpPr>
              <p:spPr bwMode="auto">
                <a:xfrm>
                  <a:off x="4942794" y="2147462"/>
                  <a:ext cx="182702" cy="167419"/>
                </a:xfrm>
                <a:custGeom>
                  <a:avLst/>
                  <a:gdLst>
                    <a:gd name="T0" fmla="*/ 104 w 111"/>
                    <a:gd name="T1" fmla="*/ 57 h 102"/>
                    <a:gd name="T2" fmla="*/ 39 w 111"/>
                    <a:gd name="T3" fmla="*/ 6 h 102"/>
                    <a:gd name="T4" fmla="*/ 18 w 111"/>
                    <a:gd name="T5" fmla="*/ 8 h 102"/>
                    <a:gd name="T6" fmla="*/ 6 w 111"/>
                    <a:gd name="T7" fmla="*/ 23 h 102"/>
                    <a:gd name="T8" fmla="*/ 8 w 111"/>
                    <a:gd name="T9" fmla="*/ 45 h 102"/>
                    <a:gd name="T10" fmla="*/ 9 w 111"/>
                    <a:gd name="T11" fmla="*/ 46 h 102"/>
                    <a:gd name="T12" fmla="*/ 12 w 111"/>
                    <a:gd name="T13" fmla="*/ 38 h 102"/>
                    <a:gd name="T14" fmla="*/ 23 w 111"/>
                    <a:gd name="T15" fmla="*/ 24 h 102"/>
                    <a:gd name="T16" fmla="*/ 40 w 111"/>
                    <a:gd name="T17" fmla="*/ 21 h 102"/>
                    <a:gd name="T18" fmla="*/ 89 w 111"/>
                    <a:gd name="T19" fmla="*/ 59 h 102"/>
                    <a:gd name="T20" fmla="*/ 89 w 111"/>
                    <a:gd name="T21" fmla="*/ 77 h 102"/>
                    <a:gd name="T22" fmla="*/ 79 w 111"/>
                    <a:gd name="T23" fmla="*/ 91 h 102"/>
                    <a:gd name="T24" fmla="*/ 72 w 111"/>
                    <a:gd name="T25" fmla="*/ 96 h 102"/>
                    <a:gd name="T26" fmla="*/ 72 w 111"/>
                    <a:gd name="T27" fmla="*/ 96 h 102"/>
                    <a:gd name="T28" fmla="*/ 94 w 111"/>
                    <a:gd name="T29" fmla="*/ 94 h 102"/>
                    <a:gd name="T30" fmla="*/ 106 w 111"/>
                    <a:gd name="T31" fmla="*/ 79 h 102"/>
                    <a:gd name="T32" fmla="*/ 104 w 111"/>
                    <a:gd name="T33" fmla="*/ 57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" h="102">
                      <a:moveTo>
                        <a:pt x="104" y="57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3" y="0"/>
                        <a:pt x="23" y="2"/>
                        <a:pt x="18" y="8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0" y="30"/>
                        <a:pt x="1" y="40"/>
                        <a:pt x="8" y="45"/>
                      </a:cubicBezTo>
                      <a:cubicBezTo>
                        <a:pt x="9" y="46"/>
                        <a:pt x="9" y="46"/>
                        <a:pt x="9" y="46"/>
                      </a:cubicBezTo>
                      <a:cubicBezTo>
                        <a:pt x="9" y="43"/>
                        <a:pt x="10" y="40"/>
                        <a:pt x="12" y="38"/>
                      </a:cubicBezTo>
                      <a:cubicBezTo>
                        <a:pt x="23" y="24"/>
                        <a:pt x="23" y="24"/>
                        <a:pt x="23" y="24"/>
                      </a:cubicBezTo>
                      <a:cubicBezTo>
                        <a:pt x="27" y="18"/>
                        <a:pt x="35" y="17"/>
                        <a:pt x="40" y="21"/>
                      </a:cubicBezTo>
                      <a:cubicBezTo>
                        <a:pt x="89" y="59"/>
                        <a:pt x="89" y="59"/>
                        <a:pt x="89" y="59"/>
                      </a:cubicBezTo>
                      <a:cubicBezTo>
                        <a:pt x="94" y="63"/>
                        <a:pt x="94" y="72"/>
                        <a:pt x="89" y="77"/>
                      </a:cubicBezTo>
                      <a:cubicBezTo>
                        <a:pt x="79" y="91"/>
                        <a:pt x="79" y="91"/>
                        <a:pt x="79" y="91"/>
                      </a:cubicBezTo>
                      <a:cubicBezTo>
                        <a:pt x="77" y="93"/>
                        <a:pt x="74" y="95"/>
                        <a:pt x="72" y="96"/>
                      </a:cubicBezTo>
                      <a:cubicBezTo>
                        <a:pt x="72" y="96"/>
                        <a:pt x="72" y="96"/>
                        <a:pt x="72" y="96"/>
                      </a:cubicBezTo>
                      <a:cubicBezTo>
                        <a:pt x="79" y="102"/>
                        <a:pt x="89" y="101"/>
                        <a:pt x="94" y="94"/>
                      </a:cubicBezTo>
                      <a:cubicBezTo>
                        <a:pt x="106" y="79"/>
                        <a:pt x="106" y="79"/>
                        <a:pt x="106" y="79"/>
                      </a:cubicBezTo>
                      <a:cubicBezTo>
                        <a:pt x="111" y="72"/>
                        <a:pt x="110" y="62"/>
                        <a:pt x="104" y="57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58" name="íšlîḍé"/>
                <p:cNvSpPr>
                  <a:spLocks/>
                </p:cNvSpPr>
                <p:nvPr/>
              </p:nvSpPr>
              <p:spPr bwMode="auto">
                <a:xfrm>
                  <a:off x="4931679" y="2139126"/>
                  <a:ext cx="182007" cy="166030"/>
                </a:xfrm>
                <a:custGeom>
                  <a:avLst/>
                  <a:gdLst>
                    <a:gd name="T0" fmla="*/ 103 w 111"/>
                    <a:gd name="T1" fmla="*/ 56 h 101"/>
                    <a:gd name="T2" fmla="*/ 39 w 111"/>
                    <a:gd name="T3" fmla="*/ 5 h 101"/>
                    <a:gd name="T4" fmla="*/ 17 w 111"/>
                    <a:gd name="T5" fmla="*/ 7 h 101"/>
                    <a:gd name="T6" fmla="*/ 5 w 111"/>
                    <a:gd name="T7" fmla="*/ 23 h 101"/>
                    <a:gd name="T8" fmla="*/ 8 w 111"/>
                    <a:gd name="T9" fmla="*/ 44 h 101"/>
                    <a:gd name="T10" fmla="*/ 8 w 111"/>
                    <a:gd name="T11" fmla="*/ 45 h 101"/>
                    <a:gd name="T12" fmla="*/ 12 w 111"/>
                    <a:gd name="T13" fmla="*/ 37 h 101"/>
                    <a:gd name="T14" fmla="*/ 22 w 111"/>
                    <a:gd name="T15" fmla="*/ 24 h 101"/>
                    <a:gd name="T16" fmla="*/ 40 w 111"/>
                    <a:gd name="T17" fmla="*/ 20 h 101"/>
                    <a:gd name="T18" fmla="*/ 88 w 111"/>
                    <a:gd name="T19" fmla="*/ 59 h 101"/>
                    <a:gd name="T20" fmla="*/ 89 w 111"/>
                    <a:gd name="T21" fmla="*/ 77 h 101"/>
                    <a:gd name="T22" fmla="*/ 78 w 111"/>
                    <a:gd name="T23" fmla="*/ 90 h 101"/>
                    <a:gd name="T24" fmla="*/ 71 w 111"/>
                    <a:gd name="T25" fmla="*/ 95 h 101"/>
                    <a:gd name="T26" fmla="*/ 72 w 111"/>
                    <a:gd name="T27" fmla="*/ 96 h 101"/>
                    <a:gd name="T28" fmla="*/ 94 w 111"/>
                    <a:gd name="T29" fmla="*/ 93 h 101"/>
                    <a:gd name="T30" fmla="*/ 106 w 111"/>
                    <a:gd name="T31" fmla="*/ 78 h 101"/>
                    <a:gd name="T32" fmla="*/ 103 w 111"/>
                    <a:gd name="T33" fmla="*/ 56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" h="101">
                      <a:moveTo>
                        <a:pt x="103" y="56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32" y="0"/>
                        <a:pt x="23" y="1"/>
                        <a:pt x="17" y="7"/>
                      </a:cubicBezTo>
                      <a:cubicBezTo>
                        <a:pt x="5" y="23"/>
                        <a:pt x="5" y="23"/>
                        <a:pt x="5" y="23"/>
                      </a:cubicBezTo>
                      <a:cubicBezTo>
                        <a:pt x="0" y="29"/>
                        <a:pt x="1" y="39"/>
                        <a:pt x="8" y="44"/>
                      </a:cubicBezTo>
                      <a:cubicBezTo>
                        <a:pt x="8" y="45"/>
                        <a:pt x="8" y="45"/>
                        <a:pt x="8" y="45"/>
                      </a:cubicBezTo>
                      <a:cubicBezTo>
                        <a:pt x="9" y="42"/>
                        <a:pt x="10" y="39"/>
                        <a:pt x="12" y="37"/>
                      </a:cubicBezTo>
                      <a:cubicBezTo>
                        <a:pt x="22" y="24"/>
                        <a:pt x="22" y="24"/>
                        <a:pt x="22" y="24"/>
                      </a:cubicBezTo>
                      <a:cubicBezTo>
                        <a:pt x="27" y="18"/>
                        <a:pt x="35" y="16"/>
                        <a:pt x="40" y="20"/>
                      </a:cubicBezTo>
                      <a:cubicBezTo>
                        <a:pt x="88" y="59"/>
                        <a:pt x="88" y="59"/>
                        <a:pt x="88" y="59"/>
                      </a:cubicBezTo>
                      <a:cubicBezTo>
                        <a:pt x="93" y="63"/>
                        <a:pt x="94" y="71"/>
                        <a:pt x="89" y="77"/>
                      </a:cubicBezTo>
                      <a:cubicBezTo>
                        <a:pt x="78" y="90"/>
                        <a:pt x="78" y="90"/>
                        <a:pt x="78" y="90"/>
                      </a:cubicBezTo>
                      <a:cubicBezTo>
                        <a:pt x="76" y="93"/>
                        <a:pt x="74" y="94"/>
                        <a:pt x="71" y="95"/>
                      </a:cubicBezTo>
                      <a:cubicBezTo>
                        <a:pt x="72" y="96"/>
                        <a:pt x="72" y="96"/>
                        <a:pt x="72" y="96"/>
                      </a:cubicBezTo>
                      <a:cubicBezTo>
                        <a:pt x="79" y="101"/>
                        <a:pt x="88" y="100"/>
                        <a:pt x="94" y="93"/>
                      </a:cubicBezTo>
                      <a:cubicBezTo>
                        <a:pt x="106" y="78"/>
                        <a:pt x="106" y="78"/>
                        <a:pt x="106" y="78"/>
                      </a:cubicBezTo>
                      <a:cubicBezTo>
                        <a:pt x="111" y="71"/>
                        <a:pt x="110" y="61"/>
                        <a:pt x="103" y="56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59" name="ïṥļiḍê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724556" cy="700937"/>
                </a:xfrm>
                <a:custGeom>
                  <a:avLst/>
                  <a:gdLst>
                    <a:gd name="T0" fmla="*/ 286 w 441"/>
                    <a:gd name="T1" fmla="*/ 419 h 427"/>
                    <a:gd name="T2" fmla="*/ 264 w 441"/>
                    <a:gd name="T3" fmla="*/ 422 h 427"/>
                    <a:gd name="T4" fmla="*/ 8 w 441"/>
                    <a:gd name="T5" fmla="*/ 219 h 427"/>
                    <a:gd name="T6" fmla="*/ 6 w 441"/>
                    <a:gd name="T7" fmla="*/ 197 h 427"/>
                    <a:gd name="T8" fmla="*/ 156 w 441"/>
                    <a:gd name="T9" fmla="*/ 8 h 427"/>
                    <a:gd name="T10" fmla="*/ 178 w 441"/>
                    <a:gd name="T11" fmla="*/ 5 h 427"/>
                    <a:gd name="T12" fmla="*/ 434 w 441"/>
                    <a:gd name="T13" fmla="*/ 208 h 427"/>
                    <a:gd name="T14" fmla="*/ 436 w 441"/>
                    <a:gd name="T15" fmla="*/ 230 h 427"/>
                    <a:gd name="T16" fmla="*/ 286 w 441"/>
                    <a:gd name="T17" fmla="*/ 419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1" h="427">
                      <a:moveTo>
                        <a:pt x="286" y="419"/>
                      </a:moveTo>
                      <a:cubicBezTo>
                        <a:pt x="280" y="426"/>
                        <a:pt x="270" y="427"/>
                        <a:pt x="264" y="422"/>
                      </a:cubicBezTo>
                      <a:cubicBezTo>
                        <a:pt x="8" y="219"/>
                        <a:pt x="8" y="219"/>
                        <a:pt x="8" y="219"/>
                      </a:cubicBezTo>
                      <a:cubicBezTo>
                        <a:pt x="2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8" y="5"/>
                      </a:cubicBezTo>
                      <a:cubicBezTo>
                        <a:pt x="434" y="208"/>
                        <a:pt x="434" y="208"/>
                        <a:pt x="434" y="208"/>
                      </a:cubicBezTo>
                      <a:cubicBezTo>
                        <a:pt x="440" y="214"/>
                        <a:pt x="441" y="223"/>
                        <a:pt x="436" y="230"/>
                      </a:cubicBezTo>
                      <a:lnTo>
                        <a:pt x="286" y="419"/>
                      </a:ln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60" name="ïsḷîḑê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694685" cy="676623"/>
                </a:xfrm>
                <a:custGeom>
                  <a:avLst/>
                  <a:gdLst>
                    <a:gd name="T0" fmla="*/ 267 w 423"/>
                    <a:gd name="T1" fmla="*/ 404 h 412"/>
                    <a:gd name="T2" fmla="*/ 246 w 423"/>
                    <a:gd name="T3" fmla="*/ 407 h 412"/>
                    <a:gd name="T4" fmla="*/ 8 w 423"/>
                    <a:gd name="T5" fmla="*/ 218 h 412"/>
                    <a:gd name="T6" fmla="*/ 6 w 423"/>
                    <a:gd name="T7" fmla="*/ 197 h 412"/>
                    <a:gd name="T8" fmla="*/ 156 w 423"/>
                    <a:gd name="T9" fmla="*/ 8 h 412"/>
                    <a:gd name="T10" fmla="*/ 177 w 423"/>
                    <a:gd name="T11" fmla="*/ 5 h 412"/>
                    <a:gd name="T12" fmla="*/ 415 w 423"/>
                    <a:gd name="T13" fmla="*/ 194 h 412"/>
                    <a:gd name="T14" fmla="*/ 417 w 423"/>
                    <a:gd name="T15" fmla="*/ 215 h 412"/>
                    <a:gd name="T16" fmla="*/ 267 w 423"/>
                    <a:gd name="T17" fmla="*/ 404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3" h="412">
                      <a:moveTo>
                        <a:pt x="267" y="404"/>
                      </a:moveTo>
                      <a:cubicBezTo>
                        <a:pt x="261" y="411"/>
                        <a:pt x="252" y="412"/>
                        <a:pt x="246" y="407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5" y="194"/>
                        <a:pt x="415" y="194"/>
                        <a:pt x="415" y="194"/>
                      </a:cubicBezTo>
                      <a:cubicBezTo>
                        <a:pt x="422" y="199"/>
                        <a:pt x="423" y="209"/>
                        <a:pt x="417" y="215"/>
                      </a:cubicBezTo>
                      <a:lnTo>
                        <a:pt x="267" y="404"/>
                      </a:ln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61" name="îSḻíḋè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694685" cy="676623"/>
                </a:xfrm>
                <a:custGeom>
                  <a:avLst/>
                  <a:gdLst>
                    <a:gd name="T0" fmla="*/ 267 w 423"/>
                    <a:gd name="T1" fmla="*/ 404 h 412"/>
                    <a:gd name="T2" fmla="*/ 246 w 423"/>
                    <a:gd name="T3" fmla="*/ 407 h 412"/>
                    <a:gd name="T4" fmla="*/ 8 w 423"/>
                    <a:gd name="T5" fmla="*/ 218 h 412"/>
                    <a:gd name="T6" fmla="*/ 6 w 423"/>
                    <a:gd name="T7" fmla="*/ 197 h 412"/>
                    <a:gd name="T8" fmla="*/ 156 w 423"/>
                    <a:gd name="T9" fmla="*/ 8 h 412"/>
                    <a:gd name="T10" fmla="*/ 177 w 423"/>
                    <a:gd name="T11" fmla="*/ 5 h 412"/>
                    <a:gd name="T12" fmla="*/ 415 w 423"/>
                    <a:gd name="T13" fmla="*/ 194 h 412"/>
                    <a:gd name="T14" fmla="*/ 417 w 423"/>
                    <a:gd name="T15" fmla="*/ 215 h 412"/>
                    <a:gd name="T16" fmla="*/ 267 w 423"/>
                    <a:gd name="T17" fmla="*/ 404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3" h="412">
                      <a:moveTo>
                        <a:pt x="267" y="404"/>
                      </a:moveTo>
                      <a:cubicBezTo>
                        <a:pt x="261" y="411"/>
                        <a:pt x="252" y="412"/>
                        <a:pt x="246" y="407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5" y="194"/>
                        <a:pt x="415" y="194"/>
                        <a:pt x="415" y="194"/>
                      </a:cubicBezTo>
                      <a:cubicBezTo>
                        <a:pt x="422" y="199"/>
                        <a:pt x="423" y="209"/>
                        <a:pt x="417" y="215"/>
                      </a:cubicBezTo>
                      <a:lnTo>
                        <a:pt x="267" y="404"/>
                      </a:lnTo>
                      <a:close/>
                    </a:path>
                  </a:pathLst>
                </a:custGeom>
                <a:noFill/>
                <a:ln w="14288" cap="flat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62" name="iš1íḓé"/>
                <p:cNvSpPr>
                  <a:spLocks/>
                </p:cNvSpPr>
                <p:nvPr/>
              </p:nvSpPr>
              <p:spPr bwMode="auto">
                <a:xfrm>
                  <a:off x="4521120" y="2066879"/>
                  <a:ext cx="698158" cy="681486"/>
                </a:xfrm>
                <a:custGeom>
                  <a:avLst/>
                  <a:gdLst>
                    <a:gd name="T0" fmla="*/ 269 w 425"/>
                    <a:gd name="T1" fmla="*/ 406 h 415"/>
                    <a:gd name="T2" fmla="*/ 248 w 425"/>
                    <a:gd name="T3" fmla="*/ 409 h 415"/>
                    <a:gd name="T4" fmla="*/ 8 w 425"/>
                    <a:gd name="T5" fmla="*/ 218 h 415"/>
                    <a:gd name="T6" fmla="*/ 6 w 425"/>
                    <a:gd name="T7" fmla="*/ 197 h 415"/>
                    <a:gd name="T8" fmla="*/ 156 w 425"/>
                    <a:gd name="T9" fmla="*/ 8 h 415"/>
                    <a:gd name="T10" fmla="*/ 177 w 425"/>
                    <a:gd name="T11" fmla="*/ 5 h 415"/>
                    <a:gd name="T12" fmla="*/ 418 w 425"/>
                    <a:gd name="T13" fmla="*/ 196 h 415"/>
                    <a:gd name="T14" fmla="*/ 419 w 425"/>
                    <a:gd name="T15" fmla="*/ 217 h 415"/>
                    <a:gd name="T16" fmla="*/ 269 w 425"/>
                    <a:gd name="T17" fmla="*/ 406 h 4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5" h="415">
                      <a:moveTo>
                        <a:pt x="269" y="406"/>
                      </a:moveTo>
                      <a:cubicBezTo>
                        <a:pt x="264" y="413"/>
                        <a:pt x="254" y="415"/>
                        <a:pt x="248" y="409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8" y="196"/>
                        <a:pt x="418" y="196"/>
                        <a:pt x="418" y="196"/>
                      </a:cubicBezTo>
                      <a:cubicBezTo>
                        <a:pt x="424" y="201"/>
                        <a:pt x="425" y="211"/>
                        <a:pt x="419" y="217"/>
                      </a:cubicBezTo>
                      <a:lnTo>
                        <a:pt x="269" y="406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63" name="ïṥḻiḓé"/>
                <p:cNvSpPr>
                  <a:spLocks/>
                </p:cNvSpPr>
                <p:nvPr/>
              </p:nvSpPr>
              <p:spPr bwMode="auto">
                <a:xfrm>
                  <a:off x="4553770" y="2099529"/>
                  <a:ext cx="617575" cy="602986"/>
                </a:xfrm>
                <a:custGeom>
                  <a:avLst/>
                  <a:gdLst>
                    <a:gd name="T0" fmla="*/ 237 w 376"/>
                    <a:gd name="T1" fmla="*/ 360 h 367"/>
                    <a:gd name="T2" fmla="*/ 218 w 376"/>
                    <a:gd name="T3" fmla="*/ 363 h 367"/>
                    <a:gd name="T4" fmla="*/ 6 w 376"/>
                    <a:gd name="T5" fmla="*/ 194 h 367"/>
                    <a:gd name="T6" fmla="*/ 5 w 376"/>
                    <a:gd name="T7" fmla="*/ 175 h 367"/>
                    <a:gd name="T8" fmla="*/ 139 w 376"/>
                    <a:gd name="T9" fmla="*/ 7 h 367"/>
                    <a:gd name="T10" fmla="*/ 158 w 376"/>
                    <a:gd name="T11" fmla="*/ 4 h 367"/>
                    <a:gd name="T12" fmla="*/ 369 w 376"/>
                    <a:gd name="T13" fmla="*/ 172 h 367"/>
                    <a:gd name="T14" fmla="*/ 371 w 376"/>
                    <a:gd name="T15" fmla="*/ 191 h 367"/>
                    <a:gd name="T16" fmla="*/ 237 w 376"/>
                    <a:gd name="T17" fmla="*/ 360 h 3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6" h="367">
                      <a:moveTo>
                        <a:pt x="237" y="360"/>
                      </a:moveTo>
                      <a:cubicBezTo>
                        <a:pt x="232" y="366"/>
                        <a:pt x="223" y="367"/>
                        <a:pt x="218" y="363"/>
                      </a:cubicBezTo>
                      <a:cubicBezTo>
                        <a:pt x="6" y="194"/>
                        <a:pt x="6" y="194"/>
                        <a:pt x="6" y="194"/>
                      </a:cubicBezTo>
                      <a:cubicBezTo>
                        <a:pt x="1" y="190"/>
                        <a:pt x="0" y="181"/>
                        <a:pt x="5" y="175"/>
                      </a:cubicBezTo>
                      <a:cubicBezTo>
                        <a:pt x="139" y="7"/>
                        <a:pt x="139" y="7"/>
                        <a:pt x="139" y="7"/>
                      </a:cubicBezTo>
                      <a:cubicBezTo>
                        <a:pt x="144" y="1"/>
                        <a:pt x="152" y="0"/>
                        <a:pt x="158" y="4"/>
                      </a:cubicBezTo>
                      <a:cubicBezTo>
                        <a:pt x="369" y="172"/>
                        <a:pt x="369" y="172"/>
                        <a:pt x="369" y="172"/>
                      </a:cubicBezTo>
                      <a:cubicBezTo>
                        <a:pt x="375" y="177"/>
                        <a:pt x="376" y="185"/>
                        <a:pt x="371" y="191"/>
                      </a:cubicBezTo>
                      <a:lnTo>
                        <a:pt x="237" y="36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64" name="íṡḷïḓê"/>
                <p:cNvSpPr>
                  <a:spLocks/>
                </p:cNvSpPr>
                <p:nvPr/>
              </p:nvSpPr>
              <p:spPr bwMode="auto">
                <a:xfrm>
                  <a:off x="5296389" y="2401717"/>
                  <a:ext cx="42376" cy="72247"/>
                </a:xfrm>
                <a:custGeom>
                  <a:avLst/>
                  <a:gdLst>
                    <a:gd name="T0" fmla="*/ 6 w 26"/>
                    <a:gd name="T1" fmla="*/ 16 h 44"/>
                    <a:gd name="T2" fmla="*/ 11 w 26"/>
                    <a:gd name="T3" fmla="*/ 34 h 44"/>
                    <a:gd name="T4" fmla="*/ 26 w 26"/>
                    <a:gd name="T5" fmla="*/ 34 h 44"/>
                    <a:gd name="T6" fmla="*/ 18 w 26"/>
                    <a:gd name="T7" fmla="*/ 8 h 44"/>
                    <a:gd name="T8" fmla="*/ 6 w 26"/>
                    <a:gd name="T9" fmla="*/ 16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44">
                      <a:moveTo>
                        <a:pt x="6" y="16"/>
                      </a:moveTo>
                      <a:cubicBezTo>
                        <a:pt x="9" y="21"/>
                        <a:pt x="10" y="27"/>
                        <a:pt x="11" y="34"/>
                      </a:cubicBezTo>
                      <a:cubicBezTo>
                        <a:pt x="11" y="44"/>
                        <a:pt x="26" y="44"/>
                        <a:pt x="26" y="34"/>
                      </a:cubicBezTo>
                      <a:cubicBezTo>
                        <a:pt x="25" y="25"/>
                        <a:pt x="23" y="16"/>
                        <a:pt x="18" y="8"/>
                      </a:cubicBezTo>
                      <a:cubicBezTo>
                        <a:pt x="13" y="0"/>
                        <a:pt x="0" y="7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65" name="îṡ1iďe"/>
                <p:cNvSpPr>
                  <a:spLocks/>
                </p:cNvSpPr>
                <p:nvPr/>
              </p:nvSpPr>
              <p:spPr bwMode="auto">
                <a:xfrm>
                  <a:off x="5342238" y="2403801"/>
                  <a:ext cx="32650" cy="60438"/>
                </a:xfrm>
                <a:custGeom>
                  <a:avLst/>
                  <a:gdLst>
                    <a:gd name="T0" fmla="*/ 3 w 20"/>
                    <a:gd name="T1" fmla="*/ 13 h 37"/>
                    <a:gd name="T2" fmla="*/ 5 w 20"/>
                    <a:gd name="T3" fmla="*/ 27 h 37"/>
                    <a:gd name="T4" fmla="*/ 20 w 20"/>
                    <a:gd name="T5" fmla="*/ 27 h 37"/>
                    <a:gd name="T6" fmla="*/ 17 w 20"/>
                    <a:gd name="T7" fmla="*/ 9 h 37"/>
                    <a:gd name="T8" fmla="*/ 3 w 20"/>
                    <a:gd name="T9" fmla="*/ 13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37">
                      <a:moveTo>
                        <a:pt x="3" y="13"/>
                      </a:moveTo>
                      <a:cubicBezTo>
                        <a:pt x="4" y="17"/>
                        <a:pt x="4" y="22"/>
                        <a:pt x="5" y="27"/>
                      </a:cubicBezTo>
                      <a:cubicBezTo>
                        <a:pt x="5" y="37"/>
                        <a:pt x="20" y="37"/>
                        <a:pt x="20" y="27"/>
                      </a:cubicBezTo>
                      <a:cubicBezTo>
                        <a:pt x="19" y="21"/>
                        <a:pt x="19" y="15"/>
                        <a:pt x="17" y="9"/>
                      </a:cubicBezTo>
                      <a:cubicBezTo>
                        <a:pt x="14" y="0"/>
                        <a:pt x="0" y="4"/>
                        <a:pt x="3" y="1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66" name="íŝ1ïḑè"/>
                <p:cNvSpPr>
                  <a:spLocks/>
                </p:cNvSpPr>
                <p:nvPr/>
              </p:nvSpPr>
              <p:spPr bwMode="auto">
                <a:xfrm>
                  <a:off x="4430811" y="2354479"/>
                  <a:ext cx="42376" cy="100035"/>
                </a:xfrm>
                <a:custGeom>
                  <a:avLst/>
                  <a:gdLst>
                    <a:gd name="T0" fmla="*/ 7 w 26"/>
                    <a:gd name="T1" fmla="*/ 9 h 61"/>
                    <a:gd name="T2" fmla="*/ 9 w 26"/>
                    <a:gd name="T3" fmla="*/ 53 h 61"/>
                    <a:gd name="T4" fmla="*/ 21 w 26"/>
                    <a:gd name="T5" fmla="*/ 45 h 61"/>
                    <a:gd name="T6" fmla="*/ 19 w 26"/>
                    <a:gd name="T7" fmla="*/ 17 h 61"/>
                    <a:gd name="T8" fmla="*/ 7 w 26"/>
                    <a:gd name="T9" fmla="*/ 9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61">
                      <a:moveTo>
                        <a:pt x="7" y="9"/>
                      </a:moveTo>
                      <a:cubicBezTo>
                        <a:pt x="0" y="24"/>
                        <a:pt x="2" y="38"/>
                        <a:pt x="9" y="53"/>
                      </a:cubicBezTo>
                      <a:cubicBezTo>
                        <a:pt x="13" y="61"/>
                        <a:pt x="26" y="54"/>
                        <a:pt x="21" y="45"/>
                      </a:cubicBezTo>
                      <a:cubicBezTo>
                        <a:pt x="17" y="36"/>
                        <a:pt x="15" y="26"/>
                        <a:pt x="19" y="17"/>
                      </a:cubicBezTo>
                      <a:cubicBezTo>
                        <a:pt x="23" y="8"/>
                        <a:pt x="11" y="0"/>
                        <a:pt x="7" y="9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67" name="íSļïḋé"/>
                <p:cNvSpPr>
                  <a:spLocks/>
                </p:cNvSpPr>
                <p:nvPr/>
              </p:nvSpPr>
              <p:spPr bwMode="auto">
                <a:xfrm>
                  <a:off x="4389825" y="2365594"/>
                  <a:ext cx="31261" cy="80583"/>
                </a:xfrm>
                <a:custGeom>
                  <a:avLst/>
                  <a:gdLst>
                    <a:gd name="T0" fmla="*/ 1 w 19"/>
                    <a:gd name="T1" fmla="*/ 10 h 49"/>
                    <a:gd name="T2" fmla="*/ 3 w 19"/>
                    <a:gd name="T3" fmla="*/ 40 h 49"/>
                    <a:gd name="T4" fmla="*/ 17 w 19"/>
                    <a:gd name="T5" fmla="*/ 36 h 49"/>
                    <a:gd name="T6" fmla="*/ 16 w 19"/>
                    <a:gd name="T7" fmla="*/ 10 h 49"/>
                    <a:gd name="T8" fmla="*/ 1 w 19"/>
                    <a:gd name="T9" fmla="*/ 1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49">
                      <a:moveTo>
                        <a:pt x="1" y="10"/>
                      </a:moveTo>
                      <a:cubicBezTo>
                        <a:pt x="1" y="20"/>
                        <a:pt x="1" y="30"/>
                        <a:pt x="3" y="40"/>
                      </a:cubicBezTo>
                      <a:cubicBezTo>
                        <a:pt x="5" y="49"/>
                        <a:pt x="19" y="45"/>
                        <a:pt x="17" y="36"/>
                      </a:cubicBezTo>
                      <a:cubicBezTo>
                        <a:pt x="16" y="27"/>
                        <a:pt x="16" y="19"/>
                        <a:pt x="16" y="10"/>
                      </a:cubicBezTo>
                      <a:cubicBezTo>
                        <a:pt x="15" y="0"/>
                        <a:pt x="0" y="0"/>
                        <a:pt x="1" y="10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</p:grpSp>
      </p:grpSp>
      <p:sp>
        <p:nvSpPr>
          <p:cNvPr id="233" name="文本框 173">
            <a:extLst>
              <a:ext uri="{FF2B5EF4-FFF2-40B4-BE49-F238E27FC236}">
                <a16:creationId xmlns:a16="http://schemas.microsoft.com/office/drawing/2014/main" id="{9A64F226-3234-4E29-8655-79FCF8F9CDF6}"/>
              </a:ext>
            </a:extLst>
          </p:cNvPr>
          <p:cNvSpPr txBox="1"/>
          <p:nvPr/>
        </p:nvSpPr>
        <p:spPr>
          <a:xfrm>
            <a:off x="983128" y="261144"/>
            <a:ext cx="1890210" cy="276999"/>
          </a:xfrm>
          <a:prstGeom prst="rect">
            <a:avLst/>
          </a:prstGeom>
          <a:noFill/>
        </p:spPr>
        <p:txBody>
          <a:bodyPr wrap="none">
            <a:normAutofit fontScale="85000" lnSpcReduction="20000"/>
          </a:bodyPr>
          <a:lstStyle/>
          <a:p>
            <a:r>
              <a:rPr lang="zh-CN" altLang="en-US" b="1" dirty="0">
                <a:solidFill>
                  <a:srgbClr val="E1193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年度工作概述</a:t>
            </a:r>
          </a:p>
        </p:txBody>
      </p:sp>
    </p:spTree>
    <p:extLst>
      <p:ext uri="{BB962C8B-B14F-4D97-AF65-F5344CB8AC3E}">
        <p14:creationId xmlns:p14="http://schemas.microsoft.com/office/powerpoint/2010/main" val="190347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ïşḷíḍé">
            <a:extLst>
              <a:ext uri="{FF2B5EF4-FFF2-40B4-BE49-F238E27FC236}">
                <a16:creationId xmlns:a16="http://schemas.microsoft.com/office/drawing/2014/main" id="{EEB9F07F-4297-4019-9E1E-3F84DE9D157C}"/>
              </a:ext>
            </a:extLst>
          </p:cNvPr>
          <p:cNvGrpSpPr/>
          <p:nvPr/>
        </p:nvGrpSpPr>
        <p:grpSpPr>
          <a:xfrm>
            <a:off x="557461" y="2358291"/>
            <a:ext cx="1829684" cy="922209"/>
            <a:chOff x="911424" y="3144389"/>
            <a:chExt cx="2439576" cy="1229611"/>
          </a:xfrm>
        </p:grpSpPr>
        <p:sp>
          <p:nvSpPr>
            <p:cNvPr id="40" name="ïSļiḓê">
              <a:extLst>
                <a:ext uri="{FF2B5EF4-FFF2-40B4-BE49-F238E27FC236}">
                  <a16:creationId xmlns:a16="http://schemas.microsoft.com/office/drawing/2014/main" id="{34131FF0-D68A-4E6A-B46D-460CA3B455EF}"/>
                </a:ext>
              </a:extLst>
            </p:cNvPr>
            <p:cNvSpPr/>
            <p:nvPr/>
          </p:nvSpPr>
          <p:spPr bwMode="auto">
            <a:xfrm>
              <a:off x="911424" y="3495527"/>
              <a:ext cx="2439576" cy="878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rmAutofit/>
            </a:bodyPr>
            <a:lstStyle/>
            <a:p>
              <a:pPr marL="171450" indent="-171450">
                <a:lnSpc>
                  <a:spcPct val="170000"/>
                </a:lnSpc>
                <a:buFont typeface="Arial" panose="020B0604020202020204" pitchFamily="34" charset="0"/>
                <a:buChar char="•"/>
              </a:pPr>
              <a:r>
                <a:rPr lang="zh-CN" altLang="en-US" sz="7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此部分内容作为文字排版占位显示</a:t>
              </a:r>
              <a:br>
                <a:rPr lang="zh-CN" altLang="en-US" sz="7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</a:br>
              <a:r>
                <a:rPr lang="zh-CN" altLang="en-US" sz="7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（建议使用主题字体）</a:t>
              </a:r>
              <a:endParaRPr lang="en-US" altLang="zh-CN" sz="700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1" name="ïṩ1íḓe">
              <a:extLst>
                <a:ext uri="{FF2B5EF4-FFF2-40B4-BE49-F238E27FC236}">
                  <a16:creationId xmlns:a16="http://schemas.microsoft.com/office/drawing/2014/main" id="{E94242B3-7E4B-4CEA-86C8-BD5A28198345}"/>
                </a:ext>
              </a:extLst>
            </p:cNvPr>
            <p:cNvSpPr txBox="1"/>
            <p:nvPr/>
          </p:nvSpPr>
          <p:spPr bwMode="auto">
            <a:xfrm>
              <a:off x="911424" y="3144389"/>
              <a:ext cx="2304576" cy="35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 fontScale="77500" lnSpcReduction="20000"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b="1" dirty="0">
                  <a:solidFill>
                    <a:srgbClr val="ED1B24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标题文本预设</a:t>
              </a:r>
              <a:endParaRPr lang="zh-CN" altLang="en-US" sz="1800" b="1" dirty="0">
                <a:solidFill>
                  <a:srgbClr val="ED1B24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6082B40F-8B06-4E56-89FA-74ABFEB4151A}"/>
              </a:ext>
            </a:extLst>
          </p:cNvPr>
          <p:cNvCxnSpPr>
            <a:cxnSpLocks/>
          </p:cNvCxnSpPr>
          <p:nvPr/>
        </p:nvCxnSpPr>
        <p:spPr>
          <a:xfrm>
            <a:off x="612843" y="1910064"/>
            <a:ext cx="5093293" cy="0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íṥḻîḋé">
            <a:extLst>
              <a:ext uri="{FF2B5EF4-FFF2-40B4-BE49-F238E27FC236}">
                <a16:creationId xmlns:a16="http://schemas.microsoft.com/office/drawing/2014/main" id="{5DCCC999-A06B-49CA-A51B-522DCC3EC5E2}"/>
              </a:ext>
            </a:extLst>
          </p:cNvPr>
          <p:cNvGrpSpPr/>
          <p:nvPr/>
        </p:nvGrpSpPr>
        <p:grpSpPr>
          <a:xfrm>
            <a:off x="5112058" y="1005574"/>
            <a:ext cx="3402380" cy="3437984"/>
            <a:chOff x="19053175" y="7234238"/>
            <a:chExt cx="8193088" cy="8278813"/>
          </a:xfrm>
        </p:grpSpPr>
        <p:sp>
          <p:nvSpPr>
            <p:cNvPr id="23" name="îsľïďê">
              <a:extLst>
                <a:ext uri="{FF2B5EF4-FFF2-40B4-BE49-F238E27FC236}">
                  <a16:creationId xmlns:a16="http://schemas.microsoft.com/office/drawing/2014/main" id="{0DC5A26C-E2B8-4421-B2C9-0E7F3ADAF1C9}"/>
                </a:ext>
              </a:extLst>
            </p:cNvPr>
            <p:cNvSpPr/>
            <p:nvPr/>
          </p:nvSpPr>
          <p:spPr bwMode="auto">
            <a:xfrm>
              <a:off x="24768175" y="9498013"/>
              <a:ext cx="965200" cy="1008063"/>
            </a:xfrm>
            <a:custGeom>
              <a:avLst/>
              <a:gdLst/>
              <a:ahLst/>
              <a:cxnLst>
                <a:cxn ang="0">
                  <a:pos x="90" y="8"/>
                </a:cxn>
                <a:cxn ang="0">
                  <a:pos x="71" y="6"/>
                </a:cxn>
                <a:cxn ang="0">
                  <a:pos x="49" y="10"/>
                </a:cxn>
                <a:cxn ang="0">
                  <a:pos x="6" y="54"/>
                </a:cxn>
                <a:cxn ang="0">
                  <a:pos x="3" y="69"/>
                </a:cxn>
                <a:cxn ang="0">
                  <a:pos x="7" y="89"/>
                </a:cxn>
                <a:cxn ang="0">
                  <a:pos x="21" y="70"/>
                </a:cxn>
                <a:cxn ang="0">
                  <a:pos x="20" y="42"/>
                </a:cxn>
                <a:cxn ang="0">
                  <a:pos x="52" y="17"/>
                </a:cxn>
                <a:cxn ang="0">
                  <a:pos x="70" y="23"/>
                </a:cxn>
                <a:cxn ang="0">
                  <a:pos x="90" y="8"/>
                </a:cxn>
              </a:cxnLst>
              <a:rect l="0" t="0" r="r" b="b"/>
              <a:pathLst>
                <a:path w="90" h="94">
                  <a:moveTo>
                    <a:pt x="90" y="8"/>
                  </a:moveTo>
                  <a:cubicBezTo>
                    <a:pt x="83" y="3"/>
                    <a:pt x="80" y="0"/>
                    <a:pt x="71" y="6"/>
                  </a:cubicBezTo>
                  <a:cubicBezTo>
                    <a:pt x="62" y="11"/>
                    <a:pt x="61" y="10"/>
                    <a:pt x="49" y="10"/>
                  </a:cubicBezTo>
                  <a:cubicBezTo>
                    <a:pt x="37" y="9"/>
                    <a:pt x="11" y="34"/>
                    <a:pt x="6" y="54"/>
                  </a:cubicBezTo>
                  <a:cubicBezTo>
                    <a:pt x="9" y="64"/>
                    <a:pt x="5" y="64"/>
                    <a:pt x="3" y="69"/>
                  </a:cubicBezTo>
                  <a:cubicBezTo>
                    <a:pt x="0" y="73"/>
                    <a:pt x="3" y="84"/>
                    <a:pt x="7" y="89"/>
                  </a:cubicBezTo>
                  <a:cubicBezTo>
                    <a:pt x="11" y="94"/>
                    <a:pt x="21" y="70"/>
                    <a:pt x="21" y="70"/>
                  </a:cubicBezTo>
                  <a:cubicBezTo>
                    <a:pt x="22" y="70"/>
                    <a:pt x="12" y="50"/>
                    <a:pt x="20" y="42"/>
                  </a:cubicBezTo>
                  <a:cubicBezTo>
                    <a:pt x="28" y="33"/>
                    <a:pt x="47" y="19"/>
                    <a:pt x="52" y="17"/>
                  </a:cubicBezTo>
                  <a:cubicBezTo>
                    <a:pt x="57" y="15"/>
                    <a:pt x="62" y="16"/>
                    <a:pt x="70" y="23"/>
                  </a:cubicBezTo>
                  <a:cubicBezTo>
                    <a:pt x="78" y="30"/>
                    <a:pt x="90" y="8"/>
                    <a:pt x="90" y="8"/>
                  </a:cubicBezTo>
                  <a:close/>
                </a:path>
              </a:pathLst>
            </a:custGeom>
            <a:solidFill>
              <a:srgbClr val="44230C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îślîďe">
              <a:extLst>
                <a:ext uri="{FF2B5EF4-FFF2-40B4-BE49-F238E27FC236}">
                  <a16:creationId xmlns:a16="http://schemas.microsoft.com/office/drawing/2014/main" id="{A486043F-CEFF-4D21-A014-E1C711E67FD5}"/>
                </a:ext>
              </a:extLst>
            </p:cNvPr>
            <p:cNvSpPr/>
            <p:nvPr/>
          </p:nvSpPr>
          <p:spPr bwMode="auto">
            <a:xfrm>
              <a:off x="21894800" y="10483851"/>
              <a:ext cx="5114925" cy="5029200"/>
            </a:xfrm>
            <a:custGeom>
              <a:avLst/>
              <a:gdLst/>
              <a:ahLst/>
              <a:cxnLst>
                <a:cxn ang="0">
                  <a:pos x="468" y="397"/>
                </a:cxn>
                <a:cxn ang="0">
                  <a:pos x="460" y="411"/>
                </a:cxn>
                <a:cxn ang="0">
                  <a:pos x="451" y="415"/>
                </a:cxn>
                <a:cxn ang="0">
                  <a:pos x="437" y="452"/>
                </a:cxn>
                <a:cxn ang="0">
                  <a:pos x="386" y="464"/>
                </a:cxn>
                <a:cxn ang="0">
                  <a:pos x="373" y="459"/>
                </a:cxn>
                <a:cxn ang="0">
                  <a:pos x="376" y="445"/>
                </a:cxn>
                <a:cxn ang="0">
                  <a:pos x="395" y="431"/>
                </a:cxn>
                <a:cxn ang="0">
                  <a:pos x="397" y="410"/>
                </a:cxn>
                <a:cxn ang="0">
                  <a:pos x="390" y="419"/>
                </a:cxn>
                <a:cxn ang="0">
                  <a:pos x="359" y="353"/>
                </a:cxn>
                <a:cxn ang="0">
                  <a:pos x="311" y="282"/>
                </a:cxn>
                <a:cxn ang="0">
                  <a:pos x="236" y="198"/>
                </a:cxn>
                <a:cxn ang="0">
                  <a:pos x="179" y="111"/>
                </a:cxn>
                <a:cxn ang="0">
                  <a:pos x="126" y="135"/>
                </a:cxn>
                <a:cxn ang="0">
                  <a:pos x="99" y="147"/>
                </a:cxn>
                <a:cxn ang="0">
                  <a:pos x="167" y="219"/>
                </a:cxn>
                <a:cxn ang="0">
                  <a:pos x="202" y="244"/>
                </a:cxn>
                <a:cxn ang="0">
                  <a:pos x="199" y="248"/>
                </a:cxn>
                <a:cxn ang="0">
                  <a:pos x="220" y="263"/>
                </a:cxn>
                <a:cxn ang="0">
                  <a:pos x="228" y="276"/>
                </a:cxn>
                <a:cxn ang="0">
                  <a:pos x="236" y="288"/>
                </a:cxn>
                <a:cxn ang="0">
                  <a:pos x="206" y="313"/>
                </a:cxn>
                <a:cxn ang="0">
                  <a:pos x="198" y="314"/>
                </a:cxn>
                <a:cxn ang="0">
                  <a:pos x="194" y="310"/>
                </a:cxn>
                <a:cxn ang="0">
                  <a:pos x="179" y="328"/>
                </a:cxn>
                <a:cxn ang="0">
                  <a:pos x="141" y="350"/>
                </a:cxn>
                <a:cxn ang="0">
                  <a:pos x="113" y="351"/>
                </a:cxn>
                <a:cxn ang="0">
                  <a:pos x="109" y="339"/>
                </a:cxn>
                <a:cxn ang="0">
                  <a:pos x="132" y="318"/>
                </a:cxn>
                <a:cxn ang="0">
                  <a:pos x="142" y="301"/>
                </a:cxn>
                <a:cxn ang="0">
                  <a:pos x="131" y="305"/>
                </a:cxn>
                <a:cxn ang="0">
                  <a:pos x="128" y="281"/>
                </a:cxn>
                <a:cxn ang="0">
                  <a:pos x="85" y="233"/>
                </a:cxn>
                <a:cxn ang="0">
                  <a:pos x="20" y="168"/>
                </a:cxn>
                <a:cxn ang="0">
                  <a:pos x="16" y="117"/>
                </a:cxn>
                <a:cxn ang="0">
                  <a:pos x="65" y="60"/>
                </a:cxn>
                <a:cxn ang="0">
                  <a:pos x="90" y="42"/>
                </a:cxn>
                <a:cxn ang="0">
                  <a:pos x="123" y="7"/>
                </a:cxn>
                <a:cxn ang="0">
                  <a:pos x="274" y="34"/>
                </a:cxn>
                <a:cxn ang="0">
                  <a:pos x="306" y="153"/>
                </a:cxn>
                <a:cxn ang="0">
                  <a:pos x="335" y="201"/>
                </a:cxn>
                <a:cxn ang="0">
                  <a:pos x="393" y="275"/>
                </a:cxn>
                <a:cxn ang="0">
                  <a:pos x="438" y="335"/>
                </a:cxn>
                <a:cxn ang="0">
                  <a:pos x="437" y="345"/>
                </a:cxn>
                <a:cxn ang="0">
                  <a:pos x="459" y="356"/>
                </a:cxn>
                <a:cxn ang="0">
                  <a:pos x="474" y="363"/>
                </a:cxn>
                <a:cxn ang="0">
                  <a:pos x="468" y="397"/>
                </a:cxn>
              </a:cxnLst>
              <a:rect l="0" t="0" r="r" b="b"/>
              <a:pathLst>
                <a:path w="477" h="469">
                  <a:moveTo>
                    <a:pt x="468" y="397"/>
                  </a:moveTo>
                  <a:cubicBezTo>
                    <a:pt x="460" y="418"/>
                    <a:pt x="460" y="411"/>
                    <a:pt x="460" y="411"/>
                  </a:cubicBezTo>
                  <a:cubicBezTo>
                    <a:pt x="460" y="411"/>
                    <a:pt x="450" y="409"/>
                    <a:pt x="451" y="415"/>
                  </a:cubicBezTo>
                  <a:cubicBezTo>
                    <a:pt x="451" y="421"/>
                    <a:pt x="450" y="439"/>
                    <a:pt x="437" y="452"/>
                  </a:cubicBezTo>
                  <a:cubicBezTo>
                    <a:pt x="424" y="465"/>
                    <a:pt x="409" y="469"/>
                    <a:pt x="386" y="464"/>
                  </a:cubicBezTo>
                  <a:cubicBezTo>
                    <a:pt x="364" y="460"/>
                    <a:pt x="373" y="459"/>
                    <a:pt x="373" y="459"/>
                  </a:cubicBezTo>
                  <a:cubicBezTo>
                    <a:pt x="373" y="459"/>
                    <a:pt x="368" y="452"/>
                    <a:pt x="376" y="445"/>
                  </a:cubicBezTo>
                  <a:cubicBezTo>
                    <a:pt x="384" y="439"/>
                    <a:pt x="389" y="436"/>
                    <a:pt x="395" y="431"/>
                  </a:cubicBezTo>
                  <a:cubicBezTo>
                    <a:pt x="401" y="426"/>
                    <a:pt x="397" y="410"/>
                    <a:pt x="397" y="410"/>
                  </a:cubicBezTo>
                  <a:cubicBezTo>
                    <a:pt x="390" y="419"/>
                    <a:pt x="390" y="419"/>
                    <a:pt x="390" y="419"/>
                  </a:cubicBezTo>
                  <a:cubicBezTo>
                    <a:pt x="390" y="419"/>
                    <a:pt x="363" y="376"/>
                    <a:pt x="359" y="353"/>
                  </a:cubicBezTo>
                  <a:cubicBezTo>
                    <a:pt x="354" y="331"/>
                    <a:pt x="332" y="304"/>
                    <a:pt x="311" y="282"/>
                  </a:cubicBezTo>
                  <a:cubicBezTo>
                    <a:pt x="291" y="261"/>
                    <a:pt x="257" y="235"/>
                    <a:pt x="236" y="198"/>
                  </a:cubicBezTo>
                  <a:cubicBezTo>
                    <a:pt x="216" y="162"/>
                    <a:pt x="186" y="116"/>
                    <a:pt x="179" y="111"/>
                  </a:cubicBezTo>
                  <a:cubicBezTo>
                    <a:pt x="160" y="121"/>
                    <a:pt x="138" y="132"/>
                    <a:pt x="126" y="135"/>
                  </a:cubicBezTo>
                  <a:cubicBezTo>
                    <a:pt x="114" y="138"/>
                    <a:pt x="99" y="147"/>
                    <a:pt x="99" y="147"/>
                  </a:cubicBezTo>
                  <a:cubicBezTo>
                    <a:pt x="99" y="147"/>
                    <a:pt x="126" y="158"/>
                    <a:pt x="167" y="219"/>
                  </a:cubicBezTo>
                  <a:cubicBezTo>
                    <a:pt x="178" y="234"/>
                    <a:pt x="202" y="244"/>
                    <a:pt x="202" y="244"/>
                  </a:cubicBezTo>
                  <a:cubicBezTo>
                    <a:pt x="199" y="248"/>
                    <a:pt x="199" y="248"/>
                    <a:pt x="199" y="248"/>
                  </a:cubicBezTo>
                  <a:cubicBezTo>
                    <a:pt x="199" y="248"/>
                    <a:pt x="210" y="251"/>
                    <a:pt x="220" y="263"/>
                  </a:cubicBezTo>
                  <a:cubicBezTo>
                    <a:pt x="230" y="275"/>
                    <a:pt x="228" y="276"/>
                    <a:pt x="228" y="276"/>
                  </a:cubicBezTo>
                  <a:cubicBezTo>
                    <a:pt x="236" y="288"/>
                    <a:pt x="236" y="288"/>
                    <a:pt x="236" y="288"/>
                  </a:cubicBezTo>
                  <a:cubicBezTo>
                    <a:pt x="236" y="288"/>
                    <a:pt x="218" y="308"/>
                    <a:pt x="206" y="313"/>
                  </a:cubicBezTo>
                  <a:cubicBezTo>
                    <a:pt x="195" y="318"/>
                    <a:pt x="198" y="314"/>
                    <a:pt x="198" y="314"/>
                  </a:cubicBezTo>
                  <a:cubicBezTo>
                    <a:pt x="194" y="310"/>
                    <a:pt x="194" y="310"/>
                    <a:pt x="194" y="310"/>
                  </a:cubicBezTo>
                  <a:cubicBezTo>
                    <a:pt x="194" y="310"/>
                    <a:pt x="186" y="315"/>
                    <a:pt x="179" y="328"/>
                  </a:cubicBezTo>
                  <a:cubicBezTo>
                    <a:pt x="171" y="341"/>
                    <a:pt x="157" y="345"/>
                    <a:pt x="141" y="350"/>
                  </a:cubicBezTo>
                  <a:cubicBezTo>
                    <a:pt x="125" y="355"/>
                    <a:pt x="116" y="353"/>
                    <a:pt x="113" y="351"/>
                  </a:cubicBezTo>
                  <a:cubicBezTo>
                    <a:pt x="110" y="350"/>
                    <a:pt x="106" y="344"/>
                    <a:pt x="109" y="339"/>
                  </a:cubicBezTo>
                  <a:cubicBezTo>
                    <a:pt x="113" y="334"/>
                    <a:pt x="125" y="324"/>
                    <a:pt x="132" y="318"/>
                  </a:cubicBezTo>
                  <a:cubicBezTo>
                    <a:pt x="139" y="313"/>
                    <a:pt x="140" y="306"/>
                    <a:pt x="142" y="301"/>
                  </a:cubicBezTo>
                  <a:cubicBezTo>
                    <a:pt x="139" y="301"/>
                    <a:pt x="131" y="305"/>
                    <a:pt x="131" y="305"/>
                  </a:cubicBezTo>
                  <a:cubicBezTo>
                    <a:pt x="131" y="305"/>
                    <a:pt x="134" y="294"/>
                    <a:pt x="128" y="281"/>
                  </a:cubicBezTo>
                  <a:cubicBezTo>
                    <a:pt x="123" y="267"/>
                    <a:pt x="98" y="244"/>
                    <a:pt x="85" y="233"/>
                  </a:cubicBezTo>
                  <a:cubicBezTo>
                    <a:pt x="72" y="222"/>
                    <a:pt x="27" y="182"/>
                    <a:pt x="20" y="168"/>
                  </a:cubicBezTo>
                  <a:cubicBezTo>
                    <a:pt x="12" y="153"/>
                    <a:pt x="0" y="140"/>
                    <a:pt x="16" y="117"/>
                  </a:cubicBezTo>
                  <a:cubicBezTo>
                    <a:pt x="32" y="93"/>
                    <a:pt x="51" y="74"/>
                    <a:pt x="65" y="60"/>
                  </a:cubicBezTo>
                  <a:cubicBezTo>
                    <a:pt x="79" y="46"/>
                    <a:pt x="90" y="42"/>
                    <a:pt x="90" y="42"/>
                  </a:cubicBezTo>
                  <a:cubicBezTo>
                    <a:pt x="90" y="42"/>
                    <a:pt x="116" y="8"/>
                    <a:pt x="123" y="7"/>
                  </a:cubicBezTo>
                  <a:cubicBezTo>
                    <a:pt x="130" y="5"/>
                    <a:pt x="268" y="0"/>
                    <a:pt x="274" y="34"/>
                  </a:cubicBezTo>
                  <a:cubicBezTo>
                    <a:pt x="280" y="67"/>
                    <a:pt x="296" y="126"/>
                    <a:pt x="306" y="153"/>
                  </a:cubicBezTo>
                  <a:cubicBezTo>
                    <a:pt x="316" y="179"/>
                    <a:pt x="323" y="191"/>
                    <a:pt x="335" y="201"/>
                  </a:cubicBezTo>
                  <a:cubicBezTo>
                    <a:pt x="347" y="212"/>
                    <a:pt x="373" y="240"/>
                    <a:pt x="393" y="275"/>
                  </a:cubicBezTo>
                  <a:cubicBezTo>
                    <a:pt x="413" y="310"/>
                    <a:pt x="438" y="335"/>
                    <a:pt x="438" y="335"/>
                  </a:cubicBezTo>
                  <a:cubicBezTo>
                    <a:pt x="437" y="345"/>
                    <a:pt x="437" y="345"/>
                    <a:pt x="437" y="345"/>
                  </a:cubicBezTo>
                  <a:cubicBezTo>
                    <a:pt x="437" y="345"/>
                    <a:pt x="454" y="351"/>
                    <a:pt x="459" y="356"/>
                  </a:cubicBezTo>
                  <a:cubicBezTo>
                    <a:pt x="471" y="360"/>
                    <a:pt x="474" y="363"/>
                    <a:pt x="474" y="363"/>
                  </a:cubicBezTo>
                  <a:cubicBezTo>
                    <a:pt x="474" y="363"/>
                    <a:pt x="477" y="376"/>
                    <a:pt x="468" y="397"/>
                  </a:cubicBezTo>
                  <a:close/>
                </a:path>
              </a:pathLst>
            </a:custGeom>
            <a:solidFill>
              <a:srgbClr val="050905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îŝḷíďé">
              <a:extLst>
                <a:ext uri="{FF2B5EF4-FFF2-40B4-BE49-F238E27FC236}">
                  <a16:creationId xmlns:a16="http://schemas.microsoft.com/office/drawing/2014/main" id="{E771D239-5827-485F-B3DA-91F4513F75ED}"/>
                </a:ext>
              </a:extLst>
            </p:cNvPr>
            <p:cNvSpPr/>
            <p:nvPr/>
          </p:nvSpPr>
          <p:spPr bwMode="auto">
            <a:xfrm>
              <a:off x="25798463" y="14184313"/>
              <a:ext cx="1211263" cy="1328738"/>
            </a:xfrm>
            <a:custGeom>
              <a:avLst/>
              <a:gdLst/>
              <a:ahLst/>
              <a:cxnLst>
                <a:cxn ang="0">
                  <a:pos x="104" y="52"/>
                </a:cxn>
                <a:cxn ang="0">
                  <a:pos x="96" y="66"/>
                </a:cxn>
                <a:cxn ang="0">
                  <a:pos x="87" y="70"/>
                </a:cxn>
                <a:cxn ang="0">
                  <a:pos x="73" y="107"/>
                </a:cxn>
                <a:cxn ang="0">
                  <a:pos x="22" y="119"/>
                </a:cxn>
                <a:cxn ang="0">
                  <a:pos x="9" y="114"/>
                </a:cxn>
                <a:cxn ang="0">
                  <a:pos x="12" y="100"/>
                </a:cxn>
                <a:cxn ang="0">
                  <a:pos x="31" y="86"/>
                </a:cxn>
                <a:cxn ang="0">
                  <a:pos x="33" y="65"/>
                </a:cxn>
                <a:cxn ang="0">
                  <a:pos x="57" y="50"/>
                </a:cxn>
                <a:cxn ang="0">
                  <a:pos x="73" y="0"/>
                </a:cxn>
                <a:cxn ang="0">
                  <a:pos x="95" y="11"/>
                </a:cxn>
                <a:cxn ang="0">
                  <a:pos x="110" y="18"/>
                </a:cxn>
                <a:cxn ang="0">
                  <a:pos x="104" y="52"/>
                </a:cxn>
              </a:cxnLst>
              <a:rect l="0" t="0" r="r" b="b"/>
              <a:pathLst>
                <a:path w="113" h="124">
                  <a:moveTo>
                    <a:pt x="104" y="52"/>
                  </a:moveTo>
                  <a:cubicBezTo>
                    <a:pt x="96" y="73"/>
                    <a:pt x="96" y="66"/>
                    <a:pt x="96" y="66"/>
                  </a:cubicBezTo>
                  <a:cubicBezTo>
                    <a:pt x="96" y="66"/>
                    <a:pt x="86" y="64"/>
                    <a:pt x="87" y="70"/>
                  </a:cubicBezTo>
                  <a:cubicBezTo>
                    <a:pt x="87" y="76"/>
                    <a:pt x="86" y="94"/>
                    <a:pt x="73" y="107"/>
                  </a:cubicBezTo>
                  <a:cubicBezTo>
                    <a:pt x="60" y="120"/>
                    <a:pt x="45" y="124"/>
                    <a:pt x="22" y="119"/>
                  </a:cubicBezTo>
                  <a:cubicBezTo>
                    <a:pt x="0" y="115"/>
                    <a:pt x="9" y="114"/>
                    <a:pt x="9" y="114"/>
                  </a:cubicBezTo>
                  <a:cubicBezTo>
                    <a:pt x="9" y="114"/>
                    <a:pt x="4" y="107"/>
                    <a:pt x="12" y="100"/>
                  </a:cubicBezTo>
                  <a:cubicBezTo>
                    <a:pt x="20" y="94"/>
                    <a:pt x="25" y="91"/>
                    <a:pt x="31" y="86"/>
                  </a:cubicBezTo>
                  <a:cubicBezTo>
                    <a:pt x="37" y="81"/>
                    <a:pt x="33" y="65"/>
                    <a:pt x="33" y="65"/>
                  </a:cubicBezTo>
                  <a:cubicBezTo>
                    <a:pt x="33" y="65"/>
                    <a:pt x="51" y="57"/>
                    <a:pt x="57" y="50"/>
                  </a:cubicBezTo>
                  <a:cubicBezTo>
                    <a:pt x="62" y="42"/>
                    <a:pt x="71" y="14"/>
                    <a:pt x="73" y="0"/>
                  </a:cubicBezTo>
                  <a:cubicBezTo>
                    <a:pt x="73" y="0"/>
                    <a:pt x="90" y="6"/>
                    <a:pt x="95" y="11"/>
                  </a:cubicBezTo>
                  <a:cubicBezTo>
                    <a:pt x="107" y="15"/>
                    <a:pt x="110" y="18"/>
                    <a:pt x="110" y="18"/>
                  </a:cubicBezTo>
                  <a:cubicBezTo>
                    <a:pt x="110" y="18"/>
                    <a:pt x="113" y="31"/>
                    <a:pt x="104" y="52"/>
                  </a:cubicBezTo>
                  <a:close/>
                </a:path>
              </a:pathLst>
            </a:custGeom>
            <a:solidFill>
              <a:srgbClr val="2D2724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6" name="îşľiďe">
              <a:extLst>
                <a:ext uri="{FF2B5EF4-FFF2-40B4-BE49-F238E27FC236}">
                  <a16:creationId xmlns:a16="http://schemas.microsoft.com/office/drawing/2014/main" id="{9966FAE8-FD9E-41BC-8455-B89D199C839A}"/>
                </a:ext>
              </a:extLst>
            </p:cNvPr>
            <p:cNvSpPr/>
            <p:nvPr/>
          </p:nvSpPr>
          <p:spPr bwMode="auto">
            <a:xfrm>
              <a:off x="24596725" y="8875713"/>
              <a:ext cx="782638" cy="130810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44" y="40"/>
                </a:cxn>
                <a:cxn ang="0">
                  <a:pos x="64" y="58"/>
                </a:cxn>
                <a:cxn ang="0">
                  <a:pos x="72" y="80"/>
                </a:cxn>
                <a:cxn ang="0">
                  <a:pos x="70" y="88"/>
                </a:cxn>
                <a:cxn ang="0">
                  <a:pos x="64" y="86"/>
                </a:cxn>
                <a:cxn ang="0">
                  <a:pos x="61" y="94"/>
                </a:cxn>
                <a:cxn ang="0">
                  <a:pos x="56" y="93"/>
                </a:cxn>
                <a:cxn ang="0">
                  <a:pos x="52" y="100"/>
                </a:cxn>
                <a:cxn ang="0">
                  <a:pos x="48" y="101"/>
                </a:cxn>
                <a:cxn ang="0">
                  <a:pos x="45" y="110"/>
                </a:cxn>
                <a:cxn ang="0">
                  <a:pos x="35" y="106"/>
                </a:cxn>
                <a:cxn ang="0">
                  <a:pos x="29" y="94"/>
                </a:cxn>
                <a:cxn ang="0">
                  <a:pos x="25" y="90"/>
                </a:cxn>
                <a:cxn ang="0">
                  <a:pos x="23" y="94"/>
                </a:cxn>
                <a:cxn ang="0">
                  <a:pos x="25" y="110"/>
                </a:cxn>
                <a:cxn ang="0">
                  <a:pos x="17" y="121"/>
                </a:cxn>
                <a:cxn ang="0">
                  <a:pos x="14" y="115"/>
                </a:cxn>
                <a:cxn ang="0">
                  <a:pos x="12" y="98"/>
                </a:cxn>
                <a:cxn ang="0">
                  <a:pos x="8" y="83"/>
                </a:cxn>
                <a:cxn ang="0">
                  <a:pos x="11" y="55"/>
                </a:cxn>
                <a:cxn ang="0">
                  <a:pos x="0" y="29"/>
                </a:cxn>
                <a:cxn ang="0">
                  <a:pos x="3" y="10"/>
                </a:cxn>
                <a:cxn ang="0">
                  <a:pos x="14" y="0"/>
                </a:cxn>
                <a:cxn ang="0">
                  <a:pos x="28" y="0"/>
                </a:cxn>
              </a:cxnLst>
              <a:rect l="0" t="0" r="r" b="b"/>
              <a:pathLst>
                <a:path w="73" h="122">
                  <a:moveTo>
                    <a:pt x="28" y="0"/>
                  </a:moveTo>
                  <a:cubicBezTo>
                    <a:pt x="30" y="5"/>
                    <a:pt x="42" y="39"/>
                    <a:pt x="44" y="40"/>
                  </a:cubicBezTo>
                  <a:cubicBezTo>
                    <a:pt x="46" y="42"/>
                    <a:pt x="58" y="51"/>
                    <a:pt x="64" y="58"/>
                  </a:cubicBezTo>
                  <a:cubicBezTo>
                    <a:pt x="69" y="65"/>
                    <a:pt x="71" y="74"/>
                    <a:pt x="72" y="80"/>
                  </a:cubicBezTo>
                  <a:cubicBezTo>
                    <a:pt x="73" y="86"/>
                    <a:pt x="71" y="87"/>
                    <a:pt x="70" y="88"/>
                  </a:cubicBezTo>
                  <a:cubicBezTo>
                    <a:pt x="68" y="88"/>
                    <a:pt x="64" y="86"/>
                    <a:pt x="64" y="86"/>
                  </a:cubicBezTo>
                  <a:cubicBezTo>
                    <a:pt x="64" y="86"/>
                    <a:pt x="64" y="93"/>
                    <a:pt x="61" y="94"/>
                  </a:cubicBezTo>
                  <a:cubicBezTo>
                    <a:pt x="58" y="95"/>
                    <a:pt x="56" y="93"/>
                    <a:pt x="56" y="93"/>
                  </a:cubicBezTo>
                  <a:cubicBezTo>
                    <a:pt x="56" y="93"/>
                    <a:pt x="56" y="98"/>
                    <a:pt x="52" y="100"/>
                  </a:cubicBezTo>
                  <a:cubicBezTo>
                    <a:pt x="48" y="102"/>
                    <a:pt x="48" y="101"/>
                    <a:pt x="48" y="101"/>
                  </a:cubicBezTo>
                  <a:cubicBezTo>
                    <a:pt x="48" y="101"/>
                    <a:pt x="50" y="109"/>
                    <a:pt x="45" y="110"/>
                  </a:cubicBezTo>
                  <a:cubicBezTo>
                    <a:pt x="41" y="111"/>
                    <a:pt x="38" y="110"/>
                    <a:pt x="35" y="106"/>
                  </a:cubicBezTo>
                  <a:cubicBezTo>
                    <a:pt x="33" y="103"/>
                    <a:pt x="30" y="96"/>
                    <a:pt x="29" y="94"/>
                  </a:cubicBezTo>
                  <a:cubicBezTo>
                    <a:pt x="28" y="92"/>
                    <a:pt x="27" y="92"/>
                    <a:pt x="25" y="90"/>
                  </a:cubicBezTo>
                  <a:cubicBezTo>
                    <a:pt x="23" y="88"/>
                    <a:pt x="23" y="92"/>
                    <a:pt x="23" y="94"/>
                  </a:cubicBezTo>
                  <a:cubicBezTo>
                    <a:pt x="23" y="97"/>
                    <a:pt x="25" y="108"/>
                    <a:pt x="25" y="110"/>
                  </a:cubicBezTo>
                  <a:cubicBezTo>
                    <a:pt x="24" y="113"/>
                    <a:pt x="20" y="120"/>
                    <a:pt x="17" y="121"/>
                  </a:cubicBezTo>
                  <a:cubicBezTo>
                    <a:pt x="13" y="122"/>
                    <a:pt x="13" y="118"/>
                    <a:pt x="14" y="115"/>
                  </a:cubicBezTo>
                  <a:cubicBezTo>
                    <a:pt x="14" y="111"/>
                    <a:pt x="13" y="101"/>
                    <a:pt x="12" y="98"/>
                  </a:cubicBezTo>
                  <a:cubicBezTo>
                    <a:pt x="11" y="94"/>
                    <a:pt x="7" y="88"/>
                    <a:pt x="8" y="83"/>
                  </a:cubicBezTo>
                  <a:cubicBezTo>
                    <a:pt x="9" y="78"/>
                    <a:pt x="12" y="64"/>
                    <a:pt x="11" y="55"/>
                  </a:cubicBezTo>
                  <a:cubicBezTo>
                    <a:pt x="9" y="45"/>
                    <a:pt x="0" y="29"/>
                    <a:pt x="0" y="2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13" y="0"/>
                    <a:pt x="14" y="0"/>
                  </a:cubicBezTo>
                  <a:cubicBezTo>
                    <a:pt x="15" y="0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ED9366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íś1ïdè">
              <a:extLst>
                <a:ext uri="{FF2B5EF4-FFF2-40B4-BE49-F238E27FC236}">
                  <a16:creationId xmlns:a16="http://schemas.microsoft.com/office/drawing/2014/main" id="{3C09D628-CD77-4527-A625-162969D08A7B}"/>
                </a:ext>
              </a:extLst>
            </p:cNvPr>
            <p:cNvSpPr/>
            <p:nvPr/>
          </p:nvSpPr>
          <p:spPr bwMode="auto">
            <a:xfrm>
              <a:off x="23031450" y="13144501"/>
              <a:ext cx="1393825" cy="1146175"/>
            </a:xfrm>
            <a:custGeom>
              <a:avLst/>
              <a:gdLst/>
              <a:ahLst/>
              <a:cxnLst>
                <a:cxn ang="0">
                  <a:pos x="130" y="40"/>
                </a:cxn>
                <a:cxn ang="0">
                  <a:pos x="100" y="65"/>
                </a:cxn>
                <a:cxn ang="0">
                  <a:pos x="92" y="66"/>
                </a:cxn>
                <a:cxn ang="0">
                  <a:pos x="88" y="62"/>
                </a:cxn>
                <a:cxn ang="0">
                  <a:pos x="73" y="80"/>
                </a:cxn>
                <a:cxn ang="0">
                  <a:pos x="35" y="102"/>
                </a:cxn>
                <a:cxn ang="0">
                  <a:pos x="7" y="103"/>
                </a:cxn>
                <a:cxn ang="0">
                  <a:pos x="3" y="91"/>
                </a:cxn>
                <a:cxn ang="0">
                  <a:pos x="26" y="70"/>
                </a:cxn>
                <a:cxn ang="0">
                  <a:pos x="36" y="53"/>
                </a:cxn>
                <a:cxn ang="0">
                  <a:pos x="73" y="23"/>
                </a:cxn>
                <a:cxn ang="0">
                  <a:pos x="93" y="0"/>
                </a:cxn>
                <a:cxn ang="0">
                  <a:pos x="114" y="15"/>
                </a:cxn>
                <a:cxn ang="0">
                  <a:pos x="122" y="28"/>
                </a:cxn>
                <a:cxn ang="0">
                  <a:pos x="130" y="40"/>
                </a:cxn>
              </a:cxnLst>
              <a:rect l="0" t="0" r="r" b="b"/>
              <a:pathLst>
                <a:path w="130" h="107">
                  <a:moveTo>
                    <a:pt x="130" y="40"/>
                  </a:moveTo>
                  <a:cubicBezTo>
                    <a:pt x="130" y="40"/>
                    <a:pt x="112" y="60"/>
                    <a:pt x="100" y="65"/>
                  </a:cubicBezTo>
                  <a:cubicBezTo>
                    <a:pt x="89" y="70"/>
                    <a:pt x="92" y="66"/>
                    <a:pt x="92" y="66"/>
                  </a:cubicBezTo>
                  <a:cubicBezTo>
                    <a:pt x="88" y="62"/>
                    <a:pt x="88" y="62"/>
                    <a:pt x="88" y="62"/>
                  </a:cubicBezTo>
                  <a:cubicBezTo>
                    <a:pt x="88" y="62"/>
                    <a:pt x="80" y="67"/>
                    <a:pt x="73" y="80"/>
                  </a:cubicBezTo>
                  <a:cubicBezTo>
                    <a:pt x="65" y="93"/>
                    <a:pt x="51" y="97"/>
                    <a:pt x="35" y="102"/>
                  </a:cubicBezTo>
                  <a:cubicBezTo>
                    <a:pt x="19" y="107"/>
                    <a:pt x="10" y="105"/>
                    <a:pt x="7" y="103"/>
                  </a:cubicBezTo>
                  <a:cubicBezTo>
                    <a:pt x="4" y="102"/>
                    <a:pt x="0" y="96"/>
                    <a:pt x="3" y="91"/>
                  </a:cubicBezTo>
                  <a:cubicBezTo>
                    <a:pt x="7" y="86"/>
                    <a:pt x="19" y="76"/>
                    <a:pt x="26" y="70"/>
                  </a:cubicBezTo>
                  <a:cubicBezTo>
                    <a:pt x="33" y="65"/>
                    <a:pt x="34" y="58"/>
                    <a:pt x="36" y="53"/>
                  </a:cubicBezTo>
                  <a:cubicBezTo>
                    <a:pt x="41" y="50"/>
                    <a:pt x="68" y="31"/>
                    <a:pt x="73" y="23"/>
                  </a:cubicBezTo>
                  <a:cubicBezTo>
                    <a:pt x="78" y="16"/>
                    <a:pt x="93" y="0"/>
                    <a:pt x="93" y="0"/>
                  </a:cubicBezTo>
                  <a:cubicBezTo>
                    <a:pt x="93" y="0"/>
                    <a:pt x="104" y="3"/>
                    <a:pt x="114" y="15"/>
                  </a:cubicBezTo>
                  <a:cubicBezTo>
                    <a:pt x="124" y="27"/>
                    <a:pt x="122" y="28"/>
                    <a:pt x="122" y="28"/>
                  </a:cubicBezTo>
                  <a:lnTo>
                    <a:pt x="130" y="40"/>
                  </a:lnTo>
                  <a:close/>
                </a:path>
              </a:pathLst>
            </a:custGeom>
            <a:solidFill>
              <a:srgbClr val="2D2724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8" name="îśľïdê">
              <a:extLst>
                <a:ext uri="{FF2B5EF4-FFF2-40B4-BE49-F238E27FC236}">
                  <a16:creationId xmlns:a16="http://schemas.microsoft.com/office/drawing/2014/main" id="{26926335-035B-4BD3-AE54-A0DBAB908CF3}"/>
                </a:ext>
              </a:extLst>
            </p:cNvPr>
            <p:cNvSpPr/>
            <p:nvPr/>
          </p:nvSpPr>
          <p:spPr bwMode="auto">
            <a:xfrm>
              <a:off x="19835813" y="7653338"/>
              <a:ext cx="5297488" cy="3721100"/>
            </a:xfrm>
            <a:custGeom>
              <a:avLst/>
              <a:gdLst/>
              <a:ahLst/>
              <a:cxnLst>
                <a:cxn ang="0">
                  <a:pos x="464" y="277"/>
                </a:cxn>
                <a:cxn ang="0">
                  <a:pos x="409" y="317"/>
                </a:cxn>
                <a:cxn ang="0">
                  <a:pos x="322" y="336"/>
                </a:cxn>
                <a:cxn ang="0">
                  <a:pos x="302" y="320"/>
                </a:cxn>
                <a:cxn ang="0">
                  <a:pos x="289" y="321"/>
                </a:cxn>
                <a:cxn ang="0">
                  <a:pos x="278" y="296"/>
                </a:cxn>
                <a:cxn ang="0">
                  <a:pos x="256" y="253"/>
                </a:cxn>
                <a:cxn ang="0">
                  <a:pos x="221" y="197"/>
                </a:cxn>
                <a:cxn ang="0">
                  <a:pos x="185" y="173"/>
                </a:cxn>
                <a:cxn ang="0">
                  <a:pos x="173" y="162"/>
                </a:cxn>
                <a:cxn ang="0">
                  <a:pos x="91" y="171"/>
                </a:cxn>
                <a:cxn ang="0">
                  <a:pos x="31" y="156"/>
                </a:cxn>
                <a:cxn ang="0">
                  <a:pos x="0" y="146"/>
                </a:cxn>
                <a:cxn ang="0">
                  <a:pos x="4" y="130"/>
                </a:cxn>
                <a:cxn ang="0">
                  <a:pos x="17" y="92"/>
                </a:cxn>
                <a:cxn ang="0">
                  <a:pos x="19" y="94"/>
                </a:cxn>
                <a:cxn ang="0">
                  <a:pos x="58" y="111"/>
                </a:cxn>
                <a:cxn ang="0">
                  <a:pos x="79" y="116"/>
                </a:cxn>
                <a:cxn ang="0">
                  <a:pos x="86" y="122"/>
                </a:cxn>
                <a:cxn ang="0">
                  <a:pos x="95" y="119"/>
                </a:cxn>
                <a:cxn ang="0">
                  <a:pos x="106" y="120"/>
                </a:cxn>
                <a:cxn ang="0">
                  <a:pos x="112" y="117"/>
                </a:cxn>
                <a:cxn ang="0">
                  <a:pos x="120" y="117"/>
                </a:cxn>
                <a:cxn ang="0">
                  <a:pos x="125" y="114"/>
                </a:cxn>
                <a:cxn ang="0">
                  <a:pos x="130" y="113"/>
                </a:cxn>
                <a:cxn ang="0">
                  <a:pos x="137" y="110"/>
                </a:cxn>
                <a:cxn ang="0">
                  <a:pos x="143" y="107"/>
                </a:cxn>
                <a:cxn ang="0">
                  <a:pos x="150" y="101"/>
                </a:cxn>
                <a:cxn ang="0">
                  <a:pos x="155" y="86"/>
                </a:cxn>
                <a:cxn ang="0">
                  <a:pos x="219" y="22"/>
                </a:cxn>
                <a:cxn ang="0">
                  <a:pos x="258" y="0"/>
                </a:cxn>
                <a:cxn ang="0">
                  <a:pos x="298" y="14"/>
                </a:cxn>
                <a:cxn ang="0">
                  <a:pos x="323" y="15"/>
                </a:cxn>
                <a:cxn ang="0">
                  <a:pos x="347" y="17"/>
                </a:cxn>
                <a:cxn ang="0">
                  <a:pos x="422" y="27"/>
                </a:cxn>
                <a:cxn ang="0">
                  <a:pos x="476" y="83"/>
                </a:cxn>
                <a:cxn ang="0">
                  <a:pos x="494" y="102"/>
                </a:cxn>
                <a:cxn ang="0">
                  <a:pos x="458" y="135"/>
                </a:cxn>
                <a:cxn ang="0">
                  <a:pos x="445" y="151"/>
                </a:cxn>
                <a:cxn ang="0">
                  <a:pos x="402" y="97"/>
                </a:cxn>
                <a:cxn ang="0">
                  <a:pos x="373" y="83"/>
                </a:cxn>
                <a:cxn ang="0">
                  <a:pos x="358" y="86"/>
                </a:cxn>
                <a:cxn ang="0">
                  <a:pos x="346" y="86"/>
                </a:cxn>
                <a:cxn ang="0">
                  <a:pos x="360" y="127"/>
                </a:cxn>
                <a:cxn ang="0">
                  <a:pos x="405" y="187"/>
                </a:cxn>
                <a:cxn ang="0">
                  <a:pos x="462" y="243"/>
                </a:cxn>
                <a:cxn ang="0">
                  <a:pos x="477" y="264"/>
                </a:cxn>
                <a:cxn ang="0">
                  <a:pos x="448" y="238"/>
                </a:cxn>
                <a:cxn ang="0">
                  <a:pos x="464" y="277"/>
                </a:cxn>
              </a:cxnLst>
              <a:rect l="0" t="0" r="r" b="b"/>
              <a:pathLst>
                <a:path w="494" h="347">
                  <a:moveTo>
                    <a:pt x="464" y="277"/>
                  </a:moveTo>
                  <a:cubicBezTo>
                    <a:pt x="464" y="277"/>
                    <a:pt x="437" y="308"/>
                    <a:pt x="409" y="317"/>
                  </a:cubicBezTo>
                  <a:cubicBezTo>
                    <a:pt x="381" y="326"/>
                    <a:pt x="351" y="347"/>
                    <a:pt x="322" y="336"/>
                  </a:cubicBezTo>
                  <a:cubicBezTo>
                    <a:pt x="305" y="328"/>
                    <a:pt x="302" y="320"/>
                    <a:pt x="302" y="320"/>
                  </a:cubicBezTo>
                  <a:cubicBezTo>
                    <a:pt x="302" y="320"/>
                    <a:pt x="295" y="326"/>
                    <a:pt x="289" y="321"/>
                  </a:cubicBezTo>
                  <a:cubicBezTo>
                    <a:pt x="284" y="316"/>
                    <a:pt x="282" y="308"/>
                    <a:pt x="278" y="296"/>
                  </a:cubicBezTo>
                  <a:cubicBezTo>
                    <a:pt x="275" y="285"/>
                    <a:pt x="260" y="261"/>
                    <a:pt x="256" y="253"/>
                  </a:cubicBezTo>
                  <a:cubicBezTo>
                    <a:pt x="252" y="245"/>
                    <a:pt x="228" y="199"/>
                    <a:pt x="221" y="197"/>
                  </a:cubicBezTo>
                  <a:cubicBezTo>
                    <a:pt x="214" y="195"/>
                    <a:pt x="191" y="180"/>
                    <a:pt x="185" y="173"/>
                  </a:cubicBezTo>
                  <a:cubicBezTo>
                    <a:pt x="178" y="167"/>
                    <a:pt x="173" y="162"/>
                    <a:pt x="173" y="162"/>
                  </a:cubicBezTo>
                  <a:cubicBezTo>
                    <a:pt x="173" y="162"/>
                    <a:pt x="133" y="173"/>
                    <a:pt x="91" y="171"/>
                  </a:cubicBezTo>
                  <a:cubicBezTo>
                    <a:pt x="49" y="169"/>
                    <a:pt x="44" y="160"/>
                    <a:pt x="31" y="156"/>
                  </a:cubicBezTo>
                  <a:cubicBezTo>
                    <a:pt x="17" y="152"/>
                    <a:pt x="0" y="146"/>
                    <a:pt x="0" y="146"/>
                  </a:cubicBezTo>
                  <a:cubicBezTo>
                    <a:pt x="4" y="130"/>
                    <a:pt x="4" y="130"/>
                    <a:pt x="4" y="130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9" y="94"/>
                    <a:pt x="19" y="94"/>
                    <a:pt x="19" y="94"/>
                  </a:cubicBezTo>
                  <a:cubicBezTo>
                    <a:pt x="19" y="94"/>
                    <a:pt x="50" y="110"/>
                    <a:pt x="58" y="111"/>
                  </a:cubicBezTo>
                  <a:cubicBezTo>
                    <a:pt x="66" y="112"/>
                    <a:pt x="77" y="113"/>
                    <a:pt x="79" y="116"/>
                  </a:cubicBezTo>
                  <a:cubicBezTo>
                    <a:pt x="82" y="120"/>
                    <a:pt x="81" y="124"/>
                    <a:pt x="86" y="122"/>
                  </a:cubicBezTo>
                  <a:cubicBezTo>
                    <a:pt x="91" y="120"/>
                    <a:pt x="89" y="117"/>
                    <a:pt x="95" y="119"/>
                  </a:cubicBezTo>
                  <a:cubicBezTo>
                    <a:pt x="101" y="122"/>
                    <a:pt x="103" y="123"/>
                    <a:pt x="106" y="120"/>
                  </a:cubicBezTo>
                  <a:cubicBezTo>
                    <a:pt x="109" y="118"/>
                    <a:pt x="106" y="116"/>
                    <a:pt x="112" y="117"/>
                  </a:cubicBezTo>
                  <a:cubicBezTo>
                    <a:pt x="118" y="119"/>
                    <a:pt x="119" y="120"/>
                    <a:pt x="120" y="117"/>
                  </a:cubicBezTo>
                  <a:cubicBezTo>
                    <a:pt x="122" y="114"/>
                    <a:pt x="120" y="112"/>
                    <a:pt x="125" y="114"/>
                  </a:cubicBezTo>
                  <a:cubicBezTo>
                    <a:pt x="129" y="115"/>
                    <a:pt x="129" y="115"/>
                    <a:pt x="130" y="113"/>
                  </a:cubicBezTo>
                  <a:cubicBezTo>
                    <a:pt x="132" y="111"/>
                    <a:pt x="133" y="110"/>
                    <a:pt x="137" y="110"/>
                  </a:cubicBezTo>
                  <a:cubicBezTo>
                    <a:pt x="141" y="111"/>
                    <a:pt x="141" y="111"/>
                    <a:pt x="143" y="107"/>
                  </a:cubicBezTo>
                  <a:cubicBezTo>
                    <a:pt x="145" y="103"/>
                    <a:pt x="145" y="101"/>
                    <a:pt x="150" y="101"/>
                  </a:cubicBezTo>
                  <a:cubicBezTo>
                    <a:pt x="155" y="101"/>
                    <a:pt x="151" y="94"/>
                    <a:pt x="155" y="86"/>
                  </a:cubicBezTo>
                  <a:cubicBezTo>
                    <a:pt x="159" y="77"/>
                    <a:pt x="215" y="23"/>
                    <a:pt x="219" y="22"/>
                  </a:cubicBezTo>
                  <a:cubicBezTo>
                    <a:pt x="223" y="21"/>
                    <a:pt x="243" y="1"/>
                    <a:pt x="258" y="0"/>
                  </a:cubicBezTo>
                  <a:cubicBezTo>
                    <a:pt x="274" y="0"/>
                    <a:pt x="285" y="8"/>
                    <a:pt x="298" y="14"/>
                  </a:cubicBezTo>
                  <a:cubicBezTo>
                    <a:pt x="311" y="20"/>
                    <a:pt x="315" y="15"/>
                    <a:pt x="323" y="15"/>
                  </a:cubicBezTo>
                  <a:cubicBezTo>
                    <a:pt x="331" y="15"/>
                    <a:pt x="338" y="13"/>
                    <a:pt x="347" y="17"/>
                  </a:cubicBezTo>
                  <a:cubicBezTo>
                    <a:pt x="356" y="21"/>
                    <a:pt x="393" y="8"/>
                    <a:pt x="422" y="27"/>
                  </a:cubicBezTo>
                  <a:cubicBezTo>
                    <a:pt x="451" y="46"/>
                    <a:pt x="470" y="77"/>
                    <a:pt x="476" y="83"/>
                  </a:cubicBezTo>
                  <a:cubicBezTo>
                    <a:pt x="482" y="88"/>
                    <a:pt x="494" y="102"/>
                    <a:pt x="494" y="102"/>
                  </a:cubicBezTo>
                  <a:cubicBezTo>
                    <a:pt x="494" y="102"/>
                    <a:pt x="465" y="130"/>
                    <a:pt x="458" y="135"/>
                  </a:cubicBezTo>
                  <a:cubicBezTo>
                    <a:pt x="451" y="139"/>
                    <a:pt x="445" y="151"/>
                    <a:pt x="445" y="151"/>
                  </a:cubicBezTo>
                  <a:cubicBezTo>
                    <a:pt x="445" y="151"/>
                    <a:pt x="419" y="107"/>
                    <a:pt x="402" y="97"/>
                  </a:cubicBezTo>
                  <a:cubicBezTo>
                    <a:pt x="386" y="88"/>
                    <a:pt x="381" y="82"/>
                    <a:pt x="373" y="83"/>
                  </a:cubicBezTo>
                  <a:cubicBezTo>
                    <a:pt x="366" y="85"/>
                    <a:pt x="363" y="86"/>
                    <a:pt x="358" y="86"/>
                  </a:cubicBezTo>
                  <a:cubicBezTo>
                    <a:pt x="352" y="86"/>
                    <a:pt x="347" y="86"/>
                    <a:pt x="346" y="86"/>
                  </a:cubicBezTo>
                  <a:cubicBezTo>
                    <a:pt x="345" y="86"/>
                    <a:pt x="348" y="105"/>
                    <a:pt x="360" y="127"/>
                  </a:cubicBezTo>
                  <a:cubicBezTo>
                    <a:pt x="372" y="149"/>
                    <a:pt x="397" y="178"/>
                    <a:pt x="405" y="187"/>
                  </a:cubicBezTo>
                  <a:cubicBezTo>
                    <a:pt x="414" y="196"/>
                    <a:pt x="456" y="239"/>
                    <a:pt x="462" y="243"/>
                  </a:cubicBezTo>
                  <a:cubicBezTo>
                    <a:pt x="467" y="248"/>
                    <a:pt x="477" y="264"/>
                    <a:pt x="477" y="264"/>
                  </a:cubicBezTo>
                  <a:cubicBezTo>
                    <a:pt x="448" y="238"/>
                    <a:pt x="448" y="238"/>
                    <a:pt x="448" y="238"/>
                  </a:cubicBezTo>
                  <a:lnTo>
                    <a:pt x="464" y="277"/>
                  </a:lnTo>
                  <a:close/>
                </a:path>
              </a:pathLst>
            </a:custGeom>
            <a:solidFill>
              <a:srgbClr val="1F2934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îs1ïde">
              <a:extLst>
                <a:ext uri="{FF2B5EF4-FFF2-40B4-BE49-F238E27FC236}">
                  <a16:creationId xmlns:a16="http://schemas.microsoft.com/office/drawing/2014/main" id="{3B54016C-68E7-4470-B422-8B6ACE9554C2}"/>
                </a:ext>
              </a:extLst>
            </p:cNvPr>
            <p:cNvSpPr/>
            <p:nvPr/>
          </p:nvSpPr>
          <p:spPr bwMode="auto">
            <a:xfrm>
              <a:off x="24457025" y="9197976"/>
              <a:ext cx="2789238" cy="2776538"/>
            </a:xfrm>
            <a:custGeom>
              <a:avLst/>
              <a:gdLst/>
              <a:ahLst/>
              <a:cxnLst>
                <a:cxn ang="0">
                  <a:pos x="153" y="0"/>
                </a:cxn>
                <a:cxn ang="0">
                  <a:pos x="204" y="55"/>
                </a:cxn>
                <a:cxn ang="0">
                  <a:pos x="259" y="125"/>
                </a:cxn>
                <a:cxn ang="0">
                  <a:pos x="175" y="207"/>
                </a:cxn>
                <a:cxn ang="0">
                  <a:pos x="116" y="255"/>
                </a:cxn>
                <a:cxn ang="0">
                  <a:pos x="78" y="252"/>
                </a:cxn>
                <a:cxn ang="0">
                  <a:pos x="32" y="184"/>
                </a:cxn>
                <a:cxn ang="0">
                  <a:pos x="0" y="140"/>
                </a:cxn>
                <a:cxn ang="0">
                  <a:pos x="63" y="81"/>
                </a:cxn>
                <a:cxn ang="0">
                  <a:pos x="136" y="10"/>
                </a:cxn>
                <a:cxn ang="0">
                  <a:pos x="153" y="0"/>
                </a:cxn>
              </a:cxnLst>
              <a:rect l="0" t="0" r="r" b="b"/>
              <a:pathLst>
                <a:path w="260" h="259">
                  <a:moveTo>
                    <a:pt x="153" y="0"/>
                  </a:moveTo>
                  <a:cubicBezTo>
                    <a:pt x="153" y="0"/>
                    <a:pt x="194" y="44"/>
                    <a:pt x="204" y="55"/>
                  </a:cubicBezTo>
                  <a:cubicBezTo>
                    <a:pt x="214" y="65"/>
                    <a:pt x="260" y="112"/>
                    <a:pt x="259" y="125"/>
                  </a:cubicBezTo>
                  <a:cubicBezTo>
                    <a:pt x="258" y="137"/>
                    <a:pt x="194" y="187"/>
                    <a:pt x="175" y="207"/>
                  </a:cubicBezTo>
                  <a:cubicBezTo>
                    <a:pt x="156" y="227"/>
                    <a:pt x="131" y="251"/>
                    <a:pt x="116" y="255"/>
                  </a:cubicBezTo>
                  <a:cubicBezTo>
                    <a:pt x="100" y="259"/>
                    <a:pt x="80" y="259"/>
                    <a:pt x="78" y="252"/>
                  </a:cubicBezTo>
                  <a:cubicBezTo>
                    <a:pt x="75" y="244"/>
                    <a:pt x="48" y="205"/>
                    <a:pt x="32" y="184"/>
                  </a:cubicBezTo>
                  <a:cubicBezTo>
                    <a:pt x="16" y="163"/>
                    <a:pt x="0" y="140"/>
                    <a:pt x="0" y="140"/>
                  </a:cubicBezTo>
                  <a:cubicBezTo>
                    <a:pt x="0" y="140"/>
                    <a:pt x="43" y="96"/>
                    <a:pt x="63" y="81"/>
                  </a:cubicBezTo>
                  <a:cubicBezTo>
                    <a:pt x="83" y="67"/>
                    <a:pt x="128" y="18"/>
                    <a:pt x="136" y="10"/>
                  </a:cubicBezTo>
                  <a:cubicBezTo>
                    <a:pt x="144" y="2"/>
                    <a:pt x="153" y="0"/>
                    <a:pt x="153" y="0"/>
                  </a:cubicBezTo>
                  <a:close/>
                </a:path>
              </a:pathLst>
            </a:custGeom>
            <a:solidFill>
              <a:srgbClr val="44230C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0" name="iś1íḍê">
              <a:extLst>
                <a:ext uri="{FF2B5EF4-FFF2-40B4-BE49-F238E27FC236}">
                  <a16:creationId xmlns:a16="http://schemas.microsoft.com/office/drawing/2014/main" id="{7146CCE9-825E-43C4-8FB0-B318A03C2CD6}"/>
                </a:ext>
              </a:extLst>
            </p:cNvPr>
            <p:cNvSpPr/>
            <p:nvPr/>
          </p:nvSpPr>
          <p:spPr bwMode="auto">
            <a:xfrm>
              <a:off x="25895300" y="10580688"/>
              <a:ext cx="300038" cy="331788"/>
            </a:xfrm>
            <a:custGeom>
              <a:avLst/>
              <a:gdLst/>
              <a:ahLst/>
              <a:cxnLst>
                <a:cxn ang="0">
                  <a:pos x="16" y="3"/>
                </a:cxn>
                <a:cxn ang="0">
                  <a:pos x="27" y="20"/>
                </a:cxn>
                <a:cxn ang="0">
                  <a:pos x="18" y="30"/>
                </a:cxn>
                <a:cxn ang="0">
                  <a:pos x="7" y="21"/>
                </a:cxn>
                <a:cxn ang="0">
                  <a:pos x="8" y="5"/>
                </a:cxn>
                <a:cxn ang="0">
                  <a:pos x="16" y="3"/>
                </a:cxn>
              </a:cxnLst>
              <a:rect l="0" t="0" r="r" b="b"/>
              <a:pathLst>
                <a:path w="28" h="31">
                  <a:moveTo>
                    <a:pt x="16" y="3"/>
                  </a:moveTo>
                  <a:cubicBezTo>
                    <a:pt x="16" y="3"/>
                    <a:pt x="27" y="15"/>
                    <a:pt x="27" y="20"/>
                  </a:cubicBezTo>
                  <a:cubicBezTo>
                    <a:pt x="28" y="25"/>
                    <a:pt x="22" y="29"/>
                    <a:pt x="18" y="30"/>
                  </a:cubicBezTo>
                  <a:cubicBezTo>
                    <a:pt x="14" y="31"/>
                    <a:pt x="11" y="27"/>
                    <a:pt x="7" y="21"/>
                  </a:cubicBezTo>
                  <a:cubicBezTo>
                    <a:pt x="3" y="16"/>
                    <a:pt x="0" y="11"/>
                    <a:pt x="8" y="5"/>
                  </a:cubicBezTo>
                  <a:cubicBezTo>
                    <a:pt x="15" y="0"/>
                    <a:pt x="15" y="1"/>
                    <a:pt x="16" y="3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iṥļíḓé">
              <a:extLst>
                <a:ext uri="{FF2B5EF4-FFF2-40B4-BE49-F238E27FC236}">
                  <a16:creationId xmlns:a16="http://schemas.microsoft.com/office/drawing/2014/main" id="{607F9F07-C00B-45D8-A912-EC11D1F457E0}"/>
                </a:ext>
              </a:extLst>
            </p:cNvPr>
            <p:cNvSpPr/>
            <p:nvPr/>
          </p:nvSpPr>
          <p:spPr bwMode="auto">
            <a:xfrm>
              <a:off x="26066750" y="10752138"/>
              <a:ext cx="74613" cy="96838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47" y="61"/>
                </a:cxn>
                <a:cxn ang="0">
                  <a:pos x="33" y="0"/>
                </a:cxn>
                <a:cxn ang="0">
                  <a:pos x="0" y="27"/>
                </a:cxn>
              </a:cxnLst>
              <a:rect l="0" t="0" r="r" b="b"/>
              <a:pathLst>
                <a:path w="47" h="61">
                  <a:moveTo>
                    <a:pt x="0" y="27"/>
                  </a:moveTo>
                  <a:lnTo>
                    <a:pt x="47" y="61"/>
                  </a:lnTo>
                  <a:lnTo>
                    <a:pt x="33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C63300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2" name="îṣ1íḑé">
              <a:extLst>
                <a:ext uri="{FF2B5EF4-FFF2-40B4-BE49-F238E27FC236}">
                  <a16:creationId xmlns:a16="http://schemas.microsoft.com/office/drawing/2014/main" id="{6989EDB7-A21F-4578-AAFA-2643B894F754}"/>
                </a:ext>
              </a:extLst>
            </p:cNvPr>
            <p:cNvSpPr/>
            <p:nvPr/>
          </p:nvSpPr>
          <p:spPr bwMode="auto">
            <a:xfrm>
              <a:off x="19053175" y="7942263"/>
              <a:ext cx="1008063" cy="1158875"/>
            </a:xfrm>
            <a:custGeom>
              <a:avLst/>
              <a:gdLst/>
              <a:ahLst/>
              <a:cxnLst>
                <a:cxn ang="0">
                  <a:pos x="81" y="108"/>
                </a:cxn>
                <a:cxn ang="0">
                  <a:pos x="50" y="77"/>
                </a:cxn>
                <a:cxn ang="0">
                  <a:pos x="23" y="58"/>
                </a:cxn>
                <a:cxn ang="0">
                  <a:pos x="3" y="38"/>
                </a:cxn>
                <a:cxn ang="0">
                  <a:pos x="2" y="28"/>
                </a:cxn>
                <a:cxn ang="0">
                  <a:pos x="5" y="27"/>
                </a:cxn>
                <a:cxn ang="0">
                  <a:pos x="6" y="17"/>
                </a:cxn>
                <a:cxn ang="0">
                  <a:pos x="12" y="17"/>
                </a:cxn>
                <a:cxn ang="0">
                  <a:pos x="15" y="9"/>
                </a:cxn>
                <a:cxn ang="0">
                  <a:pos x="20" y="9"/>
                </a:cxn>
                <a:cxn ang="0">
                  <a:pos x="21" y="1"/>
                </a:cxn>
                <a:cxn ang="0">
                  <a:pos x="30" y="4"/>
                </a:cxn>
                <a:cxn ang="0">
                  <a:pos x="32" y="6"/>
                </a:cxn>
                <a:cxn ang="0">
                  <a:pos x="41" y="4"/>
                </a:cxn>
                <a:cxn ang="0">
                  <a:pos x="49" y="8"/>
                </a:cxn>
                <a:cxn ang="0">
                  <a:pos x="56" y="22"/>
                </a:cxn>
                <a:cxn ang="0">
                  <a:pos x="59" y="41"/>
                </a:cxn>
                <a:cxn ang="0">
                  <a:pos x="92" y="70"/>
                </a:cxn>
                <a:cxn ang="0">
                  <a:pos x="88" y="95"/>
                </a:cxn>
                <a:cxn ang="0">
                  <a:pos x="81" y="108"/>
                </a:cxn>
              </a:cxnLst>
              <a:rect l="0" t="0" r="r" b="b"/>
              <a:pathLst>
                <a:path w="94" h="108">
                  <a:moveTo>
                    <a:pt x="81" y="108"/>
                  </a:moveTo>
                  <a:cubicBezTo>
                    <a:pt x="81" y="108"/>
                    <a:pt x="54" y="83"/>
                    <a:pt x="50" y="77"/>
                  </a:cubicBezTo>
                  <a:cubicBezTo>
                    <a:pt x="46" y="70"/>
                    <a:pt x="32" y="63"/>
                    <a:pt x="23" y="58"/>
                  </a:cubicBezTo>
                  <a:cubicBezTo>
                    <a:pt x="15" y="53"/>
                    <a:pt x="5" y="44"/>
                    <a:pt x="3" y="38"/>
                  </a:cubicBezTo>
                  <a:cubicBezTo>
                    <a:pt x="1" y="33"/>
                    <a:pt x="0" y="29"/>
                    <a:pt x="2" y="28"/>
                  </a:cubicBezTo>
                  <a:cubicBezTo>
                    <a:pt x="4" y="27"/>
                    <a:pt x="5" y="27"/>
                    <a:pt x="5" y="27"/>
                  </a:cubicBezTo>
                  <a:cubicBezTo>
                    <a:pt x="5" y="27"/>
                    <a:pt x="2" y="20"/>
                    <a:pt x="6" y="17"/>
                  </a:cubicBezTo>
                  <a:cubicBezTo>
                    <a:pt x="9" y="14"/>
                    <a:pt x="12" y="17"/>
                    <a:pt x="12" y="17"/>
                  </a:cubicBezTo>
                  <a:cubicBezTo>
                    <a:pt x="12" y="17"/>
                    <a:pt x="11" y="11"/>
                    <a:pt x="15" y="9"/>
                  </a:cubicBezTo>
                  <a:cubicBezTo>
                    <a:pt x="18" y="7"/>
                    <a:pt x="20" y="9"/>
                    <a:pt x="20" y="9"/>
                  </a:cubicBezTo>
                  <a:cubicBezTo>
                    <a:pt x="20" y="9"/>
                    <a:pt x="17" y="3"/>
                    <a:pt x="21" y="1"/>
                  </a:cubicBezTo>
                  <a:cubicBezTo>
                    <a:pt x="25" y="0"/>
                    <a:pt x="29" y="1"/>
                    <a:pt x="30" y="4"/>
                  </a:cubicBezTo>
                  <a:cubicBezTo>
                    <a:pt x="31" y="6"/>
                    <a:pt x="32" y="6"/>
                    <a:pt x="32" y="6"/>
                  </a:cubicBezTo>
                  <a:cubicBezTo>
                    <a:pt x="32" y="6"/>
                    <a:pt x="38" y="5"/>
                    <a:pt x="41" y="4"/>
                  </a:cubicBezTo>
                  <a:cubicBezTo>
                    <a:pt x="44" y="3"/>
                    <a:pt x="47" y="5"/>
                    <a:pt x="49" y="8"/>
                  </a:cubicBezTo>
                  <a:cubicBezTo>
                    <a:pt x="52" y="10"/>
                    <a:pt x="55" y="14"/>
                    <a:pt x="56" y="22"/>
                  </a:cubicBezTo>
                  <a:cubicBezTo>
                    <a:pt x="57" y="29"/>
                    <a:pt x="54" y="38"/>
                    <a:pt x="59" y="41"/>
                  </a:cubicBezTo>
                  <a:cubicBezTo>
                    <a:pt x="64" y="44"/>
                    <a:pt x="90" y="67"/>
                    <a:pt x="92" y="70"/>
                  </a:cubicBezTo>
                  <a:cubicBezTo>
                    <a:pt x="94" y="72"/>
                    <a:pt x="90" y="91"/>
                    <a:pt x="88" y="95"/>
                  </a:cubicBezTo>
                  <a:cubicBezTo>
                    <a:pt x="87" y="100"/>
                    <a:pt x="81" y="108"/>
                    <a:pt x="81" y="108"/>
                  </a:cubicBezTo>
                  <a:close/>
                </a:path>
              </a:pathLst>
            </a:custGeom>
            <a:solidFill>
              <a:srgbClr val="ED9366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3" name="îŝlïďé">
              <a:extLst>
                <a:ext uri="{FF2B5EF4-FFF2-40B4-BE49-F238E27FC236}">
                  <a16:creationId xmlns:a16="http://schemas.microsoft.com/office/drawing/2014/main" id="{E6C50A72-BED9-4A0D-B5D0-42BE5585E6B1}"/>
                </a:ext>
              </a:extLst>
            </p:cNvPr>
            <p:cNvSpPr/>
            <p:nvPr/>
          </p:nvSpPr>
          <p:spPr bwMode="auto">
            <a:xfrm>
              <a:off x="21680488" y="7910513"/>
              <a:ext cx="696913" cy="1876425"/>
            </a:xfrm>
            <a:custGeom>
              <a:avLst/>
              <a:gdLst/>
              <a:ahLst/>
              <a:cxnLst>
                <a:cxn ang="0">
                  <a:pos x="13" y="59"/>
                </a:cxn>
                <a:cxn ang="0">
                  <a:pos x="34" y="29"/>
                </a:cxn>
                <a:cxn ang="0">
                  <a:pos x="45" y="3"/>
                </a:cxn>
                <a:cxn ang="0">
                  <a:pos x="50" y="2"/>
                </a:cxn>
                <a:cxn ang="0">
                  <a:pos x="41" y="30"/>
                </a:cxn>
                <a:cxn ang="0">
                  <a:pos x="44" y="64"/>
                </a:cxn>
                <a:cxn ang="0">
                  <a:pos x="45" y="118"/>
                </a:cxn>
                <a:cxn ang="0">
                  <a:pos x="61" y="159"/>
                </a:cxn>
                <a:cxn ang="0">
                  <a:pos x="65" y="175"/>
                </a:cxn>
                <a:cxn ang="0">
                  <a:pos x="14" y="116"/>
                </a:cxn>
                <a:cxn ang="0">
                  <a:pos x="14" y="93"/>
                </a:cxn>
                <a:cxn ang="0">
                  <a:pos x="10" y="76"/>
                </a:cxn>
                <a:cxn ang="0">
                  <a:pos x="0" y="69"/>
                </a:cxn>
                <a:cxn ang="0">
                  <a:pos x="13" y="59"/>
                </a:cxn>
              </a:cxnLst>
              <a:rect l="0" t="0" r="r" b="b"/>
              <a:pathLst>
                <a:path w="65" h="175">
                  <a:moveTo>
                    <a:pt x="13" y="59"/>
                  </a:moveTo>
                  <a:cubicBezTo>
                    <a:pt x="13" y="59"/>
                    <a:pt x="28" y="35"/>
                    <a:pt x="34" y="29"/>
                  </a:cubicBezTo>
                  <a:cubicBezTo>
                    <a:pt x="39" y="22"/>
                    <a:pt x="42" y="7"/>
                    <a:pt x="45" y="3"/>
                  </a:cubicBezTo>
                  <a:cubicBezTo>
                    <a:pt x="47" y="0"/>
                    <a:pt x="50" y="2"/>
                    <a:pt x="50" y="2"/>
                  </a:cubicBezTo>
                  <a:cubicBezTo>
                    <a:pt x="50" y="2"/>
                    <a:pt x="40" y="21"/>
                    <a:pt x="41" y="30"/>
                  </a:cubicBezTo>
                  <a:cubicBezTo>
                    <a:pt x="42" y="39"/>
                    <a:pt x="43" y="53"/>
                    <a:pt x="44" y="64"/>
                  </a:cubicBezTo>
                  <a:cubicBezTo>
                    <a:pt x="45" y="75"/>
                    <a:pt x="42" y="100"/>
                    <a:pt x="45" y="118"/>
                  </a:cubicBezTo>
                  <a:cubicBezTo>
                    <a:pt x="48" y="137"/>
                    <a:pt x="59" y="153"/>
                    <a:pt x="61" y="159"/>
                  </a:cubicBezTo>
                  <a:cubicBezTo>
                    <a:pt x="64" y="165"/>
                    <a:pt x="65" y="175"/>
                    <a:pt x="65" y="175"/>
                  </a:cubicBezTo>
                  <a:cubicBezTo>
                    <a:pt x="65" y="175"/>
                    <a:pt x="16" y="130"/>
                    <a:pt x="14" y="116"/>
                  </a:cubicBezTo>
                  <a:cubicBezTo>
                    <a:pt x="13" y="102"/>
                    <a:pt x="13" y="98"/>
                    <a:pt x="14" y="93"/>
                  </a:cubicBezTo>
                  <a:cubicBezTo>
                    <a:pt x="15" y="87"/>
                    <a:pt x="13" y="79"/>
                    <a:pt x="10" y="76"/>
                  </a:cubicBezTo>
                  <a:cubicBezTo>
                    <a:pt x="7" y="73"/>
                    <a:pt x="0" y="69"/>
                    <a:pt x="0" y="69"/>
                  </a:cubicBezTo>
                  <a:cubicBezTo>
                    <a:pt x="0" y="69"/>
                    <a:pt x="9" y="65"/>
                    <a:pt x="13" y="59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4" name="ïṧḷïḓê">
              <a:extLst>
                <a:ext uri="{FF2B5EF4-FFF2-40B4-BE49-F238E27FC236}">
                  <a16:creationId xmlns:a16="http://schemas.microsoft.com/office/drawing/2014/main" id="{0D86C79B-E943-4258-A785-77A46063347F}"/>
                </a:ext>
              </a:extLst>
            </p:cNvPr>
            <p:cNvSpPr/>
            <p:nvPr/>
          </p:nvSpPr>
          <p:spPr bwMode="auto">
            <a:xfrm>
              <a:off x="21069300" y="7234238"/>
              <a:ext cx="1296988" cy="1490663"/>
            </a:xfrm>
            <a:custGeom>
              <a:avLst/>
              <a:gdLst/>
              <a:ahLst/>
              <a:cxnLst>
                <a:cxn ang="0">
                  <a:pos x="113" y="59"/>
                </a:cxn>
                <a:cxn ang="0">
                  <a:pos x="106" y="63"/>
                </a:cxn>
                <a:cxn ang="0">
                  <a:pos x="106" y="67"/>
                </a:cxn>
                <a:cxn ang="0">
                  <a:pos x="104" y="72"/>
                </a:cxn>
                <a:cxn ang="0">
                  <a:pos x="98" y="95"/>
                </a:cxn>
                <a:cxn ang="0">
                  <a:pos x="92" y="119"/>
                </a:cxn>
                <a:cxn ang="0">
                  <a:pos x="77" y="138"/>
                </a:cxn>
                <a:cxn ang="0">
                  <a:pos x="65" y="132"/>
                </a:cxn>
                <a:cxn ang="0">
                  <a:pos x="43" y="137"/>
                </a:cxn>
                <a:cxn ang="0">
                  <a:pos x="39" y="128"/>
                </a:cxn>
                <a:cxn ang="0">
                  <a:pos x="36" y="122"/>
                </a:cxn>
                <a:cxn ang="0">
                  <a:pos x="32" y="116"/>
                </a:cxn>
                <a:cxn ang="0">
                  <a:pos x="26" y="115"/>
                </a:cxn>
                <a:cxn ang="0">
                  <a:pos x="25" y="107"/>
                </a:cxn>
                <a:cxn ang="0">
                  <a:pos x="13" y="107"/>
                </a:cxn>
                <a:cxn ang="0">
                  <a:pos x="13" y="89"/>
                </a:cxn>
                <a:cxn ang="0">
                  <a:pos x="12" y="77"/>
                </a:cxn>
                <a:cxn ang="0">
                  <a:pos x="6" y="67"/>
                </a:cxn>
                <a:cxn ang="0">
                  <a:pos x="8" y="56"/>
                </a:cxn>
                <a:cxn ang="0">
                  <a:pos x="7" y="53"/>
                </a:cxn>
                <a:cxn ang="0">
                  <a:pos x="7" y="51"/>
                </a:cxn>
                <a:cxn ang="0">
                  <a:pos x="3" y="56"/>
                </a:cxn>
                <a:cxn ang="0">
                  <a:pos x="3" y="63"/>
                </a:cxn>
                <a:cxn ang="0">
                  <a:pos x="0" y="51"/>
                </a:cxn>
                <a:cxn ang="0">
                  <a:pos x="18" y="16"/>
                </a:cxn>
                <a:cxn ang="0">
                  <a:pos x="66" y="3"/>
                </a:cxn>
                <a:cxn ang="0">
                  <a:pos x="77" y="10"/>
                </a:cxn>
                <a:cxn ang="0">
                  <a:pos x="94" y="15"/>
                </a:cxn>
                <a:cxn ang="0">
                  <a:pos x="119" y="53"/>
                </a:cxn>
                <a:cxn ang="0">
                  <a:pos x="113" y="59"/>
                </a:cxn>
              </a:cxnLst>
              <a:rect l="0" t="0" r="r" b="b"/>
              <a:pathLst>
                <a:path w="121" h="139">
                  <a:moveTo>
                    <a:pt x="113" y="59"/>
                  </a:moveTo>
                  <a:cubicBezTo>
                    <a:pt x="111" y="60"/>
                    <a:pt x="105" y="61"/>
                    <a:pt x="106" y="63"/>
                  </a:cubicBezTo>
                  <a:cubicBezTo>
                    <a:pt x="107" y="65"/>
                    <a:pt x="107" y="66"/>
                    <a:pt x="106" y="67"/>
                  </a:cubicBezTo>
                  <a:cubicBezTo>
                    <a:pt x="106" y="67"/>
                    <a:pt x="105" y="69"/>
                    <a:pt x="104" y="72"/>
                  </a:cubicBezTo>
                  <a:cubicBezTo>
                    <a:pt x="101" y="78"/>
                    <a:pt x="97" y="90"/>
                    <a:pt x="98" y="95"/>
                  </a:cubicBezTo>
                  <a:cubicBezTo>
                    <a:pt x="99" y="102"/>
                    <a:pt x="99" y="110"/>
                    <a:pt x="92" y="119"/>
                  </a:cubicBezTo>
                  <a:cubicBezTo>
                    <a:pt x="85" y="127"/>
                    <a:pt x="77" y="138"/>
                    <a:pt x="77" y="138"/>
                  </a:cubicBezTo>
                  <a:cubicBezTo>
                    <a:pt x="77" y="138"/>
                    <a:pt x="72" y="128"/>
                    <a:pt x="65" y="132"/>
                  </a:cubicBezTo>
                  <a:cubicBezTo>
                    <a:pt x="58" y="135"/>
                    <a:pt x="48" y="139"/>
                    <a:pt x="43" y="137"/>
                  </a:cubicBezTo>
                  <a:cubicBezTo>
                    <a:pt x="38" y="135"/>
                    <a:pt x="38" y="129"/>
                    <a:pt x="39" y="128"/>
                  </a:cubicBezTo>
                  <a:cubicBezTo>
                    <a:pt x="39" y="126"/>
                    <a:pt x="39" y="125"/>
                    <a:pt x="36" y="122"/>
                  </a:cubicBezTo>
                  <a:cubicBezTo>
                    <a:pt x="33" y="119"/>
                    <a:pt x="32" y="116"/>
                    <a:pt x="32" y="116"/>
                  </a:cubicBezTo>
                  <a:cubicBezTo>
                    <a:pt x="32" y="116"/>
                    <a:pt x="26" y="118"/>
                    <a:pt x="26" y="115"/>
                  </a:cubicBezTo>
                  <a:cubicBezTo>
                    <a:pt x="25" y="112"/>
                    <a:pt x="27" y="108"/>
                    <a:pt x="25" y="107"/>
                  </a:cubicBezTo>
                  <a:cubicBezTo>
                    <a:pt x="23" y="106"/>
                    <a:pt x="15" y="112"/>
                    <a:pt x="13" y="107"/>
                  </a:cubicBezTo>
                  <a:cubicBezTo>
                    <a:pt x="11" y="102"/>
                    <a:pt x="12" y="93"/>
                    <a:pt x="13" y="89"/>
                  </a:cubicBezTo>
                  <a:cubicBezTo>
                    <a:pt x="13" y="84"/>
                    <a:pt x="16" y="81"/>
                    <a:pt x="12" y="77"/>
                  </a:cubicBezTo>
                  <a:cubicBezTo>
                    <a:pt x="8" y="74"/>
                    <a:pt x="5" y="71"/>
                    <a:pt x="6" y="67"/>
                  </a:cubicBezTo>
                  <a:cubicBezTo>
                    <a:pt x="7" y="63"/>
                    <a:pt x="8" y="58"/>
                    <a:pt x="8" y="56"/>
                  </a:cubicBezTo>
                  <a:cubicBezTo>
                    <a:pt x="8" y="55"/>
                    <a:pt x="8" y="53"/>
                    <a:pt x="7" y="53"/>
                  </a:cubicBezTo>
                  <a:cubicBezTo>
                    <a:pt x="7" y="52"/>
                    <a:pt x="7" y="51"/>
                    <a:pt x="7" y="51"/>
                  </a:cubicBezTo>
                  <a:cubicBezTo>
                    <a:pt x="7" y="51"/>
                    <a:pt x="3" y="55"/>
                    <a:pt x="3" y="56"/>
                  </a:cubicBezTo>
                  <a:cubicBezTo>
                    <a:pt x="3" y="58"/>
                    <a:pt x="3" y="63"/>
                    <a:pt x="3" y="63"/>
                  </a:cubicBezTo>
                  <a:cubicBezTo>
                    <a:pt x="3" y="63"/>
                    <a:pt x="0" y="58"/>
                    <a:pt x="0" y="51"/>
                  </a:cubicBezTo>
                  <a:cubicBezTo>
                    <a:pt x="1" y="43"/>
                    <a:pt x="2" y="32"/>
                    <a:pt x="18" y="16"/>
                  </a:cubicBezTo>
                  <a:cubicBezTo>
                    <a:pt x="34" y="0"/>
                    <a:pt x="54" y="1"/>
                    <a:pt x="66" y="3"/>
                  </a:cubicBezTo>
                  <a:cubicBezTo>
                    <a:pt x="78" y="5"/>
                    <a:pt x="77" y="10"/>
                    <a:pt x="77" y="10"/>
                  </a:cubicBezTo>
                  <a:cubicBezTo>
                    <a:pt x="77" y="10"/>
                    <a:pt x="87" y="8"/>
                    <a:pt x="94" y="15"/>
                  </a:cubicBezTo>
                  <a:cubicBezTo>
                    <a:pt x="100" y="21"/>
                    <a:pt x="117" y="51"/>
                    <a:pt x="119" y="53"/>
                  </a:cubicBezTo>
                  <a:cubicBezTo>
                    <a:pt x="121" y="55"/>
                    <a:pt x="115" y="58"/>
                    <a:pt x="113" y="59"/>
                  </a:cubicBezTo>
                  <a:close/>
                </a:path>
              </a:pathLst>
            </a:custGeom>
            <a:solidFill>
              <a:srgbClr val="ED9366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5" name="îṧḷídé">
              <a:extLst>
                <a:ext uri="{FF2B5EF4-FFF2-40B4-BE49-F238E27FC236}">
                  <a16:creationId xmlns:a16="http://schemas.microsoft.com/office/drawing/2014/main" id="{F15954AF-F5B4-47CA-8D2B-3CA6FBD7D3BE}"/>
                </a:ext>
              </a:extLst>
            </p:cNvPr>
            <p:cNvSpPr/>
            <p:nvPr/>
          </p:nvSpPr>
          <p:spPr bwMode="auto">
            <a:xfrm>
              <a:off x="21069300" y="7234238"/>
              <a:ext cx="1296988" cy="773113"/>
            </a:xfrm>
            <a:custGeom>
              <a:avLst/>
              <a:gdLst/>
              <a:ahLst/>
              <a:cxnLst>
                <a:cxn ang="0">
                  <a:pos x="113" y="59"/>
                </a:cxn>
                <a:cxn ang="0">
                  <a:pos x="106" y="63"/>
                </a:cxn>
                <a:cxn ang="0">
                  <a:pos x="106" y="67"/>
                </a:cxn>
                <a:cxn ang="0">
                  <a:pos x="104" y="72"/>
                </a:cxn>
                <a:cxn ang="0">
                  <a:pos x="98" y="70"/>
                </a:cxn>
                <a:cxn ang="0">
                  <a:pos x="90" y="70"/>
                </a:cxn>
                <a:cxn ang="0">
                  <a:pos x="87" y="68"/>
                </a:cxn>
                <a:cxn ang="0">
                  <a:pos x="82" y="69"/>
                </a:cxn>
                <a:cxn ang="0">
                  <a:pos x="81" y="65"/>
                </a:cxn>
                <a:cxn ang="0">
                  <a:pos x="79" y="70"/>
                </a:cxn>
                <a:cxn ang="0">
                  <a:pos x="75" y="61"/>
                </a:cxn>
                <a:cxn ang="0">
                  <a:pos x="75" y="50"/>
                </a:cxn>
                <a:cxn ang="0">
                  <a:pos x="64" y="43"/>
                </a:cxn>
                <a:cxn ang="0">
                  <a:pos x="56" y="61"/>
                </a:cxn>
                <a:cxn ang="0">
                  <a:pos x="49" y="71"/>
                </a:cxn>
                <a:cxn ang="0">
                  <a:pos x="49" y="66"/>
                </a:cxn>
                <a:cxn ang="0">
                  <a:pos x="45" y="72"/>
                </a:cxn>
                <a:cxn ang="0">
                  <a:pos x="45" y="68"/>
                </a:cxn>
                <a:cxn ang="0">
                  <a:pos x="37" y="50"/>
                </a:cxn>
                <a:cxn ang="0">
                  <a:pos x="23" y="42"/>
                </a:cxn>
                <a:cxn ang="0">
                  <a:pos x="10" y="45"/>
                </a:cxn>
                <a:cxn ang="0">
                  <a:pos x="7" y="53"/>
                </a:cxn>
                <a:cxn ang="0">
                  <a:pos x="7" y="51"/>
                </a:cxn>
                <a:cxn ang="0">
                  <a:pos x="3" y="56"/>
                </a:cxn>
                <a:cxn ang="0">
                  <a:pos x="3" y="63"/>
                </a:cxn>
                <a:cxn ang="0">
                  <a:pos x="0" y="51"/>
                </a:cxn>
                <a:cxn ang="0">
                  <a:pos x="18" y="16"/>
                </a:cxn>
                <a:cxn ang="0">
                  <a:pos x="66" y="3"/>
                </a:cxn>
                <a:cxn ang="0">
                  <a:pos x="77" y="10"/>
                </a:cxn>
                <a:cxn ang="0">
                  <a:pos x="94" y="15"/>
                </a:cxn>
                <a:cxn ang="0">
                  <a:pos x="119" y="53"/>
                </a:cxn>
                <a:cxn ang="0">
                  <a:pos x="113" y="59"/>
                </a:cxn>
              </a:cxnLst>
              <a:rect l="0" t="0" r="r" b="b"/>
              <a:pathLst>
                <a:path w="121" h="72">
                  <a:moveTo>
                    <a:pt x="113" y="59"/>
                  </a:moveTo>
                  <a:cubicBezTo>
                    <a:pt x="111" y="60"/>
                    <a:pt x="105" y="61"/>
                    <a:pt x="106" y="63"/>
                  </a:cubicBezTo>
                  <a:cubicBezTo>
                    <a:pt x="107" y="65"/>
                    <a:pt x="107" y="66"/>
                    <a:pt x="106" y="67"/>
                  </a:cubicBezTo>
                  <a:cubicBezTo>
                    <a:pt x="106" y="67"/>
                    <a:pt x="105" y="69"/>
                    <a:pt x="104" y="72"/>
                  </a:cubicBezTo>
                  <a:cubicBezTo>
                    <a:pt x="102" y="70"/>
                    <a:pt x="99" y="69"/>
                    <a:pt x="98" y="70"/>
                  </a:cubicBezTo>
                  <a:cubicBezTo>
                    <a:pt x="95" y="72"/>
                    <a:pt x="91" y="71"/>
                    <a:pt x="90" y="70"/>
                  </a:cubicBezTo>
                  <a:cubicBezTo>
                    <a:pt x="89" y="69"/>
                    <a:pt x="89" y="65"/>
                    <a:pt x="87" y="68"/>
                  </a:cubicBezTo>
                  <a:cubicBezTo>
                    <a:pt x="84" y="71"/>
                    <a:pt x="82" y="71"/>
                    <a:pt x="82" y="69"/>
                  </a:cubicBezTo>
                  <a:cubicBezTo>
                    <a:pt x="82" y="67"/>
                    <a:pt x="83" y="61"/>
                    <a:pt x="81" y="65"/>
                  </a:cubicBezTo>
                  <a:cubicBezTo>
                    <a:pt x="79" y="69"/>
                    <a:pt x="79" y="70"/>
                    <a:pt x="79" y="70"/>
                  </a:cubicBezTo>
                  <a:cubicBezTo>
                    <a:pt x="79" y="70"/>
                    <a:pt x="75" y="63"/>
                    <a:pt x="75" y="61"/>
                  </a:cubicBezTo>
                  <a:cubicBezTo>
                    <a:pt x="75" y="59"/>
                    <a:pt x="76" y="56"/>
                    <a:pt x="75" y="50"/>
                  </a:cubicBezTo>
                  <a:cubicBezTo>
                    <a:pt x="74" y="45"/>
                    <a:pt x="70" y="36"/>
                    <a:pt x="64" y="43"/>
                  </a:cubicBezTo>
                  <a:cubicBezTo>
                    <a:pt x="58" y="49"/>
                    <a:pt x="57" y="55"/>
                    <a:pt x="56" y="61"/>
                  </a:cubicBezTo>
                  <a:cubicBezTo>
                    <a:pt x="56" y="66"/>
                    <a:pt x="49" y="71"/>
                    <a:pt x="49" y="71"/>
                  </a:cubicBezTo>
                  <a:cubicBezTo>
                    <a:pt x="49" y="71"/>
                    <a:pt x="50" y="64"/>
                    <a:pt x="49" y="66"/>
                  </a:cubicBezTo>
                  <a:cubicBezTo>
                    <a:pt x="48" y="69"/>
                    <a:pt x="45" y="72"/>
                    <a:pt x="45" y="72"/>
                  </a:cubicBezTo>
                  <a:cubicBezTo>
                    <a:pt x="45" y="68"/>
                    <a:pt x="45" y="68"/>
                    <a:pt x="45" y="68"/>
                  </a:cubicBezTo>
                  <a:cubicBezTo>
                    <a:pt x="45" y="68"/>
                    <a:pt x="40" y="54"/>
                    <a:pt x="37" y="50"/>
                  </a:cubicBezTo>
                  <a:cubicBezTo>
                    <a:pt x="35" y="46"/>
                    <a:pt x="29" y="43"/>
                    <a:pt x="23" y="42"/>
                  </a:cubicBezTo>
                  <a:cubicBezTo>
                    <a:pt x="17" y="41"/>
                    <a:pt x="11" y="41"/>
                    <a:pt x="10" y="45"/>
                  </a:cubicBezTo>
                  <a:cubicBezTo>
                    <a:pt x="9" y="48"/>
                    <a:pt x="8" y="50"/>
                    <a:pt x="7" y="53"/>
                  </a:cubicBezTo>
                  <a:cubicBezTo>
                    <a:pt x="7" y="52"/>
                    <a:pt x="7" y="51"/>
                    <a:pt x="7" y="51"/>
                  </a:cubicBezTo>
                  <a:cubicBezTo>
                    <a:pt x="7" y="51"/>
                    <a:pt x="3" y="55"/>
                    <a:pt x="3" y="56"/>
                  </a:cubicBezTo>
                  <a:cubicBezTo>
                    <a:pt x="3" y="58"/>
                    <a:pt x="3" y="63"/>
                    <a:pt x="3" y="63"/>
                  </a:cubicBezTo>
                  <a:cubicBezTo>
                    <a:pt x="3" y="63"/>
                    <a:pt x="0" y="58"/>
                    <a:pt x="0" y="51"/>
                  </a:cubicBezTo>
                  <a:cubicBezTo>
                    <a:pt x="1" y="43"/>
                    <a:pt x="2" y="32"/>
                    <a:pt x="18" y="16"/>
                  </a:cubicBezTo>
                  <a:cubicBezTo>
                    <a:pt x="34" y="0"/>
                    <a:pt x="54" y="1"/>
                    <a:pt x="66" y="3"/>
                  </a:cubicBezTo>
                  <a:cubicBezTo>
                    <a:pt x="78" y="5"/>
                    <a:pt x="77" y="10"/>
                    <a:pt x="77" y="10"/>
                  </a:cubicBezTo>
                  <a:cubicBezTo>
                    <a:pt x="77" y="10"/>
                    <a:pt x="87" y="8"/>
                    <a:pt x="94" y="15"/>
                  </a:cubicBezTo>
                  <a:cubicBezTo>
                    <a:pt x="100" y="21"/>
                    <a:pt x="117" y="51"/>
                    <a:pt x="119" y="53"/>
                  </a:cubicBezTo>
                  <a:cubicBezTo>
                    <a:pt x="121" y="55"/>
                    <a:pt x="115" y="58"/>
                    <a:pt x="113" y="59"/>
                  </a:cubicBezTo>
                  <a:close/>
                </a:path>
              </a:pathLst>
            </a:custGeom>
            <a:solidFill>
              <a:srgbClr val="2D1E12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6" name="işḻiḓè">
              <a:extLst>
                <a:ext uri="{FF2B5EF4-FFF2-40B4-BE49-F238E27FC236}">
                  <a16:creationId xmlns:a16="http://schemas.microsoft.com/office/drawing/2014/main" id="{39126B9B-1D43-4B2E-9872-A64C3C2A59B5}"/>
                </a:ext>
              </a:extLst>
            </p:cNvPr>
            <p:cNvSpPr/>
            <p:nvPr/>
          </p:nvSpPr>
          <p:spPr bwMode="auto">
            <a:xfrm>
              <a:off x="19675475" y="8521701"/>
              <a:ext cx="385763" cy="622300"/>
            </a:xfrm>
            <a:custGeom>
              <a:avLst/>
              <a:gdLst/>
              <a:ahLst/>
              <a:cxnLst>
                <a:cxn ang="0">
                  <a:pos x="33" y="14"/>
                </a:cxn>
                <a:cxn ang="0">
                  <a:pos x="19" y="0"/>
                </a:cxn>
                <a:cxn ang="0">
                  <a:pos x="0" y="39"/>
                </a:cxn>
                <a:cxn ang="0">
                  <a:pos x="21" y="58"/>
                </a:cxn>
                <a:cxn ang="0">
                  <a:pos x="33" y="34"/>
                </a:cxn>
                <a:cxn ang="0">
                  <a:pos x="33" y="14"/>
                </a:cxn>
              </a:cxnLst>
              <a:rect l="0" t="0" r="r" b="b"/>
              <a:pathLst>
                <a:path w="36" h="58">
                  <a:moveTo>
                    <a:pt x="33" y="14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21" y="58"/>
                    <a:pt x="29" y="49"/>
                    <a:pt x="33" y="34"/>
                  </a:cubicBezTo>
                  <a:cubicBezTo>
                    <a:pt x="36" y="19"/>
                    <a:pt x="36" y="18"/>
                    <a:pt x="33" y="1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ï$ļîdè">
              <a:extLst>
                <a:ext uri="{FF2B5EF4-FFF2-40B4-BE49-F238E27FC236}">
                  <a16:creationId xmlns:a16="http://schemas.microsoft.com/office/drawing/2014/main" id="{3F815367-72A8-407F-AB3E-D00911C5B4D0}"/>
                </a:ext>
              </a:extLst>
            </p:cNvPr>
            <p:cNvSpPr/>
            <p:nvPr/>
          </p:nvSpPr>
          <p:spPr bwMode="auto">
            <a:xfrm>
              <a:off x="24618950" y="8907463"/>
              <a:ext cx="385763" cy="504825"/>
            </a:xfrm>
            <a:custGeom>
              <a:avLst/>
              <a:gdLst/>
              <a:ahLst/>
              <a:cxnLst>
                <a:cxn ang="0">
                  <a:pos x="5" y="47"/>
                </a:cxn>
                <a:cxn ang="0">
                  <a:pos x="0" y="32"/>
                </a:cxn>
                <a:cxn ang="0">
                  <a:pos x="14" y="12"/>
                </a:cxn>
                <a:cxn ang="0">
                  <a:pos x="31" y="0"/>
                </a:cxn>
                <a:cxn ang="0">
                  <a:pos x="36" y="13"/>
                </a:cxn>
                <a:cxn ang="0">
                  <a:pos x="5" y="47"/>
                </a:cxn>
              </a:cxnLst>
              <a:rect l="0" t="0" r="r" b="b"/>
              <a:pathLst>
                <a:path w="36" h="47">
                  <a:moveTo>
                    <a:pt x="5" y="47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20"/>
                    <a:pt x="14" y="12"/>
                  </a:cubicBezTo>
                  <a:cubicBezTo>
                    <a:pt x="25" y="4"/>
                    <a:pt x="31" y="0"/>
                    <a:pt x="31" y="0"/>
                  </a:cubicBezTo>
                  <a:cubicBezTo>
                    <a:pt x="36" y="13"/>
                    <a:pt x="36" y="13"/>
                    <a:pt x="36" y="13"/>
                  </a:cubicBezTo>
                  <a:lnTo>
                    <a:pt x="5" y="4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8" name="îṡľîdè">
              <a:extLst>
                <a:ext uri="{FF2B5EF4-FFF2-40B4-BE49-F238E27FC236}">
                  <a16:creationId xmlns:a16="http://schemas.microsoft.com/office/drawing/2014/main" id="{723C1BA5-C26A-447F-A9F8-BCA3BFC4D5D7}"/>
                </a:ext>
              </a:extLst>
            </p:cNvPr>
            <p:cNvSpPr/>
            <p:nvPr/>
          </p:nvSpPr>
          <p:spPr bwMode="auto">
            <a:xfrm>
              <a:off x="21937663" y="8715376"/>
              <a:ext cx="192088" cy="1603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" y="54"/>
                </a:cxn>
                <a:cxn ang="0">
                  <a:pos x="121" y="0"/>
                </a:cxn>
                <a:cxn ang="0">
                  <a:pos x="94" y="87"/>
                </a:cxn>
                <a:cxn ang="0">
                  <a:pos x="54" y="101"/>
                </a:cxn>
                <a:cxn ang="0">
                  <a:pos x="0" y="0"/>
                </a:cxn>
              </a:cxnLst>
              <a:rect l="0" t="0" r="r" b="b"/>
              <a:pathLst>
                <a:path w="121" h="101">
                  <a:moveTo>
                    <a:pt x="0" y="0"/>
                  </a:moveTo>
                  <a:lnTo>
                    <a:pt x="74" y="54"/>
                  </a:lnTo>
                  <a:lnTo>
                    <a:pt x="121" y="0"/>
                  </a:lnTo>
                  <a:lnTo>
                    <a:pt x="94" y="87"/>
                  </a:lnTo>
                  <a:lnTo>
                    <a:pt x="54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D6E2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9" name="ï$ľíḑé">
              <a:extLst>
                <a:ext uri="{FF2B5EF4-FFF2-40B4-BE49-F238E27FC236}">
                  <a16:creationId xmlns:a16="http://schemas.microsoft.com/office/drawing/2014/main" id="{CA4D478B-C624-46E6-9FB0-AF958BD4C3B1}"/>
                </a:ext>
              </a:extLst>
            </p:cNvPr>
            <p:cNvSpPr/>
            <p:nvPr/>
          </p:nvSpPr>
          <p:spPr bwMode="auto">
            <a:xfrm>
              <a:off x="21851938" y="8736013"/>
              <a:ext cx="85725" cy="139700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54" y="88"/>
                </a:cxn>
                <a:cxn ang="0">
                  <a:pos x="13" y="88"/>
                </a:cxn>
                <a:cxn ang="0">
                  <a:pos x="0" y="74"/>
                </a:cxn>
                <a:cxn ang="0">
                  <a:pos x="7" y="61"/>
                </a:cxn>
                <a:cxn ang="0">
                  <a:pos x="40" y="0"/>
                </a:cxn>
              </a:cxnLst>
              <a:rect l="0" t="0" r="r" b="b"/>
              <a:pathLst>
                <a:path w="54" h="88">
                  <a:moveTo>
                    <a:pt x="40" y="0"/>
                  </a:moveTo>
                  <a:lnTo>
                    <a:pt x="54" y="88"/>
                  </a:lnTo>
                  <a:lnTo>
                    <a:pt x="13" y="88"/>
                  </a:lnTo>
                  <a:lnTo>
                    <a:pt x="0" y="74"/>
                  </a:lnTo>
                  <a:lnTo>
                    <a:pt x="7" y="6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C7D6E2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7" name="í$ḷïḓe">
            <a:extLst>
              <a:ext uri="{FF2B5EF4-FFF2-40B4-BE49-F238E27FC236}">
                <a16:creationId xmlns:a16="http://schemas.microsoft.com/office/drawing/2014/main" id="{465BAA7E-DBB4-4A8B-9D75-FE7971A5A321}"/>
              </a:ext>
            </a:extLst>
          </p:cNvPr>
          <p:cNvSpPr txBox="1"/>
          <p:nvPr/>
        </p:nvSpPr>
        <p:spPr>
          <a:xfrm>
            <a:off x="557461" y="956086"/>
            <a:ext cx="3900028" cy="918103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此部分内容作为文字排版占位显示</a:t>
            </a:r>
            <a:br>
              <a:rPr lang="zh-CN" altLang="en-US" sz="1400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</a:br>
            <a:r>
              <a:rPr lang="zh-CN" altLang="en-US" sz="1400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（建议使用主题字体）</a:t>
            </a:r>
            <a:endParaRPr lang="en-US" altLang="zh-CN" sz="1600" b="1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8" name="íśļídê">
            <a:extLst>
              <a:ext uri="{FF2B5EF4-FFF2-40B4-BE49-F238E27FC236}">
                <a16:creationId xmlns:a16="http://schemas.microsoft.com/office/drawing/2014/main" id="{16140808-F7D2-4582-A94F-763689A11CDD}"/>
              </a:ext>
            </a:extLst>
          </p:cNvPr>
          <p:cNvGrpSpPr/>
          <p:nvPr/>
        </p:nvGrpSpPr>
        <p:grpSpPr>
          <a:xfrm>
            <a:off x="2720511" y="2358291"/>
            <a:ext cx="1829684" cy="922209"/>
            <a:chOff x="911424" y="3144389"/>
            <a:chExt cx="2439576" cy="1229611"/>
          </a:xfrm>
        </p:grpSpPr>
        <p:sp>
          <p:nvSpPr>
            <p:cNvPr id="21" name="ïṩļíḋé">
              <a:extLst>
                <a:ext uri="{FF2B5EF4-FFF2-40B4-BE49-F238E27FC236}">
                  <a16:creationId xmlns:a16="http://schemas.microsoft.com/office/drawing/2014/main" id="{60D5867A-8940-43BC-9199-6F54A768B1BE}"/>
                </a:ext>
              </a:extLst>
            </p:cNvPr>
            <p:cNvSpPr/>
            <p:nvPr/>
          </p:nvSpPr>
          <p:spPr bwMode="auto">
            <a:xfrm>
              <a:off x="911424" y="3495527"/>
              <a:ext cx="2439576" cy="878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rmAutofit/>
            </a:bodyPr>
            <a:lstStyle/>
            <a:p>
              <a:pPr marL="171450" indent="-171450">
                <a:lnSpc>
                  <a:spcPct val="170000"/>
                </a:lnSpc>
                <a:buFont typeface="Arial" panose="020B0604020202020204" pitchFamily="34" charset="0"/>
                <a:buChar char="•"/>
              </a:pPr>
              <a:r>
                <a:rPr lang="zh-CN" altLang="en-US" sz="7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此部分内容作为文字排版占位显示</a:t>
              </a:r>
              <a:br>
                <a:rPr lang="zh-CN" altLang="en-US" sz="7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</a:br>
              <a:r>
                <a:rPr lang="zh-CN" altLang="en-US" sz="7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（建议使用主题字体）</a:t>
              </a:r>
              <a:endParaRPr lang="en-US" altLang="zh-CN" sz="700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îṩḻïdé">
              <a:extLst>
                <a:ext uri="{FF2B5EF4-FFF2-40B4-BE49-F238E27FC236}">
                  <a16:creationId xmlns:a16="http://schemas.microsoft.com/office/drawing/2014/main" id="{4AA0006F-2D38-464D-824F-074B5FAB96E2}"/>
                </a:ext>
              </a:extLst>
            </p:cNvPr>
            <p:cNvSpPr txBox="1"/>
            <p:nvPr/>
          </p:nvSpPr>
          <p:spPr bwMode="auto">
            <a:xfrm>
              <a:off x="911424" y="3144389"/>
              <a:ext cx="2304576" cy="35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 fontScale="77500" lnSpcReduction="20000"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b="1" dirty="0">
                  <a:solidFill>
                    <a:srgbClr val="ED1B24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标题文本预设</a:t>
              </a:r>
              <a:endParaRPr lang="zh-CN" altLang="en-US" sz="1800" b="1" dirty="0">
                <a:solidFill>
                  <a:srgbClr val="ED1B24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9" name="iŝľiḍe">
            <a:extLst>
              <a:ext uri="{FF2B5EF4-FFF2-40B4-BE49-F238E27FC236}">
                <a16:creationId xmlns:a16="http://schemas.microsoft.com/office/drawing/2014/main" id="{A0422D9B-3544-4538-B6E8-72E7F029CA72}"/>
              </a:ext>
            </a:extLst>
          </p:cNvPr>
          <p:cNvGrpSpPr/>
          <p:nvPr/>
        </p:nvGrpSpPr>
        <p:grpSpPr>
          <a:xfrm>
            <a:off x="557461" y="3532231"/>
            <a:ext cx="1829684" cy="922209"/>
            <a:chOff x="911424" y="3144389"/>
            <a:chExt cx="2439576" cy="1229611"/>
          </a:xfrm>
        </p:grpSpPr>
        <p:sp>
          <p:nvSpPr>
            <p:cNvPr id="19" name="isḷíḍè">
              <a:extLst>
                <a:ext uri="{FF2B5EF4-FFF2-40B4-BE49-F238E27FC236}">
                  <a16:creationId xmlns:a16="http://schemas.microsoft.com/office/drawing/2014/main" id="{3A2DB779-3FF2-4419-B851-1F593BD43AE7}"/>
                </a:ext>
              </a:extLst>
            </p:cNvPr>
            <p:cNvSpPr/>
            <p:nvPr/>
          </p:nvSpPr>
          <p:spPr bwMode="auto">
            <a:xfrm>
              <a:off x="911424" y="3495527"/>
              <a:ext cx="2439576" cy="878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rmAutofit/>
            </a:bodyPr>
            <a:lstStyle/>
            <a:p>
              <a:pPr marL="171450" indent="-171450">
                <a:lnSpc>
                  <a:spcPct val="170000"/>
                </a:lnSpc>
                <a:buFont typeface="Arial" panose="020B0604020202020204" pitchFamily="34" charset="0"/>
                <a:buChar char="•"/>
              </a:pPr>
              <a:r>
                <a:rPr lang="zh-CN" altLang="en-US" sz="7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此部分内容作为文字排版占位显示</a:t>
              </a:r>
              <a:br>
                <a:rPr lang="zh-CN" altLang="en-US" sz="7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</a:br>
              <a:r>
                <a:rPr lang="zh-CN" altLang="en-US" sz="7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（建议使用主题字体）</a:t>
              </a:r>
              <a:endParaRPr lang="en-US" altLang="zh-CN" sz="700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íSļíḑê">
              <a:extLst>
                <a:ext uri="{FF2B5EF4-FFF2-40B4-BE49-F238E27FC236}">
                  <a16:creationId xmlns:a16="http://schemas.microsoft.com/office/drawing/2014/main" id="{D8D279B2-9B81-459E-8AB6-57D0461C0B4F}"/>
                </a:ext>
              </a:extLst>
            </p:cNvPr>
            <p:cNvSpPr txBox="1"/>
            <p:nvPr/>
          </p:nvSpPr>
          <p:spPr bwMode="auto">
            <a:xfrm>
              <a:off x="911424" y="3144389"/>
              <a:ext cx="2304576" cy="35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 fontScale="77500" lnSpcReduction="20000"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b="1" dirty="0">
                  <a:solidFill>
                    <a:schemeClr val="accent3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标题文本预设</a:t>
              </a:r>
              <a:endParaRPr lang="zh-CN" altLang="en-US" sz="1800" b="1" dirty="0">
                <a:solidFill>
                  <a:schemeClr val="accent3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0" name="íṩ1iďé">
            <a:extLst>
              <a:ext uri="{FF2B5EF4-FFF2-40B4-BE49-F238E27FC236}">
                <a16:creationId xmlns:a16="http://schemas.microsoft.com/office/drawing/2014/main" id="{7F6E7ECC-651E-4694-8B7B-A697D501C584}"/>
              </a:ext>
            </a:extLst>
          </p:cNvPr>
          <p:cNvGrpSpPr/>
          <p:nvPr/>
        </p:nvGrpSpPr>
        <p:grpSpPr>
          <a:xfrm>
            <a:off x="2720511" y="3532231"/>
            <a:ext cx="1829684" cy="922209"/>
            <a:chOff x="911424" y="3144389"/>
            <a:chExt cx="2439576" cy="1229611"/>
          </a:xfrm>
        </p:grpSpPr>
        <p:sp>
          <p:nvSpPr>
            <p:cNvPr id="17" name="íṣľíďé">
              <a:extLst>
                <a:ext uri="{FF2B5EF4-FFF2-40B4-BE49-F238E27FC236}">
                  <a16:creationId xmlns:a16="http://schemas.microsoft.com/office/drawing/2014/main" id="{A3453ECF-3D60-4E3E-82F2-EF9026C8AA3E}"/>
                </a:ext>
              </a:extLst>
            </p:cNvPr>
            <p:cNvSpPr/>
            <p:nvPr/>
          </p:nvSpPr>
          <p:spPr bwMode="auto">
            <a:xfrm>
              <a:off x="911424" y="3495527"/>
              <a:ext cx="2439576" cy="878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rmAutofit/>
            </a:bodyPr>
            <a:lstStyle/>
            <a:p>
              <a:pPr marL="171450" indent="-171450">
                <a:lnSpc>
                  <a:spcPct val="170000"/>
                </a:lnSpc>
                <a:buFont typeface="Arial" panose="020B0604020202020204" pitchFamily="34" charset="0"/>
                <a:buChar char="•"/>
              </a:pPr>
              <a:r>
                <a:rPr lang="zh-CN" altLang="en-US" sz="7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此部分内容作为文字排版占位显示</a:t>
              </a:r>
              <a:br>
                <a:rPr lang="zh-CN" altLang="en-US" sz="7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</a:br>
              <a:r>
                <a:rPr lang="zh-CN" altLang="en-US" sz="7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（建议使用主题字体）</a:t>
              </a:r>
              <a:endParaRPr lang="en-US" altLang="zh-CN" sz="700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îSļíḓé">
              <a:extLst>
                <a:ext uri="{FF2B5EF4-FFF2-40B4-BE49-F238E27FC236}">
                  <a16:creationId xmlns:a16="http://schemas.microsoft.com/office/drawing/2014/main" id="{E2430784-197F-4734-9F0C-495BDAB3DBC9}"/>
                </a:ext>
              </a:extLst>
            </p:cNvPr>
            <p:cNvSpPr txBox="1"/>
            <p:nvPr/>
          </p:nvSpPr>
          <p:spPr bwMode="auto">
            <a:xfrm>
              <a:off x="911424" y="3144389"/>
              <a:ext cx="2304576" cy="35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 fontScale="77500" lnSpcReduction="20000"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b="1" dirty="0">
                  <a:solidFill>
                    <a:schemeClr val="accent3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标题文本预设</a:t>
              </a:r>
              <a:endParaRPr lang="zh-CN" altLang="en-US" sz="1800" b="1" dirty="0">
                <a:solidFill>
                  <a:schemeClr val="accent3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1" name="ïṥlïḍê">
            <a:extLst>
              <a:ext uri="{FF2B5EF4-FFF2-40B4-BE49-F238E27FC236}">
                <a16:creationId xmlns:a16="http://schemas.microsoft.com/office/drawing/2014/main" id="{57634068-0A3B-4FF1-9E4D-DBC6EEB0C578}"/>
              </a:ext>
            </a:extLst>
          </p:cNvPr>
          <p:cNvGrpSpPr/>
          <p:nvPr/>
        </p:nvGrpSpPr>
        <p:grpSpPr>
          <a:xfrm>
            <a:off x="4883561" y="3532231"/>
            <a:ext cx="1829684" cy="922209"/>
            <a:chOff x="911424" y="3144389"/>
            <a:chExt cx="2439576" cy="1229611"/>
          </a:xfrm>
        </p:grpSpPr>
        <p:sp>
          <p:nvSpPr>
            <p:cNvPr id="15" name="ïs1ïďé">
              <a:extLst>
                <a:ext uri="{FF2B5EF4-FFF2-40B4-BE49-F238E27FC236}">
                  <a16:creationId xmlns:a16="http://schemas.microsoft.com/office/drawing/2014/main" id="{BD38A2B9-061E-48D1-9DC3-14631C13DA6D}"/>
                </a:ext>
              </a:extLst>
            </p:cNvPr>
            <p:cNvSpPr/>
            <p:nvPr/>
          </p:nvSpPr>
          <p:spPr bwMode="auto">
            <a:xfrm>
              <a:off x="911424" y="3495527"/>
              <a:ext cx="2439576" cy="878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rmAutofit/>
            </a:bodyPr>
            <a:lstStyle/>
            <a:p>
              <a:pPr marL="171450" indent="-171450">
                <a:lnSpc>
                  <a:spcPct val="170000"/>
                </a:lnSpc>
                <a:buFont typeface="Arial" panose="020B0604020202020204" pitchFamily="34" charset="0"/>
                <a:buChar char="•"/>
              </a:pPr>
              <a:r>
                <a:rPr lang="zh-CN" altLang="en-US" sz="7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此部分内容作为文字排版占位显示</a:t>
              </a:r>
              <a:br>
                <a:rPr lang="zh-CN" altLang="en-US" sz="7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</a:br>
              <a:r>
                <a:rPr lang="zh-CN" altLang="en-US" sz="7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（建议使用主题字体）</a:t>
              </a:r>
              <a:endParaRPr lang="en-US" altLang="zh-CN" sz="700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îş1ïḋè">
              <a:extLst>
                <a:ext uri="{FF2B5EF4-FFF2-40B4-BE49-F238E27FC236}">
                  <a16:creationId xmlns:a16="http://schemas.microsoft.com/office/drawing/2014/main" id="{7AFA6437-A5AB-450F-B58A-39C6947777A0}"/>
                </a:ext>
              </a:extLst>
            </p:cNvPr>
            <p:cNvSpPr txBox="1"/>
            <p:nvPr/>
          </p:nvSpPr>
          <p:spPr bwMode="auto">
            <a:xfrm>
              <a:off x="911424" y="3144389"/>
              <a:ext cx="2304576" cy="35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 fontScale="77500" lnSpcReduction="20000"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b="1" dirty="0">
                  <a:solidFill>
                    <a:schemeClr val="accent3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标题文本预设</a:t>
              </a:r>
              <a:endParaRPr lang="zh-CN" altLang="en-US" sz="1800" b="1" dirty="0">
                <a:solidFill>
                  <a:schemeClr val="accent3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BF7B5379-FC9B-42F6-A971-3B972AF40951}"/>
              </a:ext>
            </a:extLst>
          </p:cNvPr>
          <p:cNvCxnSpPr/>
          <p:nvPr/>
        </p:nvCxnSpPr>
        <p:spPr>
          <a:xfrm>
            <a:off x="612843" y="3381750"/>
            <a:ext cx="5875073" cy="0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77FAFEAE-1583-419D-8F87-7EB75FA738A1}"/>
              </a:ext>
            </a:extLst>
          </p:cNvPr>
          <p:cNvCxnSpPr/>
          <p:nvPr/>
        </p:nvCxnSpPr>
        <p:spPr>
          <a:xfrm>
            <a:off x="2496822" y="2355055"/>
            <a:ext cx="0" cy="2252665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996982DC-6505-4D8A-A91A-859FB2202385}"/>
              </a:ext>
            </a:extLst>
          </p:cNvPr>
          <p:cNvCxnSpPr/>
          <p:nvPr/>
        </p:nvCxnSpPr>
        <p:spPr>
          <a:xfrm>
            <a:off x="4673254" y="2355055"/>
            <a:ext cx="0" cy="2252665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组合 41"/>
          <p:cNvGrpSpPr/>
          <p:nvPr/>
        </p:nvGrpSpPr>
        <p:grpSpPr>
          <a:xfrm rot="1622053">
            <a:off x="-90320" y="3123"/>
            <a:ext cx="1053401" cy="949368"/>
            <a:chOff x="5768771" y="-2536259"/>
            <a:chExt cx="3314711" cy="2987351"/>
          </a:xfrm>
        </p:grpSpPr>
        <p:grpSp>
          <p:nvGrpSpPr>
            <p:cNvPr id="43" name="íŝļïďe"/>
            <p:cNvGrpSpPr/>
            <p:nvPr/>
          </p:nvGrpSpPr>
          <p:grpSpPr>
            <a:xfrm>
              <a:off x="5768771" y="-1627875"/>
              <a:ext cx="3314711" cy="2078967"/>
              <a:chOff x="5870825" y="2615179"/>
              <a:chExt cx="5481759" cy="3421323"/>
            </a:xfrm>
          </p:grpSpPr>
          <p:grpSp>
            <p:nvGrpSpPr>
              <p:cNvPr id="113" name="ïṥlíďê"/>
              <p:cNvGrpSpPr/>
              <p:nvPr/>
            </p:nvGrpSpPr>
            <p:grpSpPr>
              <a:xfrm>
                <a:off x="5870825" y="2615179"/>
                <a:ext cx="5481759" cy="3421323"/>
                <a:chOff x="2814974" y="2799077"/>
                <a:chExt cx="5481759" cy="3421323"/>
              </a:xfrm>
            </p:grpSpPr>
            <p:sp>
              <p:nvSpPr>
                <p:cNvPr id="121" name="î$ḷïďê"/>
                <p:cNvSpPr>
                  <a:spLocks/>
                </p:cNvSpPr>
                <p:nvPr/>
              </p:nvSpPr>
              <p:spPr bwMode="auto">
                <a:xfrm>
                  <a:off x="2814974" y="2799077"/>
                  <a:ext cx="5481759" cy="3332403"/>
                </a:xfrm>
                <a:custGeom>
                  <a:avLst/>
                  <a:gdLst>
                    <a:gd name="T0" fmla="*/ 0 w 7891"/>
                    <a:gd name="T1" fmla="*/ 3956 h 4797"/>
                    <a:gd name="T2" fmla="*/ 2655 w 7891"/>
                    <a:gd name="T3" fmla="*/ 2237 h 4797"/>
                    <a:gd name="T4" fmla="*/ 3513 w 7891"/>
                    <a:gd name="T5" fmla="*/ 2965 h 4797"/>
                    <a:gd name="T6" fmla="*/ 5274 w 7891"/>
                    <a:gd name="T7" fmla="*/ 1265 h 4797"/>
                    <a:gd name="T8" fmla="*/ 5728 w 7891"/>
                    <a:gd name="T9" fmla="*/ 1639 h 4797"/>
                    <a:gd name="T10" fmla="*/ 6751 w 7891"/>
                    <a:gd name="T11" fmla="*/ 759 h 4797"/>
                    <a:gd name="T12" fmla="*/ 6560 w 7891"/>
                    <a:gd name="T13" fmla="*/ 807 h 4797"/>
                    <a:gd name="T14" fmla="*/ 6560 w 7891"/>
                    <a:gd name="T15" fmla="*/ 480 h 4797"/>
                    <a:gd name="T16" fmla="*/ 7891 w 7891"/>
                    <a:gd name="T17" fmla="*/ 0 h 4797"/>
                    <a:gd name="T18" fmla="*/ 7891 w 7891"/>
                    <a:gd name="T19" fmla="*/ 327 h 4797"/>
                    <a:gd name="T20" fmla="*/ 7621 w 7891"/>
                    <a:gd name="T21" fmla="*/ 1497 h 4797"/>
                    <a:gd name="T22" fmla="*/ 7163 w 7891"/>
                    <a:gd name="T23" fmla="*/ 1062 h 4797"/>
                    <a:gd name="T24" fmla="*/ 5728 w 7891"/>
                    <a:gd name="T25" fmla="*/ 2480 h 4797"/>
                    <a:gd name="T26" fmla="*/ 5279 w 7891"/>
                    <a:gd name="T27" fmla="*/ 2045 h 4797"/>
                    <a:gd name="T28" fmla="*/ 3626 w 7891"/>
                    <a:gd name="T29" fmla="*/ 3731 h 4797"/>
                    <a:gd name="T30" fmla="*/ 2692 w 7891"/>
                    <a:gd name="T31" fmla="*/ 3067 h 4797"/>
                    <a:gd name="T32" fmla="*/ 515 w 7891"/>
                    <a:gd name="T33" fmla="*/ 4797 h 4797"/>
                    <a:gd name="T34" fmla="*/ 0 w 7891"/>
                    <a:gd name="T35" fmla="*/ 4282 h 4797"/>
                    <a:gd name="T36" fmla="*/ 0 w 7891"/>
                    <a:gd name="T37" fmla="*/ 3956 h 47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891" h="4797">
                      <a:moveTo>
                        <a:pt x="0" y="3956"/>
                      </a:moveTo>
                      <a:lnTo>
                        <a:pt x="2655" y="2237"/>
                      </a:lnTo>
                      <a:lnTo>
                        <a:pt x="3513" y="2965"/>
                      </a:lnTo>
                      <a:lnTo>
                        <a:pt x="5274" y="1265"/>
                      </a:lnTo>
                      <a:lnTo>
                        <a:pt x="5728" y="1639"/>
                      </a:lnTo>
                      <a:lnTo>
                        <a:pt x="6751" y="759"/>
                      </a:lnTo>
                      <a:lnTo>
                        <a:pt x="6560" y="807"/>
                      </a:lnTo>
                      <a:lnTo>
                        <a:pt x="6560" y="480"/>
                      </a:lnTo>
                      <a:lnTo>
                        <a:pt x="7891" y="0"/>
                      </a:lnTo>
                      <a:lnTo>
                        <a:pt x="7891" y="327"/>
                      </a:lnTo>
                      <a:lnTo>
                        <a:pt x="7621" y="1497"/>
                      </a:lnTo>
                      <a:lnTo>
                        <a:pt x="7163" y="1062"/>
                      </a:lnTo>
                      <a:lnTo>
                        <a:pt x="5728" y="2480"/>
                      </a:lnTo>
                      <a:lnTo>
                        <a:pt x="5279" y="2045"/>
                      </a:lnTo>
                      <a:lnTo>
                        <a:pt x="3626" y="3731"/>
                      </a:lnTo>
                      <a:lnTo>
                        <a:pt x="2692" y="3067"/>
                      </a:lnTo>
                      <a:lnTo>
                        <a:pt x="515" y="4797"/>
                      </a:lnTo>
                      <a:lnTo>
                        <a:pt x="0" y="4282"/>
                      </a:lnTo>
                      <a:lnTo>
                        <a:pt x="0" y="3956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2" name="íŝ1iḓé"/>
                <p:cNvSpPr>
                  <a:spLocks/>
                </p:cNvSpPr>
                <p:nvPr/>
              </p:nvSpPr>
              <p:spPr bwMode="auto">
                <a:xfrm>
                  <a:off x="2814974" y="3026239"/>
                  <a:ext cx="5481759" cy="3194161"/>
                </a:xfrm>
                <a:custGeom>
                  <a:avLst/>
                  <a:gdLst>
                    <a:gd name="T0" fmla="*/ 0 w 7891"/>
                    <a:gd name="T1" fmla="*/ 3955 h 4598"/>
                    <a:gd name="T2" fmla="*/ 2655 w 7891"/>
                    <a:gd name="T3" fmla="*/ 2236 h 4598"/>
                    <a:gd name="T4" fmla="*/ 3513 w 7891"/>
                    <a:gd name="T5" fmla="*/ 2964 h 4598"/>
                    <a:gd name="T6" fmla="*/ 5274 w 7891"/>
                    <a:gd name="T7" fmla="*/ 1264 h 4598"/>
                    <a:gd name="T8" fmla="*/ 5728 w 7891"/>
                    <a:gd name="T9" fmla="*/ 1638 h 4598"/>
                    <a:gd name="T10" fmla="*/ 6829 w 7891"/>
                    <a:gd name="T11" fmla="*/ 692 h 4598"/>
                    <a:gd name="T12" fmla="*/ 6560 w 7891"/>
                    <a:gd name="T13" fmla="*/ 480 h 4598"/>
                    <a:gd name="T14" fmla="*/ 7891 w 7891"/>
                    <a:gd name="T15" fmla="*/ 0 h 4598"/>
                    <a:gd name="T16" fmla="*/ 7621 w 7891"/>
                    <a:gd name="T17" fmla="*/ 1496 h 4598"/>
                    <a:gd name="T18" fmla="*/ 7163 w 7891"/>
                    <a:gd name="T19" fmla="*/ 1061 h 4598"/>
                    <a:gd name="T20" fmla="*/ 5728 w 7891"/>
                    <a:gd name="T21" fmla="*/ 2480 h 4598"/>
                    <a:gd name="T22" fmla="*/ 5279 w 7891"/>
                    <a:gd name="T23" fmla="*/ 2045 h 4598"/>
                    <a:gd name="T24" fmla="*/ 3626 w 7891"/>
                    <a:gd name="T25" fmla="*/ 3730 h 4598"/>
                    <a:gd name="T26" fmla="*/ 2621 w 7891"/>
                    <a:gd name="T27" fmla="*/ 2950 h 4598"/>
                    <a:gd name="T28" fmla="*/ 392 w 7891"/>
                    <a:gd name="T29" fmla="*/ 4598 h 4598"/>
                    <a:gd name="T30" fmla="*/ 0 w 7891"/>
                    <a:gd name="T31" fmla="*/ 3955 h 4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7891" h="4598">
                      <a:moveTo>
                        <a:pt x="0" y="3955"/>
                      </a:moveTo>
                      <a:lnTo>
                        <a:pt x="2655" y="2236"/>
                      </a:lnTo>
                      <a:lnTo>
                        <a:pt x="3513" y="2964"/>
                      </a:lnTo>
                      <a:lnTo>
                        <a:pt x="5274" y="1264"/>
                      </a:lnTo>
                      <a:lnTo>
                        <a:pt x="5728" y="1638"/>
                      </a:lnTo>
                      <a:lnTo>
                        <a:pt x="6829" y="692"/>
                      </a:lnTo>
                      <a:lnTo>
                        <a:pt x="6560" y="480"/>
                      </a:lnTo>
                      <a:lnTo>
                        <a:pt x="7891" y="0"/>
                      </a:lnTo>
                      <a:lnTo>
                        <a:pt x="7621" y="1496"/>
                      </a:lnTo>
                      <a:lnTo>
                        <a:pt x="7163" y="1061"/>
                      </a:lnTo>
                      <a:lnTo>
                        <a:pt x="5728" y="2480"/>
                      </a:lnTo>
                      <a:lnTo>
                        <a:pt x="5279" y="2045"/>
                      </a:lnTo>
                      <a:lnTo>
                        <a:pt x="3626" y="3730"/>
                      </a:lnTo>
                      <a:lnTo>
                        <a:pt x="2621" y="2950"/>
                      </a:lnTo>
                      <a:lnTo>
                        <a:pt x="392" y="4598"/>
                      </a:lnTo>
                      <a:lnTo>
                        <a:pt x="0" y="3955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114" name="î$ḷidè"/>
              <p:cNvGrpSpPr/>
              <p:nvPr/>
            </p:nvGrpSpPr>
            <p:grpSpPr>
              <a:xfrm>
                <a:off x="9227543" y="2881243"/>
                <a:ext cx="1506076" cy="1025356"/>
                <a:chOff x="6171692" y="3065141"/>
                <a:chExt cx="1506076" cy="1025356"/>
              </a:xfrm>
            </p:grpSpPr>
            <p:sp>
              <p:nvSpPr>
                <p:cNvPr id="119" name="iṩlïḓe"/>
                <p:cNvSpPr>
                  <a:spLocks/>
                </p:cNvSpPr>
                <p:nvPr/>
              </p:nvSpPr>
              <p:spPr bwMode="auto">
                <a:xfrm>
                  <a:off x="6171692" y="3408316"/>
                  <a:ext cx="1377560" cy="682181"/>
                </a:xfrm>
                <a:custGeom>
                  <a:avLst/>
                  <a:gdLst>
                    <a:gd name="T0" fmla="*/ 0 w 839"/>
                    <a:gd name="T1" fmla="*/ 394 h 415"/>
                    <a:gd name="T2" fmla="*/ 205 w 839"/>
                    <a:gd name="T3" fmla="*/ 190 h 415"/>
                    <a:gd name="T4" fmla="*/ 379 w 839"/>
                    <a:gd name="T5" fmla="*/ 343 h 415"/>
                    <a:gd name="T6" fmla="*/ 770 w 839"/>
                    <a:gd name="T7" fmla="*/ 0 h 415"/>
                    <a:gd name="T8" fmla="*/ 839 w 839"/>
                    <a:gd name="T9" fmla="*/ 54 h 415"/>
                    <a:gd name="T10" fmla="*/ 379 w 839"/>
                    <a:gd name="T11" fmla="*/ 415 h 415"/>
                    <a:gd name="T12" fmla="*/ 187 w 839"/>
                    <a:gd name="T13" fmla="*/ 275 h 415"/>
                    <a:gd name="T14" fmla="*/ 0 w 839"/>
                    <a:gd name="T15" fmla="*/ 394 h 4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39" h="415">
                      <a:moveTo>
                        <a:pt x="0" y="394"/>
                      </a:moveTo>
                      <a:cubicBezTo>
                        <a:pt x="0" y="394"/>
                        <a:pt x="184" y="184"/>
                        <a:pt x="205" y="190"/>
                      </a:cubicBezTo>
                      <a:cubicBezTo>
                        <a:pt x="225" y="195"/>
                        <a:pt x="353" y="366"/>
                        <a:pt x="379" y="343"/>
                      </a:cubicBezTo>
                      <a:cubicBezTo>
                        <a:pt x="406" y="320"/>
                        <a:pt x="770" y="0"/>
                        <a:pt x="770" y="0"/>
                      </a:cubicBezTo>
                      <a:cubicBezTo>
                        <a:pt x="839" y="54"/>
                        <a:pt x="839" y="54"/>
                        <a:pt x="839" y="54"/>
                      </a:cubicBezTo>
                      <a:cubicBezTo>
                        <a:pt x="839" y="54"/>
                        <a:pt x="429" y="390"/>
                        <a:pt x="379" y="415"/>
                      </a:cubicBezTo>
                      <a:cubicBezTo>
                        <a:pt x="379" y="415"/>
                        <a:pt x="217" y="271"/>
                        <a:pt x="187" y="275"/>
                      </a:cubicBezTo>
                      <a:cubicBezTo>
                        <a:pt x="157" y="279"/>
                        <a:pt x="38" y="407"/>
                        <a:pt x="0" y="394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0" name="íşḷíde"/>
                <p:cNvSpPr>
                  <a:spLocks/>
                </p:cNvSpPr>
                <p:nvPr/>
              </p:nvSpPr>
              <p:spPr bwMode="auto">
                <a:xfrm>
                  <a:off x="7372107" y="3065141"/>
                  <a:ext cx="305661" cy="223689"/>
                </a:xfrm>
                <a:custGeom>
                  <a:avLst/>
                  <a:gdLst>
                    <a:gd name="T0" fmla="*/ 0 w 186"/>
                    <a:gd name="T1" fmla="*/ 136 h 136"/>
                    <a:gd name="T2" fmla="*/ 182 w 186"/>
                    <a:gd name="T3" fmla="*/ 43 h 136"/>
                    <a:gd name="T4" fmla="*/ 0 w 186"/>
                    <a:gd name="T5" fmla="*/ 41 h 136"/>
                    <a:gd name="T6" fmla="*/ 0 w 186"/>
                    <a:gd name="T7" fmla="*/ 136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6" h="136">
                      <a:moveTo>
                        <a:pt x="0" y="136"/>
                      </a:moveTo>
                      <a:cubicBezTo>
                        <a:pt x="0" y="136"/>
                        <a:pt x="186" y="87"/>
                        <a:pt x="182" y="43"/>
                      </a:cubicBezTo>
                      <a:cubicBezTo>
                        <a:pt x="178" y="0"/>
                        <a:pt x="0" y="41"/>
                        <a:pt x="0" y="41"/>
                      </a:cubicBezTo>
                      <a:lnTo>
                        <a:pt x="0" y="136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115" name="íṥḻîďê"/>
              <p:cNvGrpSpPr/>
              <p:nvPr/>
            </p:nvGrpSpPr>
            <p:grpSpPr>
              <a:xfrm>
                <a:off x="6754464" y="3303612"/>
                <a:ext cx="2168806" cy="1235149"/>
                <a:chOff x="6667100" y="3917001"/>
                <a:chExt cx="2168806" cy="1235149"/>
              </a:xfrm>
            </p:grpSpPr>
            <p:sp>
              <p:nvSpPr>
                <p:cNvPr id="116" name="îṩlîḋê"/>
                <p:cNvSpPr>
                  <a:spLocks/>
                </p:cNvSpPr>
                <p:nvPr/>
              </p:nvSpPr>
              <p:spPr bwMode="auto">
                <a:xfrm>
                  <a:off x="8184292" y="4565836"/>
                  <a:ext cx="651614" cy="586314"/>
                </a:xfrm>
                <a:custGeom>
                  <a:avLst/>
                  <a:gdLst>
                    <a:gd name="T0" fmla="*/ 428 w 938"/>
                    <a:gd name="T1" fmla="*/ 844 h 844"/>
                    <a:gd name="T2" fmla="*/ 0 w 938"/>
                    <a:gd name="T3" fmla="*/ 782 h 844"/>
                    <a:gd name="T4" fmla="*/ 324 w 938"/>
                    <a:gd name="T5" fmla="*/ 648 h 844"/>
                    <a:gd name="T6" fmla="*/ 194 w 938"/>
                    <a:gd name="T7" fmla="*/ 203 h 844"/>
                    <a:gd name="T8" fmla="*/ 508 w 938"/>
                    <a:gd name="T9" fmla="*/ 451 h 844"/>
                    <a:gd name="T10" fmla="*/ 551 w 938"/>
                    <a:gd name="T11" fmla="*/ 0 h 844"/>
                    <a:gd name="T12" fmla="*/ 655 w 938"/>
                    <a:gd name="T13" fmla="*/ 340 h 844"/>
                    <a:gd name="T14" fmla="*/ 938 w 938"/>
                    <a:gd name="T15" fmla="*/ 0 h 844"/>
                    <a:gd name="T16" fmla="*/ 794 w 938"/>
                    <a:gd name="T17" fmla="*/ 527 h 844"/>
                    <a:gd name="T18" fmla="*/ 428 w 938"/>
                    <a:gd name="T19" fmla="*/ 844 h 8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38" h="844">
                      <a:moveTo>
                        <a:pt x="428" y="844"/>
                      </a:moveTo>
                      <a:lnTo>
                        <a:pt x="0" y="782"/>
                      </a:lnTo>
                      <a:lnTo>
                        <a:pt x="324" y="648"/>
                      </a:lnTo>
                      <a:lnTo>
                        <a:pt x="194" y="203"/>
                      </a:lnTo>
                      <a:lnTo>
                        <a:pt x="508" y="451"/>
                      </a:lnTo>
                      <a:lnTo>
                        <a:pt x="551" y="0"/>
                      </a:lnTo>
                      <a:lnTo>
                        <a:pt x="655" y="340"/>
                      </a:lnTo>
                      <a:lnTo>
                        <a:pt x="938" y="0"/>
                      </a:lnTo>
                      <a:lnTo>
                        <a:pt x="794" y="527"/>
                      </a:lnTo>
                      <a:lnTo>
                        <a:pt x="428" y="844"/>
                      </a:lnTo>
                      <a:close/>
                    </a:path>
                  </a:pathLst>
                </a:cu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7" name="iśḻîḍè"/>
                <p:cNvSpPr>
                  <a:spLocks/>
                </p:cNvSpPr>
                <p:nvPr/>
              </p:nvSpPr>
              <p:spPr bwMode="auto">
                <a:xfrm>
                  <a:off x="6667100" y="4201127"/>
                  <a:ext cx="1585966" cy="577978"/>
                </a:xfrm>
                <a:custGeom>
                  <a:avLst/>
                  <a:gdLst>
                    <a:gd name="T0" fmla="*/ 0 w 966"/>
                    <a:gd name="T1" fmla="*/ 352 h 352"/>
                    <a:gd name="T2" fmla="*/ 966 w 966"/>
                    <a:gd name="T3" fmla="*/ 276 h 3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966" h="352">
                      <a:moveTo>
                        <a:pt x="0" y="352"/>
                      </a:moveTo>
                      <a:cubicBezTo>
                        <a:pt x="539" y="0"/>
                        <a:pt x="805" y="152"/>
                        <a:pt x="966" y="276"/>
                      </a:cubicBezTo>
                    </a:path>
                  </a:pathLst>
                </a:custGeom>
                <a:noFill/>
                <a:ln w="44450" cap="flat">
                  <a:solidFill>
                    <a:schemeClr val="tx2">
                      <a:lumMod val="40000"/>
                      <a:lumOff val="60000"/>
                    </a:schemeClr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8" name="işļîdê"/>
                <p:cNvSpPr>
                  <a:spLocks/>
                </p:cNvSpPr>
                <p:nvPr/>
              </p:nvSpPr>
              <p:spPr bwMode="auto">
                <a:xfrm>
                  <a:off x="8253066" y="3917001"/>
                  <a:ext cx="322334" cy="671760"/>
                </a:xfrm>
                <a:custGeom>
                  <a:avLst/>
                  <a:gdLst>
                    <a:gd name="T0" fmla="*/ 56 w 196"/>
                    <a:gd name="T1" fmla="*/ 409 h 409"/>
                    <a:gd name="T2" fmla="*/ 196 w 196"/>
                    <a:gd name="T3" fmla="*/ 0 h 4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96" h="409">
                      <a:moveTo>
                        <a:pt x="56" y="409"/>
                      </a:moveTo>
                      <a:cubicBezTo>
                        <a:pt x="0" y="227"/>
                        <a:pt x="131" y="62"/>
                        <a:pt x="196" y="0"/>
                      </a:cubicBezTo>
                    </a:path>
                  </a:pathLst>
                </a:custGeom>
                <a:noFill/>
                <a:ln w="44450" cap="flat">
                  <a:solidFill>
                    <a:schemeClr val="tx2">
                      <a:lumMod val="40000"/>
                      <a:lumOff val="60000"/>
                    </a:schemeClr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</p:grpSp>
        <p:grpSp>
          <p:nvGrpSpPr>
            <p:cNvPr id="44" name="îṩḻïḋé"/>
            <p:cNvGrpSpPr/>
            <p:nvPr/>
          </p:nvGrpSpPr>
          <p:grpSpPr>
            <a:xfrm>
              <a:off x="6227796" y="-2536259"/>
              <a:ext cx="2423755" cy="1735496"/>
              <a:chOff x="7358312" y="1846145"/>
              <a:chExt cx="3231674" cy="2313995"/>
            </a:xfrm>
          </p:grpSpPr>
          <p:grpSp>
            <p:nvGrpSpPr>
              <p:cNvPr id="45" name="iṩḷïḋê"/>
              <p:cNvGrpSpPr/>
              <p:nvPr/>
            </p:nvGrpSpPr>
            <p:grpSpPr>
              <a:xfrm>
                <a:off x="8409370" y="1846145"/>
                <a:ext cx="2180616" cy="2313995"/>
                <a:chOff x="5440883" y="1416654"/>
                <a:chExt cx="2180616" cy="2313995"/>
              </a:xfrm>
            </p:grpSpPr>
            <p:sp>
              <p:nvSpPr>
                <p:cNvPr id="58" name="íšľïďè"/>
                <p:cNvSpPr>
                  <a:spLocks/>
                </p:cNvSpPr>
                <p:nvPr/>
              </p:nvSpPr>
              <p:spPr bwMode="auto">
                <a:xfrm>
                  <a:off x="6590587" y="2225962"/>
                  <a:ext cx="408475" cy="274401"/>
                </a:xfrm>
                <a:custGeom>
                  <a:avLst/>
                  <a:gdLst>
                    <a:gd name="T0" fmla="*/ 0 w 249"/>
                    <a:gd name="T1" fmla="*/ 0 h 167"/>
                    <a:gd name="T2" fmla="*/ 249 w 249"/>
                    <a:gd name="T3" fmla="*/ 109 h 167"/>
                    <a:gd name="T4" fmla="*/ 171 w 249"/>
                    <a:gd name="T5" fmla="*/ 142 h 167"/>
                    <a:gd name="T6" fmla="*/ 0 w 249"/>
                    <a:gd name="T7" fmla="*/ 0 h 1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9" h="167">
                      <a:moveTo>
                        <a:pt x="0" y="0"/>
                      </a:moveTo>
                      <a:cubicBezTo>
                        <a:pt x="0" y="0"/>
                        <a:pt x="187" y="44"/>
                        <a:pt x="249" y="109"/>
                      </a:cubicBezTo>
                      <a:cubicBezTo>
                        <a:pt x="249" y="109"/>
                        <a:pt x="210" y="167"/>
                        <a:pt x="171" y="142"/>
                      </a:cubicBezTo>
                      <a:cubicBezTo>
                        <a:pt x="132" y="117"/>
                        <a:pt x="0" y="28"/>
                        <a:pt x="0" y="0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9" name="ïṧliḍê"/>
                <p:cNvSpPr>
                  <a:spLocks/>
                </p:cNvSpPr>
                <p:nvPr/>
              </p:nvSpPr>
              <p:spPr bwMode="auto">
                <a:xfrm>
                  <a:off x="6444008" y="2007831"/>
                  <a:ext cx="297325" cy="272316"/>
                </a:xfrm>
                <a:custGeom>
                  <a:avLst/>
                  <a:gdLst>
                    <a:gd name="T0" fmla="*/ 0 w 181"/>
                    <a:gd name="T1" fmla="*/ 136 h 166"/>
                    <a:gd name="T2" fmla="*/ 27 w 181"/>
                    <a:gd name="T3" fmla="*/ 53 h 166"/>
                    <a:gd name="T4" fmla="*/ 114 w 181"/>
                    <a:gd name="T5" fmla="*/ 0 h 166"/>
                    <a:gd name="T6" fmla="*/ 181 w 181"/>
                    <a:gd name="T7" fmla="*/ 103 h 166"/>
                    <a:gd name="T8" fmla="*/ 69 w 181"/>
                    <a:gd name="T9" fmla="*/ 162 h 166"/>
                    <a:gd name="T10" fmla="*/ 0 w 181"/>
                    <a:gd name="T11" fmla="*/ 13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1" h="166">
                      <a:moveTo>
                        <a:pt x="0" y="136"/>
                      </a:moveTo>
                      <a:cubicBezTo>
                        <a:pt x="0" y="136"/>
                        <a:pt x="7" y="76"/>
                        <a:pt x="27" y="53"/>
                      </a:cubicBezTo>
                      <a:cubicBezTo>
                        <a:pt x="47" y="30"/>
                        <a:pt x="114" y="0"/>
                        <a:pt x="114" y="0"/>
                      </a:cubicBezTo>
                      <a:cubicBezTo>
                        <a:pt x="114" y="0"/>
                        <a:pt x="167" y="75"/>
                        <a:pt x="181" y="103"/>
                      </a:cubicBezTo>
                      <a:cubicBezTo>
                        <a:pt x="181" y="103"/>
                        <a:pt x="106" y="157"/>
                        <a:pt x="69" y="162"/>
                      </a:cubicBezTo>
                      <a:cubicBezTo>
                        <a:pt x="32" y="166"/>
                        <a:pt x="0" y="136"/>
                        <a:pt x="0" y="136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0" name="î$1ïḋè"/>
                <p:cNvSpPr>
                  <a:spLocks/>
                </p:cNvSpPr>
                <p:nvPr/>
              </p:nvSpPr>
              <p:spPr bwMode="auto">
                <a:xfrm>
                  <a:off x="6482216" y="2025893"/>
                  <a:ext cx="218131" cy="200069"/>
                </a:xfrm>
                <a:custGeom>
                  <a:avLst/>
                  <a:gdLst>
                    <a:gd name="T0" fmla="*/ 0 w 133"/>
                    <a:gd name="T1" fmla="*/ 100 h 122"/>
                    <a:gd name="T2" fmla="*/ 20 w 133"/>
                    <a:gd name="T3" fmla="*/ 39 h 122"/>
                    <a:gd name="T4" fmla="*/ 83 w 133"/>
                    <a:gd name="T5" fmla="*/ 0 h 122"/>
                    <a:gd name="T6" fmla="*/ 133 w 133"/>
                    <a:gd name="T7" fmla="*/ 75 h 122"/>
                    <a:gd name="T8" fmla="*/ 51 w 133"/>
                    <a:gd name="T9" fmla="*/ 119 h 122"/>
                    <a:gd name="T10" fmla="*/ 0 w 133"/>
                    <a:gd name="T11" fmla="*/ 100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3" h="122">
                      <a:moveTo>
                        <a:pt x="0" y="100"/>
                      </a:moveTo>
                      <a:cubicBezTo>
                        <a:pt x="0" y="100"/>
                        <a:pt x="5" y="56"/>
                        <a:pt x="20" y="39"/>
                      </a:cubicBezTo>
                      <a:cubicBezTo>
                        <a:pt x="35" y="22"/>
                        <a:pt x="83" y="0"/>
                        <a:pt x="83" y="0"/>
                      </a:cubicBezTo>
                      <a:cubicBezTo>
                        <a:pt x="83" y="0"/>
                        <a:pt x="122" y="55"/>
                        <a:pt x="133" y="75"/>
                      </a:cubicBezTo>
                      <a:cubicBezTo>
                        <a:pt x="133" y="75"/>
                        <a:pt x="77" y="115"/>
                        <a:pt x="51" y="119"/>
                      </a:cubicBezTo>
                      <a:cubicBezTo>
                        <a:pt x="24" y="122"/>
                        <a:pt x="0" y="100"/>
                        <a:pt x="0" y="10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1" name="îṣľidè"/>
                <p:cNvSpPr>
                  <a:spLocks/>
                </p:cNvSpPr>
                <p:nvPr/>
              </p:nvSpPr>
              <p:spPr bwMode="auto">
                <a:xfrm>
                  <a:off x="6569052" y="2039092"/>
                  <a:ext cx="125043" cy="168808"/>
                </a:xfrm>
                <a:custGeom>
                  <a:avLst/>
                  <a:gdLst>
                    <a:gd name="T0" fmla="*/ 0 w 76"/>
                    <a:gd name="T1" fmla="*/ 0 h 103"/>
                    <a:gd name="T2" fmla="*/ 76 w 76"/>
                    <a:gd name="T3" fmla="*/ 103 h 103"/>
                    <a:gd name="T4" fmla="*/ 0 w 76"/>
                    <a:gd name="T5" fmla="*/ 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6" h="103">
                      <a:moveTo>
                        <a:pt x="0" y="0"/>
                      </a:moveTo>
                      <a:cubicBezTo>
                        <a:pt x="0" y="0"/>
                        <a:pt x="53" y="82"/>
                        <a:pt x="76" y="103"/>
                      </a:cubicBezTo>
                      <a:cubicBezTo>
                        <a:pt x="76" y="103"/>
                        <a:pt x="12" y="50"/>
                        <a:pt x="0" y="0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2" name="îṩ1iḓê"/>
                <p:cNvSpPr>
                  <a:spLocks/>
                </p:cNvSpPr>
                <p:nvPr/>
              </p:nvSpPr>
              <p:spPr bwMode="auto">
                <a:xfrm>
                  <a:off x="5800730" y="3124189"/>
                  <a:ext cx="605765" cy="606460"/>
                </a:xfrm>
                <a:custGeom>
                  <a:avLst/>
                  <a:gdLst>
                    <a:gd name="T0" fmla="*/ 362 w 369"/>
                    <a:gd name="T1" fmla="*/ 198 h 369"/>
                    <a:gd name="T2" fmla="*/ 172 w 369"/>
                    <a:gd name="T3" fmla="*/ 362 h 369"/>
                    <a:gd name="T4" fmla="*/ 8 w 369"/>
                    <a:gd name="T5" fmla="*/ 172 h 369"/>
                    <a:gd name="T6" fmla="*/ 198 w 369"/>
                    <a:gd name="T7" fmla="*/ 8 h 369"/>
                    <a:gd name="T8" fmla="*/ 362 w 369"/>
                    <a:gd name="T9" fmla="*/ 198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9" h="369">
                      <a:moveTo>
                        <a:pt x="362" y="198"/>
                      </a:moveTo>
                      <a:cubicBezTo>
                        <a:pt x="355" y="296"/>
                        <a:pt x="269" y="369"/>
                        <a:pt x="172" y="362"/>
                      </a:cubicBezTo>
                      <a:cubicBezTo>
                        <a:pt x="74" y="355"/>
                        <a:pt x="0" y="270"/>
                        <a:pt x="8" y="172"/>
                      </a:cubicBezTo>
                      <a:cubicBezTo>
                        <a:pt x="15" y="74"/>
                        <a:pt x="100" y="0"/>
                        <a:pt x="198" y="8"/>
                      </a:cubicBezTo>
                      <a:cubicBezTo>
                        <a:pt x="296" y="15"/>
                        <a:pt x="369" y="100"/>
                        <a:pt x="362" y="19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3" name="îṧḻïde"/>
                <p:cNvSpPr>
                  <a:spLocks/>
                </p:cNvSpPr>
                <p:nvPr/>
              </p:nvSpPr>
              <p:spPr bwMode="auto">
                <a:xfrm>
                  <a:off x="5879229" y="3203384"/>
                  <a:ext cx="450156" cy="450156"/>
                </a:xfrm>
                <a:custGeom>
                  <a:avLst/>
                  <a:gdLst>
                    <a:gd name="T0" fmla="*/ 268 w 274"/>
                    <a:gd name="T1" fmla="*/ 147 h 274"/>
                    <a:gd name="T2" fmla="*/ 127 w 274"/>
                    <a:gd name="T3" fmla="*/ 268 h 274"/>
                    <a:gd name="T4" fmla="*/ 5 w 274"/>
                    <a:gd name="T5" fmla="*/ 127 h 274"/>
                    <a:gd name="T6" fmla="*/ 147 w 274"/>
                    <a:gd name="T7" fmla="*/ 5 h 274"/>
                    <a:gd name="T8" fmla="*/ 268 w 274"/>
                    <a:gd name="T9" fmla="*/ 147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4" h="274">
                      <a:moveTo>
                        <a:pt x="268" y="147"/>
                      </a:moveTo>
                      <a:cubicBezTo>
                        <a:pt x="263" y="219"/>
                        <a:pt x="200" y="274"/>
                        <a:pt x="127" y="268"/>
                      </a:cubicBezTo>
                      <a:cubicBezTo>
                        <a:pt x="54" y="263"/>
                        <a:pt x="0" y="200"/>
                        <a:pt x="5" y="127"/>
                      </a:cubicBezTo>
                      <a:cubicBezTo>
                        <a:pt x="11" y="54"/>
                        <a:pt x="74" y="0"/>
                        <a:pt x="147" y="5"/>
                      </a:cubicBezTo>
                      <a:cubicBezTo>
                        <a:pt x="219" y="11"/>
                        <a:pt x="274" y="74"/>
                        <a:pt x="268" y="14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4" name="îṣļïḓè"/>
                <p:cNvSpPr>
                  <a:spLocks/>
                </p:cNvSpPr>
                <p:nvPr/>
              </p:nvSpPr>
              <p:spPr bwMode="auto">
                <a:xfrm>
                  <a:off x="5910490" y="3236034"/>
                  <a:ext cx="385550" cy="384161"/>
                </a:xfrm>
                <a:custGeom>
                  <a:avLst/>
                  <a:gdLst>
                    <a:gd name="T0" fmla="*/ 231 w 235"/>
                    <a:gd name="T1" fmla="*/ 125 h 234"/>
                    <a:gd name="T2" fmla="*/ 109 w 235"/>
                    <a:gd name="T3" fmla="*/ 230 h 234"/>
                    <a:gd name="T4" fmla="*/ 5 w 235"/>
                    <a:gd name="T5" fmla="*/ 108 h 234"/>
                    <a:gd name="T6" fmla="*/ 126 w 235"/>
                    <a:gd name="T7" fmla="*/ 4 h 234"/>
                    <a:gd name="T8" fmla="*/ 231 w 235"/>
                    <a:gd name="T9" fmla="*/ 125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5" h="234">
                      <a:moveTo>
                        <a:pt x="231" y="125"/>
                      </a:moveTo>
                      <a:cubicBezTo>
                        <a:pt x="226" y="188"/>
                        <a:pt x="172" y="234"/>
                        <a:pt x="109" y="230"/>
                      </a:cubicBezTo>
                      <a:cubicBezTo>
                        <a:pt x="47" y="225"/>
                        <a:pt x="0" y="171"/>
                        <a:pt x="5" y="108"/>
                      </a:cubicBezTo>
                      <a:cubicBezTo>
                        <a:pt x="10" y="46"/>
                        <a:pt x="64" y="0"/>
                        <a:pt x="126" y="4"/>
                      </a:cubicBezTo>
                      <a:cubicBezTo>
                        <a:pt x="189" y="9"/>
                        <a:pt x="235" y="63"/>
                        <a:pt x="231" y="125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5" name="ïṧḻïde"/>
                <p:cNvSpPr>
                  <a:spLocks/>
                </p:cNvSpPr>
                <p:nvPr/>
              </p:nvSpPr>
              <p:spPr bwMode="auto">
                <a:xfrm>
                  <a:off x="6032060" y="3356214"/>
                  <a:ext cx="144494" cy="144494"/>
                </a:xfrm>
                <a:custGeom>
                  <a:avLst/>
                  <a:gdLst>
                    <a:gd name="T0" fmla="*/ 86 w 88"/>
                    <a:gd name="T1" fmla="*/ 47 h 88"/>
                    <a:gd name="T2" fmla="*/ 41 w 88"/>
                    <a:gd name="T3" fmla="*/ 86 h 88"/>
                    <a:gd name="T4" fmla="*/ 2 w 88"/>
                    <a:gd name="T5" fmla="*/ 41 h 88"/>
                    <a:gd name="T6" fmla="*/ 47 w 88"/>
                    <a:gd name="T7" fmla="*/ 2 h 88"/>
                    <a:gd name="T8" fmla="*/ 86 w 88"/>
                    <a:gd name="T9" fmla="*/ 47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88">
                      <a:moveTo>
                        <a:pt x="86" y="47"/>
                      </a:moveTo>
                      <a:cubicBezTo>
                        <a:pt x="84" y="70"/>
                        <a:pt x="64" y="88"/>
                        <a:pt x="41" y="86"/>
                      </a:cubicBezTo>
                      <a:cubicBezTo>
                        <a:pt x="17" y="84"/>
                        <a:pt x="0" y="64"/>
                        <a:pt x="2" y="41"/>
                      </a:cubicBezTo>
                      <a:cubicBezTo>
                        <a:pt x="3" y="17"/>
                        <a:pt x="24" y="0"/>
                        <a:pt x="47" y="2"/>
                      </a:cubicBezTo>
                      <a:cubicBezTo>
                        <a:pt x="70" y="3"/>
                        <a:pt x="88" y="24"/>
                        <a:pt x="86" y="47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6" name="iśḷiďè"/>
                <p:cNvSpPr>
                  <a:spLocks/>
                </p:cNvSpPr>
                <p:nvPr/>
              </p:nvSpPr>
              <p:spPr bwMode="auto">
                <a:xfrm>
                  <a:off x="5932025" y="3242981"/>
                  <a:ext cx="204932" cy="209795"/>
                </a:xfrm>
                <a:custGeom>
                  <a:avLst/>
                  <a:gdLst>
                    <a:gd name="T0" fmla="*/ 0 w 295"/>
                    <a:gd name="T1" fmla="*/ 59 h 302"/>
                    <a:gd name="T2" fmla="*/ 231 w 295"/>
                    <a:gd name="T3" fmla="*/ 302 h 302"/>
                    <a:gd name="T4" fmla="*/ 295 w 295"/>
                    <a:gd name="T5" fmla="*/ 248 h 302"/>
                    <a:gd name="T6" fmla="*/ 71 w 295"/>
                    <a:gd name="T7" fmla="*/ 0 h 302"/>
                    <a:gd name="T8" fmla="*/ 0 w 295"/>
                    <a:gd name="T9" fmla="*/ 59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5" h="302">
                      <a:moveTo>
                        <a:pt x="0" y="59"/>
                      </a:moveTo>
                      <a:lnTo>
                        <a:pt x="231" y="302"/>
                      </a:lnTo>
                      <a:lnTo>
                        <a:pt x="295" y="248"/>
                      </a:lnTo>
                      <a:lnTo>
                        <a:pt x="71" y="0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7" name="ísḷïḋè"/>
                <p:cNvSpPr>
                  <a:spLocks/>
                </p:cNvSpPr>
                <p:nvPr/>
              </p:nvSpPr>
              <p:spPr bwMode="auto">
                <a:xfrm>
                  <a:off x="6063321" y="3387475"/>
                  <a:ext cx="81973" cy="81973"/>
                </a:xfrm>
                <a:custGeom>
                  <a:avLst/>
                  <a:gdLst>
                    <a:gd name="T0" fmla="*/ 49 w 50"/>
                    <a:gd name="T1" fmla="*/ 27 h 50"/>
                    <a:gd name="T2" fmla="*/ 23 w 50"/>
                    <a:gd name="T3" fmla="*/ 49 h 50"/>
                    <a:gd name="T4" fmla="*/ 1 w 50"/>
                    <a:gd name="T5" fmla="*/ 23 h 50"/>
                    <a:gd name="T6" fmla="*/ 27 w 50"/>
                    <a:gd name="T7" fmla="*/ 1 h 50"/>
                    <a:gd name="T8" fmla="*/ 49 w 50"/>
                    <a:gd name="T9" fmla="*/ 2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49" y="27"/>
                      </a:moveTo>
                      <a:cubicBezTo>
                        <a:pt x="48" y="40"/>
                        <a:pt x="36" y="50"/>
                        <a:pt x="23" y="49"/>
                      </a:cubicBezTo>
                      <a:cubicBezTo>
                        <a:pt x="10" y="48"/>
                        <a:pt x="0" y="36"/>
                        <a:pt x="1" y="23"/>
                      </a:cubicBezTo>
                      <a:cubicBezTo>
                        <a:pt x="2" y="10"/>
                        <a:pt x="13" y="0"/>
                        <a:pt x="27" y="1"/>
                      </a:cubicBezTo>
                      <a:cubicBezTo>
                        <a:pt x="40" y="2"/>
                        <a:pt x="50" y="13"/>
                        <a:pt x="49" y="2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8" name="íş1íḓé"/>
                <p:cNvSpPr>
                  <a:spLocks/>
                </p:cNvSpPr>
                <p:nvPr/>
              </p:nvSpPr>
              <p:spPr bwMode="auto">
                <a:xfrm>
                  <a:off x="6917089" y="2318355"/>
                  <a:ext cx="604376" cy="605765"/>
                </a:xfrm>
                <a:custGeom>
                  <a:avLst/>
                  <a:gdLst>
                    <a:gd name="T0" fmla="*/ 361 w 368"/>
                    <a:gd name="T1" fmla="*/ 198 h 369"/>
                    <a:gd name="T2" fmla="*/ 171 w 368"/>
                    <a:gd name="T3" fmla="*/ 362 h 369"/>
                    <a:gd name="T4" fmla="*/ 7 w 368"/>
                    <a:gd name="T5" fmla="*/ 171 h 369"/>
                    <a:gd name="T6" fmla="*/ 197 w 368"/>
                    <a:gd name="T7" fmla="*/ 7 h 369"/>
                    <a:gd name="T8" fmla="*/ 361 w 368"/>
                    <a:gd name="T9" fmla="*/ 198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8" h="369">
                      <a:moveTo>
                        <a:pt x="361" y="198"/>
                      </a:moveTo>
                      <a:cubicBezTo>
                        <a:pt x="354" y="295"/>
                        <a:pt x="269" y="369"/>
                        <a:pt x="171" y="362"/>
                      </a:cubicBezTo>
                      <a:cubicBezTo>
                        <a:pt x="73" y="354"/>
                        <a:pt x="0" y="269"/>
                        <a:pt x="7" y="171"/>
                      </a:cubicBezTo>
                      <a:cubicBezTo>
                        <a:pt x="14" y="73"/>
                        <a:pt x="99" y="0"/>
                        <a:pt x="197" y="7"/>
                      </a:cubicBezTo>
                      <a:cubicBezTo>
                        <a:pt x="295" y="15"/>
                        <a:pt x="368" y="100"/>
                        <a:pt x="361" y="19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9" name="iṣ1ïḋé"/>
                <p:cNvSpPr>
                  <a:spLocks/>
                </p:cNvSpPr>
                <p:nvPr/>
              </p:nvSpPr>
              <p:spPr bwMode="auto">
                <a:xfrm>
                  <a:off x="6994199" y="2395465"/>
                  <a:ext cx="450156" cy="450156"/>
                </a:xfrm>
                <a:custGeom>
                  <a:avLst/>
                  <a:gdLst>
                    <a:gd name="T0" fmla="*/ 269 w 274"/>
                    <a:gd name="T1" fmla="*/ 147 h 274"/>
                    <a:gd name="T2" fmla="*/ 127 w 274"/>
                    <a:gd name="T3" fmla="*/ 269 h 274"/>
                    <a:gd name="T4" fmla="*/ 6 w 274"/>
                    <a:gd name="T5" fmla="*/ 128 h 274"/>
                    <a:gd name="T6" fmla="*/ 147 w 274"/>
                    <a:gd name="T7" fmla="*/ 6 h 274"/>
                    <a:gd name="T8" fmla="*/ 269 w 274"/>
                    <a:gd name="T9" fmla="*/ 147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4" h="274">
                      <a:moveTo>
                        <a:pt x="269" y="147"/>
                      </a:moveTo>
                      <a:cubicBezTo>
                        <a:pt x="263" y="220"/>
                        <a:pt x="200" y="274"/>
                        <a:pt x="127" y="269"/>
                      </a:cubicBezTo>
                      <a:cubicBezTo>
                        <a:pt x="55" y="263"/>
                        <a:pt x="0" y="200"/>
                        <a:pt x="6" y="128"/>
                      </a:cubicBezTo>
                      <a:cubicBezTo>
                        <a:pt x="11" y="55"/>
                        <a:pt x="74" y="0"/>
                        <a:pt x="147" y="6"/>
                      </a:cubicBezTo>
                      <a:cubicBezTo>
                        <a:pt x="219" y="11"/>
                        <a:pt x="274" y="75"/>
                        <a:pt x="269" y="14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0" name="ïŝḻiḍè"/>
                <p:cNvSpPr>
                  <a:spLocks/>
                </p:cNvSpPr>
                <p:nvPr/>
              </p:nvSpPr>
              <p:spPr bwMode="auto">
                <a:xfrm>
                  <a:off x="7027544" y="2428115"/>
                  <a:ext cx="384161" cy="386245"/>
                </a:xfrm>
                <a:custGeom>
                  <a:avLst/>
                  <a:gdLst>
                    <a:gd name="T0" fmla="*/ 230 w 234"/>
                    <a:gd name="T1" fmla="*/ 126 h 235"/>
                    <a:gd name="T2" fmla="*/ 109 w 234"/>
                    <a:gd name="T3" fmla="*/ 230 h 235"/>
                    <a:gd name="T4" fmla="*/ 4 w 234"/>
                    <a:gd name="T5" fmla="*/ 109 h 235"/>
                    <a:gd name="T6" fmla="*/ 125 w 234"/>
                    <a:gd name="T7" fmla="*/ 5 h 235"/>
                    <a:gd name="T8" fmla="*/ 230 w 234"/>
                    <a:gd name="T9" fmla="*/ 126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4" h="235">
                      <a:moveTo>
                        <a:pt x="230" y="126"/>
                      </a:moveTo>
                      <a:cubicBezTo>
                        <a:pt x="225" y="188"/>
                        <a:pt x="171" y="235"/>
                        <a:pt x="109" y="230"/>
                      </a:cubicBezTo>
                      <a:cubicBezTo>
                        <a:pt x="46" y="225"/>
                        <a:pt x="0" y="171"/>
                        <a:pt x="4" y="109"/>
                      </a:cubicBezTo>
                      <a:cubicBezTo>
                        <a:pt x="9" y="47"/>
                        <a:pt x="63" y="0"/>
                        <a:pt x="125" y="5"/>
                      </a:cubicBezTo>
                      <a:cubicBezTo>
                        <a:pt x="188" y="9"/>
                        <a:pt x="234" y="64"/>
                        <a:pt x="230" y="12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1" name="îŝľïďè"/>
                <p:cNvSpPr>
                  <a:spLocks/>
                </p:cNvSpPr>
                <p:nvPr/>
              </p:nvSpPr>
              <p:spPr bwMode="auto">
                <a:xfrm>
                  <a:off x="7147029" y="2548296"/>
                  <a:ext cx="144494" cy="144494"/>
                </a:xfrm>
                <a:custGeom>
                  <a:avLst/>
                  <a:gdLst>
                    <a:gd name="T0" fmla="*/ 86 w 88"/>
                    <a:gd name="T1" fmla="*/ 48 h 88"/>
                    <a:gd name="T2" fmla="*/ 41 w 88"/>
                    <a:gd name="T3" fmla="*/ 87 h 88"/>
                    <a:gd name="T4" fmla="*/ 2 w 88"/>
                    <a:gd name="T5" fmla="*/ 41 h 88"/>
                    <a:gd name="T6" fmla="*/ 47 w 88"/>
                    <a:gd name="T7" fmla="*/ 2 h 88"/>
                    <a:gd name="T8" fmla="*/ 86 w 88"/>
                    <a:gd name="T9" fmla="*/ 4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88">
                      <a:moveTo>
                        <a:pt x="86" y="48"/>
                      </a:moveTo>
                      <a:cubicBezTo>
                        <a:pt x="85" y="71"/>
                        <a:pt x="64" y="88"/>
                        <a:pt x="41" y="87"/>
                      </a:cubicBezTo>
                      <a:cubicBezTo>
                        <a:pt x="18" y="85"/>
                        <a:pt x="0" y="65"/>
                        <a:pt x="2" y="41"/>
                      </a:cubicBezTo>
                      <a:cubicBezTo>
                        <a:pt x="3" y="18"/>
                        <a:pt x="24" y="0"/>
                        <a:pt x="47" y="2"/>
                      </a:cubicBezTo>
                      <a:cubicBezTo>
                        <a:pt x="71" y="4"/>
                        <a:pt x="88" y="24"/>
                        <a:pt x="86" y="48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2" name="iṥḻíḍê"/>
                <p:cNvSpPr>
                  <a:spLocks/>
                </p:cNvSpPr>
                <p:nvPr/>
              </p:nvSpPr>
              <p:spPr bwMode="auto">
                <a:xfrm>
                  <a:off x="7048384" y="2436451"/>
                  <a:ext cx="203543" cy="209795"/>
                </a:xfrm>
                <a:custGeom>
                  <a:avLst/>
                  <a:gdLst>
                    <a:gd name="T0" fmla="*/ 0 w 293"/>
                    <a:gd name="T1" fmla="*/ 59 h 302"/>
                    <a:gd name="T2" fmla="*/ 230 w 293"/>
                    <a:gd name="T3" fmla="*/ 302 h 302"/>
                    <a:gd name="T4" fmla="*/ 293 w 293"/>
                    <a:gd name="T5" fmla="*/ 248 h 302"/>
                    <a:gd name="T6" fmla="*/ 71 w 293"/>
                    <a:gd name="T7" fmla="*/ 0 h 302"/>
                    <a:gd name="T8" fmla="*/ 0 w 293"/>
                    <a:gd name="T9" fmla="*/ 59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3" h="302">
                      <a:moveTo>
                        <a:pt x="0" y="59"/>
                      </a:moveTo>
                      <a:lnTo>
                        <a:pt x="230" y="302"/>
                      </a:lnTo>
                      <a:lnTo>
                        <a:pt x="293" y="248"/>
                      </a:lnTo>
                      <a:lnTo>
                        <a:pt x="71" y="0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3" name="íŝľiḑê"/>
                <p:cNvSpPr>
                  <a:spLocks/>
                </p:cNvSpPr>
                <p:nvPr/>
              </p:nvSpPr>
              <p:spPr bwMode="auto">
                <a:xfrm>
                  <a:off x="7178290" y="2579556"/>
                  <a:ext cx="81973" cy="81973"/>
                </a:xfrm>
                <a:custGeom>
                  <a:avLst/>
                  <a:gdLst>
                    <a:gd name="T0" fmla="*/ 49 w 50"/>
                    <a:gd name="T1" fmla="*/ 27 h 50"/>
                    <a:gd name="T2" fmla="*/ 23 w 50"/>
                    <a:gd name="T3" fmla="*/ 49 h 50"/>
                    <a:gd name="T4" fmla="*/ 1 w 50"/>
                    <a:gd name="T5" fmla="*/ 24 h 50"/>
                    <a:gd name="T6" fmla="*/ 27 w 50"/>
                    <a:gd name="T7" fmla="*/ 1 h 50"/>
                    <a:gd name="T8" fmla="*/ 49 w 50"/>
                    <a:gd name="T9" fmla="*/ 2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49" y="27"/>
                      </a:moveTo>
                      <a:cubicBezTo>
                        <a:pt x="48" y="40"/>
                        <a:pt x="37" y="50"/>
                        <a:pt x="23" y="49"/>
                      </a:cubicBezTo>
                      <a:cubicBezTo>
                        <a:pt x="10" y="48"/>
                        <a:pt x="0" y="37"/>
                        <a:pt x="1" y="24"/>
                      </a:cubicBezTo>
                      <a:cubicBezTo>
                        <a:pt x="2" y="10"/>
                        <a:pt x="13" y="0"/>
                        <a:pt x="27" y="1"/>
                      </a:cubicBezTo>
                      <a:cubicBezTo>
                        <a:pt x="40" y="2"/>
                        <a:pt x="50" y="14"/>
                        <a:pt x="49" y="2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4" name="íṩ1iďè"/>
                <p:cNvSpPr>
                  <a:spLocks/>
                </p:cNvSpPr>
                <p:nvPr/>
              </p:nvSpPr>
              <p:spPr bwMode="auto">
                <a:xfrm>
                  <a:off x="5631227" y="2155799"/>
                  <a:ext cx="1344910" cy="1139283"/>
                </a:xfrm>
                <a:custGeom>
                  <a:avLst/>
                  <a:gdLst>
                    <a:gd name="T0" fmla="*/ 255 w 819"/>
                    <a:gd name="T1" fmla="*/ 419 h 694"/>
                    <a:gd name="T2" fmla="*/ 329 w 819"/>
                    <a:gd name="T3" fmla="*/ 449 h 694"/>
                    <a:gd name="T4" fmla="*/ 473 w 819"/>
                    <a:gd name="T5" fmla="*/ 612 h 694"/>
                    <a:gd name="T6" fmla="*/ 713 w 819"/>
                    <a:gd name="T7" fmla="*/ 428 h 694"/>
                    <a:gd name="T8" fmla="*/ 459 w 819"/>
                    <a:gd name="T9" fmla="*/ 62 h 694"/>
                    <a:gd name="T10" fmla="*/ 434 w 819"/>
                    <a:gd name="T11" fmla="*/ 30 h 694"/>
                    <a:gd name="T12" fmla="*/ 479 w 819"/>
                    <a:gd name="T13" fmla="*/ 33 h 694"/>
                    <a:gd name="T14" fmla="*/ 805 w 819"/>
                    <a:gd name="T15" fmla="*/ 197 h 694"/>
                    <a:gd name="T16" fmla="*/ 813 w 819"/>
                    <a:gd name="T17" fmla="*/ 406 h 694"/>
                    <a:gd name="T18" fmla="*/ 446 w 819"/>
                    <a:gd name="T19" fmla="*/ 694 h 694"/>
                    <a:gd name="T20" fmla="*/ 323 w 819"/>
                    <a:gd name="T21" fmla="*/ 651 h 694"/>
                    <a:gd name="T22" fmla="*/ 86 w 819"/>
                    <a:gd name="T23" fmla="*/ 636 h 694"/>
                    <a:gd name="T24" fmla="*/ 32 w 819"/>
                    <a:gd name="T25" fmla="*/ 457 h 694"/>
                    <a:gd name="T26" fmla="*/ 255 w 819"/>
                    <a:gd name="T27" fmla="*/ 419 h 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19" h="694">
                      <a:moveTo>
                        <a:pt x="255" y="419"/>
                      </a:moveTo>
                      <a:cubicBezTo>
                        <a:pt x="255" y="419"/>
                        <a:pt x="305" y="428"/>
                        <a:pt x="329" y="449"/>
                      </a:cubicBezTo>
                      <a:cubicBezTo>
                        <a:pt x="353" y="470"/>
                        <a:pt x="463" y="606"/>
                        <a:pt x="473" y="612"/>
                      </a:cubicBezTo>
                      <a:cubicBezTo>
                        <a:pt x="484" y="617"/>
                        <a:pt x="691" y="463"/>
                        <a:pt x="713" y="428"/>
                      </a:cubicBezTo>
                      <a:cubicBezTo>
                        <a:pt x="735" y="393"/>
                        <a:pt x="724" y="117"/>
                        <a:pt x="459" y="62"/>
                      </a:cubicBezTo>
                      <a:cubicBezTo>
                        <a:pt x="459" y="62"/>
                        <a:pt x="427" y="59"/>
                        <a:pt x="434" y="30"/>
                      </a:cubicBezTo>
                      <a:cubicBezTo>
                        <a:pt x="442" y="0"/>
                        <a:pt x="479" y="33"/>
                        <a:pt x="479" y="33"/>
                      </a:cubicBezTo>
                      <a:cubicBezTo>
                        <a:pt x="479" y="33"/>
                        <a:pt x="676" y="54"/>
                        <a:pt x="805" y="197"/>
                      </a:cubicBezTo>
                      <a:cubicBezTo>
                        <a:pt x="805" y="197"/>
                        <a:pt x="819" y="389"/>
                        <a:pt x="813" y="406"/>
                      </a:cubicBezTo>
                      <a:cubicBezTo>
                        <a:pt x="807" y="422"/>
                        <a:pt x="516" y="648"/>
                        <a:pt x="446" y="694"/>
                      </a:cubicBezTo>
                      <a:cubicBezTo>
                        <a:pt x="446" y="694"/>
                        <a:pt x="387" y="644"/>
                        <a:pt x="323" y="651"/>
                      </a:cubicBezTo>
                      <a:cubicBezTo>
                        <a:pt x="260" y="658"/>
                        <a:pt x="106" y="654"/>
                        <a:pt x="86" y="636"/>
                      </a:cubicBezTo>
                      <a:cubicBezTo>
                        <a:pt x="65" y="617"/>
                        <a:pt x="0" y="513"/>
                        <a:pt x="32" y="457"/>
                      </a:cubicBezTo>
                      <a:cubicBezTo>
                        <a:pt x="64" y="401"/>
                        <a:pt x="255" y="419"/>
                        <a:pt x="255" y="419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5" name="i$1ide"/>
                <p:cNvSpPr>
                  <a:spLocks/>
                </p:cNvSpPr>
                <p:nvPr/>
              </p:nvSpPr>
              <p:spPr bwMode="auto">
                <a:xfrm>
                  <a:off x="5596493" y="2863683"/>
                  <a:ext cx="681486" cy="656477"/>
                </a:xfrm>
                <a:custGeom>
                  <a:avLst/>
                  <a:gdLst>
                    <a:gd name="T0" fmla="*/ 138 w 415"/>
                    <a:gd name="T1" fmla="*/ 76 h 400"/>
                    <a:gd name="T2" fmla="*/ 47 w 415"/>
                    <a:gd name="T3" fmla="*/ 364 h 400"/>
                    <a:gd name="T4" fmla="*/ 106 w 415"/>
                    <a:gd name="T5" fmla="*/ 390 h 400"/>
                    <a:gd name="T6" fmla="*/ 396 w 415"/>
                    <a:gd name="T7" fmla="*/ 192 h 400"/>
                    <a:gd name="T8" fmla="*/ 138 w 415"/>
                    <a:gd name="T9" fmla="*/ 76 h 4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5" h="400">
                      <a:moveTo>
                        <a:pt x="138" y="76"/>
                      </a:moveTo>
                      <a:cubicBezTo>
                        <a:pt x="90" y="93"/>
                        <a:pt x="0" y="252"/>
                        <a:pt x="47" y="364"/>
                      </a:cubicBezTo>
                      <a:cubicBezTo>
                        <a:pt x="47" y="364"/>
                        <a:pt x="77" y="400"/>
                        <a:pt x="106" y="390"/>
                      </a:cubicBezTo>
                      <a:cubicBezTo>
                        <a:pt x="134" y="380"/>
                        <a:pt x="377" y="218"/>
                        <a:pt x="396" y="192"/>
                      </a:cubicBezTo>
                      <a:cubicBezTo>
                        <a:pt x="415" y="167"/>
                        <a:pt x="355" y="0"/>
                        <a:pt x="138" y="76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6" name="îśḷíḋé"/>
                <p:cNvSpPr>
                  <a:spLocks/>
                </p:cNvSpPr>
                <p:nvPr/>
              </p:nvSpPr>
              <p:spPr bwMode="auto">
                <a:xfrm>
                  <a:off x="5496458" y="2789351"/>
                  <a:ext cx="658561" cy="200764"/>
                </a:xfrm>
                <a:custGeom>
                  <a:avLst/>
                  <a:gdLst>
                    <a:gd name="T0" fmla="*/ 384 w 401"/>
                    <a:gd name="T1" fmla="*/ 15 h 122"/>
                    <a:gd name="T2" fmla="*/ 119 w 401"/>
                    <a:gd name="T3" fmla="*/ 17 h 122"/>
                    <a:gd name="T4" fmla="*/ 15 w 401"/>
                    <a:gd name="T5" fmla="*/ 29 h 122"/>
                    <a:gd name="T6" fmla="*/ 111 w 401"/>
                    <a:gd name="T7" fmla="*/ 114 h 122"/>
                    <a:gd name="T8" fmla="*/ 380 w 401"/>
                    <a:gd name="T9" fmla="*/ 72 h 122"/>
                    <a:gd name="T10" fmla="*/ 384 w 401"/>
                    <a:gd name="T11" fmla="*/ 15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01" h="122">
                      <a:moveTo>
                        <a:pt x="384" y="15"/>
                      </a:moveTo>
                      <a:cubicBezTo>
                        <a:pt x="371" y="0"/>
                        <a:pt x="185" y="12"/>
                        <a:pt x="119" y="17"/>
                      </a:cubicBezTo>
                      <a:cubicBezTo>
                        <a:pt x="52" y="22"/>
                        <a:pt x="26" y="5"/>
                        <a:pt x="15" y="29"/>
                      </a:cubicBezTo>
                      <a:cubicBezTo>
                        <a:pt x="0" y="58"/>
                        <a:pt x="55" y="106"/>
                        <a:pt x="111" y="114"/>
                      </a:cubicBezTo>
                      <a:cubicBezTo>
                        <a:pt x="168" y="122"/>
                        <a:pt x="361" y="84"/>
                        <a:pt x="380" y="72"/>
                      </a:cubicBezTo>
                      <a:cubicBezTo>
                        <a:pt x="399" y="60"/>
                        <a:pt x="401" y="35"/>
                        <a:pt x="384" y="15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7" name="iṥ1îḋe"/>
                <p:cNvSpPr>
                  <a:spLocks/>
                </p:cNvSpPr>
                <p:nvPr/>
              </p:nvSpPr>
              <p:spPr bwMode="auto">
                <a:xfrm>
                  <a:off x="6879576" y="2259307"/>
                  <a:ext cx="540465" cy="556443"/>
                </a:xfrm>
                <a:custGeom>
                  <a:avLst/>
                  <a:gdLst>
                    <a:gd name="T0" fmla="*/ 41 w 329"/>
                    <a:gd name="T1" fmla="*/ 339 h 339"/>
                    <a:gd name="T2" fmla="*/ 25 w 329"/>
                    <a:gd name="T3" fmla="*/ 133 h 339"/>
                    <a:gd name="T4" fmla="*/ 187 w 329"/>
                    <a:gd name="T5" fmla="*/ 5 h 339"/>
                    <a:gd name="T6" fmla="*/ 329 w 329"/>
                    <a:gd name="T7" fmla="*/ 63 h 339"/>
                    <a:gd name="T8" fmla="*/ 191 w 329"/>
                    <a:gd name="T9" fmla="*/ 167 h 339"/>
                    <a:gd name="T10" fmla="*/ 94 w 329"/>
                    <a:gd name="T11" fmla="*/ 305 h 339"/>
                    <a:gd name="T12" fmla="*/ 41 w 329"/>
                    <a:gd name="T13" fmla="*/ 339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9" h="339">
                      <a:moveTo>
                        <a:pt x="41" y="339"/>
                      </a:moveTo>
                      <a:cubicBezTo>
                        <a:pt x="41" y="339"/>
                        <a:pt x="0" y="178"/>
                        <a:pt x="25" y="133"/>
                      </a:cubicBezTo>
                      <a:cubicBezTo>
                        <a:pt x="50" y="87"/>
                        <a:pt x="94" y="12"/>
                        <a:pt x="187" y="5"/>
                      </a:cubicBezTo>
                      <a:cubicBezTo>
                        <a:pt x="249" y="0"/>
                        <a:pt x="305" y="29"/>
                        <a:pt x="329" y="63"/>
                      </a:cubicBezTo>
                      <a:cubicBezTo>
                        <a:pt x="329" y="63"/>
                        <a:pt x="239" y="136"/>
                        <a:pt x="191" y="167"/>
                      </a:cubicBezTo>
                      <a:cubicBezTo>
                        <a:pt x="143" y="198"/>
                        <a:pt x="74" y="244"/>
                        <a:pt x="94" y="305"/>
                      </a:cubicBezTo>
                      <a:cubicBezTo>
                        <a:pt x="94" y="305"/>
                        <a:pt x="82" y="325"/>
                        <a:pt x="41" y="339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8" name="ïṧlíḑè"/>
                <p:cNvSpPr>
                  <a:spLocks/>
                </p:cNvSpPr>
                <p:nvPr/>
              </p:nvSpPr>
              <p:spPr bwMode="auto">
                <a:xfrm>
                  <a:off x="6406495" y="3305502"/>
                  <a:ext cx="59048" cy="163946"/>
                </a:xfrm>
                <a:custGeom>
                  <a:avLst/>
                  <a:gdLst>
                    <a:gd name="T0" fmla="*/ 6 w 36"/>
                    <a:gd name="T1" fmla="*/ 16 h 100"/>
                    <a:gd name="T2" fmla="*/ 21 w 36"/>
                    <a:gd name="T3" fmla="*/ 90 h 100"/>
                    <a:gd name="T4" fmla="*/ 36 w 36"/>
                    <a:gd name="T5" fmla="*/ 90 h 100"/>
                    <a:gd name="T6" fmla="*/ 18 w 36"/>
                    <a:gd name="T7" fmla="*/ 8 h 100"/>
                    <a:gd name="T8" fmla="*/ 6 w 36"/>
                    <a:gd name="T9" fmla="*/ 16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00">
                      <a:moveTo>
                        <a:pt x="6" y="16"/>
                      </a:moveTo>
                      <a:cubicBezTo>
                        <a:pt x="20" y="38"/>
                        <a:pt x="20" y="64"/>
                        <a:pt x="21" y="90"/>
                      </a:cubicBezTo>
                      <a:cubicBezTo>
                        <a:pt x="21" y="100"/>
                        <a:pt x="36" y="100"/>
                        <a:pt x="36" y="90"/>
                      </a:cubicBezTo>
                      <a:cubicBezTo>
                        <a:pt x="35" y="61"/>
                        <a:pt x="35" y="33"/>
                        <a:pt x="18" y="8"/>
                      </a:cubicBezTo>
                      <a:cubicBezTo>
                        <a:pt x="13" y="0"/>
                        <a:pt x="0" y="8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9" name="iŝ1iḓê"/>
                <p:cNvSpPr>
                  <a:spLocks/>
                </p:cNvSpPr>
                <p:nvPr/>
              </p:nvSpPr>
              <p:spPr bwMode="auto">
                <a:xfrm>
                  <a:off x="6464154" y="3305502"/>
                  <a:ext cx="47239" cy="124349"/>
                </a:xfrm>
                <a:custGeom>
                  <a:avLst/>
                  <a:gdLst>
                    <a:gd name="T0" fmla="*/ 5 w 29"/>
                    <a:gd name="T1" fmla="*/ 16 h 76"/>
                    <a:gd name="T2" fmla="*/ 14 w 29"/>
                    <a:gd name="T3" fmla="*/ 66 h 76"/>
                    <a:gd name="T4" fmla="*/ 29 w 29"/>
                    <a:gd name="T5" fmla="*/ 66 h 76"/>
                    <a:gd name="T6" fmla="*/ 17 w 29"/>
                    <a:gd name="T7" fmla="*/ 8 h 76"/>
                    <a:gd name="T8" fmla="*/ 5 w 29"/>
                    <a:gd name="T9" fmla="*/ 16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76">
                      <a:moveTo>
                        <a:pt x="5" y="16"/>
                      </a:moveTo>
                      <a:cubicBezTo>
                        <a:pt x="13" y="31"/>
                        <a:pt x="13" y="49"/>
                        <a:pt x="14" y="66"/>
                      </a:cubicBezTo>
                      <a:cubicBezTo>
                        <a:pt x="14" y="76"/>
                        <a:pt x="29" y="76"/>
                        <a:pt x="29" y="66"/>
                      </a:cubicBezTo>
                      <a:cubicBezTo>
                        <a:pt x="28" y="46"/>
                        <a:pt x="28" y="26"/>
                        <a:pt x="17" y="8"/>
                      </a:cubicBezTo>
                      <a:cubicBezTo>
                        <a:pt x="13" y="0"/>
                        <a:pt x="0" y="7"/>
                        <a:pt x="5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0" name="iṡḻïḓé"/>
                <p:cNvSpPr>
                  <a:spLocks/>
                </p:cNvSpPr>
                <p:nvPr/>
              </p:nvSpPr>
              <p:spPr bwMode="auto">
                <a:xfrm>
                  <a:off x="5754186" y="3556283"/>
                  <a:ext cx="125043" cy="136853"/>
                </a:xfrm>
                <a:custGeom>
                  <a:avLst/>
                  <a:gdLst>
                    <a:gd name="T0" fmla="*/ 5 w 76"/>
                    <a:gd name="T1" fmla="*/ 17 h 83"/>
                    <a:gd name="T2" fmla="*/ 58 w 76"/>
                    <a:gd name="T3" fmla="*/ 76 h 83"/>
                    <a:gd name="T4" fmla="*/ 68 w 76"/>
                    <a:gd name="T5" fmla="*/ 66 h 83"/>
                    <a:gd name="T6" fmla="*/ 17 w 76"/>
                    <a:gd name="T7" fmla="*/ 9 h 83"/>
                    <a:gd name="T8" fmla="*/ 5 w 76"/>
                    <a:gd name="T9" fmla="*/ 17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83">
                      <a:moveTo>
                        <a:pt x="5" y="17"/>
                      </a:moveTo>
                      <a:cubicBezTo>
                        <a:pt x="17" y="41"/>
                        <a:pt x="38" y="58"/>
                        <a:pt x="58" y="76"/>
                      </a:cubicBezTo>
                      <a:cubicBezTo>
                        <a:pt x="65" y="83"/>
                        <a:pt x="76" y="72"/>
                        <a:pt x="68" y="66"/>
                      </a:cubicBezTo>
                      <a:cubicBezTo>
                        <a:pt x="49" y="49"/>
                        <a:pt x="30" y="32"/>
                        <a:pt x="17" y="9"/>
                      </a:cubicBezTo>
                      <a:cubicBezTo>
                        <a:pt x="13" y="0"/>
                        <a:pt x="0" y="8"/>
                        <a:pt x="5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1" name="íşľîḓe"/>
                <p:cNvSpPr>
                  <a:spLocks/>
                </p:cNvSpPr>
                <p:nvPr/>
              </p:nvSpPr>
              <p:spPr bwMode="auto">
                <a:xfrm>
                  <a:off x="5720146" y="3604217"/>
                  <a:ext cx="85446" cy="95172"/>
                </a:xfrm>
                <a:custGeom>
                  <a:avLst/>
                  <a:gdLst>
                    <a:gd name="T0" fmla="*/ 6 w 52"/>
                    <a:gd name="T1" fmla="*/ 16 h 58"/>
                    <a:gd name="T2" fmla="*/ 36 w 52"/>
                    <a:gd name="T3" fmla="*/ 52 h 58"/>
                    <a:gd name="T4" fmla="*/ 44 w 52"/>
                    <a:gd name="T5" fmla="*/ 39 h 58"/>
                    <a:gd name="T6" fmla="*/ 18 w 52"/>
                    <a:gd name="T7" fmla="*/ 8 h 58"/>
                    <a:gd name="T8" fmla="*/ 6 w 52"/>
                    <a:gd name="T9" fmla="*/ 16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" h="58">
                      <a:moveTo>
                        <a:pt x="6" y="16"/>
                      </a:moveTo>
                      <a:cubicBezTo>
                        <a:pt x="14" y="29"/>
                        <a:pt x="23" y="43"/>
                        <a:pt x="36" y="52"/>
                      </a:cubicBezTo>
                      <a:cubicBezTo>
                        <a:pt x="44" y="58"/>
                        <a:pt x="52" y="45"/>
                        <a:pt x="44" y="39"/>
                      </a:cubicBezTo>
                      <a:cubicBezTo>
                        <a:pt x="33" y="32"/>
                        <a:pt x="26" y="19"/>
                        <a:pt x="18" y="8"/>
                      </a:cubicBezTo>
                      <a:cubicBezTo>
                        <a:pt x="13" y="0"/>
                        <a:pt x="0" y="8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2" name="išľïde"/>
                <p:cNvSpPr>
                  <a:spLocks/>
                </p:cNvSpPr>
                <p:nvPr/>
              </p:nvSpPr>
              <p:spPr bwMode="auto">
                <a:xfrm>
                  <a:off x="7001146" y="2876187"/>
                  <a:ext cx="109760" cy="67384"/>
                </a:xfrm>
                <a:custGeom>
                  <a:avLst/>
                  <a:gdLst>
                    <a:gd name="T0" fmla="*/ 8 w 67"/>
                    <a:gd name="T1" fmla="*/ 17 h 41"/>
                    <a:gd name="T2" fmla="*/ 54 w 67"/>
                    <a:gd name="T3" fmla="*/ 38 h 41"/>
                    <a:gd name="T4" fmla="*/ 58 w 67"/>
                    <a:gd name="T5" fmla="*/ 24 h 41"/>
                    <a:gd name="T6" fmla="*/ 16 w 67"/>
                    <a:gd name="T7" fmla="*/ 4 h 41"/>
                    <a:gd name="T8" fmla="*/ 8 w 67"/>
                    <a:gd name="T9" fmla="*/ 17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41">
                      <a:moveTo>
                        <a:pt x="8" y="17"/>
                      </a:moveTo>
                      <a:cubicBezTo>
                        <a:pt x="23" y="26"/>
                        <a:pt x="38" y="34"/>
                        <a:pt x="54" y="38"/>
                      </a:cubicBezTo>
                      <a:cubicBezTo>
                        <a:pt x="63" y="41"/>
                        <a:pt x="67" y="26"/>
                        <a:pt x="58" y="24"/>
                      </a:cubicBezTo>
                      <a:cubicBezTo>
                        <a:pt x="43" y="20"/>
                        <a:pt x="29" y="12"/>
                        <a:pt x="16" y="4"/>
                      </a:cubicBezTo>
                      <a:cubicBezTo>
                        <a:pt x="7" y="0"/>
                        <a:pt x="0" y="13"/>
                        <a:pt x="8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3" name="ïšlïḍe"/>
                <p:cNvSpPr>
                  <a:spLocks/>
                </p:cNvSpPr>
                <p:nvPr/>
              </p:nvSpPr>
              <p:spPr bwMode="auto">
                <a:xfrm>
                  <a:off x="6987947" y="2932456"/>
                  <a:ext cx="90309" cy="49323"/>
                </a:xfrm>
                <a:custGeom>
                  <a:avLst/>
                  <a:gdLst>
                    <a:gd name="T0" fmla="*/ 8 w 55"/>
                    <a:gd name="T1" fmla="*/ 17 h 30"/>
                    <a:gd name="T2" fmla="*/ 42 w 55"/>
                    <a:gd name="T3" fmla="*/ 28 h 30"/>
                    <a:gd name="T4" fmla="*/ 46 w 55"/>
                    <a:gd name="T5" fmla="*/ 14 h 30"/>
                    <a:gd name="T6" fmla="*/ 16 w 55"/>
                    <a:gd name="T7" fmla="*/ 4 h 30"/>
                    <a:gd name="T8" fmla="*/ 8 w 55"/>
                    <a:gd name="T9" fmla="*/ 17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30">
                      <a:moveTo>
                        <a:pt x="8" y="17"/>
                      </a:moveTo>
                      <a:cubicBezTo>
                        <a:pt x="19" y="23"/>
                        <a:pt x="30" y="26"/>
                        <a:pt x="42" y="28"/>
                      </a:cubicBezTo>
                      <a:cubicBezTo>
                        <a:pt x="51" y="30"/>
                        <a:pt x="55" y="15"/>
                        <a:pt x="46" y="14"/>
                      </a:cubicBezTo>
                      <a:cubicBezTo>
                        <a:pt x="36" y="12"/>
                        <a:pt x="25" y="10"/>
                        <a:pt x="16" y="4"/>
                      </a:cubicBezTo>
                      <a:cubicBezTo>
                        <a:pt x="7" y="0"/>
                        <a:pt x="0" y="13"/>
                        <a:pt x="8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4" name="íṧļîdè"/>
                <p:cNvSpPr>
                  <a:spLocks/>
                </p:cNvSpPr>
                <p:nvPr/>
              </p:nvSpPr>
              <p:spPr bwMode="auto">
                <a:xfrm>
                  <a:off x="7521465" y="2471186"/>
                  <a:ext cx="47933" cy="118096"/>
                </a:xfrm>
                <a:custGeom>
                  <a:avLst/>
                  <a:gdLst>
                    <a:gd name="T0" fmla="*/ 5 w 29"/>
                    <a:gd name="T1" fmla="*/ 16 h 72"/>
                    <a:gd name="T2" fmla="*/ 14 w 29"/>
                    <a:gd name="T3" fmla="*/ 62 h 72"/>
                    <a:gd name="T4" fmla="*/ 29 w 29"/>
                    <a:gd name="T5" fmla="*/ 62 h 72"/>
                    <a:gd name="T6" fmla="*/ 17 w 29"/>
                    <a:gd name="T7" fmla="*/ 8 h 72"/>
                    <a:gd name="T8" fmla="*/ 5 w 29"/>
                    <a:gd name="T9" fmla="*/ 16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72">
                      <a:moveTo>
                        <a:pt x="5" y="16"/>
                      </a:moveTo>
                      <a:cubicBezTo>
                        <a:pt x="12" y="30"/>
                        <a:pt x="13" y="46"/>
                        <a:pt x="14" y="62"/>
                      </a:cubicBezTo>
                      <a:cubicBezTo>
                        <a:pt x="14" y="72"/>
                        <a:pt x="29" y="72"/>
                        <a:pt x="29" y="62"/>
                      </a:cubicBezTo>
                      <a:cubicBezTo>
                        <a:pt x="28" y="43"/>
                        <a:pt x="26" y="25"/>
                        <a:pt x="17" y="8"/>
                      </a:cubicBezTo>
                      <a:cubicBezTo>
                        <a:pt x="13" y="0"/>
                        <a:pt x="0" y="7"/>
                        <a:pt x="5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5" name="iṥļïḋê"/>
                <p:cNvSpPr>
                  <a:spLocks/>
                </p:cNvSpPr>
                <p:nvPr/>
              </p:nvSpPr>
              <p:spPr bwMode="auto">
                <a:xfrm>
                  <a:off x="7577039" y="2455903"/>
                  <a:ext cx="44460" cy="110455"/>
                </a:xfrm>
                <a:custGeom>
                  <a:avLst/>
                  <a:gdLst>
                    <a:gd name="T0" fmla="*/ 4 w 27"/>
                    <a:gd name="T1" fmla="*/ 13 h 67"/>
                    <a:gd name="T2" fmla="*/ 12 w 27"/>
                    <a:gd name="T3" fmla="*/ 57 h 67"/>
                    <a:gd name="T4" fmla="*/ 27 w 27"/>
                    <a:gd name="T5" fmla="*/ 57 h 67"/>
                    <a:gd name="T6" fmla="*/ 18 w 27"/>
                    <a:gd name="T7" fmla="*/ 9 h 67"/>
                    <a:gd name="T8" fmla="*/ 4 w 27"/>
                    <a:gd name="T9" fmla="*/ 1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67">
                      <a:moveTo>
                        <a:pt x="4" y="13"/>
                      </a:moveTo>
                      <a:cubicBezTo>
                        <a:pt x="9" y="27"/>
                        <a:pt x="11" y="42"/>
                        <a:pt x="12" y="57"/>
                      </a:cubicBezTo>
                      <a:cubicBezTo>
                        <a:pt x="12" y="67"/>
                        <a:pt x="27" y="67"/>
                        <a:pt x="27" y="57"/>
                      </a:cubicBezTo>
                      <a:cubicBezTo>
                        <a:pt x="26" y="40"/>
                        <a:pt x="24" y="24"/>
                        <a:pt x="18" y="9"/>
                      </a:cubicBezTo>
                      <a:cubicBezTo>
                        <a:pt x="15" y="0"/>
                        <a:pt x="0" y="4"/>
                        <a:pt x="4" y="1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6" name="îsḻíḋè"/>
                <p:cNvSpPr>
                  <a:spLocks/>
                </p:cNvSpPr>
                <p:nvPr/>
              </p:nvSpPr>
              <p:spPr bwMode="auto">
                <a:xfrm>
                  <a:off x="6335637" y="2555937"/>
                  <a:ext cx="277874" cy="187565"/>
                </a:xfrm>
                <a:custGeom>
                  <a:avLst/>
                  <a:gdLst>
                    <a:gd name="T0" fmla="*/ 39 w 169"/>
                    <a:gd name="T1" fmla="*/ 48 h 114"/>
                    <a:gd name="T2" fmla="*/ 85 w 169"/>
                    <a:gd name="T3" fmla="*/ 51 h 114"/>
                    <a:gd name="T4" fmla="*/ 135 w 169"/>
                    <a:gd name="T5" fmla="*/ 5 h 114"/>
                    <a:gd name="T6" fmla="*/ 169 w 169"/>
                    <a:gd name="T7" fmla="*/ 32 h 114"/>
                    <a:gd name="T8" fmla="*/ 75 w 169"/>
                    <a:gd name="T9" fmla="*/ 103 h 114"/>
                    <a:gd name="T10" fmla="*/ 57 w 169"/>
                    <a:gd name="T11" fmla="*/ 101 h 114"/>
                    <a:gd name="T12" fmla="*/ 46 w 169"/>
                    <a:gd name="T13" fmla="*/ 108 h 114"/>
                    <a:gd name="T14" fmla="*/ 6 w 169"/>
                    <a:gd name="T15" fmla="*/ 106 h 114"/>
                    <a:gd name="T16" fmla="*/ 9 w 169"/>
                    <a:gd name="T17" fmla="*/ 53 h 114"/>
                    <a:gd name="T18" fmla="*/ 39 w 169"/>
                    <a:gd name="T19" fmla="*/ 48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9" h="114">
                      <a:moveTo>
                        <a:pt x="39" y="48"/>
                      </a:moveTo>
                      <a:cubicBezTo>
                        <a:pt x="39" y="48"/>
                        <a:pt x="73" y="53"/>
                        <a:pt x="85" y="51"/>
                      </a:cubicBezTo>
                      <a:cubicBezTo>
                        <a:pt x="98" y="48"/>
                        <a:pt x="128" y="10"/>
                        <a:pt x="135" y="5"/>
                      </a:cubicBezTo>
                      <a:cubicBezTo>
                        <a:pt x="143" y="0"/>
                        <a:pt x="169" y="32"/>
                        <a:pt x="169" y="32"/>
                      </a:cubicBezTo>
                      <a:cubicBezTo>
                        <a:pt x="169" y="32"/>
                        <a:pt x="91" y="96"/>
                        <a:pt x="75" y="103"/>
                      </a:cubicBezTo>
                      <a:cubicBezTo>
                        <a:pt x="57" y="101"/>
                        <a:pt x="57" y="101"/>
                        <a:pt x="57" y="101"/>
                      </a:cubicBezTo>
                      <a:cubicBezTo>
                        <a:pt x="46" y="108"/>
                        <a:pt x="46" y="108"/>
                        <a:pt x="46" y="108"/>
                      </a:cubicBezTo>
                      <a:cubicBezTo>
                        <a:pt x="46" y="108"/>
                        <a:pt x="12" y="114"/>
                        <a:pt x="6" y="106"/>
                      </a:cubicBezTo>
                      <a:cubicBezTo>
                        <a:pt x="0" y="97"/>
                        <a:pt x="9" y="53"/>
                        <a:pt x="9" y="53"/>
                      </a:cubicBezTo>
                      <a:cubicBezTo>
                        <a:pt x="9" y="53"/>
                        <a:pt x="28" y="47"/>
                        <a:pt x="39" y="4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7" name="ïsḻidé"/>
                <p:cNvSpPr>
                  <a:spLocks/>
                </p:cNvSpPr>
                <p:nvPr/>
              </p:nvSpPr>
              <p:spPr bwMode="auto">
                <a:xfrm>
                  <a:off x="5644426" y="2377403"/>
                  <a:ext cx="771795" cy="288989"/>
                </a:xfrm>
                <a:custGeom>
                  <a:avLst/>
                  <a:gdLst>
                    <a:gd name="T0" fmla="*/ 161 w 470"/>
                    <a:gd name="T1" fmla="*/ 119 h 176"/>
                    <a:gd name="T2" fmla="*/ 362 w 470"/>
                    <a:gd name="T3" fmla="*/ 14 h 176"/>
                    <a:gd name="T4" fmla="*/ 470 w 470"/>
                    <a:gd name="T5" fmla="*/ 157 h 176"/>
                    <a:gd name="T6" fmla="*/ 428 w 470"/>
                    <a:gd name="T7" fmla="*/ 173 h 176"/>
                    <a:gd name="T8" fmla="*/ 360 w 470"/>
                    <a:gd name="T9" fmla="*/ 52 h 176"/>
                    <a:gd name="T10" fmla="*/ 169 w 470"/>
                    <a:gd name="T11" fmla="*/ 157 h 176"/>
                    <a:gd name="T12" fmla="*/ 161 w 470"/>
                    <a:gd name="T13" fmla="*/ 119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0" h="176">
                      <a:moveTo>
                        <a:pt x="161" y="119"/>
                      </a:moveTo>
                      <a:cubicBezTo>
                        <a:pt x="161" y="119"/>
                        <a:pt x="287" y="0"/>
                        <a:pt x="362" y="14"/>
                      </a:cubicBezTo>
                      <a:cubicBezTo>
                        <a:pt x="437" y="27"/>
                        <a:pt x="461" y="111"/>
                        <a:pt x="470" y="157"/>
                      </a:cubicBezTo>
                      <a:cubicBezTo>
                        <a:pt x="470" y="157"/>
                        <a:pt x="442" y="176"/>
                        <a:pt x="428" y="173"/>
                      </a:cubicBezTo>
                      <a:cubicBezTo>
                        <a:pt x="428" y="173"/>
                        <a:pt x="414" y="48"/>
                        <a:pt x="360" y="52"/>
                      </a:cubicBezTo>
                      <a:cubicBezTo>
                        <a:pt x="305" y="57"/>
                        <a:pt x="180" y="151"/>
                        <a:pt x="169" y="157"/>
                      </a:cubicBezTo>
                      <a:cubicBezTo>
                        <a:pt x="158" y="164"/>
                        <a:pt x="0" y="139"/>
                        <a:pt x="161" y="119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8" name="iśļïḋê"/>
                <p:cNvSpPr>
                  <a:spLocks/>
                </p:cNvSpPr>
                <p:nvPr/>
              </p:nvSpPr>
              <p:spPr bwMode="auto">
                <a:xfrm>
                  <a:off x="6437756" y="2689317"/>
                  <a:ext cx="248003" cy="336922"/>
                </a:xfrm>
                <a:custGeom>
                  <a:avLst/>
                  <a:gdLst>
                    <a:gd name="T0" fmla="*/ 43 w 151"/>
                    <a:gd name="T1" fmla="*/ 126 h 205"/>
                    <a:gd name="T2" fmla="*/ 82 w 151"/>
                    <a:gd name="T3" fmla="*/ 103 h 205"/>
                    <a:gd name="T4" fmla="*/ 87 w 151"/>
                    <a:gd name="T5" fmla="*/ 24 h 205"/>
                    <a:gd name="T6" fmla="*/ 143 w 151"/>
                    <a:gd name="T7" fmla="*/ 15 h 205"/>
                    <a:gd name="T8" fmla="*/ 113 w 151"/>
                    <a:gd name="T9" fmla="*/ 156 h 205"/>
                    <a:gd name="T10" fmla="*/ 97 w 151"/>
                    <a:gd name="T11" fmla="*/ 155 h 205"/>
                    <a:gd name="T12" fmla="*/ 95 w 151"/>
                    <a:gd name="T13" fmla="*/ 183 h 205"/>
                    <a:gd name="T14" fmla="*/ 38 w 151"/>
                    <a:gd name="T15" fmla="*/ 205 h 205"/>
                    <a:gd name="T16" fmla="*/ 6 w 151"/>
                    <a:gd name="T17" fmla="*/ 153 h 205"/>
                    <a:gd name="T18" fmla="*/ 43 w 151"/>
                    <a:gd name="T19" fmla="*/ 126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1" h="205">
                      <a:moveTo>
                        <a:pt x="43" y="126"/>
                      </a:moveTo>
                      <a:cubicBezTo>
                        <a:pt x="43" y="126"/>
                        <a:pt x="74" y="117"/>
                        <a:pt x="82" y="103"/>
                      </a:cubicBezTo>
                      <a:cubicBezTo>
                        <a:pt x="90" y="89"/>
                        <a:pt x="97" y="41"/>
                        <a:pt x="87" y="24"/>
                      </a:cubicBezTo>
                      <a:cubicBezTo>
                        <a:pt x="87" y="24"/>
                        <a:pt x="130" y="0"/>
                        <a:pt x="143" y="15"/>
                      </a:cubicBezTo>
                      <a:cubicBezTo>
                        <a:pt x="143" y="15"/>
                        <a:pt x="151" y="126"/>
                        <a:pt x="113" y="156"/>
                      </a:cubicBezTo>
                      <a:cubicBezTo>
                        <a:pt x="97" y="155"/>
                        <a:pt x="97" y="155"/>
                        <a:pt x="97" y="155"/>
                      </a:cubicBezTo>
                      <a:cubicBezTo>
                        <a:pt x="97" y="155"/>
                        <a:pt x="106" y="177"/>
                        <a:pt x="95" y="183"/>
                      </a:cubicBezTo>
                      <a:cubicBezTo>
                        <a:pt x="84" y="190"/>
                        <a:pt x="41" y="205"/>
                        <a:pt x="38" y="205"/>
                      </a:cubicBezTo>
                      <a:cubicBezTo>
                        <a:pt x="38" y="205"/>
                        <a:pt x="13" y="166"/>
                        <a:pt x="6" y="153"/>
                      </a:cubicBezTo>
                      <a:cubicBezTo>
                        <a:pt x="0" y="141"/>
                        <a:pt x="43" y="126"/>
                        <a:pt x="43" y="126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9" name="î$1îḑê"/>
                <p:cNvSpPr>
                  <a:spLocks/>
                </p:cNvSpPr>
                <p:nvPr/>
              </p:nvSpPr>
              <p:spPr bwMode="auto">
                <a:xfrm>
                  <a:off x="5558980" y="2546212"/>
                  <a:ext cx="948940" cy="409169"/>
                </a:xfrm>
                <a:custGeom>
                  <a:avLst/>
                  <a:gdLst>
                    <a:gd name="T0" fmla="*/ 176 w 578"/>
                    <a:gd name="T1" fmla="*/ 40 h 249"/>
                    <a:gd name="T2" fmla="*/ 578 w 578"/>
                    <a:gd name="T3" fmla="*/ 213 h 249"/>
                    <a:gd name="T4" fmla="*/ 545 w 578"/>
                    <a:gd name="T5" fmla="*/ 249 h 249"/>
                    <a:gd name="T6" fmla="*/ 161 w 578"/>
                    <a:gd name="T7" fmla="*/ 88 h 249"/>
                    <a:gd name="T8" fmla="*/ 34 w 578"/>
                    <a:gd name="T9" fmla="*/ 82 h 249"/>
                    <a:gd name="T10" fmla="*/ 176 w 578"/>
                    <a:gd name="T11" fmla="*/ 40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78" h="249">
                      <a:moveTo>
                        <a:pt x="176" y="40"/>
                      </a:moveTo>
                      <a:cubicBezTo>
                        <a:pt x="176" y="40"/>
                        <a:pt x="473" y="12"/>
                        <a:pt x="578" y="213"/>
                      </a:cubicBezTo>
                      <a:cubicBezTo>
                        <a:pt x="578" y="213"/>
                        <a:pt x="551" y="239"/>
                        <a:pt x="545" y="249"/>
                      </a:cubicBezTo>
                      <a:cubicBezTo>
                        <a:pt x="545" y="249"/>
                        <a:pt x="478" y="50"/>
                        <a:pt x="161" y="88"/>
                      </a:cubicBezTo>
                      <a:cubicBezTo>
                        <a:pt x="153" y="86"/>
                        <a:pt x="57" y="139"/>
                        <a:pt x="34" y="82"/>
                      </a:cubicBezTo>
                      <a:cubicBezTo>
                        <a:pt x="0" y="0"/>
                        <a:pt x="176" y="40"/>
                        <a:pt x="176" y="40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0" name="iṣḻïḑe"/>
                <p:cNvSpPr>
                  <a:spLocks/>
                </p:cNvSpPr>
                <p:nvPr/>
              </p:nvSpPr>
              <p:spPr bwMode="auto">
                <a:xfrm>
                  <a:off x="5991074" y="1477092"/>
                  <a:ext cx="390413" cy="607849"/>
                </a:xfrm>
                <a:custGeom>
                  <a:avLst/>
                  <a:gdLst>
                    <a:gd name="T0" fmla="*/ 231 w 238"/>
                    <a:gd name="T1" fmla="*/ 325 h 370"/>
                    <a:gd name="T2" fmla="*/ 222 w 238"/>
                    <a:gd name="T3" fmla="*/ 281 h 370"/>
                    <a:gd name="T4" fmla="*/ 96 w 238"/>
                    <a:gd name="T5" fmla="*/ 258 h 370"/>
                    <a:gd name="T6" fmla="*/ 207 w 238"/>
                    <a:gd name="T7" fmla="*/ 227 h 370"/>
                    <a:gd name="T8" fmla="*/ 203 w 238"/>
                    <a:gd name="T9" fmla="*/ 211 h 370"/>
                    <a:gd name="T10" fmla="*/ 216 w 238"/>
                    <a:gd name="T11" fmla="*/ 184 h 370"/>
                    <a:gd name="T12" fmla="*/ 190 w 238"/>
                    <a:gd name="T13" fmla="*/ 170 h 370"/>
                    <a:gd name="T14" fmla="*/ 189 w 238"/>
                    <a:gd name="T15" fmla="*/ 166 h 370"/>
                    <a:gd name="T16" fmla="*/ 189 w 238"/>
                    <a:gd name="T17" fmla="*/ 166 h 370"/>
                    <a:gd name="T18" fmla="*/ 168 w 238"/>
                    <a:gd name="T19" fmla="*/ 98 h 370"/>
                    <a:gd name="T20" fmla="*/ 7 w 238"/>
                    <a:gd name="T21" fmla="*/ 181 h 370"/>
                    <a:gd name="T22" fmla="*/ 73 w 238"/>
                    <a:gd name="T23" fmla="*/ 339 h 370"/>
                    <a:gd name="T24" fmla="*/ 231 w 238"/>
                    <a:gd name="T25" fmla="*/ 325 h 3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8" h="370">
                      <a:moveTo>
                        <a:pt x="231" y="325"/>
                      </a:moveTo>
                      <a:cubicBezTo>
                        <a:pt x="231" y="316"/>
                        <a:pt x="227" y="300"/>
                        <a:pt x="222" y="281"/>
                      </a:cubicBezTo>
                      <a:cubicBezTo>
                        <a:pt x="140" y="369"/>
                        <a:pt x="96" y="258"/>
                        <a:pt x="96" y="258"/>
                      </a:cubicBezTo>
                      <a:cubicBezTo>
                        <a:pt x="106" y="257"/>
                        <a:pt x="177" y="236"/>
                        <a:pt x="207" y="227"/>
                      </a:cubicBezTo>
                      <a:cubicBezTo>
                        <a:pt x="206" y="221"/>
                        <a:pt x="204" y="216"/>
                        <a:pt x="203" y="211"/>
                      </a:cubicBezTo>
                      <a:cubicBezTo>
                        <a:pt x="231" y="212"/>
                        <a:pt x="238" y="174"/>
                        <a:pt x="216" y="184"/>
                      </a:cubicBezTo>
                      <a:cubicBezTo>
                        <a:pt x="201" y="191"/>
                        <a:pt x="193" y="178"/>
                        <a:pt x="190" y="170"/>
                      </a:cubicBezTo>
                      <a:cubicBezTo>
                        <a:pt x="190" y="169"/>
                        <a:pt x="189" y="167"/>
                        <a:pt x="189" y="166"/>
                      </a:cubicBezTo>
                      <a:cubicBezTo>
                        <a:pt x="189" y="166"/>
                        <a:pt x="189" y="166"/>
                        <a:pt x="189" y="166"/>
                      </a:cubicBezTo>
                      <a:cubicBezTo>
                        <a:pt x="177" y="127"/>
                        <a:pt x="168" y="98"/>
                        <a:pt x="168" y="98"/>
                      </a:cubicBezTo>
                      <a:cubicBezTo>
                        <a:pt x="53" y="0"/>
                        <a:pt x="0" y="162"/>
                        <a:pt x="7" y="181"/>
                      </a:cubicBezTo>
                      <a:cubicBezTo>
                        <a:pt x="13" y="201"/>
                        <a:pt x="43" y="309"/>
                        <a:pt x="73" y="339"/>
                      </a:cubicBezTo>
                      <a:cubicBezTo>
                        <a:pt x="103" y="370"/>
                        <a:pt x="235" y="366"/>
                        <a:pt x="231" y="325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1" name="îṡļîdê"/>
                <p:cNvSpPr>
                  <a:spLocks/>
                </p:cNvSpPr>
                <p:nvPr/>
              </p:nvSpPr>
              <p:spPr bwMode="auto">
                <a:xfrm>
                  <a:off x="5808371" y="1416654"/>
                  <a:ext cx="522403" cy="536991"/>
                </a:xfrm>
                <a:custGeom>
                  <a:avLst/>
                  <a:gdLst>
                    <a:gd name="T0" fmla="*/ 155 w 318"/>
                    <a:gd name="T1" fmla="*/ 293 h 327"/>
                    <a:gd name="T2" fmla="*/ 127 w 318"/>
                    <a:gd name="T3" fmla="*/ 175 h 327"/>
                    <a:gd name="T4" fmla="*/ 231 w 318"/>
                    <a:gd name="T5" fmla="*/ 154 h 327"/>
                    <a:gd name="T6" fmla="*/ 201 w 318"/>
                    <a:gd name="T7" fmla="*/ 142 h 327"/>
                    <a:gd name="T8" fmla="*/ 309 w 318"/>
                    <a:gd name="T9" fmla="*/ 124 h 327"/>
                    <a:gd name="T10" fmla="*/ 290 w 318"/>
                    <a:gd name="T11" fmla="*/ 129 h 327"/>
                    <a:gd name="T12" fmla="*/ 262 w 318"/>
                    <a:gd name="T13" fmla="*/ 11 h 327"/>
                    <a:gd name="T14" fmla="*/ 245 w 318"/>
                    <a:gd name="T15" fmla="*/ 58 h 327"/>
                    <a:gd name="T16" fmla="*/ 168 w 318"/>
                    <a:gd name="T17" fmla="*/ 8 h 327"/>
                    <a:gd name="T18" fmla="*/ 162 w 318"/>
                    <a:gd name="T19" fmla="*/ 56 h 327"/>
                    <a:gd name="T20" fmla="*/ 50 w 318"/>
                    <a:gd name="T21" fmla="*/ 118 h 327"/>
                    <a:gd name="T22" fmla="*/ 3 w 318"/>
                    <a:gd name="T23" fmla="*/ 134 h 327"/>
                    <a:gd name="T24" fmla="*/ 31 w 318"/>
                    <a:gd name="T25" fmla="*/ 140 h 327"/>
                    <a:gd name="T26" fmla="*/ 15 w 318"/>
                    <a:gd name="T27" fmla="*/ 168 h 327"/>
                    <a:gd name="T28" fmla="*/ 32 w 318"/>
                    <a:gd name="T29" fmla="*/ 158 h 327"/>
                    <a:gd name="T30" fmla="*/ 93 w 318"/>
                    <a:gd name="T31" fmla="*/ 266 h 327"/>
                    <a:gd name="T32" fmla="*/ 85 w 318"/>
                    <a:gd name="T33" fmla="*/ 300 h 327"/>
                    <a:gd name="T34" fmla="*/ 102 w 318"/>
                    <a:gd name="T35" fmla="*/ 291 h 327"/>
                    <a:gd name="T36" fmla="*/ 111 w 318"/>
                    <a:gd name="T37" fmla="*/ 317 h 327"/>
                    <a:gd name="T38" fmla="*/ 155 w 318"/>
                    <a:gd name="T39" fmla="*/ 293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18" h="327">
                      <a:moveTo>
                        <a:pt x="155" y="293"/>
                      </a:moveTo>
                      <a:cubicBezTo>
                        <a:pt x="155" y="293"/>
                        <a:pt x="196" y="217"/>
                        <a:pt x="127" y="175"/>
                      </a:cubicBezTo>
                      <a:cubicBezTo>
                        <a:pt x="127" y="175"/>
                        <a:pt x="249" y="167"/>
                        <a:pt x="231" y="154"/>
                      </a:cubicBezTo>
                      <a:cubicBezTo>
                        <a:pt x="215" y="142"/>
                        <a:pt x="201" y="142"/>
                        <a:pt x="201" y="142"/>
                      </a:cubicBezTo>
                      <a:cubicBezTo>
                        <a:pt x="201" y="142"/>
                        <a:pt x="301" y="156"/>
                        <a:pt x="309" y="124"/>
                      </a:cubicBezTo>
                      <a:cubicBezTo>
                        <a:pt x="318" y="90"/>
                        <a:pt x="290" y="129"/>
                        <a:pt x="290" y="129"/>
                      </a:cubicBezTo>
                      <a:cubicBezTo>
                        <a:pt x="290" y="129"/>
                        <a:pt x="309" y="19"/>
                        <a:pt x="262" y="11"/>
                      </a:cubicBezTo>
                      <a:cubicBezTo>
                        <a:pt x="215" y="4"/>
                        <a:pt x="245" y="58"/>
                        <a:pt x="245" y="58"/>
                      </a:cubicBezTo>
                      <a:cubicBezTo>
                        <a:pt x="245" y="58"/>
                        <a:pt x="223" y="16"/>
                        <a:pt x="168" y="8"/>
                      </a:cubicBezTo>
                      <a:cubicBezTo>
                        <a:pt x="113" y="0"/>
                        <a:pt x="130" y="46"/>
                        <a:pt x="162" y="56"/>
                      </a:cubicBezTo>
                      <a:cubicBezTo>
                        <a:pt x="162" y="56"/>
                        <a:pt x="77" y="67"/>
                        <a:pt x="50" y="118"/>
                      </a:cubicBezTo>
                      <a:cubicBezTo>
                        <a:pt x="50" y="118"/>
                        <a:pt x="6" y="110"/>
                        <a:pt x="3" y="134"/>
                      </a:cubicBezTo>
                      <a:cubicBezTo>
                        <a:pt x="0" y="158"/>
                        <a:pt x="31" y="140"/>
                        <a:pt x="31" y="140"/>
                      </a:cubicBezTo>
                      <a:cubicBezTo>
                        <a:pt x="31" y="140"/>
                        <a:pt x="2" y="161"/>
                        <a:pt x="15" y="168"/>
                      </a:cubicBezTo>
                      <a:cubicBezTo>
                        <a:pt x="27" y="176"/>
                        <a:pt x="32" y="158"/>
                        <a:pt x="32" y="158"/>
                      </a:cubicBezTo>
                      <a:cubicBezTo>
                        <a:pt x="32" y="158"/>
                        <a:pt x="26" y="249"/>
                        <a:pt x="93" y="266"/>
                      </a:cubicBezTo>
                      <a:cubicBezTo>
                        <a:pt x="93" y="266"/>
                        <a:pt x="76" y="295"/>
                        <a:pt x="85" y="300"/>
                      </a:cubicBezTo>
                      <a:cubicBezTo>
                        <a:pt x="94" y="306"/>
                        <a:pt x="102" y="291"/>
                        <a:pt x="102" y="291"/>
                      </a:cubicBezTo>
                      <a:cubicBezTo>
                        <a:pt x="102" y="291"/>
                        <a:pt x="92" y="327"/>
                        <a:pt x="111" y="317"/>
                      </a:cubicBezTo>
                      <a:cubicBezTo>
                        <a:pt x="129" y="308"/>
                        <a:pt x="149" y="308"/>
                        <a:pt x="155" y="293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2" name="iṩļïḋe"/>
                <p:cNvSpPr>
                  <a:spLocks/>
                </p:cNvSpPr>
                <p:nvPr/>
              </p:nvSpPr>
              <p:spPr bwMode="auto">
                <a:xfrm>
                  <a:off x="6171692" y="1915438"/>
                  <a:ext cx="141021" cy="103508"/>
                </a:xfrm>
                <a:custGeom>
                  <a:avLst/>
                  <a:gdLst>
                    <a:gd name="T0" fmla="*/ 0 w 86"/>
                    <a:gd name="T1" fmla="*/ 16 h 63"/>
                    <a:gd name="T2" fmla="*/ 86 w 86"/>
                    <a:gd name="T3" fmla="*/ 36 h 63"/>
                    <a:gd name="T4" fmla="*/ 0 w 86"/>
                    <a:gd name="T5" fmla="*/ 16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6" h="63">
                      <a:moveTo>
                        <a:pt x="0" y="16"/>
                      </a:moveTo>
                      <a:cubicBezTo>
                        <a:pt x="16" y="38"/>
                        <a:pt x="45" y="63"/>
                        <a:pt x="86" y="36"/>
                      </a:cubicBezTo>
                      <a:cubicBezTo>
                        <a:pt x="66" y="0"/>
                        <a:pt x="23" y="8"/>
                        <a:pt x="0" y="16"/>
                      </a:cubicBezTo>
                    </a:path>
                  </a:pathLst>
                </a:custGeom>
                <a:solidFill>
                  <a:srgbClr val="DA908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3" name="i$ļïḓé"/>
                <p:cNvSpPr>
                  <a:spLocks/>
                </p:cNvSpPr>
                <p:nvPr/>
              </p:nvSpPr>
              <p:spPr bwMode="auto">
                <a:xfrm>
                  <a:off x="6148767" y="1850137"/>
                  <a:ext cx="207016" cy="125043"/>
                </a:xfrm>
                <a:custGeom>
                  <a:avLst/>
                  <a:gdLst>
                    <a:gd name="T0" fmla="*/ 111 w 126"/>
                    <a:gd name="T1" fmla="*/ 0 h 76"/>
                    <a:gd name="T2" fmla="*/ 0 w 126"/>
                    <a:gd name="T3" fmla="*/ 31 h 76"/>
                    <a:gd name="T4" fmla="*/ 14 w 126"/>
                    <a:gd name="T5" fmla="*/ 56 h 76"/>
                    <a:gd name="T6" fmla="*/ 100 w 126"/>
                    <a:gd name="T7" fmla="*/ 76 h 76"/>
                    <a:gd name="T8" fmla="*/ 126 w 126"/>
                    <a:gd name="T9" fmla="*/ 54 h 76"/>
                    <a:gd name="T10" fmla="*/ 111 w 126"/>
                    <a:gd name="T11" fmla="*/ 0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6" h="76">
                      <a:moveTo>
                        <a:pt x="111" y="0"/>
                      </a:moveTo>
                      <a:cubicBezTo>
                        <a:pt x="81" y="9"/>
                        <a:pt x="10" y="30"/>
                        <a:pt x="0" y="31"/>
                      </a:cubicBezTo>
                      <a:cubicBezTo>
                        <a:pt x="0" y="31"/>
                        <a:pt x="5" y="43"/>
                        <a:pt x="14" y="56"/>
                      </a:cubicBezTo>
                      <a:cubicBezTo>
                        <a:pt x="37" y="48"/>
                        <a:pt x="80" y="40"/>
                        <a:pt x="100" y="76"/>
                      </a:cubicBezTo>
                      <a:cubicBezTo>
                        <a:pt x="108" y="71"/>
                        <a:pt x="117" y="64"/>
                        <a:pt x="126" y="54"/>
                      </a:cubicBezTo>
                      <a:cubicBezTo>
                        <a:pt x="122" y="38"/>
                        <a:pt x="117" y="19"/>
                        <a:pt x="111" y="0"/>
                      </a:cubicBezTo>
                    </a:path>
                  </a:pathLst>
                </a:custGeom>
                <a:solidFill>
                  <a:srgbClr val="7534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4" name="ï$ľîde"/>
                <p:cNvSpPr>
                  <a:spLocks/>
                </p:cNvSpPr>
                <p:nvPr/>
              </p:nvSpPr>
              <p:spPr bwMode="auto">
                <a:xfrm>
                  <a:off x="6218930" y="1736904"/>
                  <a:ext cx="39597" cy="63911"/>
                </a:xfrm>
                <a:custGeom>
                  <a:avLst/>
                  <a:gdLst>
                    <a:gd name="T0" fmla="*/ 21 w 24"/>
                    <a:gd name="T1" fmla="*/ 17 h 39"/>
                    <a:gd name="T2" fmla="*/ 17 w 24"/>
                    <a:gd name="T3" fmla="*/ 37 h 39"/>
                    <a:gd name="T4" fmla="*/ 3 w 24"/>
                    <a:gd name="T5" fmla="*/ 22 h 39"/>
                    <a:gd name="T6" fmla="*/ 7 w 24"/>
                    <a:gd name="T7" fmla="*/ 1 h 39"/>
                    <a:gd name="T8" fmla="*/ 21 w 24"/>
                    <a:gd name="T9" fmla="*/ 17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39">
                      <a:moveTo>
                        <a:pt x="21" y="17"/>
                      </a:moveTo>
                      <a:cubicBezTo>
                        <a:pt x="24" y="27"/>
                        <a:pt x="22" y="36"/>
                        <a:pt x="17" y="37"/>
                      </a:cubicBezTo>
                      <a:cubicBezTo>
                        <a:pt x="12" y="39"/>
                        <a:pt x="6" y="32"/>
                        <a:pt x="3" y="22"/>
                      </a:cubicBezTo>
                      <a:cubicBezTo>
                        <a:pt x="0" y="11"/>
                        <a:pt x="2" y="2"/>
                        <a:pt x="7" y="1"/>
                      </a:cubicBezTo>
                      <a:cubicBezTo>
                        <a:pt x="12" y="0"/>
                        <a:pt x="18" y="7"/>
                        <a:pt x="21" y="17"/>
                      </a:cubicBezTo>
                    </a:path>
                  </a:pathLst>
                </a:custGeom>
                <a:solidFill>
                  <a:srgbClr val="190F0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5" name="ïşľïḋé"/>
                <p:cNvSpPr>
                  <a:spLocks/>
                </p:cNvSpPr>
                <p:nvPr/>
              </p:nvSpPr>
              <p:spPr bwMode="auto">
                <a:xfrm>
                  <a:off x="5974401" y="1825129"/>
                  <a:ext cx="128517" cy="129906"/>
                </a:xfrm>
                <a:custGeom>
                  <a:avLst/>
                  <a:gdLst>
                    <a:gd name="T0" fmla="*/ 75 w 78"/>
                    <a:gd name="T1" fmla="*/ 35 h 79"/>
                    <a:gd name="T2" fmla="*/ 30 w 78"/>
                    <a:gd name="T3" fmla="*/ 10 h 79"/>
                    <a:gd name="T4" fmla="*/ 28 w 78"/>
                    <a:gd name="T5" fmla="*/ 59 h 79"/>
                    <a:gd name="T6" fmla="*/ 75 w 78"/>
                    <a:gd name="T7" fmla="*/ 35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79">
                      <a:moveTo>
                        <a:pt x="75" y="35"/>
                      </a:moveTo>
                      <a:cubicBezTo>
                        <a:pt x="75" y="35"/>
                        <a:pt x="59" y="0"/>
                        <a:pt x="30" y="10"/>
                      </a:cubicBezTo>
                      <a:cubicBezTo>
                        <a:pt x="0" y="21"/>
                        <a:pt x="16" y="47"/>
                        <a:pt x="28" y="59"/>
                      </a:cubicBezTo>
                      <a:cubicBezTo>
                        <a:pt x="40" y="71"/>
                        <a:pt x="78" y="79"/>
                        <a:pt x="75" y="35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6" name="íṧļîḍê"/>
                <p:cNvSpPr>
                  <a:spLocks/>
                </p:cNvSpPr>
                <p:nvPr/>
              </p:nvSpPr>
              <p:spPr bwMode="auto">
                <a:xfrm>
                  <a:off x="6171692" y="1625059"/>
                  <a:ext cx="65300" cy="78499"/>
                </a:xfrm>
                <a:custGeom>
                  <a:avLst/>
                  <a:gdLst>
                    <a:gd name="T0" fmla="*/ 40 w 40"/>
                    <a:gd name="T1" fmla="*/ 38 h 48"/>
                    <a:gd name="T2" fmla="*/ 0 w 40"/>
                    <a:gd name="T3" fmla="*/ 48 h 48"/>
                    <a:gd name="T4" fmla="*/ 40 w 40"/>
                    <a:gd name="T5" fmla="*/ 3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" h="48">
                      <a:moveTo>
                        <a:pt x="40" y="38"/>
                      </a:moveTo>
                      <a:cubicBezTo>
                        <a:pt x="40" y="38"/>
                        <a:pt x="12" y="16"/>
                        <a:pt x="0" y="48"/>
                      </a:cubicBezTo>
                      <a:cubicBezTo>
                        <a:pt x="0" y="48"/>
                        <a:pt x="6" y="0"/>
                        <a:pt x="40" y="38"/>
                      </a:cubicBezTo>
                    </a:path>
                  </a:pathLst>
                </a:custGeom>
                <a:solidFill>
                  <a:srgbClr val="3A2B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7" name="iṩlîḓé"/>
                <p:cNvSpPr>
                  <a:spLocks/>
                </p:cNvSpPr>
                <p:nvPr/>
              </p:nvSpPr>
              <p:spPr bwMode="auto">
                <a:xfrm>
                  <a:off x="6000799" y="1943920"/>
                  <a:ext cx="180618" cy="96561"/>
                </a:xfrm>
                <a:custGeom>
                  <a:avLst/>
                  <a:gdLst>
                    <a:gd name="T0" fmla="*/ 110 w 110"/>
                    <a:gd name="T1" fmla="*/ 55 h 59"/>
                    <a:gd name="T2" fmla="*/ 30 w 110"/>
                    <a:gd name="T3" fmla="*/ 54 h 59"/>
                    <a:gd name="T4" fmla="*/ 1 w 110"/>
                    <a:gd name="T5" fmla="*/ 36 h 59"/>
                    <a:gd name="T6" fmla="*/ 71 w 110"/>
                    <a:gd name="T7" fmla="*/ 0 h 59"/>
                    <a:gd name="T8" fmla="*/ 110 w 110"/>
                    <a:gd name="T9" fmla="*/ 55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9">
                      <a:moveTo>
                        <a:pt x="110" y="55"/>
                      </a:moveTo>
                      <a:cubicBezTo>
                        <a:pt x="110" y="55"/>
                        <a:pt x="52" y="48"/>
                        <a:pt x="30" y="54"/>
                      </a:cubicBezTo>
                      <a:cubicBezTo>
                        <a:pt x="30" y="54"/>
                        <a:pt x="1" y="59"/>
                        <a:pt x="1" y="36"/>
                      </a:cubicBezTo>
                      <a:cubicBezTo>
                        <a:pt x="0" y="12"/>
                        <a:pt x="40" y="14"/>
                        <a:pt x="71" y="0"/>
                      </a:cubicBezTo>
                      <a:lnTo>
                        <a:pt x="110" y="55"/>
                      </a:lnTo>
                      <a:close/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8" name="íṧḻïḑè"/>
                <p:cNvSpPr>
                  <a:spLocks/>
                </p:cNvSpPr>
                <p:nvPr/>
              </p:nvSpPr>
              <p:spPr bwMode="auto">
                <a:xfrm>
                  <a:off x="5529108" y="1940446"/>
                  <a:ext cx="522403" cy="700937"/>
                </a:xfrm>
                <a:custGeom>
                  <a:avLst/>
                  <a:gdLst>
                    <a:gd name="T0" fmla="*/ 273 w 318"/>
                    <a:gd name="T1" fmla="*/ 18 h 427"/>
                    <a:gd name="T2" fmla="*/ 118 w 318"/>
                    <a:gd name="T3" fmla="*/ 83 h 427"/>
                    <a:gd name="T4" fmla="*/ 41 w 318"/>
                    <a:gd name="T5" fmla="*/ 427 h 427"/>
                    <a:gd name="T6" fmla="*/ 259 w 318"/>
                    <a:gd name="T7" fmla="*/ 361 h 427"/>
                    <a:gd name="T8" fmla="*/ 256 w 318"/>
                    <a:gd name="T9" fmla="*/ 184 h 427"/>
                    <a:gd name="T10" fmla="*/ 305 w 318"/>
                    <a:gd name="T11" fmla="*/ 56 h 427"/>
                    <a:gd name="T12" fmla="*/ 273 w 318"/>
                    <a:gd name="T13" fmla="*/ 18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18" h="427">
                      <a:moveTo>
                        <a:pt x="273" y="18"/>
                      </a:moveTo>
                      <a:cubicBezTo>
                        <a:pt x="273" y="18"/>
                        <a:pt x="198" y="0"/>
                        <a:pt x="118" y="83"/>
                      </a:cubicBezTo>
                      <a:cubicBezTo>
                        <a:pt x="37" y="166"/>
                        <a:pt x="0" y="359"/>
                        <a:pt x="41" y="427"/>
                      </a:cubicBezTo>
                      <a:cubicBezTo>
                        <a:pt x="41" y="427"/>
                        <a:pt x="240" y="407"/>
                        <a:pt x="259" y="361"/>
                      </a:cubicBezTo>
                      <a:cubicBezTo>
                        <a:pt x="259" y="361"/>
                        <a:pt x="203" y="254"/>
                        <a:pt x="256" y="184"/>
                      </a:cubicBezTo>
                      <a:cubicBezTo>
                        <a:pt x="318" y="101"/>
                        <a:pt x="298" y="78"/>
                        <a:pt x="305" y="56"/>
                      </a:cubicBezTo>
                      <a:cubicBezTo>
                        <a:pt x="298" y="30"/>
                        <a:pt x="310" y="30"/>
                        <a:pt x="273" y="18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9" name="i$ḻíḋè"/>
                <p:cNvSpPr>
                  <a:spLocks/>
                </p:cNvSpPr>
                <p:nvPr/>
              </p:nvSpPr>
              <p:spPr bwMode="auto">
                <a:xfrm>
                  <a:off x="5921605" y="1956424"/>
                  <a:ext cx="131990" cy="368183"/>
                </a:xfrm>
                <a:custGeom>
                  <a:avLst/>
                  <a:gdLst>
                    <a:gd name="T0" fmla="*/ 43 w 80"/>
                    <a:gd name="T1" fmla="*/ 0 h 224"/>
                    <a:gd name="T2" fmla="*/ 33 w 80"/>
                    <a:gd name="T3" fmla="*/ 122 h 224"/>
                    <a:gd name="T4" fmla="*/ 22 w 80"/>
                    <a:gd name="T5" fmla="*/ 141 h 224"/>
                    <a:gd name="T6" fmla="*/ 9 w 80"/>
                    <a:gd name="T7" fmla="*/ 203 h 224"/>
                    <a:gd name="T8" fmla="*/ 76 w 80"/>
                    <a:gd name="T9" fmla="*/ 72 h 224"/>
                    <a:gd name="T10" fmla="*/ 45 w 80"/>
                    <a:gd name="T11" fmla="*/ 0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0" h="224">
                      <a:moveTo>
                        <a:pt x="43" y="0"/>
                      </a:moveTo>
                      <a:cubicBezTo>
                        <a:pt x="43" y="0"/>
                        <a:pt x="36" y="111"/>
                        <a:pt x="33" y="122"/>
                      </a:cubicBezTo>
                      <a:cubicBezTo>
                        <a:pt x="31" y="133"/>
                        <a:pt x="22" y="141"/>
                        <a:pt x="22" y="141"/>
                      </a:cubicBezTo>
                      <a:cubicBezTo>
                        <a:pt x="22" y="141"/>
                        <a:pt x="0" y="182"/>
                        <a:pt x="9" y="203"/>
                      </a:cubicBezTo>
                      <a:cubicBezTo>
                        <a:pt x="17" y="224"/>
                        <a:pt x="80" y="100"/>
                        <a:pt x="76" y="72"/>
                      </a:cubicBezTo>
                      <a:cubicBezTo>
                        <a:pt x="72" y="44"/>
                        <a:pt x="45" y="0"/>
                        <a:pt x="45" y="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0" name="ïşlíḓe"/>
                <p:cNvSpPr>
                  <a:spLocks/>
                </p:cNvSpPr>
                <p:nvPr/>
              </p:nvSpPr>
              <p:spPr bwMode="auto">
                <a:xfrm>
                  <a:off x="5509657" y="2558021"/>
                  <a:ext cx="197291" cy="127822"/>
                </a:xfrm>
                <a:custGeom>
                  <a:avLst/>
                  <a:gdLst>
                    <a:gd name="T0" fmla="*/ 120 w 120"/>
                    <a:gd name="T1" fmla="*/ 43 h 78"/>
                    <a:gd name="T2" fmla="*/ 0 w 120"/>
                    <a:gd name="T3" fmla="*/ 21 h 78"/>
                    <a:gd name="T4" fmla="*/ 37 w 120"/>
                    <a:gd name="T5" fmla="*/ 0 h 78"/>
                    <a:gd name="T6" fmla="*/ 120 w 120"/>
                    <a:gd name="T7" fmla="*/ 43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0" h="78">
                      <a:moveTo>
                        <a:pt x="120" y="43"/>
                      </a:moveTo>
                      <a:cubicBezTo>
                        <a:pt x="120" y="43"/>
                        <a:pt x="54" y="78"/>
                        <a:pt x="0" y="21"/>
                      </a:cubicBezTo>
                      <a:cubicBezTo>
                        <a:pt x="0" y="21"/>
                        <a:pt x="39" y="40"/>
                        <a:pt x="37" y="0"/>
                      </a:cubicBezTo>
                      <a:cubicBezTo>
                        <a:pt x="37" y="0"/>
                        <a:pt x="47" y="51"/>
                        <a:pt x="120" y="4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1" name="íśliḑè"/>
                <p:cNvSpPr>
                  <a:spLocks/>
                </p:cNvSpPr>
                <p:nvPr/>
              </p:nvSpPr>
              <p:spPr bwMode="auto">
                <a:xfrm>
                  <a:off x="5440883" y="1920301"/>
                  <a:ext cx="592566" cy="228551"/>
                </a:xfrm>
                <a:custGeom>
                  <a:avLst/>
                  <a:gdLst>
                    <a:gd name="T0" fmla="*/ 361 w 361"/>
                    <a:gd name="T1" fmla="*/ 78 h 139"/>
                    <a:gd name="T2" fmla="*/ 290 w 361"/>
                    <a:gd name="T3" fmla="*/ 17 h 139"/>
                    <a:gd name="T4" fmla="*/ 83 w 361"/>
                    <a:gd name="T5" fmla="*/ 0 h 139"/>
                    <a:gd name="T6" fmla="*/ 0 w 361"/>
                    <a:gd name="T7" fmla="*/ 10 h 139"/>
                    <a:gd name="T8" fmla="*/ 23 w 361"/>
                    <a:gd name="T9" fmla="*/ 99 h 139"/>
                    <a:gd name="T10" fmla="*/ 142 w 361"/>
                    <a:gd name="T11" fmla="*/ 107 h 139"/>
                    <a:gd name="T12" fmla="*/ 361 w 361"/>
                    <a:gd name="T13" fmla="*/ 95 h 139"/>
                    <a:gd name="T14" fmla="*/ 361 w 361"/>
                    <a:gd name="T15" fmla="*/ 78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61" h="139">
                      <a:moveTo>
                        <a:pt x="361" y="78"/>
                      </a:moveTo>
                      <a:cubicBezTo>
                        <a:pt x="361" y="78"/>
                        <a:pt x="352" y="34"/>
                        <a:pt x="290" y="17"/>
                      </a:cubicBezTo>
                      <a:cubicBezTo>
                        <a:pt x="228" y="0"/>
                        <a:pt x="149" y="74"/>
                        <a:pt x="83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13" y="86"/>
                        <a:pt x="23" y="99"/>
                      </a:cubicBezTo>
                      <a:cubicBezTo>
                        <a:pt x="23" y="99"/>
                        <a:pt x="91" y="139"/>
                        <a:pt x="142" y="107"/>
                      </a:cubicBezTo>
                      <a:cubicBezTo>
                        <a:pt x="235" y="47"/>
                        <a:pt x="299" y="15"/>
                        <a:pt x="361" y="95"/>
                      </a:cubicBezTo>
                      <a:lnTo>
                        <a:pt x="361" y="78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2" name="îṡḻïḓe"/>
                <p:cNvSpPr>
                  <a:spLocks/>
                </p:cNvSpPr>
                <p:nvPr/>
              </p:nvSpPr>
              <p:spPr bwMode="auto">
                <a:xfrm>
                  <a:off x="6005662" y="2016167"/>
                  <a:ext cx="54185" cy="42376"/>
                </a:xfrm>
                <a:custGeom>
                  <a:avLst/>
                  <a:gdLst>
                    <a:gd name="T0" fmla="*/ 33 w 33"/>
                    <a:gd name="T1" fmla="*/ 10 h 26"/>
                    <a:gd name="T2" fmla="*/ 19 w 33"/>
                    <a:gd name="T3" fmla="*/ 26 h 26"/>
                    <a:gd name="T4" fmla="*/ 2 w 33"/>
                    <a:gd name="T5" fmla="*/ 10 h 26"/>
                    <a:gd name="T6" fmla="*/ 33 w 33"/>
                    <a:gd name="T7" fmla="*/ 1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26">
                      <a:moveTo>
                        <a:pt x="33" y="10"/>
                      </a:move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9" y="26"/>
                        <a:pt x="0" y="19"/>
                        <a:pt x="2" y="10"/>
                      </a:cubicBezTo>
                      <a:cubicBezTo>
                        <a:pt x="3" y="0"/>
                        <a:pt x="33" y="10"/>
                        <a:pt x="33" y="1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3" name="ísľîḍè"/>
                <p:cNvSpPr>
                  <a:spLocks/>
                </p:cNvSpPr>
                <p:nvPr/>
              </p:nvSpPr>
              <p:spPr bwMode="auto">
                <a:xfrm>
                  <a:off x="6027197" y="2048817"/>
                  <a:ext cx="14588" cy="49323"/>
                </a:xfrm>
                <a:custGeom>
                  <a:avLst/>
                  <a:gdLst>
                    <a:gd name="T0" fmla="*/ 4 w 9"/>
                    <a:gd name="T1" fmla="*/ 0 h 30"/>
                    <a:gd name="T2" fmla="*/ 6 w 9"/>
                    <a:gd name="T3" fmla="*/ 17 h 30"/>
                    <a:gd name="T4" fmla="*/ 0 w 9"/>
                    <a:gd name="T5" fmla="*/ 17 h 30"/>
                    <a:gd name="T6" fmla="*/ 4 w 9"/>
                    <a:gd name="T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" h="30">
                      <a:moveTo>
                        <a:pt x="4" y="0"/>
                      </a:moveTo>
                      <a:cubicBezTo>
                        <a:pt x="4" y="0"/>
                        <a:pt x="9" y="4"/>
                        <a:pt x="6" y="17"/>
                      </a:cubicBezTo>
                      <a:cubicBezTo>
                        <a:pt x="3" y="30"/>
                        <a:pt x="0" y="17"/>
                        <a:pt x="0" y="17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4" name="iSľiḓê"/>
                <p:cNvSpPr>
                  <a:spLocks/>
                </p:cNvSpPr>
                <p:nvPr/>
              </p:nvSpPr>
              <p:spPr bwMode="auto">
                <a:xfrm>
                  <a:off x="5847969" y="2122454"/>
                  <a:ext cx="127822" cy="311914"/>
                </a:xfrm>
                <a:custGeom>
                  <a:avLst/>
                  <a:gdLst>
                    <a:gd name="T0" fmla="*/ 78 w 78"/>
                    <a:gd name="T1" fmla="*/ 28 h 190"/>
                    <a:gd name="T2" fmla="*/ 26 w 78"/>
                    <a:gd name="T3" fmla="*/ 0 h 190"/>
                    <a:gd name="T4" fmla="*/ 44 w 78"/>
                    <a:gd name="T5" fmla="*/ 190 h 190"/>
                    <a:gd name="T6" fmla="*/ 78 w 78"/>
                    <a:gd name="T7" fmla="*/ 28 h 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190">
                      <a:moveTo>
                        <a:pt x="78" y="28"/>
                      </a:moveTo>
                      <a:cubicBezTo>
                        <a:pt x="78" y="28"/>
                        <a:pt x="51" y="21"/>
                        <a:pt x="26" y="0"/>
                      </a:cubicBezTo>
                      <a:cubicBezTo>
                        <a:pt x="26" y="0"/>
                        <a:pt x="0" y="137"/>
                        <a:pt x="44" y="190"/>
                      </a:cubicBezTo>
                      <a:cubicBezTo>
                        <a:pt x="44" y="190"/>
                        <a:pt x="33" y="121"/>
                        <a:pt x="78" y="28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5" name="îSļíďè"/>
                <p:cNvSpPr>
                  <a:spLocks/>
                </p:cNvSpPr>
                <p:nvPr/>
              </p:nvSpPr>
              <p:spPr bwMode="auto">
                <a:xfrm>
                  <a:off x="5909101" y="2002968"/>
                  <a:ext cx="118096" cy="165335"/>
                </a:xfrm>
                <a:custGeom>
                  <a:avLst/>
                  <a:gdLst>
                    <a:gd name="T0" fmla="*/ 54 w 72"/>
                    <a:gd name="T1" fmla="*/ 0 h 101"/>
                    <a:gd name="T2" fmla="*/ 0 w 72"/>
                    <a:gd name="T3" fmla="*/ 9 h 101"/>
                    <a:gd name="T4" fmla="*/ 41 w 72"/>
                    <a:gd name="T5" fmla="*/ 101 h 101"/>
                    <a:gd name="T6" fmla="*/ 54 w 72"/>
                    <a:gd name="T7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2" h="101">
                      <a:moveTo>
                        <a:pt x="54" y="0"/>
                      </a:moveTo>
                      <a:cubicBezTo>
                        <a:pt x="54" y="0"/>
                        <a:pt x="26" y="18"/>
                        <a:pt x="0" y="9"/>
                      </a:cubicBezTo>
                      <a:cubicBezTo>
                        <a:pt x="0" y="9"/>
                        <a:pt x="23" y="79"/>
                        <a:pt x="41" y="101"/>
                      </a:cubicBezTo>
                      <a:cubicBezTo>
                        <a:pt x="41" y="101"/>
                        <a:pt x="72" y="46"/>
                        <a:pt x="54" y="0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6" name="îŝḷiḋè"/>
                <p:cNvSpPr>
                  <a:spLocks/>
                </p:cNvSpPr>
                <p:nvPr/>
              </p:nvSpPr>
              <p:spPr bwMode="auto">
                <a:xfrm>
                  <a:off x="5964676" y="1955035"/>
                  <a:ext cx="95172" cy="103508"/>
                </a:xfrm>
                <a:custGeom>
                  <a:avLst/>
                  <a:gdLst>
                    <a:gd name="T0" fmla="*/ 4 w 58"/>
                    <a:gd name="T1" fmla="*/ 0 h 63"/>
                    <a:gd name="T2" fmla="*/ 32 w 58"/>
                    <a:gd name="T3" fmla="*/ 3 h 63"/>
                    <a:gd name="T4" fmla="*/ 58 w 58"/>
                    <a:gd name="T5" fmla="*/ 47 h 63"/>
                    <a:gd name="T6" fmla="*/ 21 w 58"/>
                    <a:gd name="T7" fmla="*/ 63 h 63"/>
                    <a:gd name="T8" fmla="*/ 4 w 58"/>
                    <a:gd name="T9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63">
                      <a:moveTo>
                        <a:pt x="4" y="0"/>
                      </a:move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58" y="47"/>
                        <a:pt x="58" y="47"/>
                        <a:pt x="58" y="47"/>
                      </a:cubicBezTo>
                      <a:cubicBezTo>
                        <a:pt x="21" y="63"/>
                        <a:pt x="21" y="63"/>
                        <a:pt x="21" y="63"/>
                      </a:cubicBezTo>
                      <a:cubicBezTo>
                        <a:pt x="21" y="63"/>
                        <a:pt x="0" y="22"/>
                        <a:pt x="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7" name="í$1íḋe"/>
                <p:cNvSpPr>
                  <a:spLocks/>
                </p:cNvSpPr>
                <p:nvPr/>
              </p:nvSpPr>
              <p:spPr bwMode="auto">
                <a:xfrm>
                  <a:off x="5738208" y="2514951"/>
                  <a:ext cx="216742" cy="105592"/>
                </a:xfrm>
                <a:custGeom>
                  <a:avLst/>
                  <a:gdLst>
                    <a:gd name="T0" fmla="*/ 0 w 132"/>
                    <a:gd name="T1" fmla="*/ 64 h 64"/>
                    <a:gd name="T2" fmla="*/ 127 w 132"/>
                    <a:gd name="T3" fmla="*/ 19 h 64"/>
                    <a:gd name="T4" fmla="*/ 122 w 132"/>
                    <a:gd name="T5" fmla="*/ 9 h 64"/>
                    <a:gd name="T6" fmla="*/ 132 w 132"/>
                    <a:gd name="T7" fmla="*/ 12 h 64"/>
                    <a:gd name="T8" fmla="*/ 115 w 132"/>
                    <a:gd name="T9" fmla="*/ 0 h 64"/>
                    <a:gd name="T10" fmla="*/ 115 w 132"/>
                    <a:gd name="T11" fmla="*/ 18 h 64"/>
                    <a:gd name="T12" fmla="*/ 0 w 132"/>
                    <a:gd name="T13" fmla="*/ 6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" h="64">
                      <a:moveTo>
                        <a:pt x="0" y="64"/>
                      </a:moveTo>
                      <a:cubicBezTo>
                        <a:pt x="0" y="64"/>
                        <a:pt x="114" y="34"/>
                        <a:pt x="127" y="19"/>
                      </a:cubicBezTo>
                      <a:cubicBezTo>
                        <a:pt x="122" y="9"/>
                        <a:pt x="122" y="9"/>
                        <a:pt x="122" y="9"/>
                      </a:cubicBezTo>
                      <a:cubicBezTo>
                        <a:pt x="132" y="12"/>
                        <a:pt x="132" y="12"/>
                        <a:pt x="132" y="12"/>
                      </a:cubicBezTo>
                      <a:cubicBezTo>
                        <a:pt x="132" y="12"/>
                        <a:pt x="118" y="1"/>
                        <a:pt x="115" y="0"/>
                      </a:cubicBezTo>
                      <a:cubicBezTo>
                        <a:pt x="115" y="18"/>
                        <a:pt x="115" y="18"/>
                        <a:pt x="115" y="18"/>
                      </a:cubicBezTo>
                      <a:cubicBezTo>
                        <a:pt x="115" y="18"/>
                        <a:pt x="35" y="59"/>
                        <a:pt x="0" y="64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8" name="îṡľîḓe"/>
                <p:cNvSpPr>
                  <a:spLocks/>
                </p:cNvSpPr>
                <p:nvPr/>
              </p:nvSpPr>
              <p:spPr bwMode="auto">
                <a:xfrm>
                  <a:off x="5736124" y="1991158"/>
                  <a:ext cx="606460" cy="518930"/>
                </a:xfrm>
                <a:custGeom>
                  <a:avLst/>
                  <a:gdLst>
                    <a:gd name="T0" fmla="*/ 122 w 369"/>
                    <a:gd name="T1" fmla="*/ 7 h 316"/>
                    <a:gd name="T2" fmla="*/ 112 w 369"/>
                    <a:gd name="T3" fmla="*/ 190 h 316"/>
                    <a:gd name="T4" fmla="*/ 336 w 369"/>
                    <a:gd name="T5" fmla="*/ 159 h 316"/>
                    <a:gd name="T6" fmla="*/ 369 w 369"/>
                    <a:gd name="T7" fmla="*/ 188 h 316"/>
                    <a:gd name="T8" fmla="*/ 86 w 369"/>
                    <a:gd name="T9" fmla="*/ 235 h 316"/>
                    <a:gd name="T10" fmla="*/ 122 w 369"/>
                    <a:gd name="T11" fmla="*/ 7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9" h="316">
                      <a:moveTo>
                        <a:pt x="122" y="7"/>
                      </a:moveTo>
                      <a:cubicBezTo>
                        <a:pt x="143" y="12"/>
                        <a:pt x="70" y="113"/>
                        <a:pt x="112" y="190"/>
                      </a:cubicBezTo>
                      <a:cubicBezTo>
                        <a:pt x="148" y="256"/>
                        <a:pt x="255" y="204"/>
                        <a:pt x="336" y="159"/>
                      </a:cubicBezTo>
                      <a:cubicBezTo>
                        <a:pt x="336" y="159"/>
                        <a:pt x="350" y="183"/>
                        <a:pt x="369" y="188"/>
                      </a:cubicBezTo>
                      <a:cubicBezTo>
                        <a:pt x="369" y="188"/>
                        <a:pt x="159" y="316"/>
                        <a:pt x="86" y="235"/>
                      </a:cubicBezTo>
                      <a:cubicBezTo>
                        <a:pt x="0" y="140"/>
                        <a:pt x="86" y="0"/>
                        <a:pt x="122" y="7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9" name="ï$ļïḋé"/>
                <p:cNvSpPr>
                  <a:spLocks/>
                </p:cNvSpPr>
                <p:nvPr/>
              </p:nvSpPr>
              <p:spPr bwMode="auto">
                <a:xfrm>
                  <a:off x="5706947" y="2023809"/>
                  <a:ext cx="191733" cy="371656"/>
                </a:xfrm>
                <a:custGeom>
                  <a:avLst/>
                  <a:gdLst>
                    <a:gd name="T0" fmla="*/ 110 w 117"/>
                    <a:gd name="T1" fmla="*/ 0 h 226"/>
                    <a:gd name="T2" fmla="*/ 117 w 117"/>
                    <a:gd name="T3" fmla="*/ 226 h 226"/>
                    <a:gd name="T4" fmla="*/ 110 w 117"/>
                    <a:gd name="T5" fmla="*/ 0 h 2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7" h="226">
                      <a:moveTo>
                        <a:pt x="110" y="0"/>
                      </a:moveTo>
                      <a:cubicBezTo>
                        <a:pt x="110" y="0"/>
                        <a:pt x="0" y="126"/>
                        <a:pt x="117" y="226"/>
                      </a:cubicBezTo>
                      <a:cubicBezTo>
                        <a:pt x="117" y="226"/>
                        <a:pt x="13" y="152"/>
                        <a:pt x="110" y="0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0" name="îṡļíḍé"/>
                <p:cNvSpPr>
                  <a:spLocks/>
                </p:cNvSpPr>
                <p:nvPr/>
              </p:nvSpPr>
              <p:spPr bwMode="auto">
                <a:xfrm>
                  <a:off x="6281452" y="2140516"/>
                  <a:ext cx="174366" cy="169503"/>
                </a:xfrm>
                <a:custGeom>
                  <a:avLst/>
                  <a:gdLst>
                    <a:gd name="T0" fmla="*/ 4 w 106"/>
                    <a:gd name="T1" fmla="*/ 68 h 103"/>
                    <a:gd name="T2" fmla="*/ 17 w 106"/>
                    <a:gd name="T3" fmla="*/ 8 h 103"/>
                    <a:gd name="T4" fmla="*/ 43 w 106"/>
                    <a:gd name="T5" fmla="*/ 10 h 103"/>
                    <a:gd name="T6" fmla="*/ 76 w 106"/>
                    <a:gd name="T7" fmla="*/ 20 h 103"/>
                    <a:gd name="T8" fmla="*/ 97 w 106"/>
                    <a:gd name="T9" fmla="*/ 59 h 103"/>
                    <a:gd name="T10" fmla="*/ 81 w 106"/>
                    <a:gd name="T11" fmla="*/ 56 h 103"/>
                    <a:gd name="T12" fmla="*/ 55 w 106"/>
                    <a:gd name="T13" fmla="*/ 49 h 103"/>
                    <a:gd name="T14" fmla="*/ 37 w 106"/>
                    <a:gd name="T15" fmla="*/ 97 h 103"/>
                    <a:gd name="T16" fmla="*/ 4 w 106"/>
                    <a:gd name="T17" fmla="*/ 68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103">
                      <a:moveTo>
                        <a:pt x="4" y="68"/>
                      </a:moveTo>
                      <a:cubicBezTo>
                        <a:pt x="4" y="68"/>
                        <a:pt x="0" y="19"/>
                        <a:pt x="17" y="8"/>
                      </a:cubicBezTo>
                      <a:cubicBezTo>
                        <a:pt x="17" y="8"/>
                        <a:pt x="33" y="0"/>
                        <a:pt x="43" y="10"/>
                      </a:cubicBezTo>
                      <a:cubicBezTo>
                        <a:pt x="43" y="10"/>
                        <a:pt x="72" y="3"/>
                        <a:pt x="76" y="20"/>
                      </a:cubicBezTo>
                      <a:cubicBezTo>
                        <a:pt x="76" y="20"/>
                        <a:pt x="106" y="27"/>
                        <a:pt x="97" y="59"/>
                      </a:cubicBezTo>
                      <a:cubicBezTo>
                        <a:pt x="97" y="59"/>
                        <a:pt x="88" y="67"/>
                        <a:pt x="81" y="56"/>
                      </a:cubicBezTo>
                      <a:cubicBezTo>
                        <a:pt x="75" y="45"/>
                        <a:pt x="59" y="31"/>
                        <a:pt x="55" y="49"/>
                      </a:cubicBezTo>
                      <a:cubicBezTo>
                        <a:pt x="52" y="67"/>
                        <a:pt x="61" y="91"/>
                        <a:pt x="37" y="97"/>
                      </a:cubicBezTo>
                      <a:cubicBezTo>
                        <a:pt x="13" y="103"/>
                        <a:pt x="4" y="82"/>
                        <a:pt x="4" y="68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1" name="ïśļíḍe"/>
                <p:cNvSpPr>
                  <a:spLocks/>
                </p:cNvSpPr>
                <p:nvPr/>
              </p:nvSpPr>
              <p:spPr bwMode="auto">
                <a:xfrm>
                  <a:off x="6317576" y="2171776"/>
                  <a:ext cx="106981" cy="106981"/>
                </a:xfrm>
                <a:custGeom>
                  <a:avLst/>
                  <a:gdLst>
                    <a:gd name="T0" fmla="*/ 64 w 65"/>
                    <a:gd name="T1" fmla="*/ 35 h 65"/>
                    <a:gd name="T2" fmla="*/ 30 w 65"/>
                    <a:gd name="T3" fmla="*/ 64 h 65"/>
                    <a:gd name="T4" fmla="*/ 1 w 65"/>
                    <a:gd name="T5" fmla="*/ 30 h 65"/>
                    <a:gd name="T6" fmla="*/ 35 w 65"/>
                    <a:gd name="T7" fmla="*/ 1 h 65"/>
                    <a:gd name="T8" fmla="*/ 64 w 65"/>
                    <a:gd name="T9" fmla="*/ 3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65">
                      <a:moveTo>
                        <a:pt x="64" y="35"/>
                      </a:moveTo>
                      <a:cubicBezTo>
                        <a:pt x="62" y="52"/>
                        <a:pt x="47" y="65"/>
                        <a:pt x="30" y="64"/>
                      </a:cubicBezTo>
                      <a:cubicBezTo>
                        <a:pt x="13" y="62"/>
                        <a:pt x="0" y="47"/>
                        <a:pt x="1" y="30"/>
                      </a:cubicBezTo>
                      <a:cubicBezTo>
                        <a:pt x="2" y="13"/>
                        <a:pt x="17" y="0"/>
                        <a:pt x="35" y="1"/>
                      </a:cubicBezTo>
                      <a:cubicBezTo>
                        <a:pt x="52" y="2"/>
                        <a:pt x="65" y="17"/>
                        <a:pt x="64" y="35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2" name="íṡḻïḋe"/>
                <p:cNvSpPr>
                  <a:spLocks/>
                </p:cNvSpPr>
                <p:nvPr/>
              </p:nvSpPr>
              <p:spPr bwMode="auto">
                <a:xfrm>
                  <a:off x="6337721" y="2191922"/>
                  <a:ext cx="67384" cy="67384"/>
                </a:xfrm>
                <a:custGeom>
                  <a:avLst/>
                  <a:gdLst>
                    <a:gd name="T0" fmla="*/ 40 w 41"/>
                    <a:gd name="T1" fmla="*/ 22 h 41"/>
                    <a:gd name="T2" fmla="*/ 19 w 41"/>
                    <a:gd name="T3" fmla="*/ 40 h 41"/>
                    <a:gd name="T4" fmla="*/ 1 w 41"/>
                    <a:gd name="T5" fmla="*/ 19 h 41"/>
                    <a:gd name="T6" fmla="*/ 22 w 41"/>
                    <a:gd name="T7" fmla="*/ 1 h 41"/>
                    <a:gd name="T8" fmla="*/ 40 w 41"/>
                    <a:gd name="T9" fmla="*/ 22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40" y="22"/>
                      </a:moveTo>
                      <a:cubicBezTo>
                        <a:pt x="39" y="33"/>
                        <a:pt x="30" y="41"/>
                        <a:pt x="19" y="40"/>
                      </a:cubicBezTo>
                      <a:cubicBezTo>
                        <a:pt x="8" y="39"/>
                        <a:pt x="0" y="30"/>
                        <a:pt x="1" y="19"/>
                      </a:cubicBezTo>
                      <a:cubicBezTo>
                        <a:pt x="1" y="8"/>
                        <a:pt x="11" y="0"/>
                        <a:pt x="22" y="1"/>
                      </a:cubicBezTo>
                      <a:cubicBezTo>
                        <a:pt x="33" y="2"/>
                        <a:pt x="41" y="11"/>
                        <a:pt x="40" y="22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46" name="iṣ1íḋê"/>
              <p:cNvGrpSpPr/>
              <p:nvPr/>
            </p:nvGrpSpPr>
            <p:grpSpPr>
              <a:xfrm>
                <a:off x="7358312" y="2496370"/>
                <a:ext cx="985063" cy="735671"/>
                <a:chOff x="4389825" y="2066879"/>
                <a:chExt cx="985063" cy="735671"/>
              </a:xfrm>
            </p:grpSpPr>
            <p:sp>
              <p:nvSpPr>
                <p:cNvPr id="47" name="iŝḻiḑè"/>
                <p:cNvSpPr>
                  <a:spLocks/>
                </p:cNvSpPr>
                <p:nvPr/>
              </p:nvSpPr>
              <p:spPr bwMode="auto">
                <a:xfrm>
                  <a:off x="4942794" y="2147462"/>
                  <a:ext cx="182702" cy="167419"/>
                </a:xfrm>
                <a:custGeom>
                  <a:avLst/>
                  <a:gdLst>
                    <a:gd name="T0" fmla="*/ 104 w 111"/>
                    <a:gd name="T1" fmla="*/ 57 h 102"/>
                    <a:gd name="T2" fmla="*/ 39 w 111"/>
                    <a:gd name="T3" fmla="*/ 6 h 102"/>
                    <a:gd name="T4" fmla="*/ 18 w 111"/>
                    <a:gd name="T5" fmla="*/ 8 h 102"/>
                    <a:gd name="T6" fmla="*/ 6 w 111"/>
                    <a:gd name="T7" fmla="*/ 23 h 102"/>
                    <a:gd name="T8" fmla="*/ 8 w 111"/>
                    <a:gd name="T9" fmla="*/ 45 h 102"/>
                    <a:gd name="T10" fmla="*/ 9 w 111"/>
                    <a:gd name="T11" fmla="*/ 46 h 102"/>
                    <a:gd name="T12" fmla="*/ 12 w 111"/>
                    <a:gd name="T13" fmla="*/ 38 h 102"/>
                    <a:gd name="T14" fmla="*/ 23 w 111"/>
                    <a:gd name="T15" fmla="*/ 24 h 102"/>
                    <a:gd name="T16" fmla="*/ 40 w 111"/>
                    <a:gd name="T17" fmla="*/ 21 h 102"/>
                    <a:gd name="T18" fmla="*/ 89 w 111"/>
                    <a:gd name="T19" fmla="*/ 59 h 102"/>
                    <a:gd name="T20" fmla="*/ 89 w 111"/>
                    <a:gd name="T21" fmla="*/ 77 h 102"/>
                    <a:gd name="T22" fmla="*/ 79 w 111"/>
                    <a:gd name="T23" fmla="*/ 91 h 102"/>
                    <a:gd name="T24" fmla="*/ 72 w 111"/>
                    <a:gd name="T25" fmla="*/ 96 h 102"/>
                    <a:gd name="T26" fmla="*/ 72 w 111"/>
                    <a:gd name="T27" fmla="*/ 96 h 102"/>
                    <a:gd name="T28" fmla="*/ 94 w 111"/>
                    <a:gd name="T29" fmla="*/ 94 h 102"/>
                    <a:gd name="T30" fmla="*/ 106 w 111"/>
                    <a:gd name="T31" fmla="*/ 79 h 102"/>
                    <a:gd name="T32" fmla="*/ 104 w 111"/>
                    <a:gd name="T33" fmla="*/ 57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" h="102">
                      <a:moveTo>
                        <a:pt x="104" y="57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3" y="0"/>
                        <a:pt x="23" y="2"/>
                        <a:pt x="18" y="8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0" y="30"/>
                        <a:pt x="1" y="40"/>
                        <a:pt x="8" y="45"/>
                      </a:cubicBezTo>
                      <a:cubicBezTo>
                        <a:pt x="9" y="46"/>
                        <a:pt x="9" y="46"/>
                        <a:pt x="9" y="46"/>
                      </a:cubicBezTo>
                      <a:cubicBezTo>
                        <a:pt x="9" y="43"/>
                        <a:pt x="10" y="40"/>
                        <a:pt x="12" y="38"/>
                      </a:cubicBezTo>
                      <a:cubicBezTo>
                        <a:pt x="23" y="24"/>
                        <a:pt x="23" y="24"/>
                        <a:pt x="23" y="24"/>
                      </a:cubicBezTo>
                      <a:cubicBezTo>
                        <a:pt x="27" y="18"/>
                        <a:pt x="35" y="17"/>
                        <a:pt x="40" y="21"/>
                      </a:cubicBezTo>
                      <a:cubicBezTo>
                        <a:pt x="89" y="59"/>
                        <a:pt x="89" y="59"/>
                        <a:pt x="89" y="59"/>
                      </a:cubicBezTo>
                      <a:cubicBezTo>
                        <a:pt x="94" y="63"/>
                        <a:pt x="94" y="72"/>
                        <a:pt x="89" y="77"/>
                      </a:cubicBezTo>
                      <a:cubicBezTo>
                        <a:pt x="79" y="91"/>
                        <a:pt x="79" y="91"/>
                        <a:pt x="79" y="91"/>
                      </a:cubicBezTo>
                      <a:cubicBezTo>
                        <a:pt x="77" y="93"/>
                        <a:pt x="74" y="95"/>
                        <a:pt x="72" y="96"/>
                      </a:cubicBezTo>
                      <a:cubicBezTo>
                        <a:pt x="72" y="96"/>
                        <a:pt x="72" y="96"/>
                        <a:pt x="72" y="96"/>
                      </a:cubicBezTo>
                      <a:cubicBezTo>
                        <a:pt x="79" y="102"/>
                        <a:pt x="89" y="101"/>
                        <a:pt x="94" y="94"/>
                      </a:cubicBezTo>
                      <a:cubicBezTo>
                        <a:pt x="106" y="79"/>
                        <a:pt x="106" y="79"/>
                        <a:pt x="106" y="79"/>
                      </a:cubicBezTo>
                      <a:cubicBezTo>
                        <a:pt x="111" y="72"/>
                        <a:pt x="110" y="62"/>
                        <a:pt x="104" y="57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48" name="íšlîḍé"/>
                <p:cNvSpPr>
                  <a:spLocks/>
                </p:cNvSpPr>
                <p:nvPr/>
              </p:nvSpPr>
              <p:spPr bwMode="auto">
                <a:xfrm>
                  <a:off x="4931679" y="2139126"/>
                  <a:ext cx="182007" cy="166030"/>
                </a:xfrm>
                <a:custGeom>
                  <a:avLst/>
                  <a:gdLst>
                    <a:gd name="T0" fmla="*/ 103 w 111"/>
                    <a:gd name="T1" fmla="*/ 56 h 101"/>
                    <a:gd name="T2" fmla="*/ 39 w 111"/>
                    <a:gd name="T3" fmla="*/ 5 h 101"/>
                    <a:gd name="T4" fmla="*/ 17 w 111"/>
                    <a:gd name="T5" fmla="*/ 7 h 101"/>
                    <a:gd name="T6" fmla="*/ 5 w 111"/>
                    <a:gd name="T7" fmla="*/ 23 h 101"/>
                    <a:gd name="T8" fmla="*/ 8 w 111"/>
                    <a:gd name="T9" fmla="*/ 44 h 101"/>
                    <a:gd name="T10" fmla="*/ 8 w 111"/>
                    <a:gd name="T11" fmla="*/ 45 h 101"/>
                    <a:gd name="T12" fmla="*/ 12 w 111"/>
                    <a:gd name="T13" fmla="*/ 37 h 101"/>
                    <a:gd name="T14" fmla="*/ 22 w 111"/>
                    <a:gd name="T15" fmla="*/ 24 h 101"/>
                    <a:gd name="T16" fmla="*/ 40 w 111"/>
                    <a:gd name="T17" fmla="*/ 20 h 101"/>
                    <a:gd name="T18" fmla="*/ 88 w 111"/>
                    <a:gd name="T19" fmla="*/ 59 h 101"/>
                    <a:gd name="T20" fmla="*/ 89 w 111"/>
                    <a:gd name="T21" fmla="*/ 77 h 101"/>
                    <a:gd name="T22" fmla="*/ 78 w 111"/>
                    <a:gd name="T23" fmla="*/ 90 h 101"/>
                    <a:gd name="T24" fmla="*/ 71 w 111"/>
                    <a:gd name="T25" fmla="*/ 95 h 101"/>
                    <a:gd name="T26" fmla="*/ 72 w 111"/>
                    <a:gd name="T27" fmla="*/ 96 h 101"/>
                    <a:gd name="T28" fmla="*/ 94 w 111"/>
                    <a:gd name="T29" fmla="*/ 93 h 101"/>
                    <a:gd name="T30" fmla="*/ 106 w 111"/>
                    <a:gd name="T31" fmla="*/ 78 h 101"/>
                    <a:gd name="T32" fmla="*/ 103 w 111"/>
                    <a:gd name="T33" fmla="*/ 56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" h="101">
                      <a:moveTo>
                        <a:pt x="103" y="56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32" y="0"/>
                        <a:pt x="23" y="1"/>
                        <a:pt x="17" y="7"/>
                      </a:cubicBezTo>
                      <a:cubicBezTo>
                        <a:pt x="5" y="23"/>
                        <a:pt x="5" y="23"/>
                        <a:pt x="5" y="23"/>
                      </a:cubicBezTo>
                      <a:cubicBezTo>
                        <a:pt x="0" y="29"/>
                        <a:pt x="1" y="39"/>
                        <a:pt x="8" y="44"/>
                      </a:cubicBezTo>
                      <a:cubicBezTo>
                        <a:pt x="8" y="45"/>
                        <a:pt x="8" y="45"/>
                        <a:pt x="8" y="45"/>
                      </a:cubicBezTo>
                      <a:cubicBezTo>
                        <a:pt x="9" y="42"/>
                        <a:pt x="10" y="39"/>
                        <a:pt x="12" y="37"/>
                      </a:cubicBezTo>
                      <a:cubicBezTo>
                        <a:pt x="22" y="24"/>
                        <a:pt x="22" y="24"/>
                        <a:pt x="22" y="24"/>
                      </a:cubicBezTo>
                      <a:cubicBezTo>
                        <a:pt x="27" y="18"/>
                        <a:pt x="35" y="16"/>
                        <a:pt x="40" y="20"/>
                      </a:cubicBezTo>
                      <a:cubicBezTo>
                        <a:pt x="88" y="59"/>
                        <a:pt x="88" y="59"/>
                        <a:pt x="88" y="59"/>
                      </a:cubicBezTo>
                      <a:cubicBezTo>
                        <a:pt x="93" y="63"/>
                        <a:pt x="94" y="71"/>
                        <a:pt x="89" y="77"/>
                      </a:cubicBezTo>
                      <a:cubicBezTo>
                        <a:pt x="78" y="90"/>
                        <a:pt x="78" y="90"/>
                        <a:pt x="78" y="90"/>
                      </a:cubicBezTo>
                      <a:cubicBezTo>
                        <a:pt x="76" y="93"/>
                        <a:pt x="74" y="94"/>
                        <a:pt x="71" y="95"/>
                      </a:cubicBezTo>
                      <a:cubicBezTo>
                        <a:pt x="72" y="96"/>
                        <a:pt x="72" y="96"/>
                        <a:pt x="72" y="96"/>
                      </a:cubicBezTo>
                      <a:cubicBezTo>
                        <a:pt x="79" y="101"/>
                        <a:pt x="88" y="100"/>
                        <a:pt x="94" y="93"/>
                      </a:cubicBezTo>
                      <a:cubicBezTo>
                        <a:pt x="106" y="78"/>
                        <a:pt x="106" y="78"/>
                        <a:pt x="106" y="78"/>
                      </a:cubicBezTo>
                      <a:cubicBezTo>
                        <a:pt x="111" y="71"/>
                        <a:pt x="110" y="61"/>
                        <a:pt x="103" y="56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49" name="ïṥļiḍê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724556" cy="700937"/>
                </a:xfrm>
                <a:custGeom>
                  <a:avLst/>
                  <a:gdLst>
                    <a:gd name="T0" fmla="*/ 286 w 441"/>
                    <a:gd name="T1" fmla="*/ 419 h 427"/>
                    <a:gd name="T2" fmla="*/ 264 w 441"/>
                    <a:gd name="T3" fmla="*/ 422 h 427"/>
                    <a:gd name="T4" fmla="*/ 8 w 441"/>
                    <a:gd name="T5" fmla="*/ 219 h 427"/>
                    <a:gd name="T6" fmla="*/ 6 w 441"/>
                    <a:gd name="T7" fmla="*/ 197 h 427"/>
                    <a:gd name="T8" fmla="*/ 156 w 441"/>
                    <a:gd name="T9" fmla="*/ 8 h 427"/>
                    <a:gd name="T10" fmla="*/ 178 w 441"/>
                    <a:gd name="T11" fmla="*/ 5 h 427"/>
                    <a:gd name="T12" fmla="*/ 434 w 441"/>
                    <a:gd name="T13" fmla="*/ 208 h 427"/>
                    <a:gd name="T14" fmla="*/ 436 w 441"/>
                    <a:gd name="T15" fmla="*/ 230 h 427"/>
                    <a:gd name="T16" fmla="*/ 286 w 441"/>
                    <a:gd name="T17" fmla="*/ 419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1" h="427">
                      <a:moveTo>
                        <a:pt x="286" y="419"/>
                      </a:moveTo>
                      <a:cubicBezTo>
                        <a:pt x="280" y="426"/>
                        <a:pt x="270" y="427"/>
                        <a:pt x="264" y="422"/>
                      </a:cubicBezTo>
                      <a:cubicBezTo>
                        <a:pt x="8" y="219"/>
                        <a:pt x="8" y="219"/>
                        <a:pt x="8" y="219"/>
                      </a:cubicBezTo>
                      <a:cubicBezTo>
                        <a:pt x="2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8" y="5"/>
                      </a:cubicBezTo>
                      <a:cubicBezTo>
                        <a:pt x="434" y="208"/>
                        <a:pt x="434" y="208"/>
                        <a:pt x="434" y="208"/>
                      </a:cubicBezTo>
                      <a:cubicBezTo>
                        <a:pt x="440" y="214"/>
                        <a:pt x="441" y="223"/>
                        <a:pt x="436" y="230"/>
                      </a:cubicBezTo>
                      <a:lnTo>
                        <a:pt x="286" y="419"/>
                      </a:ln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0" name="ïsḷîḑê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694685" cy="676623"/>
                </a:xfrm>
                <a:custGeom>
                  <a:avLst/>
                  <a:gdLst>
                    <a:gd name="T0" fmla="*/ 267 w 423"/>
                    <a:gd name="T1" fmla="*/ 404 h 412"/>
                    <a:gd name="T2" fmla="*/ 246 w 423"/>
                    <a:gd name="T3" fmla="*/ 407 h 412"/>
                    <a:gd name="T4" fmla="*/ 8 w 423"/>
                    <a:gd name="T5" fmla="*/ 218 h 412"/>
                    <a:gd name="T6" fmla="*/ 6 w 423"/>
                    <a:gd name="T7" fmla="*/ 197 h 412"/>
                    <a:gd name="T8" fmla="*/ 156 w 423"/>
                    <a:gd name="T9" fmla="*/ 8 h 412"/>
                    <a:gd name="T10" fmla="*/ 177 w 423"/>
                    <a:gd name="T11" fmla="*/ 5 h 412"/>
                    <a:gd name="T12" fmla="*/ 415 w 423"/>
                    <a:gd name="T13" fmla="*/ 194 h 412"/>
                    <a:gd name="T14" fmla="*/ 417 w 423"/>
                    <a:gd name="T15" fmla="*/ 215 h 412"/>
                    <a:gd name="T16" fmla="*/ 267 w 423"/>
                    <a:gd name="T17" fmla="*/ 404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3" h="412">
                      <a:moveTo>
                        <a:pt x="267" y="404"/>
                      </a:moveTo>
                      <a:cubicBezTo>
                        <a:pt x="261" y="411"/>
                        <a:pt x="252" y="412"/>
                        <a:pt x="246" y="407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5" y="194"/>
                        <a:pt x="415" y="194"/>
                        <a:pt x="415" y="194"/>
                      </a:cubicBezTo>
                      <a:cubicBezTo>
                        <a:pt x="422" y="199"/>
                        <a:pt x="423" y="209"/>
                        <a:pt x="417" y="215"/>
                      </a:cubicBezTo>
                      <a:lnTo>
                        <a:pt x="267" y="404"/>
                      </a:ln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1" name="îSḻíḋè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694685" cy="676623"/>
                </a:xfrm>
                <a:custGeom>
                  <a:avLst/>
                  <a:gdLst>
                    <a:gd name="T0" fmla="*/ 267 w 423"/>
                    <a:gd name="T1" fmla="*/ 404 h 412"/>
                    <a:gd name="T2" fmla="*/ 246 w 423"/>
                    <a:gd name="T3" fmla="*/ 407 h 412"/>
                    <a:gd name="T4" fmla="*/ 8 w 423"/>
                    <a:gd name="T5" fmla="*/ 218 h 412"/>
                    <a:gd name="T6" fmla="*/ 6 w 423"/>
                    <a:gd name="T7" fmla="*/ 197 h 412"/>
                    <a:gd name="T8" fmla="*/ 156 w 423"/>
                    <a:gd name="T9" fmla="*/ 8 h 412"/>
                    <a:gd name="T10" fmla="*/ 177 w 423"/>
                    <a:gd name="T11" fmla="*/ 5 h 412"/>
                    <a:gd name="T12" fmla="*/ 415 w 423"/>
                    <a:gd name="T13" fmla="*/ 194 h 412"/>
                    <a:gd name="T14" fmla="*/ 417 w 423"/>
                    <a:gd name="T15" fmla="*/ 215 h 412"/>
                    <a:gd name="T16" fmla="*/ 267 w 423"/>
                    <a:gd name="T17" fmla="*/ 404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3" h="412">
                      <a:moveTo>
                        <a:pt x="267" y="404"/>
                      </a:moveTo>
                      <a:cubicBezTo>
                        <a:pt x="261" y="411"/>
                        <a:pt x="252" y="412"/>
                        <a:pt x="246" y="407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5" y="194"/>
                        <a:pt x="415" y="194"/>
                        <a:pt x="415" y="194"/>
                      </a:cubicBezTo>
                      <a:cubicBezTo>
                        <a:pt x="422" y="199"/>
                        <a:pt x="423" y="209"/>
                        <a:pt x="417" y="215"/>
                      </a:cubicBezTo>
                      <a:lnTo>
                        <a:pt x="267" y="404"/>
                      </a:lnTo>
                      <a:close/>
                    </a:path>
                  </a:pathLst>
                </a:custGeom>
                <a:noFill/>
                <a:ln w="14288" cap="flat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2" name="iš1íḓé"/>
                <p:cNvSpPr>
                  <a:spLocks/>
                </p:cNvSpPr>
                <p:nvPr/>
              </p:nvSpPr>
              <p:spPr bwMode="auto">
                <a:xfrm>
                  <a:off x="4521120" y="2066879"/>
                  <a:ext cx="698158" cy="681486"/>
                </a:xfrm>
                <a:custGeom>
                  <a:avLst/>
                  <a:gdLst>
                    <a:gd name="T0" fmla="*/ 269 w 425"/>
                    <a:gd name="T1" fmla="*/ 406 h 415"/>
                    <a:gd name="T2" fmla="*/ 248 w 425"/>
                    <a:gd name="T3" fmla="*/ 409 h 415"/>
                    <a:gd name="T4" fmla="*/ 8 w 425"/>
                    <a:gd name="T5" fmla="*/ 218 h 415"/>
                    <a:gd name="T6" fmla="*/ 6 w 425"/>
                    <a:gd name="T7" fmla="*/ 197 h 415"/>
                    <a:gd name="T8" fmla="*/ 156 w 425"/>
                    <a:gd name="T9" fmla="*/ 8 h 415"/>
                    <a:gd name="T10" fmla="*/ 177 w 425"/>
                    <a:gd name="T11" fmla="*/ 5 h 415"/>
                    <a:gd name="T12" fmla="*/ 418 w 425"/>
                    <a:gd name="T13" fmla="*/ 196 h 415"/>
                    <a:gd name="T14" fmla="*/ 419 w 425"/>
                    <a:gd name="T15" fmla="*/ 217 h 415"/>
                    <a:gd name="T16" fmla="*/ 269 w 425"/>
                    <a:gd name="T17" fmla="*/ 406 h 4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5" h="415">
                      <a:moveTo>
                        <a:pt x="269" y="406"/>
                      </a:moveTo>
                      <a:cubicBezTo>
                        <a:pt x="264" y="413"/>
                        <a:pt x="254" y="415"/>
                        <a:pt x="248" y="409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8" y="196"/>
                        <a:pt x="418" y="196"/>
                        <a:pt x="418" y="196"/>
                      </a:cubicBezTo>
                      <a:cubicBezTo>
                        <a:pt x="424" y="201"/>
                        <a:pt x="425" y="211"/>
                        <a:pt x="419" y="217"/>
                      </a:cubicBezTo>
                      <a:lnTo>
                        <a:pt x="269" y="406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3" name="ïṥḻiḓé"/>
                <p:cNvSpPr>
                  <a:spLocks/>
                </p:cNvSpPr>
                <p:nvPr/>
              </p:nvSpPr>
              <p:spPr bwMode="auto">
                <a:xfrm>
                  <a:off x="4553770" y="2099529"/>
                  <a:ext cx="617575" cy="602986"/>
                </a:xfrm>
                <a:custGeom>
                  <a:avLst/>
                  <a:gdLst>
                    <a:gd name="T0" fmla="*/ 237 w 376"/>
                    <a:gd name="T1" fmla="*/ 360 h 367"/>
                    <a:gd name="T2" fmla="*/ 218 w 376"/>
                    <a:gd name="T3" fmla="*/ 363 h 367"/>
                    <a:gd name="T4" fmla="*/ 6 w 376"/>
                    <a:gd name="T5" fmla="*/ 194 h 367"/>
                    <a:gd name="T6" fmla="*/ 5 w 376"/>
                    <a:gd name="T7" fmla="*/ 175 h 367"/>
                    <a:gd name="T8" fmla="*/ 139 w 376"/>
                    <a:gd name="T9" fmla="*/ 7 h 367"/>
                    <a:gd name="T10" fmla="*/ 158 w 376"/>
                    <a:gd name="T11" fmla="*/ 4 h 367"/>
                    <a:gd name="T12" fmla="*/ 369 w 376"/>
                    <a:gd name="T13" fmla="*/ 172 h 367"/>
                    <a:gd name="T14" fmla="*/ 371 w 376"/>
                    <a:gd name="T15" fmla="*/ 191 h 367"/>
                    <a:gd name="T16" fmla="*/ 237 w 376"/>
                    <a:gd name="T17" fmla="*/ 360 h 3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6" h="367">
                      <a:moveTo>
                        <a:pt x="237" y="360"/>
                      </a:moveTo>
                      <a:cubicBezTo>
                        <a:pt x="232" y="366"/>
                        <a:pt x="223" y="367"/>
                        <a:pt x="218" y="363"/>
                      </a:cubicBezTo>
                      <a:cubicBezTo>
                        <a:pt x="6" y="194"/>
                        <a:pt x="6" y="194"/>
                        <a:pt x="6" y="194"/>
                      </a:cubicBezTo>
                      <a:cubicBezTo>
                        <a:pt x="1" y="190"/>
                        <a:pt x="0" y="181"/>
                        <a:pt x="5" y="175"/>
                      </a:cubicBezTo>
                      <a:cubicBezTo>
                        <a:pt x="139" y="7"/>
                        <a:pt x="139" y="7"/>
                        <a:pt x="139" y="7"/>
                      </a:cubicBezTo>
                      <a:cubicBezTo>
                        <a:pt x="144" y="1"/>
                        <a:pt x="152" y="0"/>
                        <a:pt x="158" y="4"/>
                      </a:cubicBezTo>
                      <a:cubicBezTo>
                        <a:pt x="369" y="172"/>
                        <a:pt x="369" y="172"/>
                        <a:pt x="369" y="172"/>
                      </a:cubicBezTo>
                      <a:cubicBezTo>
                        <a:pt x="375" y="177"/>
                        <a:pt x="376" y="185"/>
                        <a:pt x="371" y="191"/>
                      </a:cubicBezTo>
                      <a:lnTo>
                        <a:pt x="237" y="36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4" name="íṡḷïḓê"/>
                <p:cNvSpPr>
                  <a:spLocks/>
                </p:cNvSpPr>
                <p:nvPr/>
              </p:nvSpPr>
              <p:spPr bwMode="auto">
                <a:xfrm>
                  <a:off x="5296389" y="2401717"/>
                  <a:ext cx="42376" cy="72247"/>
                </a:xfrm>
                <a:custGeom>
                  <a:avLst/>
                  <a:gdLst>
                    <a:gd name="T0" fmla="*/ 6 w 26"/>
                    <a:gd name="T1" fmla="*/ 16 h 44"/>
                    <a:gd name="T2" fmla="*/ 11 w 26"/>
                    <a:gd name="T3" fmla="*/ 34 h 44"/>
                    <a:gd name="T4" fmla="*/ 26 w 26"/>
                    <a:gd name="T5" fmla="*/ 34 h 44"/>
                    <a:gd name="T6" fmla="*/ 18 w 26"/>
                    <a:gd name="T7" fmla="*/ 8 h 44"/>
                    <a:gd name="T8" fmla="*/ 6 w 26"/>
                    <a:gd name="T9" fmla="*/ 16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44">
                      <a:moveTo>
                        <a:pt x="6" y="16"/>
                      </a:moveTo>
                      <a:cubicBezTo>
                        <a:pt x="9" y="21"/>
                        <a:pt x="10" y="27"/>
                        <a:pt x="11" y="34"/>
                      </a:cubicBezTo>
                      <a:cubicBezTo>
                        <a:pt x="11" y="44"/>
                        <a:pt x="26" y="44"/>
                        <a:pt x="26" y="34"/>
                      </a:cubicBezTo>
                      <a:cubicBezTo>
                        <a:pt x="25" y="25"/>
                        <a:pt x="23" y="16"/>
                        <a:pt x="18" y="8"/>
                      </a:cubicBezTo>
                      <a:cubicBezTo>
                        <a:pt x="13" y="0"/>
                        <a:pt x="0" y="7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5" name="îṡ1iďe"/>
                <p:cNvSpPr>
                  <a:spLocks/>
                </p:cNvSpPr>
                <p:nvPr/>
              </p:nvSpPr>
              <p:spPr bwMode="auto">
                <a:xfrm>
                  <a:off x="5342238" y="2403801"/>
                  <a:ext cx="32650" cy="60438"/>
                </a:xfrm>
                <a:custGeom>
                  <a:avLst/>
                  <a:gdLst>
                    <a:gd name="T0" fmla="*/ 3 w 20"/>
                    <a:gd name="T1" fmla="*/ 13 h 37"/>
                    <a:gd name="T2" fmla="*/ 5 w 20"/>
                    <a:gd name="T3" fmla="*/ 27 h 37"/>
                    <a:gd name="T4" fmla="*/ 20 w 20"/>
                    <a:gd name="T5" fmla="*/ 27 h 37"/>
                    <a:gd name="T6" fmla="*/ 17 w 20"/>
                    <a:gd name="T7" fmla="*/ 9 h 37"/>
                    <a:gd name="T8" fmla="*/ 3 w 20"/>
                    <a:gd name="T9" fmla="*/ 13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37">
                      <a:moveTo>
                        <a:pt x="3" y="13"/>
                      </a:moveTo>
                      <a:cubicBezTo>
                        <a:pt x="4" y="17"/>
                        <a:pt x="4" y="22"/>
                        <a:pt x="5" y="27"/>
                      </a:cubicBezTo>
                      <a:cubicBezTo>
                        <a:pt x="5" y="37"/>
                        <a:pt x="20" y="37"/>
                        <a:pt x="20" y="27"/>
                      </a:cubicBezTo>
                      <a:cubicBezTo>
                        <a:pt x="19" y="21"/>
                        <a:pt x="19" y="15"/>
                        <a:pt x="17" y="9"/>
                      </a:cubicBezTo>
                      <a:cubicBezTo>
                        <a:pt x="14" y="0"/>
                        <a:pt x="0" y="4"/>
                        <a:pt x="3" y="1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6" name="íŝ1ïḑè"/>
                <p:cNvSpPr>
                  <a:spLocks/>
                </p:cNvSpPr>
                <p:nvPr/>
              </p:nvSpPr>
              <p:spPr bwMode="auto">
                <a:xfrm>
                  <a:off x="4430811" y="2354479"/>
                  <a:ext cx="42376" cy="100035"/>
                </a:xfrm>
                <a:custGeom>
                  <a:avLst/>
                  <a:gdLst>
                    <a:gd name="T0" fmla="*/ 7 w 26"/>
                    <a:gd name="T1" fmla="*/ 9 h 61"/>
                    <a:gd name="T2" fmla="*/ 9 w 26"/>
                    <a:gd name="T3" fmla="*/ 53 h 61"/>
                    <a:gd name="T4" fmla="*/ 21 w 26"/>
                    <a:gd name="T5" fmla="*/ 45 h 61"/>
                    <a:gd name="T6" fmla="*/ 19 w 26"/>
                    <a:gd name="T7" fmla="*/ 17 h 61"/>
                    <a:gd name="T8" fmla="*/ 7 w 26"/>
                    <a:gd name="T9" fmla="*/ 9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61">
                      <a:moveTo>
                        <a:pt x="7" y="9"/>
                      </a:moveTo>
                      <a:cubicBezTo>
                        <a:pt x="0" y="24"/>
                        <a:pt x="2" y="38"/>
                        <a:pt x="9" y="53"/>
                      </a:cubicBezTo>
                      <a:cubicBezTo>
                        <a:pt x="13" y="61"/>
                        <a:pt x="26" y="54"/>
                        <a:pt x="21" y="45"/>
                      </a:cubicBezTo>
                      <a:cubicBezTo>
                        <a:pt x="17" y="36"/>
                        <a:pt x="15" y="26"/>
                        <a:pt x="19" y="17"/>
                      </a:cubicBezTo>
                      <a:cubicBezTo>
                        <a:pt x="23" y="8"/>
                        <a:pt x="11" y="0"/>
                        <a:pt x="7" y="9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7" name="íSļïḋé"/>
                <p:cNvSpPr>
                  <a:spLocks/>
                </p:cNvSpPr>
                <p:nvPr/>
              </p:nvSpPr>
              <p:spPr bwMode="auto">
                <a:xfrm>
                  <a:off x="4389825" y="2365594"/>
                  <a:ext cx="31261" cy="80583"/>
                </a:xfrm>
                <a:custGeom>
                  <a:avLst/>
                  <a:gdLst>
                    <a:gd name="T0" fmla="*/ 1 w 19"/>
                    <a:gd name="T1" fmla="*/ 10 h 49"/>
                    <a:gd name="T2" fmla="*/ 3 w 19"/>
                    <a:gd name="T3" fmla="*/ 40 h 49"/>
                    <a:gd name="T4" fmla="*/ 17 w 19"/>
                    <a:gd name="T5" fmla="*/ 36 h 49"/>
                    <a:gd name="T6" fmla="*/ 16 w 19"/>
                    <a:gd name="T7" fmla="*/ 10 h 49"/>
                    <a:gd name="T8" fmla="*/ 1 w 19"/>
                    <a:gd name="T9" fmla="*/ 1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49">
                      <a:moveTo>
                        <a:pt x="1" y="10"/>
                      </a:moveTo>
                      <a:cubicBezTo>
                        <a:pt x="1" y="20"/>
                        <a:pt x="1" y="30"/>
                        <a:pt x="3" y="40"/>
                      </a:cubicBezTo>
                      <a:cubicBezTo>
                        <a:pt x="5" y="49"/>
                        <a:pt x="19" y="45"/>
                        <a:pt x="17" y="36"/>
                      </a:cubicBezTo>
                      <a:cubicBezTo>
                        <a:pt x="16" y="27"/>
                        <a:pt x="16" y="19"/>
                        <a:pt x="16" y="10"/>
                      </a:cubicBezTo>
                      <a:cubicBezTo>
                        <a:pt x="15" y="0"/>
                        <a:pt x="0" y="0"/>
                        <a:pt x="1" y="10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</p:grpSp>
      </p:grpSp>
      <p:sp>
        <p:nvSpPr>
          <p:cNvPr id="123" name="文本框 173">
            <a:extLst>
              <a:ext uri="{FF2B5EF4-FFF2-40B4-BE49-F238E27FC236}">
                <a16:creationId xmlns:a16="http://schemas.microsoft.com/office/drawing/2014/main" id="{9A64F226-3234-4E29-8655-79FCF8F9CDF6}"/>
              </a:ext>
            </a:extLst>
          </p:cNvPr>
          <p:cNvSpPr txBox="1"/>
          <p:nvPr/>
        </p:nvSpPr>
        <p:spPr>
          <a:xfrm>
            <a:off x="983128" y="261144"/>
            <a:ext cx="1890210" cy="276999"/>
          </a:xfrm>
          <a:prstGeom prst="rect">
            <a:avLst/>
          </a:prstGeom>
          <a:noFill/>
        </p:spPr>
        <p:txBody>
          <a:bodyPr wrap="none">
            <a:normAutofit fontScale="85000" lnSpcReduction="20000"/>
          </a:bodyPr>
          <a:lstStyle/>
          <a:p>
            <a:r>
              <a:rPr lang="zh-CN" altLang="en-US" b="1" dirty="0">
                <a:solidFill>
                  <a:srgbClr val="E1193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年度工作概述</a:t>
            </a:r>
          </a:p>
        </p:txBody>
      </p:sp>
    </p:spTree>
    <p:extLst>
      <p:ext uri="{BB962C8B-B14F-4D97-AF65-F5344CB8AC3E}">
        <p14:creationId xmlns:p14="http://schemas.microsoft.com/office/powerpoint/2010/main" val="374821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矩形 15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D6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154" name="组合 153"/>
          <p:cNvGrpSpPr/>
          <p:nvPr/>
        </p:nvGrpSpPr>
        <p:grpSpPr>
          <a:xfrm>
            <a:off x="62629" y="2831377"/>
            <a:ext cx="13943051" cy="1963742"/>
            <a:chOff x="-2556792" y="-2711472"/>
            <a:chExt cx="13943051" cy="1963742"/>
          </a:xfrm>
        </p:grpSpPr>
        <p:sp>
          <p:nvSpPr>
            <p:cNvPr id="155" name="Freeform 9"/>
            <p:cNvSpPr>
              <a:spLocks/>
            </p:cNvSpPr>
            <p:nvPr/>
          </p:nvSpPr>
          <p:spPr bwMode="auto">
            <a:xfrm>
              <a:off x="4417134" y="-2711468"/>
              <a:ext cx="6969125" cy="1963738"/>
            </a:xfrm>
            <a:custGeom>
              <a:avLst/>
              <a:gdLst>
                <a:gd name="T0" fmla="*/ 1576 w 1644"/>
                <a:gd name="T1" fmla="*/ 461 h 461"/>
                <a:gd name="T2" fmla="*/ 1621 w 1644"/>
                <a:gd name="T3" fmla="*/ 381 h 461"/>
                <a:gd name="T4" fmla="*/ 1567 w 1644"/>
                <a:gd name="T5" fmla="*/ 173 h 461"/>
                <a:gd name="T6" fmla="*/ 1364 w 1644"/>
                <a:gd name="T7" fmla="*/ 178 h 461"/>
                <a:gd name="T8" fmla="*/ 1306 w 1644"/>
                <a:gd name="T9" fmla="*/ 152 h 461"/>
                <a:gd name="T10" fmla="*/ 1249 w 1644"/>
                <a:gd name="T11" fmla="*/ 116 h 461"/>
                <a:gd name="T12" fmla="*/ 1209 w 1644"/>
                <a:gd name="T13" fmla="*/ 49 h 461"/>
                <a:gd name="T14" fmla="*/ 1132 w 1644"/>
                <a:gd name="T15" fmla="*/ 62 h 461"/>
                <a:gd name="T16" fmla="*/ 1064 w 1644"/>
                <a:gd name="T17" fmla="*/ 43 h 461"/>
                <a:gd name="T18" fmla="*/ 999 w 1644"/>
                <a:gd name="T19" fmla="*/ 79 h 461"/>
                <a:gd name="T20" fmla="*/ 896 w 1644"/>
                <a:gd name="T21" fmla="*/ 70 h 461"/>
                <a:gd name="T22" fmla="*/ 844 w 1644"/>
                <a:gd name="T23" fmla="*/ 157 h 461"/>
                <a:gd name="T24" fmla="*/ 790 w 1644"/>
                <a:gd name="T25" fmla="*/ 147 h 461"/>
                <a:gd name="T26" fmla="*/ 755 w 1644"/>
                <a:gd name="T27" fmla="*/ 186 h 461"/>
                <a:gd name="T28" fmla="*/ 725 w 1644"/>
                <a:gd name="T29" fmla="*/ 141 h 461"/>
                <a:gd name="T30" fmla="*/ 673 w 1644"/>
                <a:gd name="T31" fmla="*/ 134 h 461"/>
                <a:gd name="T32" fmla="*/ 621 w 1644"/>
                <a:gd name="T33" fmla="*/ 47 h 461"/>
                <a:gd name="T34" fmla="*/ 532 w 1644"/>
                <a:gd name="T35" fmla="*/ 2 h 461"/>
                <a:gd name="T36" fmla="*/ 444 w 1644"/>
                <a:gd name="T37" fmla="*/ 48 h 461"/>
                <a:gd name="T38" fmla="*/ 375 w 1644"/>
                <a:gd name="T39" fmla="*/ 71 h 461"/>
                <a:gd name="T40" fmla="*/ 284 w 1644"/>
                <a:gd name="T41" fmla="*/ 57 h 461"/>
                <a:gd name="T42" fmla="*/ 222 w 1644"/>
                <a:gd name="T43" fmla="*/ 133 h 461"/>
                <a:gd name="T44" fmla="*/ 139 w 1644"/>
                <a:gd name="T45" fmla="*/ 148 h 461"/>
                <a:gd name="T46" fmla="*/ 87 w 1644"/>
                <a:gd name="T47" fmla="*/ 164 h 461"/>
                <a:gd name="T48" fmla="*/ 0 w 1644"/>
                <a:gd name="T49" fmla="*/ 121 h 461"/>
                <a:gd name="T50" fmla="*/ 0 w 1644"/>
                <a:gd name="T51" fmla="*/ 432 h 461"/>
                <a:gd name="T52" fmla="*/ 37 w 1644"/>
                <a:gd name="T53" fmla="*/ 461 h 461"/>
                <a:gd name="T54" fmla="*/ 1576 w 1644"/>
                <a:gd name="T55" fmla="*/ 461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44" h="461">
                  <a:moveTo>
                    <a:pt x="1576" y="461"/>
                  </a:moveTo>
                  <a:cubicBezTo>
                    <a:pt x="1596" y="437"/>
                    <a:pt x="1611" y="410"/>
                    <a:pt x="1621" y="381"/>
                  </a:cubicBezTo>
                  <a:cubicBezTo>
                    <a:pt x="1644" y="308"/>
                    <a:pt x="1626" y="221"/>
                    <a:pt x="1567" y="173"/>
                  </a:cubicBezTo>
                  <a:cubicBezTo>
                    <a:pt x="1510" y="127"/>
                    <a:pt x="1426" y="140"/>
                    <a:pt x="1364" y="178"/>
                  </a:cubicBezTo>
                  <a:cubicBezTo>
                    <a:pt x="1359" y="153"/>
                    <a:pt x="1327" y="139"/>
                    <a:pt x="1306" y="152"/>
                  </a:cubicBezTo>
                  <a:cubicBezTo>
                    <a:pt x="1302" y="130"/>
                    <a:pt x="1271" y="110"/>
                    <a:pt x="1249" y="116"/>
                  </a:cubicBezTo>
                  <a:cubicBezTo>
                    <a:pt x="1251" y="88"/>
                    <a:pt x="1234" y="61"/>
                    <a:pt x="1209" y="49"/>
                  </a:cubicBezTo>
                  <a:cubicBezTo>
                    <a:pt x="1183" y="38"/>
                    <a:pt x="1153" y="44"/>
                    <a:pt x="1132" y="62"/>
                  </a:cubicBezTo>
                  <a:cubicBezTo>
                    <a:pt x="1114" y="47"/>
                    <a:pt x="1088" y="40"/>
                    <a:pt x="1064" y="43"/>
                  </a:cubicBezTo>
                  <a:cubicBezTo>
                    <a:pt x="1040" y="46"/>
                    <a:pt x="1013" y="59"/>
                    <a:pt x="999" y="79"/>
                  </a:cubicBezTo>
                  <a:cubicBezTo>
                    <a:pt x="969" y="58"/>
                    <a:pt x="928" y="55"/>
                    <a:pt x="896" y="70"/>
                  </a:cubicBezTo>
                  <a:cubicBezTo>
                    <a:pt x="863" y="86"/>
                    <a:pt x="846" y="121"/>
                    <a:pt x="844" y="157"/>
                  </a:cubicBezTo>
                  <a:cubicBezTo>
                    <a:pt x="829" y="145"/>
                    <a:pt x="808" y="142"/>
                    <a:pt x="790" y="147"/>
                  </a:cubicBezTo>
                  <a:cubicBezTo>
                    <a:pt x="772" y="153"/>
                    <a:pt x="762" y="168"/>
                    <a:pt x="755" y="186"/>
                  </a:cubicBezTo>
                  <a:cubicBezTo>
                    <a:pt x="754" y="167"/>
                    <a:pt x="742" y="149"/>
                    <a:pt x="725" y="141"/>
                  </a:cubicBezTo>
                  <a:cubicBezTo>
                    <a:pt x="708" y="133"/>
                    <a:pt x="689" y="124"/>
                    <a:pt x="673" y="134"/>
                  </a:cubicBezTo>
                  <a:cubicBezTo>
                    <a:pt x="661" y="103"/>
                    <a:pt x="645" y="72"/>
                    <a:pt x="621" y="47"/>
                  </a:cubicBezTo>
                  <a:cubicBezTo>
                    <a:pt x="598" y="22"/>
                    <a:pt x="566" y="4"/>
                    <a:pt x="532" y="2"/>
                  </a:cubicBezTo>
                  <a:cubicBezTo>
                    <a:pt x="498" y="0"/>
                    <a:pt x="460" y="18"/>
                    <a:pt x="444" y="48"/>
                  </a:cubicBezTo>
                  <a:cubicBezTo>
                    <a:pt x="420" y="36"/>
                    <a:pt x="390" y="49"/>
                    <a:pt x="375" y="71"/>
                  </a:cubicBezTo>
                  <a:cubicBezTo>
                    <a:pt x="349" y="52"/>
                    <a:pt x="314" y="46"/>
                    <a:pt x="284" y="57"/>
                  </a:cubicBezTo>
                  <a:cubicBezTo>
                    <a:pt x="254" y="68"/>
                    <a:pt x="229" y="102"/>
                    <a:pt x="222" y="133"/>
                  </a:cubicBezTo>
                  <a:cubicBezTo>
                    <a:pt x="197" y="113"/>
                    <a:pt x="155" y="121"/>
                    <a:pt x="139" y="148"/>
                  </a:cubicBezTo>
                  <a:cubicBezTo>
                    <a:pt x="121" y="135"/>
                    <a:pt x="98" y="145"/>
                    <a:pt x="87" y="164"/>
                  </a:cubicBezTo>
                  <a:cubicBezTo>
                    <a:pt x="66" y="137"/>
                    <a:pt x="33" y="122"/>
                    <a:pt x="0" y="121"/>
                  </a:cubicBezTo>
                  <a:cubicBezTo>
                    <a:pt x="0" y="432"/>
                    <a:pt x="0" y="432"/>
                    <a:pt x="0" y="432"/>
                  </a:cubicBezTo>
                  <a:cubicBezTo>
                    <a:pt x="12" y="443"/>
                    <a:pt x="24" y="452"/>
                    <a:pt x="37" y="461"/>
                  </a:cubicBezTo>
                  <a:lnTo>
                    <a:pt x="1576" y="461"/>
                  </a:lnTo>
                  <a:close/>
                </a:path>
              </a:pathLst>
            </a:custGeom>
            <a:solidFill>
              <a:schemeClr val="bg1">
                <a:alpha val="4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6" name="Freeform 9"/>
            <p:cNvSpPr>
              <a:spLocks/>
            </p:cNvSpPr>
            <p:nvPr/>
          </p:nvSpPr>
          <p:spPr bwMode="auto">
            <a:xfrm flipH="1">
              <a:off x="-2556792" y="-2711472"/>
              <a:ext cx="6969125" cy="1963738"/>
            </a:xfrm>
            <a:custGeom>
              <a:avLst/>
              <a:gdLst>
                <a:gd name="T0" fmla="*/ 1576 w 1644"/>
                <a:gd name="T1" fmla="*/ 461 h 461"/>
                <a:gd name="T2" fmla="*/ 1621 w 1644"/>
                <a:gd name="T3" fmla="*/ 381 h 461"/>
                <a:gd name="T4" fmla="*/ 1567 w 1644"/>
                <a:gd name="T5" fmla="*/ 173 h 461"/>
                <a:gd name="T6" fmla="*/ 1364 w 1644"/>
                <a:gd name="T7" fmla="*/ 178 h 461"/>
                <a:gd name="T8" fmla="*/ 1306 w 1644"/>
                <a:gd name="T9" fmla="*/ 152 h 461"/>
                <a:gd name="T10" fmla="*/ 1249 w 1644"/>
                <a:gd name="T11" fmla="*/ 116 h 461"/>
                <a:gd name="T12" fmla="*/ 1209 w 1644"/>
                <a:gd name="T13" fmla="*/ 49 h 461"/>
                <a:gd name="T14" fmla="*/ 1132 w 1644"/>
                <a:gd name="T15" fmla="*/ 62 h 461"/>
                <a:gd name="T16" fmla="*/ 1064 w 1644"/>
                <a:gd name="T17" fmla="*/ 43 h 461"/>
                <a:gd name="T18" fmla="*/ 999 w 1644"/>
                <a:gd name="T19" fmla="*/ 79 h 461"/>
                <a:gd name="T20" fmla="*/ 896 w 1644"/>
                <a:gd name="T21" fmla="*/ 70 h 461"/>
                <a:gd name="T22" fmla="*/ 844 w 1644"/>
                <a:gd name="T23" fmla="*/ 157 h 461"/>
                <a:gd name="T24" fmla="*/ 790 w 1644"/>
                <a:gd name="T25" fmla="*/ 147 h 461"/>
                <a:gd name="T26" fmla="*/ 755 w 1644"/>
                <a:gd name="T27" fmla="*/ 186 h 461"/>
                <a:gd name="T28" fmla="*/ 725 w 1644"/>
                <a:gd name="T29" fmla="*/ 141 h 461"/>
                <a:gd name="T30" fmla="*/ 673 w 1644"/>
                <a:gd name="T31" fmla="*/ 134 h 461"/>
                <a:gd name="T32" fmla="*/ 621 w 1644"/>
                <a:gd name="T33" fmla="*/ 47 h 461"/>
                <a:gd name="T34" fmla="*/ 532 w 1644"/>
                <a:gd name="T35" fmla="*/ 2 h 461"/>
                <a:gd name="T36" fmla="*/ 444 w 1644"/>
                <a:gd name="T37" fmla="*/ 48 h 461"/>
                <a:gd name="T38" fmla="*/ 375 w 1644"/>
                <a:gd name="T39" fmla="*/ 71 h 461"/>
                <a:gd name="T40" fmla="*/ 284 w 1644"/>
                <a:gd name="T41" fmla="*/ 57 h 461"/>
                <a:gd name="T42" fmla="*/ 222 w 1644"/>
                <a:gd name="T43" fmla="*/ 133 h 461"/>
                <a:gd name="T44" fmla="*/ 139 w 1644"/>
                <a:gd name="T45" fmla="*/ 148 h 461"/>
                <a:gd name="T46" fmla="*/ 87 w 1644"/>
                <a:gd name="T47" fmla="*/ 164 h 461"/>
                <a:gd name="T48" fmla="*/ 0 w 1644"/>
                <a:gd name="T49" fmla="*/ 121 h 461"/>
                <a:gd name="T50" fmla="*/ 0 w 1644"/>
                <a:gd name="T51" fmla="*/ 432 h 461"/>
                <a:gd name="T52" fmla="*/ 37 w 1644"/>
                <a:gd name="T53" fmla="*/ 461 h 461"/>
                <a:gd name="T54" fmla="*/ 1576 w 1644"/>
                <a:gd name="T55" fmla="*/ 461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44" h="461">
                  <a:moveTo>
                    <a:pt x="1576" y="461"/>
                  </a:moveTo>
                  <a:cubicBezTo>
                    <a:pt x="1596" y="437"/>
                    <a:pt x="1611" y="410"/>
                    <a:pt x="1621" y="381"/>
                  </a:cubicBezTo>
                  <a:cubicBezTo>
                    <a:pt x="1644" y="308"/>
                    <a:pt x="1626" y="221"/>
                    <a:pt x="1567" y="173"/>
                  </a:cubicBezTo>
                  <a:cubicBezTo>
                    <a:pt x="1510" y="127"/>
                    <a:pt x="1426" y="140"/>
                    <a:pt x="1364" y="178"/>
                  </a:cubicBezTo>
                  <a:cubicBezTo>
                    <a:pt x="1359" y="153"/>
                    <a:pt x="1327" y="139"/>
                    <a:pt x="1306" y="152"/>
                  </a:cubicBezTo>
                  <a:cubicBezTo>
                    <a:pt x="1302" y="130"/>
                    <a:pt x="1271" y="110"/>
                    <a:pt x="1249" y="116"/>
                  </a:cubicBezTo>
                  <a:cubicBezTo>
                    <a:pt x="1251" y="88"/>
                    <a:pt x="1234" y="61"/>
                    <a:pt x="1209" y="49"/>
                  </a:cubicBezTo>
                  <a:cubicBezTo>
                    <a:pt x="1183" y="38"/>
                    <a:pt x="1153" y="44"/>
                    <a:pt x="1132" y="62"/>
                  </a:cubicBezTo>
                  <a:cubicBezTo>
                    <a:pt x="1114" y="47"/>
                    <a:pt x="1088" y="40"/>
                    <a:pt x="1064" y="43"/>
                  </a:cubicBezTo>
                  <a:cubicBezTo>
                    <a:pt x="1040" y="46"/>
                    <a:pt x="1013" y="59"/>
                    <a:pt x="999" y="79"/>
                  </a:cubicBezTo>
                  <a:cubicBezTo>
                    <a:pt x="969" y="58"/>
                    <a:pt x="928" y="55"/>
                    <a:pt x="896" y="70"/>
                  </a:cubicBezTo>
                  <a:cubicBezTo>
                    <a:pt x="863" y="86"/>
                    <a:pt x="846" y="121"/>
                    <a:pt x="844" y="157"/>
                  </a:cubicBezTo>
                  <a:cubicBezTo>
                    <a:pt x="829" y="145"/>
                    <a:pt x="808" y="142"/>
                    <a:pt x="790" y="147"/>
                  </a:cubicBezTo>
                  <a:cubicBezTo>
                    <a:pt x="772" y="153"/>
                    <a:pt x="762" y="168"/>
                    <a:pt x="755" y="186"/>
                  </a:cubicBezTo>
                  <a:cubicBezTo>
                    <a:pt x="754" y="167"/>
                    <a:pt x="742" y="149"/>
                    <a:pt x="725" y="141"/>
                  </a:cubicBezTo>
                  <a:cubicBezTo>
                    <a:pt x="708" y="133"/>
                    <a:pt x="689" y="124"/>
                    <a:pt x="673" y="134"/>
                  </a:cubicBezTo>
                  <a:cubicBezTo>
                    <a:pt x="661" y="103"/>
                    <a:pt x="645" y="72"/>
                    <a:pt x="621" y="47"/>
                  </a:cubicBezTo>
                  <a:cubicBezTo>
                    <a:pt x="598" y="22"/>
                    <a:pt x="566" y="4"/>
                    <a:pt x="532" y="2"/>
                  </a:cubicBezTo>
                  <a:cubicBezTo>
                    <a:pt x="498" y="0"/>
                    <a:pt x="460" y="18"/>
                    <a:pt x="444" y="48"/>
                  </a:cubicBezTo>
                  <a:cubicBezTo>
                    <a:pt x="420" y="36"/>
                    <a:pt x="390" y="49"/>
                    <a:pt x="375" y="71"/>
                  </a:cubicBezTo>
                  <a:cubicBezTo>
                    <a:pt x="349" y="52"/>
                    <a:pt x="314" y="46"/>
                    <a:pt x="284" y="57"/>
                  </a:cubicBezTo>
                  <a:cubicBezTo>
                    <a:pt x="254" y="68"/>
                    <a:pt x="229" y="102"/>
                    <a:pt x="222" y="133"/>
                  </a:cubicBezTo>
                  <a:cubicBezTo>
                    <a:pt x="197" y="113"/>
                    <a:pt x="155" y="121"/>
                    <a:pt x="139" y="148"/>
                  </a:cubicBezTo>
                  <a:cubicBezTo>
                    <a:pt x="121" y="135"/>
                    <a:pt x="98" y="145"/>
                    <a:pt x="87" y="164"/>
                  </a:cubicBezTo>
                  <a:cubicBezTo>
                    <a:pt x="66" y="137"/>
                    <a:pt x="33" y="122"/>
                    <a:pt x="0" y="121"/>
                  </a:cubicBezTo>
                  <a:cubicBezTo>
                    <a:pt x="0" y="432"/>
                    <a:pt x="0" y="432"/>
                    <a:pt x="0" y="432"/>
                  </a:cubicBezTo>
                  <a:cubicBezTo>
                    <a:pt x="12" y="443"/>
                    <a:pt x="24" y="452"/>
                    <a:pt x="37" y="461"/>
                  </a:cubicBezTo>
                  <a:lnTo>
                    <a:pt x="1576" y="461"/>
                  </a:lnTo>
                  <a:close/>
                </a:path>
              </a:pathLst>
            </a:custGeom>
            <a:solidFill>
              <a:schemeClr val="bg1">
                <a:alpha val="4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57" name="组合 156"/>
          <p:cNvGrpSpPr/>
          <p:nvPr/>
        </p:nvGrpSpPr>
        <p:grpSpPr>
          <a:xfrm>
            <a:off x="142067" y="2067694"/>
            <a:ext cx="5915025" cy="2459038"/>
            <a:chOff x="3205163" y="2181225"/>
            <a:chExt cx="5915025" cy="2459038"/>
          </a:xfrm>
        </p:grpSpPr>
        <p:sp>
          <p:nvSpPr>
            <p:cNvPr id="158" name="Freeform 13"/>
            <p:cNvSpPr>
              <a:spLocks/>
            </p:cNvSpPr>
            <p:nvPr/>
          </p:nvSpPr>
          <p:spPr bwMode="auto">
            <a:xfrm>
              <a:off x="3205163" y="2181225"/>
              <a:ext cx="5915025" cy="2459038"/>
            </a:xfrm>
            <a:custGeom>
              <a:avLst/>
              <a:gdLst>
                <a:gd name="T0" fmla="*/ 3548 w 3726"/>
                <a:gd name="T1" fmla="*/ 1072 h 1549"/>
                <a:gd name="T2" fmla="*/ 2896 w 3726"/>
                <a:gd name="T3" fmla="*/ 585 h 1549"/>
                <a:gd name="T4" fmla="*/ 2699 w 3726"/>
                <a:gd name="T5" fmla="*/ 713 h 1549"/>
                <a:gd name="T6" fmla="*/ 1839 w 3726"/>
                <a:gd name="T7" fmla="*/ 0 h 1549"/>
                <a:gd name="T8" fmla="*/ 908 w 3726"/>
                <a:gd name="T9" fmla="*/ 828 h 1549"/>
                <a:gd name="T10" fmla="*/ 780 w 3726"/>
                <a:gd name="T11" fmla="*/ 758 h 1549"/>
                <a:gd name="T12" fmla="*/ 0 w 3726"/>
                <a:gd name="T13" fmla="*/ 1544 h 1549"/>
                <a:gd name="T14" fmla="*/ 3726 w 3726"/>
                <a:gd name="T15" fmla="*/ 1549 h 1549"/>
                <a:gd name="T16" fmla="*/ 3548 w 3726"/>
                <a:gd name="T17" fmla="*/ 1072 h 1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6" h="1549">
                  <a:moveTo>
                    <a:pt x="3548" y="1072"/>
                  </a:moveTo>
                  <a:lnTo>
                    <a:pt x="2896" y="585"/>
                  </a:lnTo>
                  <a:lnTo>
                    <a:pt x="2699" y="713"/>
                  </a:lnTo>
                  <a:lnTo>
                    <a:pt x="1839" y="0"/>
                  </a:lnTo>
                  <a:lnTo>
                    <a:pt x="908" y="828"/>
                  </a:lnTo>
                  <a:lnTo>
                    <a:pt x="780" y="758"/>
                  </a:lnTo>
                  <a:lnTo>
                    <a:pt x="0" y="1544"/>
                  </a:lnTo>
                  <a:lnTo>
                    <a:pt x="3726" y="1549"/>
                  </a:lnTo>
                  <a:lnTo>
                    <a:pt x="3548" y="1072"/>
                  </a:lnTo>
                  <a:close/>
                </a:path>
              </a:pathLst>
            </a:custGeom>
            <a:solidFill>
              <a:srgbClr val="4353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9" name="Freeform 14"/>
            <p:cNvSpPr>
              <a:spLocks/>
            </p:cNvSpPr>
            <p:nvPr/>
          </p:nvSpPr>
          <p:spPr bwMode="auto">
            <a:xfrm>
              <a:off x="4427538" y="3384550"/>
              <a:ext cx="552450" cy="1249363"/>
            </a:xfrm>
            <a:custGeom>
              <a:avLst/>
              <a:gdLst>
                <a:gd name="T0" fmla="*/ 245 w 280"/>
                <a:gd name="T1" fmla="*/ 512 h 633"/>
                <a:gd name="T2" fmla="*/ 111 w 280"/>
                <a:gd name="T3" fmla="*/ 57 h 633"/>
                <a:gd name="T4" fmla="*/ 8 w 280"/>
                <a:gd name="T5" fmla="*/ 0 h 633"/>
                <a:gd name="T6" fmla="*/ 91 w 280"/>
                <a:gd name="T7" fmla="*/ 216 h 633"/>
                <a:gd name="T8" fmla="*/ 0 w 280"/>
                <a:gd name="T9" fmla="*/ 182 h 633"/>
                <a:gd name="T10" fmla="*/ 175 w 280"/>
                <a:gd name="T11" fmla="*/ 512 h 633"/>
                <a:gd name="T12" fmla="*/ 240 w 280"/>
                <a:gd name="T13" fmla="*/ 633 h 633"/>
                <a:gd name="T14" fmla="*/ 280 w 280"/>
                <a:gd name="T15" fmla="*/ 633 h 633"/>
                <a:gd name="T16" fmla="*/ 245 w 280"/>
                <a:gd name="T17" fmla="*/ 512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0" h="633">
                  <a:moveTo>
                    <a:pt x="245" y="512"/>
                  </a:moveTo>
                  <a:cubicBezTo>
                    <a:pt x="185" y="308"/>
                    <a:pt x="111" y="57"/>
                    <a:pt x="111" y="57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1" y="216"/>
                    <a:pt x="91" y="216"/>
                    <a:pt x="91" y="216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82"/>
                    <a:pt x="91" y="354"/>
                    <a:pt x="175" y="512"/>
                  </a:cubicBezTo>
                  <a:cubicBezTo>
                    <a:pt x="198" y="554"/>
                    <a:pt x="220" y="596"/>
                    <a:pt x="240" y="633"/>
                  </a:cubicBezTo>
                  <a:cubicBezTo>
                    <a:pt x="280" y="633"/>
                    <a:pt x="280" y="633"/>
                    <a:pt x="280" y="633"/>
                  </a:cubicBezTo>
                  <a:cubicBezTo>
                    <a:pt x="270" y="597"/>
                    <a:pt x="258" y="555"/>
                    <a:pt x="245" y="512"/>
                  </a:cubicBezTo>
                  <a:close/>
                </a:path>
              </a:pathLst>
            </a:custGeom>
            <a:solidFill>
              <a:srgbClr val="A5B7C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auto">
            <a:xfrm>
              <a:off x="6124575" y="2181225"/>
              <a:ext cx="1974850" cy="2459038"/>
            </a:xfrm>
            <a:custGeom>
              <a:avLst/>
              <a:gdLst>
                <a:gd name="T0" fmla="*/ 31 w 1001"/>
                <a:gd name="T1" fmla="*/ 237 h 1245"/>
                <a:gd name="T2" fmla="*/ 330 w 1001"/>
                <a:gd name="T3" fmla="*/ 962 h 1245"/>
                <a:gd name="T4" fmla="*/ 175 w 1001"/>
                <a:gd name="T5" fmla="*/ 966 h 1245"/>
                <a:gd name="T6" fmla="*/ 307 w 1001"/>
                <a:gd name="T7" fmla="*/ 1121 h 1245"/>
                <a:gd name="T8" fmla="*/ 413 w 1001"/>
                <a:gd name="T9" fmla="*/ 1244 h 1245"/>
                <a:gd name="T10" fmla="*/ 1001 w 1001"/>
                <a:gd name="T11" fmla="*/ 1245 h 1245"/>
                <a:gd name="T12" fmla="*/ 884 w 1001"/>
                <a:gd name="T13" fmla="*/ 1121 h 1245"/>
                <a:gd name="T14" fmla="*/ 773 w 1001"/>
                <a:gd name="T15" fmla="*/ 1004 h 1245"/>
                <a:gd name="T16" fmla="*/ 692 w 1001"/>
                <a:gd name="T17" fmla="*/ 573 h 1245"/>
                <a:gd name="T18" fmla="*/ 0 w 1001"/>
                <a:gd name="T19" fmla="*/ 0 h 1245"/>
                <a:gd name="T20" fmla="*/ 231 w 1001"/>
                <a:gd name="T21" fmla="*/ 395 h 1245"/>
                <a:gd name="T22" fmla="*/ 31 w 1001"/>
                <a:gd name="T23" fmla="*/ 237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01" h="1245">
                  <a:moveTo>
                    <a:pt x="31" y="237"/>
                  </a:moveTo>
                  <a:cubicBezTo>
                    <a:pt x="330" y="962"/>
                    <a:pt x="330" y="962"/>
                    <a:pt x="330" y="962"/>
                  </a:cubicBezTo>
                  <a:cubicBezTo>
                    <a:pt x="175" y="966"/>
                    <a:pt x="175" y="966"/>
                    <a:pt x="175" y="966"/>
                  </a:cubicBezTo>
                  <a:cubicBezTo>
                    <a:pt x="175" y="966"/>
                    <a:pt x="231" y="1032"/>
                    <a:pt x="307" y="1121"/>
                  </a:cubicBezTo>
                  <a:cubicBezTo>
                    <a:pt x="340" y="1159"/>
                    <a:pt x="376" y="1201"/>
                    <a:pt x="413" y="1244"/>
                  </a:cubicBezTo>
                  <a:cubicBezTo>
                    <a:pt x="1001" y="1245"/>
                    <a:pt x="1001" y="1245"/>
                    <a:pt x="1001" y="1245"/>
                  </a:cubicBezTo>
                  <a:cubicBezTo>
                    <a:pt x="884" y="1121"/>
                    <a:pt x="884" y="1121"/>
                    <a:pt x="884" y="1121"/>
                  </a:cubicBezTo>
                  <a:cubicBezTo>
                    <a:pt x="773" y="1004"/>
                    <a:pt x="773" y="1004"/>
                    <a:pt x="773" y="1004"/>
                  </a:cubicBezTo>
                  <a:cubicBezTo>
                    <a:pt x="692" y="573"/>
                    <a:pt x="692" y="573"/>
                    <a:pt x="692" y="57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50" y="412"/>
                    <a:pt x="231" y="395"/>
                  </a:cubicBezTo>
                  <a:cubicBezTo>
                    <a:pt x="212" y="379"/>
                    <a:pt x="31" y="237"/>
                    <a:pt x="31" y="237"/>
                  </a:cubicBezTo>
                  <a:close/>
                </a:path>
              </a:pathLst>
            </a:custGeom>
            <a:solidFill>
              <a:srgbClr val="A5B7C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auto">
            <a:xfrm>
              <a:off x="7802563" y="3109913"/>
              <a:ext cx="1317625" cy="1530350"/>
            </a:xfrm>
            <a:custGeom>
              <a:avLst/>
              <a:gdLst>
                <a:gd name="T0" fmla="*/ 146 w 668"/>
                <a:gd name="T1" fmla="*/ 399 h 775"/>
                <a:gd name="T2" fmla="*/ 32 w 668"/>
                <a:gd name="T3" fmla="*/ 387 h 775"/>
                <a:gd name="T4" fmla="*/ 146 w 668"/>
                <a:gd name="T5" fmla="*/ 516 h 775"/>
                <a:gd name="T6" fmla="*/ 374 w 668"/>
                <a:gd name="T7" fmla="*/ 775 h 775"/>
                <a:gd name="T8" fmla="*/ 668 w 668"/>
                <a:gd name="T9" fmla="*/ 775 h 775"/>
                <a:gd name="T10" fmla="*/ 525 w 668"/>
                <a:gd name="T11" fmla="*/ 392 h 775"/>
                <a:gd name="T12" fmla="*/ 146 w 668"/>
                <a:gd name="T13" fmla="*/ 109 h 775"/>
                <a:gd name="T14" fmla="*/ 0 w 668"/>
                <a:gd name="T15" fmla="*/ 0 h 775"/>
                <a:gd name="T16" fmla="*/ 146 w 668"/>
                <a:gd name="T17" fmla="*/ 399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8" h="775">
                  <a:moveTo>
                    <a:pt x="146" y="399"/>
                  </a:moveTo>
                  <a:cubicBezTo>
                    <a:pt x="32" y="387"/>
                    <a:pt x="32" y="387"/>
                    <a:pt x="32" y="387"/>
                  </a:cubicBezTo>
                  <a:cubicBezTo>
                    <a:pt x="32" y="387"/>
                    <a:pt x="85" y="447"/>
                    <a:pt x="146" y="516"/>
                  </a:cubicBezTo>
                  <a:cubicBezTo>
                    <a:pt x="213" y="592"/>
                    <a:pt x="298" y="689"/>
                    <a:pt x="374" y="775"/>
                  </a:cubicBezTo>
                  <a:cubicBezTo>
                    <a:pt x="668" y="775"/>
                    <a:pt x="668" y="775"/>
                    <a:pt x="668" y="775"/>
                  </a:cubicBezTo>
                  <a:cubicBezTo>
                    <a:pt x="525" y="392"/>
                    <a:pt x="525" y="392"/>
                    <a:pt x="525" y="392"/>
                  </a:cubicBezTo>
                  <a:cubicBezTo>
                    <a:pt x="146" y="109"/>
                    <a:pt x="146" y="109"/>
                    <a:pt x="146" y="10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46" y="399"/>
                  </a:lnTo>
                  <a:close/>
                </a:path>
              </a:pathLst>
            </a:custGeom>
            <a:solidFill>
              <a:srgbClr val="A5B7C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auto">
            <a:xfrm>
              <a:off x="4646613" y="2181225"/>
              <a:ext cx="1966913" cy="1763713"/>
            </a:xfrm>
            <a:custGeom>
              <a:avLst/>
              <a:gdLst>
                <a:gd name="T0" fmla="*/ 67 w 997"/>
                <a:gd name="T1" fmla="*/ 893 h 893"/>
                <a:gd name="T2" fmla="*/ 780 w 997"/>
                <a:gd name="T3" fmla="*/ 237 h 893"/>
                <a:gd name="T4" fmla="*/ 980 w 997"/>
                <a:gd name="T5" fmla="*/ 395 h 893"/>
                <a:gd name="T6" fmla="*/ 760 w 997"/>
                <a:gd name="T7" fmla="*/ 18 h 893"/>
                <a:gd name="T8" fmla="*/ 754 w 997"/>
                <a:gd name="T9" fmla="*/ 8 h 893"/>
                <a:gd name="T10" fmla="*/ 749 w 997"/>
                <a:gd name="T11" fmla="*/ 0 h 893"/>
                <a:gd name="T12" fmla="*/ 747 w 997"/>
                <a:gd name="T13" fmla="*/ 2 h 893"/>
                <a:gd name="T14" fmla="*/ 726 w 997"/>
                <a:gd name="T15" fmla="*/ 22 h 893"/>
                <a:gd name="T16" fmla="*/ 686 w 997"/>
                <a:gd name="T17" fmla="*/ 57 h 893"/>
                <a:gd name="T18" fmla="*/ 543 w 997"/>
                <a:gd name="T19" fmla="*/ 184 h 893"/>
                <a:gd name="T20" fmla="*/ 506 w 997"/>
                <a:gd name="T21" fmla="*/ 217 h 893"/>
                <a:gd name="T22" fmla="*/ 0 w 997"/>
                <a:gd name="T23" fmla="*/ 666 h 893"/>
                <a:gd name="T24" fmla="*/ 67 w 997"/>
                <a:gd name="T25" fmla="*/ 893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7" h="893">
                  <a:moveTo>
                    <a:pt x="67" y="893"/>
                  </a:moveTo>
                  <a:cubicBezTo>
                    <a:pt x="780" y="237"/>
                    <a:pt x="780" y="237"/>
                    <a:pt x="780" y="237"/>
                  </a:cubicBezTo>
                  <a:cubicBezTo>
                    <a:pt x="780" y="237"/>
                    <a:pt x="961" y="379"/>
                    <a:pt x="980" y="395"/>
                  </a:cubicBezTo>
                  <a:cubicBezTo>
                    <a:pt x="997" y="410"/>
                    <a:pt x="808" y="97"/>
                    <a:pt x="760" y="18"/>
                  </a:cubicBezTo>
                  <a:cubicBezTo>
                    <a:pt x="758" y="14"/>
                    <a:pt x="756" y="10"/>
                    <a:pt x="754" y="8"/>
                  </a:cubicBezTo>
                  <a:cubicBezTo>
                    <a:pt x="751" y="3"/>
                    <a:pt x="749" y="0"/>
                    <a:pt x="749" y="0"/>
                  </a:cubicBezTo>
                  <a:cubicBezTo>
                    <a:pt x="747" y="2"/>
                    <a:pt x="747" y="2"/>
                    <a:pt x="747" y="2"/>
                  </a:cubicBezTo>
                  <a:cubicBezTo>
                    <a:pt x="726" y="22"/>
                    <a:pt x="726" y="22"/>
                    <a:pt x="726" y="22"/>
                  </a:cubicBezTo>
                  <a:cubicBezTo>
                    <a:pt x="686" y="57"/>
                    <a:pt x="686" y="57"/>
                    <a:pt x="686" y="57"/>
                  </a:cubicBezTo>
                  <a:cubicBezTo>
                    <a:pt x="543" y="184"/>
                    <a:pt x="543" y="184"/>
                    <a:pt x="543" y="184"/>
                  </a:cubicBezTo>
                  <a:cubicBezTo>
                    <a:pt x="506" y="217"/>
                    <a:pt x="506" y="217"/>
                    <a:pt x="506" y="217"/>
                  </a:cubicBezTo>
                  <a:cubicBezTo>
                    <a:pt x="0" y="666"/>
                    <a:pt x="0" y="666"/>
                    <a:pt x="0" y="666"/>
                  </a:cubicBezTo>
                  <a:cubicBezTo>
                    <a:pt x="0" y="666"/>
                    <a:pt x="30" y="767"/>
                    <a:pt x="67" y="893"/>
                  </a:cubicBezTo>
                  <a:close/>
                </a:path>
              </a:pathLst>
            </a:custGeom>
            <a:solidFill>
              <a:srgbClr val="323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auto">
            <a:xfrm>
              <a:off x="7489825" y="3109913"/>
              <a:ext cx="600075" cy="1054100"/>
            </a:xfrm>
            <a:custGeom>
              <a:avLst/>
              <a:gdLst>
                <a:gd name="T0" fmla="*/ 237 w 378"/>
                <a:gd name="T1" fmla="*/ 481 h 664"/>
                <a:gd name="T2" fmla="*/ 378 w 378"/>
                <a:gd name="T3" fmla="*/ 496 h 664"/>
                <a:gd name="T4" fmla="*/ 197 w 378"/>
                <a:gd name="T5" fmla="*/ 0 h 664"/>
                <a:gd name="T6" fmla="*/ 0 w 378"/>
                <a:gd name="T7" fmla="*/ 128 h 664"/>
                <a:gd name="T8" fmla="*/ 101 w 378"/>
                <a:gd name="T9" fmla="*/ 664 h 664"/>
                <a:gd name="T10" fmla="*/ 237 w 378"/>
                <a:gd name="T11" fmla="*/ 481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8" h="664">
                  <a:moveTo>
                    <a:pt x="237" y="481"/>
                  </a:moveTo>
                  <a:lnTo>
                    <a:pt x="378" y="496"/>
                  </a:lnTo>
                  <a:lnTo>
                    <a:pt x="197" y="0"/>
                  </a:lnTo>
                  <a:lnTo>
                    <a:pt x="0" y="128"/>
                  </a:lnTo>
                  <a:lnTo>
                    <a:pt x="101" y="664"/>
                  </a:lnTo>
                  <a:lnTo>
                    <a:pt x="237" y="481"/>
                  </a:lnTo>
                  <a:close/>
                </a:path>
              </a:pathLst>
            </a:custGeom>
            <a:solidFill>
              <a:srgbClr val="4353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auto">
            <a:xfrm>
              <a:off x="4979988" y="4089400"/>
              <a:ext cx="1958975" cy="549275"/>
            </a:xfrm>
            <a:custGeom>
              <a:avLst/>
              <a:gdLst>
                <a:gd name="T0" fmla="*/ 0 w 993"/>
                <a:gd name="T1" fmla="*/ 276 h 278"/>
                <a:gd name="T2" fmla="*/ 993 w 993"/>
                <a:gd name="T3" fmla="*/ 278 h 278"/>
                <a:gd name="T4" fmla="*/ 887 w 993"/>
                <a:gd name="T5" fmla="*/ 155 h 278"/>
                <a:gd name="T6" fmla="*/ 755 w 993"/>
                <a:gd name="T7" fmla="*/ 0 h 278"/>
                <a:gd name="T8" fmla="*/ 332 w 993"/>
                <a:gd name="T9" fmla="*/ 155 h 278"/>
                <a:gd name="T10" fmla="*/ 0 w 993"/>
                <a:gd name="T11" fmla="*/ 27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3" h="278">
                  <a:moveTo>
                    <a:pt x="0" y="276"/>
                  </a:moveTo>
                  <a:cubicBezTo>
                    <a:pt x="993" y="278"/>
                    <a:pt x="993" y="278"/>
                    <a:pt x="993" y="278"/>
                  </a:cubicBezTo>
                  <a:cubicBezTo>
                    <a:pt x="956" y="235"/>
                    <a:pt x="920" y="193"/>
                    <a:pt x="887" y="155"/>
                  </a:cubicBezTo>
                  <a:cubicBezTo>
                    <a:pt x="811" y="66"/>
                    <a:pt x="755" y="0"/>
                    <a:pt x="755" y="0"/>
                  </a:cubicBezTo>
                  <a:cubicBezTo>
                    <a:pt x="332" y="155"/>
                    <a:pt x="332" y="155"/>
                    <a:pt x="332" y="155"/>
                  </a:cubicBezTo>
                  <a:lnTo>
                    <a:pt x="0" y="276"/>
                  </a:lnTo>
                  <a:close/>
                </a:path>
              </a:pathLst>
            </a:custGeom>
            <a:solidFill>
              <a:srgbClr val="323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auto">
            <a:xfrm>
              <a:off x="3205163" y="3384550"/>
              <a:ext cx="1401763" cy="1247775"/>
            </a:xfrm>
            <a:custGeom>
              <a:avLst/>
              <a:gdLst>
                <a:gd name="T0" fmla="*/ 780 w 883"/>
                <a:gd name="T1" fmla="*/ 0 h 786"/>
                <a:gd name="T2" fmla="*/ 479 w 883"/>
                <a:gd name="T3" fmla="*/ 302 h 786"/>
                <a:gd name="T4" fmla="*/ 0 w 883"/>
                <a:gd name="T5" fmla="*/ 786 h 786"/>
                <a:gd name="T6" fmla="*/ 479 w 883"/>
                <a:gd name="T7" fmla="*/ 438 h 786"/>
                <a:gd name="T8" fmla="*/ 770 w 883"/>
                <a:gd name="T9" fmla="*/ 226 h 786"/>
                <a:gd name="T10" fmla="*/ 883 w 883"/>
                <a:gd name="T11" fmla="*/ 268 h 786"/>
                <a:gd name="T12" fmla="*/ 780 w 883"/>
                <a:gd name="T13" fmla="*/ 0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3" h="786">
                  <a:moveTo>
                    <a:pt x="780" y="0"/>
                  </a:moveTo>
                  <a:lnTo>
                    <a:pt x="479" y="302"/>
                  </a:lnTo>
                  <a:lnTo>
                    <a:pt x="0" y="786"/>
                  </a:lnTo>
                  <a:lnTo>
                    <a:pt x="479" y="438"/>
                  </a:lnTo>
                  <a:lnTo>
                    <a:pt x="770" y="226"/>
                  </a:lnTo>
                  <a:lnTo>
                    <a:pt x="883" y="268"/>
                  </a:lnTo>
                  <a:lnTo>
                    <a:pt x="780" y="0"/>
                  </a:lnTo>
                  <a:close/>
                </a:path>
              </a:pathLst>
            </a:custGeom>
            <a:solidFill>
              <a:srgbClr val="323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66" name="íşḷiḓe"/>
          <p:cNvGrpSpPr/>
          <p:nvPr/>
        </p:nvGrpSpPr>
        <p:grpSpPr>
          <a:xfrm rot="20729465">
            <a:off x="1591176" y="1585476"/>
            <a:ext cx="1171677" cy="1377583"/>
            <a:chOff x="1368358" y="2784295"/>
            <a:chExt cx="1338859" cy="1574145"/>
          </a:xfrm>
        </p:grpSpPr>
        <p:sp>
          <p:nvSpPr>
            <p:cNvPr id="167" name="ïŝļïḓe"/>
            <p:cNvSpPr>
              <a:spLocks/>
            </p:cNvSpPr>
            <p:nvPr/>
          </p:nvSpPr>
          <p:spPr bwMode="auto">
            <a:xfrm>
              <a:off x="2512539" y="3387438"/>
              <a:ext cx="194678" cy="170791"/>
            </a:xfrm>
            <a:custGeom>
              <a:avLst/>
              <a:gdLst>
                <a:gd name="T0" fmla="*/ 47 w 236"/>
                <a:gd name="T1" fmla="*/ 209 h 209"/>
                <a:gd name="T2" fmla="*/ 223 w 236"/>
                <a:gd name="T3" fmla="*/ 72 h 209"/>
                <a:gd name="T4" fmla="*/ 183 w 236"/>
                <a:gd name="T5" fmla="*/ 15 h 209"/>
                <a:gd name="T6" fmla="*/ 103 w 236"/>
                <a:gd name="T7" fmla="*/ 65 h 209"/>
                <a:gd name="T8" fmla="*/ 113 w 236"/>
                <a:gd name="T9" fmla="*/ 14 h 209"/>
                <a:gd name="T10" fmla="*/ 0 w 236"/>
                <a:gd name="T11" fmla="*/ 114 h 209"/>
                <a:gd name="T12" fmla="*/ 47 w 236"/>
                <a:gd name="T13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" h="209">
                  <a:moveTo>
                    <a:pt x="47" y="209"/>
                  </a:moveTo>
                  <a:cubicBezTo>
                    <a:pt x="47" y="209"/>
                    <a:pt x="211" y="115"/>
                    <a:pt x="223" y="72"/>
                  </a:cubicBezTo>
                  <a:cubicBezTo>
                    <a:pt x="236" y="29"/>
                    <a:pt x="210" y="8"/>
                    <a:pt x="183" y="15"/>
                  </a:cubicBezTo>
                  <a:cubicBezTo>
                    <a:pt x="159" y="21"/>
                    <a:pt x="103" y="65"/>
                    <a:pt x="103" y="65"/>
                  </a:cubicBezTo>
                  <a:cubicBezTo>
                    <a:pt x="103" y="65"/>
                    <a:pt x="165" y="27"/>
                    <a:pt x="113" y="14"/>
                  </a:cubicBezTo>
                  <a:cubicBezTo>
                    <a:pt x="61" y="0"/>
                    <a:pt x="0" y="114"/>
                    <a:pt x="0" y="114"/>
                  </a:cubicBezTo>
                  <a:lnTo>
                    <a:pt x="47" y="209"/>
                  </a:lnTo>
                  <a:close/>
                </a:path>
              </a:pathLst>
            </a:custGeom>
            <a:solidFill>
              <a:srgbClr val="EBB1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8" name="îşlîḍe"/>
            <p:cNvSpPr>
              <a:spLocks/>
            </p:cNvSpPr>
            <p:nvPr/>
          </p:nvSpPr>
          <p:spPr bwMode="auto">
            <a:xfrm>
              <a:off x="2102879" y="3251283"/>
              <a:ext cx="464600" cy="402494"/>
            </a:xfrm>
            <a:custGeom>
              <a:avLst/>
              <a:gdLst>
                <a:gd name="T0" fmla="*/ 511 w 564"/>
                <a:gd name="T1" fmla="*/ 240 h 489"/>
                <a:gd name="T2" fmla="*/ 502 w 564"/>
                <a:gd name="T3" fmla="*/ 243 h 489"/>
                <a:gd name="T4" fmla="*/ 266 w 564"/>
                <a:gd name="T5" fmla="*/ 323 h 489"/>
                <a:gd name="T6" fmla="*/ 146 w 564"/>
                <a:gd name="T7" fmla="*/ 37 h 489"/>
                <a:gd name="T8" fmla="*/ 54 w 564"/>
                <a:gd name="T9" fmla="*/ 23 h 489"/>
                <a:gd name="T10" fmla="*/ 16 w 564"/>
                <a:gd name="T11" fmla="*/ 120 h 489"/>
                <a:gd name="T12" fmla="*/ 158 w 564"/>
                <a:gd name="T13" fmla="*/ 444 h 489"/>
                <a:gd name="T14" fmla="*/ 212 w 564"/>
                <a:gd name="T15" fmla="*/ 486 h 489"/>
                <a:gd name="T16" fmla="*/ 249 w 564"/>
                <a:gd name="T17" fmla="*/ 484 h 489"/>
                <a:gd name="T18" fmla="*/ 550 w 564"/>
                <a:gd name="T19" fmla="*/ 382 h 489"/>
                <a:gd name="T20" fmla="*/ 564 w 564"/>
                <a:gd name="T21" fmla="*/ 376 h 489"/>
                <a:gd name="T22" fmla="*/ 511 w 564"/>
                <a:gd name="T23" fmla="*/ 240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4" h="489">
                  <a:moveTo>
                    <a:pt x="511" y="240"/>
                  </a:moveTo>
                  <a:cubicBezTo>
                    <a:pt x="508" y="241"/>
                    <a:pt x="505" y="242"/>
                    <a:pt x="502" y="243"/>
                  </a:cubicBezTo>
                  <a:cubicBezTo>
                    <a:pt x="266" y="323"/>
                    <a:pt x="266" y="323"/>
                    <a:pt x="266" y="323"/>
                  </a:cubicBezTo>
                  <a:cubicBezTo>
                    <a:pt x="146" y="37"/>
                    <a:pt x="146" y="37"/>
                    <a:pt x="146" y="37"/>
                  </a:cubicBezTo>
                  <a:cubicBezTo>
                    <a:pt x="130" y="0"/>
                    <a:pt x="91" y="7"/>
                    <a:pt x="54" y="23"/>
                  </a:cubicBezTo>
                  <a:cubicBezTo>
                    <a:pt x="17" y="40"/>
                    <a:pt x="0" y="83"/>
                    <a:pt x="16" y="120"/>
                  </a:cubicBezTo>
                  <a:cubicBezTo>
                    <a:pt x="158" y="444"/>
                    <a:pt x="158" y="444"/>
                    <a:pt x="158" y="444"/>
                  </a:cubicBezTo>
                  <a:cubicBezTo>
                    <a:pt x="168" y="467"/>
                    <a:pt x="189" y="482"/>
                    <a:pt x="212" y="486"/>
                  </a:cubicBezTo>
                  <a:cubicBezTo>
                    <a:pt x="224" y="489"/>
                    <a:pt x="237" y="488"/>
                    <a:pt x="249" y="484"/>
                  </a:cubicBezTo>
                  <a:cubicBezTo>
                    <a:pt x="550" y="382"/>
                    <a:pt x="550" y="382"/>
                    <a:pt x="550" y="382"/>
                  </a:cubicBezTo>
                  <a:cubicBezTo>
                    <a:pt x="555" y="380"/>
                    <a:pt x="559" y="378"/>
                    <a:pt x="564" y="376"/>
                  </a:cubicBezTo>
                  <a:cubicBezTo>
                    <a:pt x="543" y="331"/>
                    <a:pt x="519" y="289"/>
                    <a:pt x="511" y="240"/>
                  </a:cubicBezTo>
                  <a:close/>
                </a:path>
              </a:pathLst>
            </a:custGeom>
            <a:solidFill>
              <a:srgbClr val="E3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9" name="išḷïḋé"/>
            <p:cNvSpPr>
              <a:spLocks/>
            </p:cNvSpPr>
            <p:nvPr/>
          </p:nvSpPr>
          <p:spPr bwMode="auto">
            <a:xfrm>
              <a:off x="2148264" y="3162902"/>
              <a:ext cx="101519" cy="103908"/>
            </a:xfrm>
            <a:custGeom>
              <a:avLst/>
              <a:gdLst>
                <a:gd name="T0" fmla="*/ 33 w 85"/>
                <a:gd name="T1" fmla="*/ 0 h 87"/>
                <a:gd name="T2" fmla="*/ 0 w 85"/>
                <a:gd name="T3" fmla="*/ 33 h 87"/>
                <a:gd name="T4" fmla="*/ 71 w 85"/>
                <a:gd name="T5" fmla="*/ 87 h 87"/>
                <a:gd name="T6" fmla="*/ 85 w 85"/>
                <a:gd name="T7" fmla="*/ 44 h 87"/>
                <a:gd name="T8" fmla="*/ 33 w 85"/>
                <a:gd name="T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7">
                  <a:moveTo>
                    <a:pt x="33" y="0"/>
                  </a:moveTo>
                  <a:lnTo>
                    <a:pt x="0" y="33"/>
                  </a:lnTo>
                  <a:lnTo>
                    <a:pt x="71" y="87"/>
                  </a:lnTo>
                  <a:lnTo>
                    <a:pt x="85" y="4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E3AE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0" name="ïs1íďe"/>
            <p:cNvSpPr>
              <a:spLocks/>
            </p:cNvSpPr>
            <p:nvPr/>
          </p:nvSpPr>
          <p:spPr bwMode="auto">
            <a:xfrm>
              <a:off x="1368358" y="4150624"/>
              <a:ext cx="217371" cy="207816"/>
            </a:xfrm>
            <a:custGeom>
              <a:avLst/>
              <a:gdLst>
                <a:gd name="T0" fmla="*/ 115 w 265"/>
                <a:gd name="T1" fmla="*/ 0 h 252"/>
                <a:gd name="T2" fmla="*/ 85 w 265"/>
                <a:gd name="T3" fmla="*/ 20 h 252"/>
                <a:gd name="T4" fmla="*/ 0 w 265"/>
                <a:gd name="T5" fmla="*/ 86 h 252"/>
                <a:gd name="T6" fmla="*/ 55 w 265"/>
                <a:gd name="T7" fmla="*/ 141 h 252"/>
                <a:gd name="T8" fmla="*/ 90 w 265"/>
                <a:gd name="T9" fmla="*/ 137 h 252"/>
                <a:gd name="T10" fmla="*/ 153 w 265"/>
                <a:gd name="T11" fmla="*/ 249 h 252"/>
                <a:gd name="T12" fmla="*/ 251 w 265"/>
                <a:gd name="T13" fmla="*/ 252 h 252"/>
                <a:gd name="T14" fmla="*/ 204 w 265"/>
                <a:gd name="T15" fmla="*/ 199 h 252"/>
                <a:gd name="T16" fmla="*/ 179 w 265"/>
                <a:gd name="T17" fmla="*/ 126 h 252"/>
                <a:gd name="T18" fmla="*/ 193 w 265"/>
                <a:gd name="T19" fmla="*/ 68 h 252"/>
                <a:gd name="T20" fmla="*/ 115 w 265"/>
                <a:gd name="T2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5" h="252">
                  <a:moveTo>
                    <a:pt x="115" y="0"/>
                  </a:moveTo>
                  <a:cubicBezTo>
                    <a:pt x="115" y="0"/>
                    <a:pt x="106" y="7"/>
                    <a:pt x="85" y="20"/>
                  </a:cubicBezTo>
                  <a:cubicBezTo>
                    <a:pt x="64" y="33"/>
                    <a:pt x="0" y="86"/>
                    <a:pt x="0" y="86"/>
                  </a:cubicBezTo>
                  <a:cubicBezTo>
                    <a:pt x="55" y="141"/>
                    <a:pt x="55" y="141"/>
                    <a:pt x="55" y="141"/>
                  </a:cubicBezTo>
                  <a:cubicBezTo>
                    <a:pt x="90" y="137"/>
                    <a:pt x="90" y="137"/>
                    <a:pt x="90" y="137"/>
                  </a:cubicBezTo>
                  <a:cubicBezTo>
                    <a:pt x="90" y="137"/>
                    <a:pt x="90" y="231"/>
                    <a:pt x="153" y="249"/>
                  </a:cubicBezTo>
                  <a:cubicBezTo>
                    <a:pt x="214" y="249"/>
                    <a:pt x="228" y="252"/>
                    <a:pt x="251" y="252"/>
                  </a:cubicBezTo>
                  <a:cubicBezTo>
                    <a:pt x="265" y="229"/>
                    <a:pt x="221" y="212"/>
                    <a:pt x="204" y="199"/>
                  </a:cubicBezTo>
                  <a:cubicBezTo>
                    <a:pt x="186" y="186"/>
                    <a:pt x="184" y="147"/>
                    <a:pt x="179" y="126"/>
                  </a:cubicBezTo>
                  <a:cubicBezTo>
                    <a:pt x="175" y="106"/>
                    <a:pt x="193" y="68"/>
                    <a:pt x="193" y="68"/>
                  </a:cubicBezTo>
                  <a:lnTo>
                    <a:pt x="115" y="0"/>
                  </a:lnTo>
                  <a:close/>
                </a:path>
              </a:pathLst>
            </a:custGeom>
            <a:solidFill>
              <a:srgbClr val="1E1A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1" name="iṥ1ide"/>
            <p:cNvSpPr>
              <a:spLocks/>
            </p:cNvSpPr>
            <p:nvPr/>
          </p:nvSpPr>
          <p:spPr bwMode="auto">
            <a:xfrm>
              <a:off x="1438824" y="3555841"/>
              <a:ext cx="543426" cy="673610"/>
            </a:xfrm>
            <a:custGeom>
              <a:avLst/>
              <a:gdLst>
                <a:gd name="T0" fmla="*/ 626 w 661"/>
                <a:gd name="T1" fmla="*/ 96 h 818"/>
                <a:gd name="T2" fmla="*/ 534 w 661"/>
                <a:gd name="T3" fmla="*/ 20 h 818"/>
                <a:gd name="T4" fmla="*/ 467 w 661"/>
                <a:gd name="T5" fmla="*/ 7 h 818"/>
                <a:gd name="T6" fmla="*/ 417 w 661"/>
                <a:gd name="T7" fmla="*/ 55 h 818"/>
                <a:gd name="T8" fmla="*/ 299 w 661"/>
                <a:gd name="T9" fmla="*/ 422 h 818"/>
                <a:gd name="T10" fmla="*/ 8 w 661"/>
                <a:gd name="T11" fmla="*/ 708 h 818"/>
                <a:gd name="T12" fmla="*/ 119 w 661"/>
                <a:gd name="T13" fmla="*/ 818 h 818"/>
                <a:gd name="T14" fmla="*/ 121 w 661"/>
                <a:gd name="T15" fmla="*/ 816 h 818"/>
                <a:gd name="T16" fmla="*/ 417 w 661"/>
                <a:gd name="T17" fmla="*/ 510 h 818"/>
                <a:gd name="T18" fmla="*/ 639 w 661"/>
                <a:gd name="T19" fmla="*/ 195 h 818"/>
                <a:gd name="T20" fmla="*/ 626 w 661"/>
                <a:gd name="T21" fmla="*/ 96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1" h="818">
                  <a:moveTo>
                    <a:pt x="626" y="96"/>
                  </a:moveTo>
                  <a:cubicBezTo>
                    <a:pt x="534" y="20"/>
                    <a:pt x="534" y="20"/>
                    <a:pt x="534" y="20"/>
                  </a:cubicBezTo>
                  <a:cubicBezTo>
                    <a:pt x="515" y="5"/>
                    <a:pt x="490" y="0"/>
                    <a:pt x="467" y="7"/>
                  </a:cubicBezTo>
                  <a:cubicBezTo>
                    <a:pt x="443" y="13"/>
                    <a:pt x="425" y="31"/>
                    <a:pt x="417" y="55"/>
                  </a:cubicBezTo>
                  <a:cubicBezTo>
                    <a:pt x="417" y="55"/>
                    <a:pt x="308" y="407"/>
                    <a:pt x="299" y="422"/>
                  </a:cubicBezTo>
                  <a:cubicBezTo>
                    <a:pt x="290" y="436"/>
                    <a:pt x="8" y="708"/>
                    <a:pt x="8" y="708"/>
                  </a:cubicBezTo>
                  <a:cubicBezTo>
                    <a:pt x="0" y="716"/>
                    <a:pt x="85" y="794"/>
                    <a:pt x="119" y="818"/>
                  </a:cubicBezTo>
                  <a:cubicBezTo>
                    <a:pt x="120" y="818"/>
                    <a:pt x="121" y="817"/>
                    <a:pt x="121" y="816"/>
                  </a:cubicBezTo>
                  <a:cubicBezTo>
                    <a:pt x="121" y="816"/>
                    <a:pt x="402" y="525"/>
                    <a:pt x="417" y="510"/>
                  </a:cubicBezTo>
                  <a:cubicBezTo>
                    <a:pt x="432" y="494"/>
                    <a:pt x="639" y="195"/>
                    <a:pt x="639" y="195"/>
                  </a:cubicBezTo>
                  <a:cubicBezTo>
                    <a:pt x="661" y="163"/>
                    <a:pt x="656" y="120"/>
                    <a:pt x="626" y="96"/>
                  </a:cubicBezTo>
                  <a:close/>
                </a:path>
              </a:pathLst>
            </a:custGeom>
            <a:solidFill>
              <a:srgbClr val="4C3B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2" name="ïS1îďê"/>
            <p:cNvSpPr>
              <a:spLocks/>
            </p:cNvSpPr>
            <p:nvPr/>
          </p:nvSpPr>
          <p:spPr bwMode="auto">
            <a:xfrm>
              <a:off x="2597338" y="3426852"/>
              <a:ext cx="16721" cy="13138"/>
            </a:xfrm>
            <a:custGeom>
              <a:avLst/>
              <a:gdLst>
                <a:gd name="T0" fmla="*/ 0 w 20"/>
                <a:gd name="T1" fmla="*/ 17 h 17"/>
                <a:gd name="T2" fmla="*/ 14 w 20"/>
                <a:gd name="T3" fmla="*/ 7 h 17"/>
                <a:gd name="T4" fmla="*/ 20 w 20"/>
                <a:gd name="T5" fmla="*/ 0 h 17"/>
                <a:gd name="T6" fmla="*/ 0 w 20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7">
                  <a:moveTo>
                    <a:pt x="0" y="17"/>
                  </a:moveTo>
                  <a:cubicBezTo>
                    <a:pt x="0" y="17"/>
                    <a:pt x="7" y="13"/>
                    <a:pt x="14" y="7"/>
                  </a:cubicBezTo>
                  <a:cubicBezTo>
                    <a:pt x="16" y="5"/>
                    <a:pt x="18" y="3"/>
                    <a:pt x="20" y="0"/>
                  </a:cubicBezTo>
                  <a:cubicBezTo>
                    <a:pt x="8" y="10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3" name="iṣľíḋê"/>
            <p:cNvSpPr>
              <a:spLocks/>
            </p:cNvSpPr>
            <p:nvPr/>
          </p:nvSpPr>
          <p:spPr bwMode="auto">
            <a:xfrm>
              <a:off x="2609281" y="3425657"/>
              <a:ext cx="5972" cy="5972"/>
            </a:xfrm>
            <a:custGeom>
              <a:avLst/>
              <a:gdLst>
                <a:gd name="T0" fmla="*/ 0 w 8"/>
                <a:gd name="T1" fmla="*/ 8 h 8"/>
                <a:gd name="T2" fmla="*/ 8 w 8"/>
                <a:gd name="T3" fmla="*/ 0 h 8"/>
                <a:gd name="T4" fmla="*/ 6 w 8"/>
                <a:gd name="T5" fmla="*/ 1 h 8"/>
                <a:gd name="T6" fmla="*/ 0 w 8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cubicBezTo>
                    <a:pt x="3" y="6"/>
                    <a:pt x="5" y="3"/>
                    <a:pt x="8" y="0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4" y="4"/>
                    <a:pt x="2" y="6"/>
                    <a:pt x="0" y="8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4" name="ïšļíďê"/>
            <p:cNvSpPr>
              <a:spLocks/>
            </p:cNvSpPr>
            <p:nvPr/>
          </p:nvSpPr>
          <p:spPr bwMode="auto">
            <a:xfrm>
              <a:off x="2614059" y="3420880"/>
              <a:ext cx="5972" cy="5972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6 h 7"/>
                <a:gd name="T4" fmla="*/ 7 w 7"/>
                <a:gd name="T5" fmla="*/ 0 h 7"/>
                <a:gd name="T6" fmla="*/ 0 w 7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0" y="7"/>
                  </a:moveTo>
                  <a:cubicBezTo>
                    <a:pt x="1" y="7"/>
                    <a:pt x="1" y="7"/>
                    <a:pt x="2" y="6"/>
                  </a:cubicBezTo>
                  <a:cubicBezTo>
                    <a:pt x="4" y="4"/>
                    <a:pt x="6" y="2"/>
                    <a:pt x="7" y="0"/>
                  </a:cubicBezTo>
                  <a:cubicBezTo>
                    <a:pt x="5" y="2"/>
                    <a:pt x="3" y="5"/>
                    <a:pt x="0" y="7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5" name="íṥlïde"/>
            <p:cNvSpPr>
              <a:spLocks/>
            </p:cNvSpPr>
            <p:nvPr/>
          </p:nvSpPr>
          <p:spPr bwMode="auto">
            <a:xfrm>
              <a:off x="2524483" y="3391021"/>
              <a:ext cx="118240" cy="85993"/>
            </a:xfrm>
            <a:custGeom>
              <a:avLst/>
              <a:gdLst>
                <a:gd name="T0" fmla="*/ 137 w 143"/>
                <a:gd name="T1" fmla="*/ 21 h 104"/>
                <a:gd name="T2" fmla="*/ 89 w 143"/>
                <a:gd name="T3" fmla="*/ 5 h 104"/>
                <a:gd name="T4" fmla="*/ 0 w 143"/>
                <a:gd name="T5" fmla="*/ 84 h 104"/>
                <a:gd name="T6" fmla="*/ 6 w 143"/>
                <a:gd name="T7" fmla="*/ 104 h 104"/>
                <a:gd name="T8" fmla="*/ 137 w 143"/>
                <a:gd name="T9" fmla="*/ 2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104">
                  <a:moveTo>
                    <a:pt x="137" y="21"/>
                  </a:moveTo>
                  <a:cubicBezTo>
                    <a:pt x="143" y="0"/>
                    <a:pt x="113" y="1"/>
                    <a:pt x="89" y="5"/>
                  </a:cubicBezTo>
                  <a:cubicBezTo>
                    <a:pt x="53" y="10"/>
                    <a:pt x="19" y="55"/>
                    <a:pt x="0" y="84"/>
                  </a:cubicBezTo>
                  <a:cubicBezTo>
                    <a:pt x="2" y="87"/>
                    <a:pt x="6" y="104"/>
                    <a:pt x="6" y="104"/>
                  </a:cubicBezTo>
                  <a:cubicBezTo>
                    <a:pt x="54" y="85"/>
                    <a:pt x="131" y="40"/>
                    <a:pt x="137" y="21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6" name="íṩḻîḓe"/>
            <p:cNvSpPr>
              <a:spLocks/>
            </p:cNvSpPr>
            <p:nvPr/>
          </p:nvSpPr>
          <p:spPr bwMode="auto">
            <a:xfrm>
              <a:off x="1804293" y="3994165"/>
              <a:ext cx="140933" cy="218565"/>
            </a:xfrm>
            <a:custGeom>
              <a:avLst/>
              <a:gdLst>
                <a:gd name="T0" fmla="*/ 85 w 172"/>
                <a:gd name="T1" fmla="*/ 0 h 266"/>
                <a:gd name="T2" fmla="*/ 0 w 172"/>
                <a:gd name="T3" fmla="*/ 59 h 266"/>
                <a:gd name="T4" fmla="*/ 31 w 172"/>
                <a:gd name="T5" fmla="*/ 109 h 266"/>
                <a:gd name="T6" fmla="*/ 62 w 172"/>
                <a:gd name="T7" fmla="*/ 104 h 266"/>
                <a:gd name="T8" fmla="*/ 69 w 172"/>
                <a:gd name="T9" fmla="*/ 179 h 266"/>
                <a:gd name="T10" fmla="*/ 132 w 172"/>
                <a:gd name="T11" fmla="*/ 253 h 266"/>
                <a:gd name="T12" fmla="*/ 151 w 172"/>
                <a:gd name="T13" fmla="*/ 197 h 266"/>
                <a:gd name="T14" fmla="*/ 146 w 172"/>
                <a:gd name="T15" fmla="*/ 116 h 266"/>
                <a:gd name="T16" fmla="*/ 172 w 172"/>
                <a:gd name="T17" fmla="*/ 81 h 266"/>
                <a:gd name="T18" fmla="*/ 85 w 172"/>
                <a:gd name="T19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266">
                  <a:moveTo>
                    <a:pt x="85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1" y="109"/>
                    <a:pt x="59" y="95"/>
                    <a:pt x="62" y="104"/>
                  </a:cubicBezTo>
                  <a:cubicBezTo>
                    <a:pt x="64" y="113"/>
                    <a:pt x="63" y="157"/>
                    <a:pt x="69" y="179"/>
                  </a:cubicBezTo>
                  <a:cubicBezTo>
                    <a:pt x="74" y="200"/>
                    <a:pt x="105" y="240"/>
                    <a:pt x="132" y="253"/>
                  </a:cubicBezTo>
                  <a:cubicBezTo>
                    <a:pt x="159" y="266"/>
                    <a:pt x="160" y="222"/>
                    <a:pt x="151" y="197"/>
                  </a:cubicBezTo>
                  <a:cubicBezTo>
                    <a:pt x="145" y="181"/>
                    <a:pt x="139" y="124"/>
                    <a:pt x="146" y="116"/>
                  </a:cubicBezTo>
                  <a:cubicBezTo>
                    <a:pt x="152" y="108"/>
                    <a:pt x="172" y="81"/>
                    <a:pt x="172" y="81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7" name="iṡḷiḓè"/>
            <p:cNvSpPr>
              <a:spLocks/>
            </p:cNvSpPr>
            <p:nvPr/>
          </p:nvSpPr>
          <p:spPr bwMode="auto">
            <a:xfrm>
              <a:off x="1787573" y="3571367"/>
              <a:ext cx="427575" cy="513568"/>
            </a:xfrm>
            <a:custGeom>
              <a:avLst/>
              <a:gdLst>
                <a:gd name="T0" fmla="*/ 494 w 519"/>
                <a:gd name="T1" fmla="*/ 279 h 625"/>
                <a:gd name="T2" fmla="*/ 290 w 519"/>
                <a:gd name="T3" fmla="*/ 90 h 625"/>
                <a:gd name="T4" fmla="*/ 96 w 519"/>
                <a:gd name="T5" fmla="*/ 0 h 625"/>
                <a:gd name="T6" fmla="*/ 30 w 519"/>
                <a:gd name="T7" fmla="*/ 49 h 625"/>
                <a:gd name="T8" fmla="*/ 1 w 519"/>
                <a:gd name="T9" fmla="*/ 110 h 625"/>
                <a:gd name="T10" fmla="*/ 33 w 519"/>
                <a:gd name="T11" fmla="*/ 169 h 625"/>
                <a:gd name="T12" fmla="*/ 297 w 519"/>
                <a:gd name="T13" fmla="*/ 351 h 625"/>
                <a:gd name="T14" fmla="*/ 97 w 519"/>
                <a:gd name="T15" fmla="*/ 508 h 625"/>
                <a:gd name="T16" fmla="*/ 181 w 519"/>
                <a:gd name="T17" fmla="*/ 625 h 625"/>
                <a:gd name="T18" fmla="*/ 488 w 519"/>
                <a:gd name="T19" fmla="*/ 393 h 625"/>
                <a:gd name="T20" fmla="*/ 518 w 519"/>
                <a:gd name="T21" fmla="*/ 338 h 625"/>
                <a:gd name="T22" fmla="*/ 494 w 519"/>
                <a:gd name="T23" fmla="*/ 279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9" h="625">
                  <a:moveTo>
                    <a:pt x="494" y="279"/>
                  </a:moveTo>
                  <a:cubicBezTo>
                    <a:pt x="290" y="90"/>
                    <a:pt x="290" y="90"/>
                    <a:pt x="290" y="90"/>
                  </a:cubicBezTo>
                  <a:cubicBezTo>
                    <a:pt x="290" y="90"/>
                    <a:pt x="189" y="48"/>
                    <a:pt x="96" y="0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11" y="64"/>
                    <a:pt x="0" y="86"/>
                    <a:pt x="1" y="110"/>
                  </a:cubicBezTo>
                  <a:cubicBezTo>
                    <a:pt x="1" y="134"/>
                    <a:pt x="13" y="156"/>
                    <a:pt x="33" y="169"/>
                  </a:cubicBezTo>
                  <a:cubicBezTo>
                    <a:pt x="297" y="351"/>
                    <a:pt x="297" y="351"/>
                    <a:pt x="297" y="351"/>
                  </a:cubicBezTo>
                  <a:cubicBezTo>
                    <a:pt x="97" y="508"/>
                    <a:pt x="97" y="508"/>
                    <a:pt x="97" y="508"/>
                  </a:cubicBezTo>
                  <a:cubicBezTo>
                    <a:pt x="140" y="560"/>
                    <a:pt x="153" y="585"/>
                    <a:pt x="181" y="625"/>
                  </a:cubicBezTo>
                  <a:cubicBezTo>
                    <a:pt x="186" y="623"/>
                    <a:pt x="488" y="393"/>
                    <a:pt x="488" y="393"/>
                  </a:cubicBezTo>
                  <a:cubicBezTo>
                    <a:pt x="506" y="380"/>
                    <a:pt x="517" y="360"/>
                    <a:pt x="518" y="338"/>
                  </a:cubicBezTo>
                  <a:cubicBezTo>
                    <a:pt x="519" y="316"/>
                    <a:pt x="510" y="294"/>
                    <a:pt x="494" y="279"/>
                  </a:cubicBezTo>
                  <a:close/>
                </a:path>
              </a:pathLst>
            </a:custGeom>
            <a:solidFill>
              <a:srgbClr val="584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8" name="iṥḻïḓé"/>
            <p:cNvSpPr>
              <a:spLocks/>
            </p:cNvSpPr>
            <p:nvPr/>
          </p:nvSpPr>
          <p:spPr bwMode="auto">
            <a:xfrm>
              <a:off x="1739799" y="3517622"/>
              <a:ext cx="275893" cy="279477"/>
            </a:xfrm>
            <a:custGeom>
              <a:avLst/>
              <a:gdLst>
                <a:gd name="T0" fmla="*/ 335 w 335"/>
                <a:gd name="T1" fmla="*/ 159 h 339"/>
                <a:gd name="T2" fmla="*/ 237 w 335"/>
                <a:gd name="T3" fmla="*/ 335 h 339"/>
                <a:gd name="T4" fmla="*/ 31 w 335"/>
                <a:gd name="T5" fmla="*/ 193 h 339"/>
                <a:gd name="T6" fmla="*/ 102 w 335"/>
                <a:gd name="T7" fmla="*/ 0 h 339"/>
                <a:gd name="T8" fmla="*/ 335 w 335"/>
                <a:gd name="T9" fmla="*/ 159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339">
                  <a:moveTo>
                    <a:pt x="335" y="159"/>
                  </a:moveTo>
                  <a:cubicBezTo>
                    <a:pt x="335" y="159"/>
                    <a:pt x="308" y="339"/>
                    <a:pt x="237" y="335"/>
                  </a:cubicBezTo>
                  <a:cubicBezTo>
                    <a:pt x="177" y="300"/>
                    <a:pt x="62" y="257"/>
                    <a:pt x="31" y="193"/>
                  </a:cubicBezTo>
                  <a:cubicBezTo>
                    <a:pt x="0" y="129"/>
                    <a:pt x="102" y="0"/>
                    <a:pt x="102" y="0"/>
                  </a:cubicBezTo>
                  <a:lnTo>
                    <a:pt x="335" y="159"/>
                  </a:lnTo>
                  <a:close/>
                </a:path>
              </a:pathLst>
            </a:custGeom>
            <a:solidFill>
              <a:srgbClr val="584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9" name="iŝḷiḑê"/>
            <p:cNvSpPr>
              <a:spLocks/>
            </p:cNvSpPr>
            <p:nvPr/>
          </p:nvSpPr>
          <p:spPr bwMode="auto">
            <a:xfrm>
              <a:off x="1804293" y="3178428"/>
              <a:ext cx="429964" cy="466989"/>
            </a:xfrm>
            <a:custGeom>
              <a:avLst/>
              <a:gdLst>
                <a:gd name="T0" fmla="*/ 423 w 523"/>
                <a:gd name="T1" fmla="*/ 23 h 567"/>
                <a:gd name="T2" fmla="*/ 294 w 523"/>
                <a:gd name="T3" fmla="*/ 38 h 567"/>
                <a:gd name="T4" fmla="*/ 0 w 523"/>
                <a:gd name="T5" fmla="*/ 446 h 567"/>
                <a:gd name="T6" fmla="*/ 270 w 523"/>
                <a:gd name="T7" fmla="*/ 567 h 567"/>
                <a:gd name="T8" fmla="*/ 523 w 523"/>
                <a:gd name="T9" fmla="*/ 101 h 567"/>
                <a:gd name="T10" fmla="*/ 423 w 523"/>
                <a:gd name="T11" fmla="*/ 23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3" h="567">
                  <a:moveTo>
                    <a:pt x="423" y="23"/>
                  </a:moveTo>
                  <a:cubicBezTo>
                    <a:pt x="423" y="23"/>
                    <a:pt x="340" y="0"/>
                    <a:pt x="294" y="38"/>
                  </a:cubicBezTo>
                  <a:cubicBezTo>
                    <a:pt x="214" y="104"/>
                    <a:pt x="16" y="420"/>
                    <a:pt x="0" y="446"/>
                  </a:cubicBezTo>
                  <a:cubicBezTo>
                    <a:pt x="83" y="474"/>
                    <a:pt x="83" y="486"/>
                    <a:pt x="270" y="567"/>
                  </a:cubicBezTo>
                  <a:cubicBezTo>
                    <a:pt x="459" y="353"/>
                    <a:pt x="523" y="101"/>
                    <a:pt x="523" y="101"/>
                  </a:cubicBezTo>
                  <a:lnTo>
                    <a:pt x="423" y="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0" name="íŝḷíḓé"/>
            <p:cNvSpPr>
              <a:spLocks/>
            </p:cNvSpPr>
            <p:nvPr/>
          </p:nvSpPr>
          <p:spPr bwMode="auto">
            <a:xfrm>
              <a:off x="2151847" y="2872676"/>
              <a:ext cx="347554" cy="419215"/>
            </a:xfrm>
            <a:custGeom>
              <a:avLst/>
              <a:gdLst>
                <a:gd name="T0" fmla="*/ 409 w 422"/>
                <a:gd name="T1" fmla="*/ 121 h 509"/>
                <a:gd name="T2" fmla="*/ 261 w 422"/>
                <a:gd name="T3" fmla="*/ 422 h 509"/>
                <a:gd name="T4" fmla="*/ 2 w 422"/>
                <a:gd name="T5" fmla="*/ 250 h 509"/>
                <a:gd name="T6" fmla="*/ 130 w 422"/>
                <a:gd name="T7" fmla="*/ 26 h 509"/>
                <a:gd name="T8" fmla="*/ 291 w 422"/>
                <a:gd name="T9" fmla="*/ 26 h 509"/>
                <a:gd name="T10" fmla="*/ 409 w 422"/>
                <a:gd name="T11" fmla="*/ 121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2" h="509">
                  <a:moveTo>
                    <a:pt x="409" y="121"/>
                  </a:moveTo>
                  <a:cubicBezTo>
                    <a:pt x="397" y="170"/>
                    <a:pt x="377" y="334"/>
                    <a:pt x="261" y="422"/>
                  </a:cubicBezTo>
                  <a:cubicBezTo>
                    <a:pt x="145" y="509"/>
                    <a:pt x="4" y="360"/>
                    <a:pt x="2" y="250"/>
                  </a:cubicBezTo>
                  <a:cubicBezTo>
                    <a:pt x="0" y="140"/>
                    <a:pt x="66" y="45"/>
                    <a:pt x="130" y="26"/>
                  </a:cubicBezTo>
                  <a:cubicBezTo>
                    <a:pt x="194" y="6"/>
                    <a:pt x="202" y="0"/>
                    <a:pt x="291" y="26"/>
                  </a:cubicBezTo>
                  <a:cubicBezTo>
                    <a:pt x="380" y="53"/>
                    <a:pt x="422" y="71"/>
                    <a:pt x="409" y="121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1" name="ïş1ïḋè"/>
            <p:cNvSpPr>
              <a:spLocks/>
            </p:cNvSpPr>
            <p:nvPr/>
          </p:nvSpPr>
          <p:spPr bwMode="auto">
            <a:xfrm>
              <a:off x="2121989" y="2784295"/>
              <a:ext cx="440713" cy="304558"/>
            </a:xfrm>
            <a:custGeom>
              <a:avLst/>
              <a:gdLst>
                <a:gd name="T0" fmla="*/ 422 w 535"/>
                <a:gd name="T1" fmla="*/ 232 h 370"/>
                <a:gd name="T2" fmla="*/ 499 w 535"/>
                <a:gd name="T3" fmla="*/ 86 h 370"/>
                <a:gd name="T4" fmla="*/ 370 w 535"/>
                <a:gd name="T5" fmla="*/ 73 h 370"/>
                <a:gd name="T6" fmla="*/ 238 w 535"/>
                <a:gd name="T7" fmla="*/ 8 h 370"/>
                <a:gd name="T8" fmla="*/ 15 w 535"/>
                <a:gd name="T9" fmla="*/ 233 h 370"/>
                <a:gd name="T10" fmla="*/ 48 w 535"/>
                <a:gd name="T11" fmla="*/ 366 h 370"/>
                <a:gd name="T12" fmla="*/ 110 w 535"/>
                <a:gd name="T13" fmla="*/ 314 h 370"/>
                <a:gd name="T14" fmla="*/ 163 w 535"/>
                <a:gd name="T15" fmla="*/ 215 h 370"/>
                <a:gd name="T16" fmla="*/ 158 w 535"/>
                <a:gd name="T17" fmla="*/ 315 h 370"/>
                <a:gd name="T18" fmla="*/ 202 w 535"/>
                <a:gd name="T19" fmla="*/ 321 h 370"/>
                <a:gd name="T20" fmla="*/ 226 w 535"/>
                <a:gd name="T21" fmla="*/ 169 h 370"/>
                <a:gd name="T22" fmla="*/ 422 w 535"/>
                <a:gd name="T23" fmla="*/ 232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5" h="370">
                  <a:moveTo>
                    <a:pt x="422" y="232"/>
                  </a:moveTo>
                  <a:cubicBezTo>
                    <a:pt x="519" y="305"/>
                    <a:pt x="535" y="98"/>
                    <a:pt x="499" y="86"/>
                  </a:cubicBezTo>
                  <a:cubicBezTo>
                    <a:pt x="463" y="75"/>
                    <a:pt x="442" y="117"/>
                    <a:pt x="370" y="73"/>
                  </a:cubicBezTo>
                  <a:cubicBezTo>
                    <a:pt x="322" y="44"/>
                    <a:pt x="301" y="13"/>
                    <a:pt x="238" y="8"/>
                  </a:cubicBezTo>
                  <a:cubicBezTo>
                    <a:pt x="132" y="0"/>
                    <a:pt x="29" y="151"/>
                    <a:pt x="15" y="233"/>
                  </a:cubicBezTo>
                  <a:cubicBezTo>
                    <a:pt x="0" y="316"/>
                    <a:pt x="28" y="370"/>
                    <a:pt x="48" y="366"/>
                  </a:cubicBezTo>
                  <a:cubicBezTo>
                    <a:pt x="69" y="362"/>
                    <a:pt x="101" y="346"/>
                    <a:pt x="110" y="314"/>
                  </a:cubicBezTo>
                  <a:cubicBezTo>
                    <a:pt x="119" y="282"/>
                    <a:pt x="122" y="200"/>
                    <a:pt x="163" y="215"/>
                  </a:cubicBezTo>
                  <a:cubicBezTo>
                    <a:pt x="203" y="229"/>
                    <a:pt x="158" y="315"/>
                    <a:pt x="158" y="315"/>
                  </a:cubicBezTo>
                  <a:cubicBezTo>
                    <a:pt x="158" y="315"/>
                    <a:pt x="192" y="335"/>
                    <a:pt x="202" y="321"/>
                  </a:cubicBezTo>
                  <a:cubicBezTo>
                    <a:pt x="211" y="307"/>
                    <a:pt x="186" y="201"/>
                    <a:pt x="226" y="169"/>
                  </a:cubicBezTo>
                  <a:cubicBezTo>
                    <a:pt x="265" y="138"/>
                    <a:pt x="324" y="160"/>
                    <a:pt x="422" y="23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2" name="ïṩḻíḋê"/>
            <p:cNvSpPr>
              <a:spLocks/>
            </p:cNvSpPr>
            <p:nvPr/>
          </p:nvSpPr>
          <p:spPr bwMode="auto">
            <a:xfrm>
              <a:off x="1455545" y="3357580"/>
              <a:ext cx="156459" cy="169597"/>
            </a:xfrm>
            <a:custGeom>
              <a:avLst/>
              <a:gdLst>
                <a:gd name="T0" fmla="*/ 142 w 190"/>
                <a:gd name="T1" fmla="*/ 0 h 207"/>
                <a:gd name="T2" fmla="*/ 33 w 190"/>
                <a:gd name="T3" fmla="*/ 100 h 207"/>
                <a:gd name="T4" fmla="*/ 39 w 190"/>
                <a:gd name="T5" fmla="*/ 176 h 207"/>
                <a:gd name="T6" fmla="*/ 116 w 190"/>
                <a:gd name="T7" fmla="*/ 158 h 207"/>
                <a:gd name="T8" fmla="*/ 137 w 190"/>
                <a:gd name="T9" fmla="*/ 196 h 207"/>
                <a:gd name="T10" fmla="*/ 190 w 190"/>
                <a:gd name="T11" fmla="*/ 86 h 207"/>
                <a:gd name="T12" fmla="*/ 142 w 190"/>
                <a:gd name="T13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0" h="207">
                  <a:moveTo>
                    <a:pt x="142" y="0"/>
                  </a:moveTo>
                  <a:cubicBezTo>
                    <a:pt x="142" y="0"/>
                    <a:pt x="71" y="33"/>
                    <a:pt x="33" y="100"/>
                  </a:cubicBezTo>
                  <a:cubicBezTo>
                    <a:pt x="0" y="159"/>
                    <a:pt x="18" y="169"/>
                    <a:pt x="39" y="176"/>
                  </a:cubicBezTo>
                  <a:cubicBezTo>
                    <a:pt x="96" y="195"/>
                    <a:pt x="116" y="158"/>
                    <a:pt x="116" y="158"/>
                  </a:cubicBezTo>
                  <a:cubicBezTo>
                    <a:pt x="116" y="158"/>
                    <a:pt x="96" y="207"/>
                    <a:pt x="137" y="196"/>
                  </a:cubicBezTo>
                  <a:cubicBezTo>
                    <a:pt x="178" y="186"/>
                    <a:pt x="190" y="86"/>
                    <a:pt x="190" y="86"/>
                  </a:cubicBezTo>
                  <a:lnTo>
                    <a:pt x="142" y="0"/>
                  </a:ln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3" name="iš1iḋè"/>
            <p:cNvSpPr>
              <a:spLocks/>
            </p:cNvSpPr>
            <p:nvPr/>
          </p:nvSpPr>
          <p:spPr bwMode="auto">
            <a:xfrm>
              <a:off x="1555870" y="3190372"/>
              <a:ext cx="598366" cy="262756"/>
            </a:xfrm>
            <a:custGeom>
              <a:avLst/>
              <a:gdLst>
                <a:gd name="T0" fmla="*/ 677 w 726"/>
                <a:gd name="T1" fmla="*/ 4 h 319"/>
                <a:gd name="T2" fmla="*/ 325 w 726"/>
                <a:gd name="T3" fmla="*/ 1 h 319"/>
                <a:gd name="T4" fmla="*/ 281 w 726"/>
                <a:gd name="T5" fmla="*/ 13 h 319"/>
                <a:gd name="T6" fmla="*/ 0 w 726"/>
                <a:gd name="T7" fmla="*/ 196 h 319"/>
                <a:gd name="T8" fmla="*/ 81 w 726"/>
                <a:gd name="T9" fmla="*/ 319 h 319"/>
                <a:gd name="T10" fmla="*/ 341 w 726"/>
                <a:gd name="T11" fmla="*/ 150 h 319"/>
                <a:gd name="T12" fmla="*/ 625 w 726"/>
                <a:gd name="T13" fmla="*/ 165 h 319"/>
                <a:gd name="T14" fmla="*/ 724 w 726"/>
                <a:gd name="T15" fmla="*/ 97 h 319"/>
                <a:gd name="T16" fmla="*/ 677 w 726"/>
                <a:gd name="T17" fmla="*/ 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6" h="319">
                  <a:moveTo>
                    <a:pt x="677" y="4"/>
                  </a:moveTo>
                  <a:cubicBezTo>
                    <a:pt x="325" y="1"/>
                    <a:pt x="325" y="1"/>
                    <a:pt x="325" y="1"/>
                  </a:cubicBezTo>
                  <a:cubicBezTo>
                    <a:pt x="309" y="0"/>
                    <a:pt x="294" y="5"/>
                    <a:pt x="281" y="13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26" y="239"/>
                    <a:pt x="50" y="281"/>
                    <a:pt x="81" y="319"/>
                  </a:cubicBezTo>
                  <a:cubicBezTo>
                    <a:pt x="341" y="150"/>
                    <a:pt x="341" y="150"/>
                    <a:pt x="341" y="150"/>
                  </a:cubicBezTo>
                  <a:cubicBezTo>
                    <a:pt x="625" y="165"/>
                    <a:pt x="625" y="165"/>
                    <a:pt x="625" y="165"/>
                  </a:cubicBezTo>
                  <a:cubicBezTo>
                    <a:pt x="666" y="167"/>
                    <a:pt x="722" y="138"/>
                    <a:pt x="724" y="97"/>
                  </a:cubicBezTo>
                  <a:cubicBezTo>
                    <a:pt x="726" y="56"/>
                    <a:pt x="717" y="6"/>
                    <a:pt x="677" y="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4" name="ïṥḷîḓè"/>
            <p:cNvSpPr>
              <a:spLocks/>
            </p:cNvSpPr>
            <p:nvPr/>
          </p:nvSpPr>
          <p:spPr bwMode="auto">
            <a:xfrm>
              <a:off x="1533177" y="3426852"/>
              <a:ext cx="77632" cy="111074"/>
            </a:xfrm>
            <a:custGeom>
              <a:avLst/>
              <a:gdLst>
                <a:gd name="T0" fmla="*/ 21 w 94"/>
                <a:gd name="T1" fmla="*/ 85 h 134"/>
                <a:gd name="T2" fmla="*/ 41 w 94"/>
                <a:gd name="T3" fmla="*/ 123 h 134"/>
                <a:gd name="T4" fmla="*/ 94 w 94"/>
                <a:gd name="T5" fmla="*/ 13 h 134"/>
                <a:gd name="T6" fmla="*/ 87 w 94"/>
                <a:gd name="T7" fmla="*/ 0 h 134"/>
                <a:gd name="T8" fmla="*/ 21 w 94"/>
                <a:gd name="T9" fmla="*/ 8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34">
                  <a:moveTo>
                    <a:pt x="21" y="85"/>
                  </a:moveTo>
                  <a:cubicBezTo>
                    <a:pt x="21" y="85"/>
                    <a:pt x="0" y="134"/>
                    <a:pt x="41" y="123"/>
                  </a:cubicBezTo>
                  <a:cubicBezTo>
                    <a:pt x="82" y="113"/>
                    <a:pt x="94" y="13"/>
                    <a:pt x="94" y="13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55" y="22"/>
                    <a:pt x="21" y="85"/>
                    <a:pt x="21" y="85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85" name="íşḷiḓe"/>
          <p:cNvGrpSpPr/>
          <p:nvPr/>
        </p:nvGrpSpPr>
        <p:grpSpPr>
          <a:xfrm rot="341062" flipH="1">
            <a:off x="3601284" y="1853554"/>
            <a:ext cx="1006724" cy="1183641"/>
            <a:chOff x="1368358" y="2784295"/>
            <a:chExt cx="1338859" cy="1574145"/>
          </a:xfrm>
        </p:grpSpPr>
        <p:sp>
          <p:nvSpPr>
            <p:cNvPr id="186" name="ïŝļïḓe"/>
            <p:cNvSpPr>
              <a:spLocks/>
            </p:cNvSpPr>
            <p:nvPr/>
          </p:nvSpPr>
          <p:spPr bwMode="auto">
            <a:xfrm>
              <a:off x="2512539" y="3387438"/>
              <a:ext cx="194678" cy="170791"/>
            </a:xfrm>
            <a:custGeom>
              <a:avLst/>
              <a:gdLst>
                <a:gd name="T0" fmla="*/ 47 w 236"/>
                <a:gd name="T1" fmla="*/ 209 h 209"/>
                <a:gd name="T2" fmla="*/ 223 w 236"/>
                <a:gd name="T3" fmla="*/ 72 h 209"/>
                <a:gd name="T4" fmla="*/ 183 w 236"/>
                <a:gd name="T5" fmla="*/ 15 h 209"/>
                <a:gd name="T6" fmla="*/ 103 w 236"/>
                <a:gd name="T7" fmla="*/ 65 h 209"/>
                <a:gd name="T8" fmla="*/ 113 w 236"/>
                <a:gd name="T9" fmla="*/ 14 h 209"/>
                <a:gd name="T10" fmla="*/ 0 w 236"/>
                <a:gd name="T11" fmla="*/ 114 h 209"/>
                <a:gd name="T12" fmla="*/ 47 w 236"/>
                <a:gd name="T13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" h="209">
                  <a:moveTo>
                    <a:pt x="47" y="209"/>
                  </a:moveTo>
                  <a:cubicBezTo>
                    <a:pt x="47" y="209"/>
                    <a:pt x="211" y="115"/>
                    <a:pt x="223" y="72"/>
                  </a:cubicBezTo>
                  <a:cubicBezTo>
                    <a:pt x="236" y="29"/>
                    <a:pt x="210" y="8"/>
                    <a:pt x="183" y="15"/>
                  </a:cubicBezTo>
                  <a:cubicBezTo>
                    <a:pt x="159" y="21"/>
                    <a:pt x="103" y="65"/>
                    <a:pt x="103" y="65"/>
                  </a:cubicBezTo>
                  <a:cubicBezTo>
                    <a:pt x="103" y="65"/>
                    <a:pt x="165" y="27"/>
                    <a:pt x="113" y="14"/>
                  </a:cubicBezTo>
                  <a:cubicBezTo>
                    <a:pt x="61" y="0"/>
                    <a:pt x="0" y="114"/>
                    <a:pt x="0" y="114"/>
                  </a:cubicBezTo>
                  <a:lnTo>
                    <a:pt x="47" y="209"/>
                  </a:lnTo>
                  <a:close/>
                </a:path>
              </a:pathLst>
            </a:custGeom>
            <a:solidFill>
              <a:srgbClr val="EBB1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7" name="îşlîḍe"/>
            <p:cNvSpPr>
              <a:spLocks/>
            </p:cNvSpPr>
            <p:nvPr/>
          </p:nvSpPr>
          <p:spPr bwMode="auto">
            <a:xfrm>
              <a:off x="2102879" y="3251283"/>
              <a:ext cx="464600" cy="402494"/>
            </a:xfrm>
            <a:custGeom>
              <a:avLst/>
              <a:gdLst>
                <a:gd name="T0" fmla="*/ 511 w 564"/>
                <a:gd name="T1" fmla="*/ 240 h 489"/>
                <a:gd name="T2" fmla="*/ 502 w 564"/>
                <a:gd name="T3" fmla="*/ 243 h 489"/>
                <a:gd name="T4" fmla="*/ 266 w 564"/>
                <a:gd name="T5" fmla="*/ 323 h 489"/>
                <a:gd name="T6" fmla="*/ 146 w 564"/>
                <a:gd name="T7" fmla="*/ 37 h 489"/>
                <a:gd name="T8" fmla="*/ 54 w 564"/>
                <a:gd name="T9" fmla="*/ 23 h 489"/>
                <a:gd name="T10" fmla="*/ 16 w 564"/>
                <a:gd name="T11" fmla="*/ 120 h 489"/>
                <a:gd name="T12" fmla="*/ 158 w 564"/>
                <a:gd name="T13" fmla="*/ 444 h 489"/>
                <a:gd name="T14" fmla="*/ 212 w 564"/>
                <a:gd name="T15" fmla="*/ 486 h 489"/>
                <a:gd name="T16" fmla="*/ 249 w 564"/>
                <a:gd name="T17" fmla="*/ 484 h 489"/>
                <a:gd name="T18" fmla="*/ 550 w 564"/>
                <a:gd name="T19" fmla="*/ 382 h 489"/>
                <a:gd name="T20" fmla="*/ 564 w 564"/>
                <a:gd name="T21" fmla="*/ 376 h 489"/>
                <a:gd name="T22" fmla="*/ 511 w 564"/>
                <a:gd name="T23" fmla="*/ 240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4" h="489">
                  <a:moveTo>
                    <a:pt x="511" y="240"/>
                  </a:moveTo>
                  <a:cubicBezTo>
                    <a:pt x="508" y="241"/>
                    <a:pt x="505" y="242"/>
                    <a:pt x="502" y="243"/>
                  </a:cubicBezTo>
                  <a:cubicBezTo>
                    <a:pt x="266" y="323"/>
                    <a:pt x="266" y="323"/>
                    <a:pt x="266" y="323"/>
                  </a:cubicBezTo>
                  <a:cubicBezTo>
                    <a:pt x="146" y="37"/>
                    <a:pt x="146" y="37"/>
                    <a:pt x="146" y="37"/>
                  </a:cubicBezTo>
                  <a:cubicBezTo>
                    <a:pt x="130" y="0"/>
                    <a:pt x="91" y="7"/>
                    <a:pt x="54" y="23"/>
                  </a:cubicBezTo>
                  <a:cubicBezTo>
                    <a:pt x="17" y="40"/>
                    <a:pt x="0" y="83"/>
                    <a:pt x="16" y="120"/>
                  </a:cubicBezTo>
                  <a:cubicBezTo>
                    <a:pt x="158" y="444"/>
                    <a:pt x="158" y="444"/>
                    <a:pt x="158" y="444"/>
                  </a:cubicBezTo>
                  <a:cubicBezTo>
                    <a:pt x="168" y="467"/>
                    <a:pt x="189" y="482"/>
                    <a:pt x="212" y="486"/>
                  </a:cubicBezTo>
                  <a:cubicBezTo>
                    <a:pt x="224" y="489"/>
                    <a:pt x="237" y="488"/>
                    <a:pt x="249" y="484"/>
                  </a:cubicBezTo>
                  <a:cubicBezTo>
                    <a:pt x="550" y="382"/>
                    <a:pt x="550" y="382"/>
                    <a:pt x="550" y="382"/>
                  </a:cubicBezTo>
                  <a:cubicBezTo>
                    <a:pt x="555" y="380"/>
                    <a:pt x="559" y="378"/>
                    <a:pt x="564" y="376"/>
                  </a:cubicBezTo>
                  <a:cubicBezTo>
                    <a:pt x="543" y="331"/>
                    <a:pt x="519" y="289"/>
                    <a:pt x="511" y="240"/>
                  </a:cubicBezTo>
                  <a:close/>
                </a:path>
              </a:pathLst>
            </a:custGeom>
            <a:solidFill>
              <a:srgbClr val="E3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8" name="išḷïḋé"/>
            <p:cNvSpPr>
              <a:spLocks/>
            </p:cNvSpPr>
            <p:nvPr/>
          </p:nvSpPr>
          <p:spPr bwMode="auto">
            <a:xfrm>
              <a:off x="2148264" y="3162902"/>
              <a:ext cx="101519" cy="103908"/>
            </a:xfrm>
            <a:custGeom>
              <a:avLst/>
              <a:gdLst>
                <a:gd name="T0" fmla="*/ 33 w 85"/>
                <a:gd name="T1" fmla="*/ 0 h 87"/>
                <a:gd name="T2" fmla="*/ 0 w 85"/>
                <a:gd name="T3" fmla="*/ 33 h 87"/>
                <a:gd name="T4" fmla="*/ 71 w 85"/>
                <a:gd name="T5" fmla="*/ 87 h 87"/>
                <a:gd name="T6" fmla="*/ 85 w 85"/>
                <a:gd name="T7" fmla="*/ 44 h 87"/>
                <a:gd name="T8" fmla="*/ 33 w 85"/>
                <a:gd name="T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7">
                  <a:moveTo>
                    <a:pt x="33" y="0"/>
                  </a:moveTo>
                  <a:lnTo>
                    <a:pt x="0" y="33"/>
                  </a:lnTo>
                  <a:lnTo>
                    <a:pt x="71" y="87"/>
                  </a:lnTo>
                  <a:lnTo>
                    <a:pt x="85" y="4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E3AE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9" name="ïs1íďe"/>
            <p:cNvSpPr>
              <a:spLocks/>
            </p:cNvSpPr>
            <p:nvPr/>
          </p:nvSpPr>
          <p:spPr bwMode="auto">
            <a:xfrm>
              <a:off x="1368358" y="4150624"/>
              <a:ext cx="217371" cy="207816"/>
            </a:xfrm>
            <a:custGeom>
              <a:avLst/>
              <a:gdLst>
                <a:gd name="T0" fmla="*/ 115 w 265"/>
                <a:gd name="T1" fmla="*/ 0 h 252"/>
                <a:gd name="T2" fmla="*/ 85 w 265"/>
                <a:gd name="T3" fmla="*/ 20 h 252"/>
                <a:gd name="T4" fmla="*/ 0 w 265"/>
                <a:gd name="T5" fmla="*/ 86 h 252"/>
                <a:gd name="T6" fmla="*/ 55 w 265"/>
                <a:gd name="T7" fmla="*/ 141 h 252"/>
                <a:gd name="T8" fmla="*/ 90 w 265"/>
                <a:gd name="T9" fmla="*/ 137 h 252"/>
                <a:gd name="T10" fmla="*/ 153 w 265"/>
                <a:gd name="T11" fmla="*/ 249 h 252"/>
                <a:gd name="T12" fmla="*/ 251 w 265"/>
                <a:gd name="T13" fmla="*/ 252 h 252"/>
                <a:gd name="T14" fmla="*/ 204 w 265"/>
                <a:gd name="T15" fmla="*/ 199 h 252"/>
                <a:gd name="T16" fmla="*/ 179 w 265"/>
                <a:gd name="T17" fmla="*/ 126 h 252"/>
                <a:gd name="T18" fmla="*/ 193 w 265"/>
                <a:gd name="T19" fmla="*/ 68 h 252"/>
                <a:gd name="T20" fmla="*/ 115 w 265"/>
                <a:gd name="T2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5" h="252">
                  <a:moveTo>
                    <a:pt x="115" y="0"/>
                  </a:moveTo>
                  <a:cubicBezTo>
                    <a:pt x="115" y="0"/>
                    <a:pt x="106" y="7"/>
                    <a:pt x="85" y="20"/>
                  </a:cubicBezTo>
                  <a:cubicBezTo>
                    <a:pt x="64" y="33"/>
                    <a:pt x="0" y="86"/>
                    <a:pt x="0" y="86"/>
                  </a:cubicBezTo>
                  <a:cubicBezTo>
                    <a:pt x="55" y="141"/>
                    <a:pt x="55" y="141"/>
                    <a:pt x="55" y="141"/>
                  </a:cubicBezTo>
                  <a:cubicBezTo>
                    <a:pt x="90" y="137"/>
                    <a:pt x="90" y="137"/>
                    <a:pt x="90" y="137"/>
                  </a:cubicBezTo>
                  <a:cubicBezTo>
                    <a:pt x="90" y="137"/>
                    <a:pt x="90" y="231"/>
                    <a:pt x="153" y="249"/>
                  </a:cubicBezTo>
                  <a:cubicBezTo>
                    <a:pt x="214" y="249"/>
                    <a:pt x="228" y="252"/>
                    <a:pt x="251" y="252"/>
                  </a:cubicBezTo>
                  <a:cubicBezTo>
                    <a:pt x="265" y="229"/>
                    <a:pt x="221" y="212"/>
                    <a:pt x="204" y="199"/>
                  </a:cubicBezTo>
                  <a:cubicBezTo>
                    <a:pt x="186" y="186"/>
                    <a:pt x="184" y="147"/>
                    <a:pt x="179" y="126"/>
                  </a:cubicBezTo>
                  <a:cubicBezTo>
                    <a:pt x="175" y="106"/>
                    <a:pt x="193" y="68"/>
                    <a:pt x="193" y="68"/>
                  </a:cubicBezTo>
                  <a:lnTo>
                    <a:pt x="115" y="0"/>
                  </a:lnTo>
                  <a:close/>
                </a:path>
              </a:pathLst>
            </a:custGeom>
            <a:solidFill>
              <a:srgbClr val="1E1A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0" name="iṥ1ide"/>
            <p:cNvSpPr>
              <a:spLocks/>
            </p:cNvSpPr>
            <p:nvPr/>
          </p:nvSpPr>
          <p:spPr bwMode="auto">
            <a:xfrm>
              <a:off x="1438824" y="3555841"/>
              <a:ext cx="543426" cy="673610"/>
            </a:xfrm>
            <a:custGeom>
              <a:avLst/>
              <a:gdLst>
                <a:gd name="T0" fmla="*/ 626 w 661"/>
                <a:gd name="T1" fmla="*/ 96 h 818"/>
                <a:gd name="T2" fmla="*/ 534 w 661"/>
                <a:gd name="T3" fmla="*/ 20 h 818"/>
                <a:gd name="T4" fmla="*/ 467 w 661"/>
                <a:gd name="T5" fmla="*/ 7 h 818"/>
                <a:gd name="T6" fmla="*/ 417 w 661"/>
                <a:gd name="T7" fmla="*/ 55 h 818"/>
                <a:gd name="T8" fmla="*/ 299 w 661"/>
                <a:gd name="T9" fmla="*/ 422 h 818"/>
                <a:gd name="T10" fmla="*/ 8 w 661"/>
                <a:gd name="T11" fmla="*/ 708 h 818"/>
                <a:gd name="T12" fmla="*/ 119 w 661"/>
                <a:gd name="T13" fmla="*/ 818 h 818"/>
                <a:gd name="T14" fmla="*/ 121 w 661"/>
                <a:gd name="T15" fmla="*/ 816 h 818"/>
                <a:gd name="T16" fmla="*/ 417 w 661"/>
                <a:gd name="T17" fmla="*/ 510 h 818"/>
                <a:gd name="T18" fmla="*/ 639 w 661"/>
                <a:gd name="T19" fmla="*/ 195 h 818"/>
                <a:gd name="T20" fmla="*/ 626 w 661"/>
                <a:gd name="T21" fmla="*/ 96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1" h="818">
                  <a:moveTo>
                    <a:pt x="626" y="96"/>
                  </a:moveTo>
                  <a:cubicBezTo>
                    <a:pt x="534" y="20"/>
                    <a:pt x="534" y="20"/>
                    <a:pt x="534" y="20"/>
                  </a:cubicBezTo>
                  <a:cubicBezTo>
                    <a:pt x="515" y="5"/>
                    <a:pt x="490" y="0"/>
                    <a:pt x="467" y="7"/>
                  </a:cubicBezTo>
                  <a:cubicBezTo>
                    <a:pt x="443" y="13"/>
                    <a:pt x="425" y="31"/>
                    <a:pt x="417" y="55"/>
                  </a:cubicBezTo>
                  <a:cubicBezTo>
                    <a:pt x="417" y="55"/>
                    <a:pt x="308" y="407"/>
                    <a:pt x="299" y="422"/>
                  </a:cubicBezTo>
                  <a:cubicBezTo>
                    <a:pt x="290" y="436"/>
                    <a:pt x="8" y="708"/>
                    <a:pt x="8" y="708"/>
                  </a:cubicBezTo>
                  <a:cubicBezTo>
                    <a:pt x="0" y="716"/>
                    <a:pt x="85" y="794"/>
                    <a:pt x="119" y="818"/>
                  </a:cubicBezTo>
                  <a:cubicBezTo>
                    <a:pt x="120" y="818"/>
                    <a:pt x="121" y="817"/>
                    <a:pt x="121" y="816"/>
                  </a:cubicBezTo>
                  <a:cubicBezTo>
                    <a:pt x="121" y="816"/>
                    <a:pt x="402" y="525"/>
                    <a:pt x="417" y="510"/>
                  </a:cubicBezTo>
                  <a:cubicBezTo>
                    <a:pt x="432" y="494"/>
                    <a:pt x="639" y="195"/>
                    <a:pt x="639" y="195"/>
                  </a:cubicBezTo>
                  <a:cubicBezTo>
                    <a:pt x="661" y="163"/>
                    <a:pt x="656" y="120"/>
                    <a:pt x="626" y="96"/>
                  </a:cubicBezTo>
                  <a:close/>
                </a:path>
              </a:pathLst>
            </a:custGeom>
            <a:solidFill>
              <a:srgbClr val="4C3B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1" name="ïS1îďê"/>
            <p:cNvSpPr>
              <a:spLocks/>
            </p:cNvSpPr>
            <p:nvPr/>
          </p:nvSpPr>
          <p:spPr bwMode="auto">
            <a:xfrm>
              <a:off x="2597338" y="3426852"/>
              <a:ext cx="16721" cy="13138"/>
            </a:xfrm>
            <a:custGeom>
              <a:avLst/>
              <a:gdLst>
                <a:gd name="T0" fmla="*/ 0 w 20"/>
                <a:gd name="T1" fmla="*/ 17 h 17"/>
                <a:gd name="T2" fmla="*/ 14 w 20"/>
                <a:gd name="T3" fmla="*/ 7 h 17"/>
                <a:gd name="T4" fmla="*/ 20 w 20"/>
                <a:gd name="T5" fmla="*/ 0 h 17"/>
                <a:gd name="T6" fmla="*/ 0 w 20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7">
                  <a:moveTo>
                    <a:pt x="0" y="17"/>
                  </a:moveTo>
                  <a:cubicBezTo>
                    <a:pt x="0" y="17"/>
                    <a:pt x="7" y="13"/>
                    <a:pt x="14" y="7"/>
                  </a:cubicBezTo>
                  <a:cubicBezTo>
                    <a:pt x="16" y="5"/>
                    <a:pt x="18" y="3"/>
                    <a:pt x="20" y="0"/>
                  </a:cubicBezTo>
                  <a:cubicBezTo>
                    <a:pt x="8" y="10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2" name="iṣľíḋê"/>
            <p:cNvSpPr>
              <a:spLocks/>
            </p:cNvSpPr>
            <p:nvPr/>
          </p:nvSpPr>
          <p:spPr bwMode="auto">
            <a:xfrm>
              <a:off x="2609281" y="3425657"/>
              <a:ext cx="5972" cy="5972"/>
            </a:xfrm>
            <a:custGeom>
              <a:avLst/>
              <a:gdLst>
                <a:gd name="T0" fmla="*/ 0 w 8"/>
                <a:gd name="T1" fmla="*/ 8 h 8"/>
                <a:gd name="T2" fmla="*/ 8 w 8"/>
                <a:gd name="T3" fmla="*/ 0 h 8"/>
                <a:gd name="T4" fmla="*/ 6 w 8"/>
                <a:gd name="T5" fmla="*/ 1 h 8"/>
                <a:gd name="T6" fmla="*/ 0 w 8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cubicBezTo>
                    <a:pt x="3" y="6"/>
                    <a:pt x="5" y="3"/>
                    <a:pt x="8" y="0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4" y="4"/>
                    <a:pt x="2" y="6"/>
                    <a:pt x="0" y="8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3" name="ïšļíďê"/>
            <p:cNvSpPr>
              <a:spLocks/>
            </p:cNvSpPr>
            <p:nvPr/>
          </p:nvSpPr>
          <p:spPr bwMode="auto">
            <a:xfrm>
              <a:off x="2614059" y="3420880"/>
              <a:ext cx="5972" cy="5972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6 h 7"/>
                <a:gd name="T4" fmla="*/ 7 w 7"/>
                <a:gd name="T5" fmla="*/ 0 h 7"/>
                <a:gd name="T6" fmla="*/ 0 w 7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0" y="7"/>
                  </a:moveTo>
                  <a:cubicBezTo>
                    <a:pt x="1" y="7"/>
                    <a:pt x="1" y="7"/>
                    <a:pt x="2" y="6"/>
                  </a:cubicBezTo>
                  <a:cubicBezTo>
                    <a:pt x="4" y="4"/>
                    <a:pt x="6" y="2"/>
                    <a:pt x="7" y="0"/>
                  </a:cubicBezTo>
                  <a:cubicBezTo>
                    <a:pt x="5" y="2"/>
                    <a:pt x="3" y="5"/>
                    <a:pt x="0" y="7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4" name="íṥlïde"/>
            <p:cNvSpPr>
              <a:spLocks/>
            </p:cNvSpPr>
            <p:nvPr/>
          </p:nvSpPr>
          <p:spPr bwMode="auto">
            <a:xfrm>
              <a:off x="2524483" y="3391021"/>
              <a:ext cx="118240" cy="85993"/>
            </a:xfrm>
            <a:custGeom>
              <a:avLst/>
              <a:gdLst>
                <a:gd name="T0" fmla="*/ 137 w 143"/>
                <a:gd name="T1" fmla="*/ 21 h 104"/>
                <a:gd name="T2" fmla="*/ 89 w 143"/>
                <a:gd name="T3" fmla="*/ 5 h 104"/>
                <a:gd name="T4" fmla="*/ 0 w 143"/>
                <a:gd name="T5" fmla="*/ 84 h 104"/>
                <a:gd name="T6" fmla="*/ 6 w 143"/>
                <a:gd name="T7" fmla="*/ 104 h 104"/>
                <a:gd name="T8" fmla="*/ 137 w 143"/>
                <a:gd name="T9" fmla="*/ 2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104">
                  <a:moveTo>
                    <a:pt x="137" y="21"/>
                  </a:moveTo>
                  <a:cubicBezTo>
                    <a:pt x="143" y="0"/>
                    <a:pt x="113" y="1"/>
                    <a:pt x="89" y="5"/>
                  </a:cubicBezTo>
                  <a:cubicBezTo>
                    <a:pt x="53" y="10"/>
                    <a:pt x="19" y="55"/>
                    <a:pt x="0" y="84"/>
                  </a:cubicBezTo>
                  <a:cubicBezTo>
                    <a:pt x="2" y="87"/>
                    <a:pt x="6" y="104"/>
                    <a:pt x="6" y="104"/>
                  </a:cubicBezTo>
                  <a:cubicBezTo>
                    <a:pt x="54" y="85"/>
                    <a:pt x="131" y="40"/>
                    <a:pt x="137" y="21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5" name="íṩḻîḓe"/>
            <p:cNvSpPr>
              <a:spLocks/>
            </p:cNvSpPr>
            <p:nvPr/>
          </p:nvSpPr>
          <p:spPr bwMode="auto">
            <a:xfrm>
              <a:off x="1804293" y="3994165"/>
              <a:ext cx="140933" cy="218565"/>
            </a:xfrm>
            <a:custGeom>
              <a:avLst/>
              <a:gdLst>
                <a:gd name="T0" fmla="*/ 85 w 172"/>
                <a:gd name="T1" fmla="*/ 0 h 266"/>
                <a:gd name="T2" fmla="*/ 0 w 172"/>
                <a:gd name="T3" fmla="*/ 59 h 266"/>
                <a:gd name="T4" fmla="*/ 31 w 172"/>
                <a:gd name="T5" fmla="*/ 109 h 266"/>
                <a:gd name="T6" fmla="*/ 62 w 172"/>
                <a:gd name="T7" fmla="*/ 104 h 266"/>
                <a:gd name="T8" fmla="*/ 69 w 172"/>
                <a:gd name="T9" fmla="*/ 179 h 266"/>
                <a:gd name="T10" fmla="*/ 132 w 172"/>
                <a:gd name="T11" fmla="*/ 253 h 266"/>
                <a:gd name="T12" fmla="*/ 151 w 172"/>
                <a:gd name="T13" fmla="*/ 197 h 266"/>
                <a:gd name="T14" fmla="*/ 146 w 172"/>
                <a:gd name="T15" fmla="*/ 116 h 266"/>
                <a:gd name="T16" fmla="*/ 172 w 172"/>
                <a:gd name="T17" fmla="*/ 81 h 266"/>
                <a:gd name="T18" fmla="*/ 85 w 172"/>
                <a:gd name="T19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266">
                  <a:moveTo>
                    <a:pt x="85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1" y="109"/>
                    <a:pt x="59" y="95"/>
                    <a:pt x="62" y="104"/>
                  </a:cubicBezTo>
                  <a:cubicBezTo>
                    <a:pt x="64" y="113"/>
                    <a:pt x="63" y="157"/>
                    <a:pt x="69" y="179"/>
                  </a:cubicBezTo>
                  <a:cubicBezTo>
                    <a:pt x="74" y="200"/>
                    <a:pt x="105" y="240"/>
                    <a:pt x="132" y="253"/>
                  </a:cubicBezTo>
                  <a:cubicBezTo>
                    <a:pt x="159" y="266"/>
                    <a:pt x="160" y="222"/>
                    <a:pt x="151" y="197"/>
                  </a:cubicBezTo>
                  <a:cubicBezTo>
                    <a:pt x="145" y="181"/>
                    <a:pt x="139" y="124"/>
                    <a:pt x="146" y="116"/>
                  </a:cubicBezTo>
                  <a:cubicBezTo>
                    <a:pt x="152" y="108"/>
                    <a:pt x="172" y="81"/>
                    <a:pt x="172" y="81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6" name="iṡḷiḓè"/>
            <p:cNvSpPr>
              <a:spLocks/>
            </p:cNvSpPr>
            <p:nvPr/>
          </p:nvSpPr>
          <p:spPr bwMode="auto">
            <a:xfrm>
              <a:off x="1787573" y="3571367"/>
              <a:ext cx="427575" cy="513568"/>
            </a:xfrm>
            <a:custGeom>
              <a:avLst/>
              <a:gdLst>
                <a:gd name="T0" fmla="*/ 494 w 519"/>
                <a:gd name="T1" fmla="*/ 279 h 625"/>
                <a:gd name="T2" fmla="*/ 290 w 519"/>
                <a:gd name="T3" fmla="*/ 90 h 625"/>
                <a:gd name="T4" fmla="*/ 96 w 519"/>
                <a:gd name="T5" fmla="*/ 0 h 625"/>
                <a:gd name="T6" fmla="*/ 30 w 519"/>
                <a:gd name="T7" fmla="*/ 49 h 625"/>
                <a:gd name="T8" fmla="*/ 1 w 519"/>
                <a:gd name="T9" fmla="*/ 110 h 625"/>
                <a:gd name="T10" fmla="*/ 33 w 519"/>
                <a:gd name="T11" fmla="*/ 169 h 625"/>
                <a:gd name="T12" fmla="*/ 297 w 519"/>
                <a:gd name="T13" fmla="*/ 351 h 625"/>
                <a:gd name="T14" fmla="*/ 97 w 519"/>
                <a:gd name="T15" fmla="*/ 508 h 625"/>
                <a:gd name="T16" fmla="*/ 181 w 519"/>
                <a:gd name="T17" fmla="*/ 625 h 625"/>
                <a:gd name="T18" fmla="*/ 488 w 519"/>
                <a:gd name="T19" fmla="*/ 393 h 625"/>
                <a:gd name="T20" fmla="*/ 518 w 519"/>
                <a:gd name="T21" fmla="*/ 338 h 625"/>
                <a:gd name="T22" fmla="*/ 494 w 519"/>
                <a:gd name="T23" fmla="*/ 279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9" h="625">
                  <a:moveTo>
                    <a:pt x="494" y="279"/>
                  </a:moveTo>
                  <a:cubicBezTo>
                    <a:pt x="290" y="90"/>
                    <a:pt x="290" y="90"/>
                    <a:pt x="290" y="90"/>
                  </a:cubicBezTo>
                  <a:cubicBezTo>
                    <a:pt x="290" y="90"/>
                    <a:pt x="189" y="48"/>
                    <a:pt x="96" y="0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11" y="64"/>
                    <a:pt x="0" y="86"/>
                    <a:pt x="1" y="110"/>
                  </a:cubicBezTo>
                  <a:cubicBezTo>
                    <a:pt x="1" y="134"/>
                    <a:pt x="13" y="156"/>
                    <a:pt x="33" y="169"/>
                  </a:cubicBezTo>
                  <a:cubicBezTo>
                    <a:pt x="297" y="351"/>
                    <a:pt x="297" y="351"/>
                    <a:pt x="297" y="351"/>
                  </a:cubicBezTo>
                  <a:cubicBezTo>
                    <a:pt x="97" y="508"/>
                    <a:pt x="97" y="508"/>
                    <a:pt x="97" y="508"/>
                  </a:cubicBezTo>
                  <a:cubicBezTo>
                    <a:pt x="140" y="560"/>
                    <a:pt x="153" y="585"/>
                    <a:pt x="181" y="625"/>
                  </a:cubicBezTo>
                  <a:cubicBezTo>
                    <a:pt x="186" y="623"/>
                    <a:pt x="488" y="393"/>
                    <a:pt x="488" y="393"/>
                  </a:cubicBezTo>
                  <a:cubicBezTo>
                    <a:pt x="506" y="380"/>
                    <a:pt x="517" y="360"/>
                    <a:pt x="518" y="338"/>
                  </a:cubicBezTo>
                  <a:cubicBezTo>
                    <a:pt x="519" y="316"/>
                    <a:pt x="510" y="294"/>
                    <a:pt x="494" y="279"/>
                  </a:cubicBezTo>
                  <a:close/>
                </a:path>
              </a:pathLst>
            </a:custGeom>
            <a:solidFill>
              <a:srgbClr val="584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7" name="iṥḻïḓé"/>
            <p:cNvSpPr>
              <a:spLocks/>
            </p:cNvSpPr>
            <p:nvPr/>
          </p:nvSpPr>
          <p:spPr bwMode="auto">
            <a:xfrm>
              <a:off x="1739799" y="3517622"/>
              <a:ext cx="275893" cy="279477"/>
            </a:xfrm>
            <a:custGeom>
              <a:avLst/>
              <a:gdLst>
                <a:gd name="T0" fmla="*/ 335 w 335"/>
                <a:gd name="T1" fmla="*/ 159 h 339"/>
                <a:gd name="T2" fmla="*/ 237 w 335"/>
                <a:gd name="T3" fmla="*/ 335 h 339"/>
                <a:gd name="T4" fmla="*/ 31 w 335"/>
                <a:gd name="T5" fmla="*/ 193 h 339"/>
                <a:gd name="T6" fmla="*/ 102 w 335"/>
                <a:gd name="T7" fmla="*/ 0 h 339"/>
                <a:gd name="T8" fmla="*/ 335 w 335"/>
                <a:gd name="T9" fmla="*/ 159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339">
                  <a:moveTo>
                    <a:pt x="335" y="159"/>
                  </a:moveTo>
                  <a:cubicBezTo>
                    <a:pt x="335" y="159"/>
                    <a:pt x="308" y="339"/>
                    <a:pt x="237" y="335"/>
                  </a:cubicBezTo>
                  <a:cubicBezTo>
                    <a:pt x="177" y="300"/>
                    <a:pt x="62" y="257"/>
                    <a:pt x="31" y="193"/>
                  </a:cubicBezTo>
                  <a:cubicBezTo>
                    <a:pt x="0" y="129"/>
                    <a:pt x="102" y="0"/>
                    <a:pt x="102" y="0"/>
                  </a:cubicBezTo>
                  <a:lnTo>
                    <a:pt x="335" y="159"/>
                  </a:lnTo>
                  <a:close/>
                </a:path>
              </a:pathLst>
            </a:custGeom>
            <a:solidFill>
              <a:srgbClr val="584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8" name="iŝḷiḑê"/>
            <p:cNvSpPr>
              <a:spLocks/>
            </p:cNvSpPr>
            <p:nvPr/>
          </p:nvSpPr>
          <p:spPr bwMode="auto">
            <a:xfrm>
              <a:off x="1804293" y="3178428"/>
              <a:ext cx="429964" cy="466989"/>
            </a:xfrm>
            <a:custGeom>
              <a:avLst/>
              <a:gdLst>
                <a:gd name="T0" fmla="*/ 423 w 523"/>
                <a:gd name="T1" fmla="*/ 23 h 567"/>
                <a:gd name="T2" fmla="*/ 294 w 523"/>
                <a:gd name="T3" fmla="*/ 38 h 567"/>
                <a:gd name="T4" fmla="*/ 0 w 523"/>
                <a:gd name="T5" fmla="*/ 446 h 567"/>
                <a:gd name="T6" fmla="*/ 270 w 523"/>
                <a:gd name="T7" fmla="*/ 567 h 567"/>
                <a:gd name="T8" fmla="*/ 523 w 523"/>
                <a:gd name="T9" fmla="*/ 101 h 567"/>
                <a:gd name="T10" fmla="*/ 423 w 523"/>
                <a:gd name="T11" fmla="*/ 23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3" h="567">
                  <a:moveTo>
                    <a:pt x="423" y="23"/>
                  </a:moveTo>
                  <a:cubicBezTo>
                    <a:pt x="423" y="23"/>
                    <a:pt x="340" y="0"/>
                    <a:pt x="294" y="38"/>
                  </a:cubicBezTo>
                  <a:cubicBezTo>
                    <a:pt x="214" y="104"/>
                    <a:pt x="16" y="420"/>
                    <a:pt x="0" y="446"/>
                  </a:cubicBezTo>
                  <a:cubicBezTo>
                    <a:pt x="83" y="474"/>
                    <a:pt x="83" y="486"/>
                    <a:pt x="270" y="567"/>
                  </a:cubicBezTo>
                  <a:cubicBezTo>
                    <a:pt x="459" y="353"/>
                    <a:pt x="523" y="101"/>
                    <a:pt x="523" y="101"/>
                  </a:cubicBezTo>
                  <a:lnTo>
                    <a:pt x="423" y="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9" name="íŝḷíḓé"/>
            <p:cNvSpPr>
              <a:spLocks/>
            </p:cNvSpPr>
            <p:nvPr/>
          </p:nvSpPr>
          <p:spPr bwMode="auto">
            <a:xfrm>
              <a:off x="2151847" y="2872676"/>
              <a:ext cx="347554" cy="419215"/>
            </a:xfrm>
            <a:custGeom>
              <a:avLst/>
              <a:gdLst>
                <a:gd name="T0" fmla="*/ 409 w 422"/>
                <a:gd name="T1" fmla="*/ 121 h 509"/>
                <a:gd name="T2" fmla="*/ 261 w 422"/>
                <a:gd name="T3" fmla="*/ 422 h 509"/>
                <a:gd name="T4" fmla="*/ 2 w 422"/>
                <a:gd name="T5" fmla="*/ 250 h 509"/>
                <a:gd name="T6" fmla="*/ 130 w 422"/>
                <a:gd name="T7" fmla="*/ 26 h 509"/>
                <a:gd name="T8" fmla="*/ 291 w 422"/>
                <a:gd name="T9" fmla="*/ 26 h 509"/>
                <a:gd name="T10" fmla="*/ 409 w 422"/>
                <a:gd name="T11" fmla="*/ 121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2" h="509">
                  <a:moveTo>
                    <a:pt x="409" y="121"/>
                  </a:moveTo>
                  <a:cubicBezTo>
                    <a:pt x="397" y="170"/>
                    <a:pt x="377" y="334"/>
                    <a:pt x="261" y="422"/>
                  </a:cubicBezTo>
                  <a:cubicBezTo>
                    <a:pt x="145" y="509"/>
                    <a:pt x="4" y="360"/>
                    <a:pt x="2" y="250"/>
                  </a:cubicBezTo>
                  <a:cubicBezTo>
                    <a:pt x="0" y="140"/>
                    <a:pt x="66" y="45"/>
                    <a:pt x="130" y="26"/>
                  </a:cubicBezTo>
                  <a:cubicBezTo>
                    <a:pt x="194" y="6"/>
                    <a:pt x="202" y="0"/>
                    <a:pt x="291" y="26"/>
                  </a:cubicBezTo>
                  <a:cubicBezTo>
                    <a:pt x="380" y="53"/>
                    <a:pt x="422" y="71"/>
                    <a:pt x="409" y="121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0" name="ïş1ïḋè"/>
            <p:cNvSpPr>
              <a:spLocks/>
            </p:cNvSpPr>
            <p:nvPr/>
          </p:nvSpPr>
          <p:spPr bwMode="auto">
            <a:xfrm>
              <a:off x="2121989" y="2784295"/>
              <a:ext cx="440713" cy="304558"/>
            </a:xfrm>
            <a:custGeom>
              <a:avLst/>
              <a:gdLst>
                <a:gd name="T0" fmla="*/ 422 w 535"/>
                <a:gd name="T1" fmla="*/ 232 h 370"/>
                <a:gd name="T2" fmla="*/ 499 w 535"/>
                <a:gd name="T3" fmla="*/ 86 h 370"/>
                <a:gd name="T4" fmla="*/ 370 w 535"/>
                <a:gd name="T5" fmla="*/ 73 h 370"/>
                <a:gd name="T6" fmla="*/ 238 w 535"/>
                <a:gd name="T7" fmla="*/ 8 h 370"/>
                <a:gd name="T8" fmla="*/ 15 w 535"/>
                <a:gd name="T9" fmla="*/ 233 h 370"/>
                <a:gd name="T10" fmla="*/ 48 w 535"/>
                <a:gd name="T11" fmla="*/ 366 h 370"/>
                <a:gd name="T12" fmla="*/ 110 w 535"/>
                <a:gd name="T13" fmla="*/ 314 h 370"/>
                <a:gd name="T14" fmla="*/ 163 w 535"/>
                <a:gd name="T15" fmla="*/ 215 h 370"/>
                <a:gd name="T16" fmla="*/ 158 w 535"/>
                <a:gd name="T17" fmla="*/ 315 h 370"/>
                <a:gd name="T18" fmla="*/ 202 w 535"/>
                <a:gd name="T19" fmla="*/ 321 h 370"/>
                <a:gd name="T20" fmla="*/ 226 w 535"/>
                <a:gd name="T21" fmla="*/ 169 h 370"/>
                <a:gd name="T22" fmla="*/ 422 w 535"/>
                <a:gd name="T23" fmla="*/ 232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5" h="370">
                  <a:moveTo>
                    <a:pt x="422" y="232"/>
                  </a:moveTo>
                  <a:cubicBezTo>
                    <a:pt x="519" y="305"/>
                    <a:pt x="535" y="98"/>
                    <a:pt x="499" y="86"/>
                  </a:cubicBezTo>
                  <a:cubicBezTo>
                    <a:pt x="463" y="75"/>
                    <a:pt x="442" y="117"/>
                    <a:pt x="370" y="73"/>
                  </a:cubicBezTo>
                  <a:cubicBezTo>
                    <a:pt x="322" y="44"/>
                    <a:pt x="301" y="13"/>
                    <a:pt x="238" y="8"/>
                  </a:cubicBezTo>
                  <a:cubicBezTo>
                    <a:pt x="132" y="0"/>
                    <a:pt x="29" y="151"/>
                    <a:pt x="15" y="233"/>
                  </a:cubicBezTo>
                  <a:cubicBezTo>
                    <a:pt x="0" y="316"/>
                    <a:pt x="28" y="370"/>
                    <a:pt x="48" y="366"/>
                  </a:cubicBezTo>
                  <a:cubicBezTo>
                    <a:pt x="69" y="362"/>
                    <a:pt x="101" y="346"/>
                    <a:pt x="110" y="314"/>
                  </a:cubicBezTo>
                  <a:cubicBezTo>
                    <a:pt x="119" y="282"/>
                    <a:pt x="122" y="200"/>
                    <a:pt x="163" y="215"/>
                  </a:cubicBezTo>
                  <a:cubicBezTo>
                    <a:pt x="203" y="229"/>
                    <a:pt x="158" y="315"/>
                    <a:pt x="158" y="315"/>
                  </a:cubicBezTo>
                  <a:cubicBezTo>
                    <a:pt x="158" y="315"/>
                    <a:pt x="192" y="335"/>
                    <a:pt x="202" y="321"/>
                  </a:cubicBezTo>
                  <a:cubicBezTo>
                    <a:pt x="211" y="307"/>
                    <a:pt x="186" y="201"/>
                    <a:pt x="226" y="169"/>
                  </a:cubicBezTo>
                  <a:cubicBezTo>
                    <a:pt x="265" y="138"/>
                    <a:pt x="324" y="160"/>
                    <a:pt x="422" y="23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1" name="ïṩḻíḋê"/>
            <p:cNvSpPr>
              <a:spLocks/>
            </p:cNvSpPr>
            <p:nvPr/>
          </p:nvSpPr>
          <p:spPr bwMode="auto">
            <a:xfrm>
              <a:off x="1455545" y="3357580"/>
              <a:ext cx="156459" cy="169597"/>
            </a:xfrm>
            <a:custGeom>
              <a:avLst/>
              <a:gdLst>
                <a:gd name="T0" fmla="*/ 142 w 190"/>
                <a:gd name="T1" fmla="*/ 0 h 207"/>
                <a:gd name="T2" fmla="*/ 33 w 190"/>
                <a:gd name="T3" fmla="*/ 100 h 207"/>
                <a:gd name="T4" fmla="*/ 39 w 190"/>
                <a:gd name="T5" fmla="*/ 176 h 207"/>
                <a:gd name="T6" fmla="*/ 116 w 190"/>
                <a:gd name="T7" fmla="*/ 158 h 207"/>
                <a:gd name="T8" fmla="*/ 137 w 190"/>
                <a:gd name="T9" fmla="*/ 196 h 207"/>
                <a:gd name="T10" fmla="*/ 190 w 190"/>
                <a:gd name="T11" fmla="*/ 86 h 207"/>
                <a:gd name="T12" fmla="*/ 142 w 190"/>
                <a:gd name="T13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0" h="207">
                  <a:moveTo>
                    <a:pt x="142" y="0"/>
                  </a:moveTo>
                  <a:cubicBezTo>
                    <a:pt x="142" y="0"/>
                    <a:pt x="71" y="33"/>
                    <a:pt x="33" y="100"/>
                  </a:cubicBezTo>
                  <a:cubicBezTo>
                    <a:pt x="0" y="159"/>
                    <a:pt x="18" y="169"/>
                    <a:pt x="39" y="176"/>
                  </a:cubicBezTo>
                  <a:cubicBezTo>
                    <a:pt x="96" y="195"/>
                    <a:pt x="116" y="158"/>
                    <a:pt x="116" y="158"/>
                  </a:cubicBezTo>
                  <a:cubicBezTo>
                    <a:pt x="116" y="158"/>
                    <a:pt x="96" y="207"/>
                    <a:pt x="137" y="196"/>
                  </a:cubicBezTo>
                  <a:cubicBezTo>
                    <a:pt x="178" y="186"/>
                    <a:pt x="190" y="86"/>
                    <a:pt x="190" y="86"/>
                  </a:cubicBezTo>
                  <a:lnTo>
                    <a:pt x="142" y="0"/>
                  </a:ln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2" name="iš1iḋè"/>
            <p:cNvSpPr>
              <a:spLocks/>
            </p:cNvSpPr>
            <p:nvPr/>
          </p:nvSpPr>
          <p:spPr bwMode="auto">
            <a:xfrm>
              <a:off x="1555870" y="3190372"/>
              <a:ext cx="598366" cy="262756"/>
            </a:xfrm>
            <a:custGeom>
              <a:avLst/>
              <a:gdLst>
                <a:gd name="T0" fmla="*/ 677 w 726"/>
                <a:gd name="T1" fmla="*/ 4 h 319"/>
                <a:gd name="T2" fmla="*/ 325 w 726"/>
                <a:gd name="T3" fmla="*/ 1 h 319"/>
                <a:gd name="T4" fmla="*/ 281 w 726"/>
                <a:gd name="T5" fmla="*/ 13 h 319"/>
                <a:gd name="T6" fmla="*/ 0 w 726"/>
                <a:gd name="T7" fmla="*/ 196 h 319"/>
                <a:gd name="T8" fmla="*/ 81 w 726"/>
                <a:gd name="T9" fmla="*/ 319 h 319"/>
                <a:gd name="T10" fmla="*/ 341 w 726"/>
                <a:gd name="T11" fmla="*/ 150 h 319"/>
                <a:gd name="T12" fmla="*/ 625 w 726"/>
                <a:gd name="T13" fmla="*/ 165 h 319"/>
                <a:gd name="T14" fmla="*/ 724 w 726"/>
                <a:gd name="T15" fmla="*/ 97 h 319"/>
                <a:gd name="T16" fmla="*/ 677 w 726"/>
                <a:gd name="T17" fmla="*/ 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6" h="319">
                  <a:moveTo>
                    <a:pt x="677" y="4"/>
                  </a:moveTo>
                  <a:cubicBezTo>
                    <a:pt x="325" y="1"/>
                    <a:pt x="325" y="1"/>
                    <a:pt x="325" y="1"/>
                  </a:cubicBezTo>
                  <a:cubicBezTo>
                    <a:pt x="309" y="0"/>
                    <a:pt x="294" y="5"/>
                    <a:pt x="281" y="13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26" y="239"/>
                    <a:pt x="50" y="281"/>
                    <a:pt x="81" y="319"/>
                  </a:cubicBezTo>
                  <a:cubicBezTo>
                    <a:pt x="341" y="150"/>
                    <a:pt x="341" y="150"/>
                    <a:pt x="341" y="150"/>
                  </a:cubicBezTo>
                  <a:cubicBezTo>
                    <a:pt x="625" y="165"/>
                    <a:pt x="625" y="165"/>
                    <a:pt x="625" y="165"/>
                  </a:cubicBezTo>
                  <a:cubicBezTo>
                    <a:pt x="666" y="167"/>
                    <a:pt x="722" y="138"/>
                    <a:pt x="724" y="97"/>
                  </a:cubicBezTo>
                  <a:cubicBezTo>
                    <a:pt x="726" y="56"/>
                    <a:pt x="717" y="6"/>
                    <a:pt x="677" y="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3" name="ïṥḷîḓè"/>
            <p:cNvSpPr>
              <a:spLocks/>
            </p:cNvSpPr>
            <p:nvPr/>
          </p:nvSpPr>
          <p:spPr bwMode="auto">
            <a:xfrm>
              <a:off x="1533177" y="3426852"/>
              <a:ext cx="77632" cy="111074"/>
            </a:xfrm>
            <a:custGeom>
              <a:avLst/>
              <a:gdLst>
                <a:gd name="T0" fmla="*/ 21 w 94"/>
                <a:gd name="T1" fmla="*/ 85 h 134"/>
                <a:gd name="T2" fmla="*/ 41 w 94"/>
                <a:gd name="T3" fmla="*/ 123 h 134"/>
                <a:gd name="T4" fmla="*/ 94 w 94"/>
                <a:gd name="T5" fmla="*/ 13 h 134"/>
                <a:gd name="T6" fmla="*/ 87 w 94"/>
                <a:gd name="T7" fmla="*/ 0 h 134"/>
                <a:gd name="T8" fmla="*/ 21 w 94"/>
                <a:gd name="T9" fmla="*/ 8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34">
                  <a:moveTo>
                    <a:pt x="21" y="85"/>
                  </a:moveTo>
                  <a:cubicBezTo>
                    <a:pt x="21" y="85"/>
                    <a:pt x="0" y="134"/>
                    <a:pt x="41" y="123"/>
                  </a:cubicBezTo>
                  <a:cubicBezTo>
                    <a:pt x="82" y="113"/>
                    <a:pt x="94" y="13"/>
                    <a:pt x="94" y="13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55" y="22"/>
                    <a:pt x="21" y="85"/>
                    <a:pt x="21" y="85"/>
                  </a:cubicBezTo>
                  <a:close/>
                </a:path>
              </a:pathLst>
            </a:custGeom>
            <a:solidFill>
              <a:srgbClr val="F3B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04" name="组合 203"/>
          <p:cNvGrpSpPr/>
          <p:nvPr/>
        </p:nvGrpSpPr>
        <p:grpSpPr>
          <a:xfrm>
            <a:off x="3032756" y="155828"/>
            <a:ext cx="1584176" cy="1998985"/>
            <a:chOff x="6752205" y="155828"/>
            <a:chExt cx="1584176" cy="1998985"/>
          </a:xfrm>
        </p:grpSpPr>
        <p:pic>
          <p:nvPicPr>
            <p:cNvPr id="205" name="图片 20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52205" y="155828"/>
              <a:ext cx="1584176" cy="1998985"/>
            </a:xfrm>
            <a:prstGeom prst="rect">
              <a:avLst/>
            </a:prstGeom>
          </p:spPr>
        </p:pic>
        <p:sp>
          <p:nvSpPr>
            <p:cNvPr id="206" name="文本框 205"/>
            <p:cNvSpPr txBox="1"/>
            <p:nvPr/>
          </p:nvSpPr>
          <p:spPr>
            <a:xfrm rot="468704">
              <a:off x="7129863" y="446439"/>
              <a:ext cx="620396" cy="398414"/>
            </a:xfrm>
            <a:prstGeom prst="rect">
              <a:avLst/>
            </a:prstGeom>
            <a:noFill/>
          </p:spPr>
          <p:txBody>
            <a:bodyPr wrap="none" rtlCol="0">
              <a:prstTxWarp prst="textPlain">
                <a:avLst/>
              </a:prstTxWarp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02</a:t>
              </a:r>
              <a:endParaRPr kumimoji="0" lang="zh-CN" altLang="en-US" sz="4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07" name="组合 206"/>
          <p:cNvGrpSpPr/>
          <p:nvPr/>
        </p:nvGrpSpPr>
        <p:grpSpPr>
          <a:xfrm>
            <a:off x="0" y="3273567"/>
            <a:ext cx="18254176" cy="1972132"/>
            <a:chOff x="0" y="3191505"/>
            <a:chExt cx="18254176" cy="1972132"/>
          </a:xfrm>
        </p:grpSpPr>
        <p:pic>
          <p:nvPicPr>
            <p:cNvPr id="208" name="图片 20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191505"/>
              <a:ext cx="9144000" cy="1972132"/>
            </a:xfrm>
            <a:prstGeom prst="rect">
              <a:avLst/>
            </a:prstGeom>
          </p:spPr>
        </p:pic>
        <p:pic>
          <p:nvPicPr>
            <p:cNvPr id="209" name="图片 20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9110176" y="3191505"/>
              <a:ext cx="9144000" cy="1972132"/>
            </a:xfrm>
            <a:prstGeom prst="rect">
              <a:avLst/>
            </a:prstGeom>
          </p:spPr>
        </p:pic>
      </p:grpSp>
      <p:sp>
        <p:nvSpPr>
          <p:cNvPr id="210" name="文本框 209"/>
          <p:cNvSpPr txBox="1"/>
          <p:nvPr/>
        </p:nvSpPr>
        <p:spPr>
          <a:xfrm>
            <a:off x="5908278" y="107143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i="1" dirty="0">
                <a:solidFill>
                  <a:srgbClr val="EB1B24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工作完成情况</a:t>
            </a:r>
          </a:p>
        </p:txBody>
      </p:sp>
      <p:sp>
        <p:nvSpPr>
          <p:cNvPr id="211" name="Shape 285"/>
          <p:cNvSpPr txBox="1"/>
          <p:nvPr/>
        </p:nvSpPr>
        <p:spPr>
          <a:xfrm>
            <a:off x="5897554" y="1535615"/>
            <a:ext cx="2908489" cy="931126"/>
          </a:xfrm>
          <a:prstGeom prst="rect">
            <a:avLst/>
          </a:prstGeom>
          <a:noFill/>
          <a:ln>
            <a:noFill/>
          </a:ln>
        </p:spPr>
        <p:txBody>
          <a:bodyPr lIns="68560" tIns="34275" rIns="68560" bIns="34275" anchor="t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800" i="1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本模版具备基本构架，合理美观的编排好了现成</a:t>
            </a:r>
            <a:endParaRPr lang="en-US" altLang="zh-CN" sz="800" i="1" dirty="0">
              <a:solidFill>
                <a:schemeClr val="bg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800" i="1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的图文位置，结合本企业的具体情况更换即可</a:t>
            </a:r>
            <a:endParaRPr lang="en-US" altLang="zh-CN" sz="800" i="1" dirty="0">
              <a:solidFill>
                <a:schemeClr val="bg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2556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4757 0.00277 L -2.77778E-7 3.58025E-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8" y="-15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2466 0.02129 L 0.2309 0.01883 " pathEditMode="relative" rAng="0" ptsTypes="AA">
                                      <p:cBhvr>
                                        <p:cTn id="14" dur="3000" spd="-100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78" y="-1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/>
      <p:bldP spid="2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组合 125"/>
          <p:cNvGrpSpPr/>
          <p:nvPr/>
        </p:nvGrpSpPr>
        <p:grpSpPr>
          <a:xfrm>
            <a:off x="864912" y="771524"/>
            <a:ext cx="5992295" cy="3860006"/>
            <a:chOff x="864912" y="771524"/>
            <a:chExt cx="5992295" cy="3860006"/>
          </a:xfrm>
        </p:grpSpPr>
        <p:sp>
          <p:nvSpPr>
            <p:cNvPr id="23" name="îṣḷiďê">
              <a:extLst>
                <a:ext uri="{FF2B5EF4-FFF2-40B4-BE49-F238E27FC236}">
                  <a16:creationId xmlns:a16="http://schemas.microsoft.com/office/drawing/2014/main" id="{C7E384E3-6695-41CD-893B-360C710FA016}"/>
                </a:ext>
              </a:extLst>
            </p:cNvPr>
            <p:cNvSpPr/>
            <p:nvPr/>
          </p:nvSpPr>
          <p:spPr bwMode="auto">
            <a:xfrm>
              <a:off x="3220503" y="771524"/>
              <a:ext cx="1268016" cy="3860006"/>
            </a:xfrm>
            <a:custGeom>
              <a:avLst/>
              <a:gdLst>
                <a:gd name="T0" fmla="*/ 1065 w 1065"/>
                <a:gd name="T1" fmla="*/ 3211 h 3242"/>
                <a:gd name="T2" fmla="*/ 574 w 1065"/>
                <a:gd name="T3" fmla="*/ 2846 h 3242"/>
                <a:gd name="T4" fmla="*/ 574 w 1065"/>
                <a:gd name="T5" fmla="*/ 0 h 3242"/>
                <a:gd name="T6" fmla="*/ 501 w 1065"/>
                <a:gd name="T7" fmla="*/ 0 h 3242"/>
                <a:gd name="T8" fmla="*/ 501 w 1065"/>
                <a:gd name="T9" fmla="*/ 2846 h 3242"/>
                <a:gd name="T10" fmla="*/ 0 w 1065"/>
                <a:gd name="T11" fmla="*/ 3211 h 3242"/>
                <a:gd name="T12" fmla="*/ 21 w 1065"/>
                <a:gd name="T13" fmla="*/ 3242 h 3242"/>
                <a:gd name="T14" fmla="*/ 501 w 1065"/>
                <a:gd name="T15" fmla="*/ 2887 h 3242"/>
                <a:gd name="T16" fmla="*/ 501 w 1065"/>
                <a:gd name="T17" fmla="*/ 2940 h 3242"/>
                <a:gd name="T18" fmla="*/ 512 w 1065"/>
                <a:gd name="T19" fmla="*/ 2940 h 3242"/>
                <a:gd name="T20" fmla="*/ 512 w 1065"/>
                <a:gd name="T21" fmla="*/ 3242 h 3242"/>
                <a:gd name="T22" fmla="*/ 554 w 1065"/>
                <a:gd name="T23" fmla="*/ 3242 h 3242"/>
                <a:gd name="T24" fmla="*/ 554 w 1065"/>
                <a:gd name="T25" fmla="*/ 2940 h 3242"/>
                <a:gd name="T26" fmla="*/ 574 w 1065"/>
                <a:gd name="T27" fmla="*/ 2940 h 3242"/>
                <a:gd name="T28" fmla="*/ 574 w 1065"/>
                <a:gd name="T29" fmla="*/ 2887 h 3242"/>
                <a:gd name="T30" fmla="*/ 1044 w 1065"/>
                <a:gd name="T31" fmla="*/ 3231 h 3242"/>
                <a:gd name="T32" fmla="*/ 1065 w 1065"/>
                <a:gd name="T33" fmla="*/ 3211 h 3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65" h="3242">
                  <a:moveTo>
                    <a:pt x="1065" y="3211"/>
                  </a:moveTo>
                  <a:lnTo>
                    <a:pt x="574" y="2846"/>
                  </a:lnTo>
                  <a:lnTo>
                    <a:pt x="574" y="0"/>
                  </a:lnTo>
                  <a:lnTo>
                    <a:pt x="501" y="0"/>
                  </a:lnTo>
                  <a:lnTo>
                    <a:pt x="501" y="2846"/>
                  </a:lnTo>
                  <a:lnTo>
                    <a:pt x="0" y="3211"/>
                  </a:lnTo>
                  <a:lnTo>
                    <a:pt x="21" y="3242"/>
                  </a:lnTo>
                  <a:lnTo>
                    <a:pt x="501" y="2887"/>
                  </a:lnTo>
                  <a:lnTo>
                    <a:pt x="501" y="2940"/>
                  </a:lnTo>
                  <a:lnTo>
                    <a:pt x="512" y="2940"/>
                  </a:lnTo>
                  <a:lnTo>
                    <a:pt x="512" y="3242"/>
                  </a:lnTo>
                  <a:lnTo>
                    <a:pt x="554" y="3242"/>
                  </a:lnTo>
                  <a:lnTo>
                    <a:pt x="554" y="2940"/>
                  </a:lnTo>
                  <a:lnTo>
                    <a:pt x="574" y="2940"/>
                  </a:lnTo>
                  <a:lnTo>
                    <a:pt x="574" y="2887"/>
                  </a:lnTo>
                  <a:lnTo>
                    <a:pt x="1044" y="3231"/>
                  </a:lnTo>
                  <a:lnTo>
                    <a:pt x="1065" y="321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íSļiďê">
              <a:extLst>
                <a:ext uri="{FF2B5EF4-FFF2-40B4-BE49-F238E27FC236}">
                  <a16:creationId xmlns:a16="http://schemas.microsoft.com/office/drawing/2014/main" id="{C2383461-FFCF-44DD-8854-0792D16B5833}"/>
                </a:ext>
              </a:extLst>
            </p:cNvPr>
            <p:cNvSpPr/>
            <p:nvPr/>
          </p:nvSpPr>
          <p:spPr bwMode="auto">
            <a:xfrm>
              <a:off x="1007586" y="1032271"/>
              <a:ext cx="5706947" cy="2965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íṩḷíḍè">
              <a:extLst>
                <a:ext uri="{FF2B5EF4-FFF2-40B4-BE49-F238E27FC236}">
                  <a16:creationId xmlns:a16="http://schemas.microsoft.com/office/drawing/2014/main" id="{625D6791-A371-4C80-85B6-8ED87E3D8369}"/>
                </a:ext>
              </a:extLst>
            </p:cNvPr>
            <p:cNvSpPr/>
            <p:nvPr/>
          </p:nvSpPr>
          <p:spPr bwMode="auto">
            <a:xfrm>
              <a:off x="864912" y="958453"/>
              <a:ext cx="5992295" cy="1119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6" name="ï$ḷíḓè">
              <a:extLst>
                <a:ext uri="{FF2B5EF4-FFF2-40B4-BE49-F238E27FC236}">
                  <a16:creationId xmlns:a16="http://schemas.microsoft.com/office/drawing/2014/main" id="{4412B938-AB28-4951-8663-CD7D4056A830}"/>
                </a:ext>
              </a:extLst>
            </p:cNvPr>
            <p:cNvSpPr/>
            <p:nvPr/>
          </p:nvSpPr>
          <p:spPr bwMode="auto">
            <a:xfrm>
              <a:off x="864912" y="3936205"/>
              <a:ext cx="5992295" cy="1119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grpSp>
          <p:nvGrpSpPr>
            <p:cNvPr id="5" name="ïşļïḋè">
              <a:extLst>
                <a:ext uri="{FF2B5EF4-FFF2-40B4-BE49-F238E27FC236}">
                  <a16:creationId xmlns:a16="http://schemas.microsoft.com/office/drawing/2014/main" id="{F7B913C9-FC52-4BB7-98AB-26EB8274E312}"/>
                </a:ext>
              </a:extLst>
            </p:cNvPr>
            <p:cNvGrpSpPr/>
            <p:nvPr/>
          </p:nvGrpSpPr>
          <p:grpSpPr>
            <a:xfrm>
              <a:off x="1230166" y="1455190"/>
              <a:ext cx="2294515" cy="832660"/>
              <a:chOff x="1863741" y="1940254"/>
              <a:chExt cx="3059353" cy="1110213"/>
            </a:xfrm>
          </p:grpSpPr>
          <p:sp>
            <p:nvSpPr>
              <p:cNvPr id="20" name="ïṥlidé">
                <a:extLst>
                  <a:ext uri="{FF2B5EF4-FFF2-40B4-BE49-F238E27FC236}">
                    <a16:creationId xmlns:a16="http://schemas.microsoft.com/office/drawing/2014/main" id="{F156EE4B-54D8-4103-9F5A-54AF49D585F1}"/>
                  </a:ext>
                </a:extLst>
              </p:cNvPr>
              <p:cNvSpPr/>
              <p:nvPr/>
            </p:nvSpPr>
            <p:spPr bwMode="auto">
              <a:xfrm>
                <a:off x="2502287" y="2353134"/>
                <a:ext cx="2420807" cy="697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 fontScale="77500" lnSpcReduction="20000"/>
              </a:bodyPr>
              <a:lstStyle/>
              <a:p>
                <a:pPr marL="171450" indent="-171450">
                  <a:lnSpc>
                    <a:spcPct val="14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900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此部分内容作为文字排版占位显示</a:t>
                </a:r>
                <a:br>
                  <a:rPr lang="zh-CN" altLang="en-US" sz="900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</a:br>
                <a:r>
                  <a:rPr lang="zh-CN" altLang="en-US" sz="900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（建议使用主题字体）</a:t>
                </a:r>
                <a:endParaRPr lang="en-US" altLang="zh-CN" sz="9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1" name="ïSľîdê">
                <a:extLst>
                  <a:ext uri="{FF2B5EF4-FFF2-40B4-BE49-F238E27FC236}">
                    <a16:creationId xmlns:a16="http://schemas.microsoft.com/office/drawing/2014/main" id="{96C80792-4677-441F-A66D-30118E8238EA}"/>
                  </a:ext>
                </a:extLst>
              </p:cNvPr>
              <p:cNvSpPr txBox="1"/>
              <p:nvPr/>
            </p:nvSpPr>
            <p:spPr bwMode="auto">
              <a:xfrm>
                <a:off x="2502287" y="1940254"/>
                <a:ext cx="2420807" cy="41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normAutofit fontScale="92500" lnSpcReduction="20000"/>
              </a:bodyPr>
              <a:lstStyle/>
              <a:p>
                <a:pPr lvl="0" defTabSz="914377">
                  <a:spcBef>
                    <a:spcPct val="0"/>
                  </a:spcBef>
                  <a:defRPr/>
                </a:pPr>
                <a:r>
                  <a:rPr lang="zh-CN" altLang="en-US" b="1" dirty="0">
                    <a:solidFill>
                      <a:schemeClr val="accent1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标题文本预设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2" name="íṥ1íḍè">
                <a:extLst>
                  <a:ext uri="{FF2B5EF4-FFF2-40B4-BE49-F238E27FC236}">
                    <a16:creationId xmlns:a16="http://schemas.microsoft.com/office/drawing/2014/main" id="{2395F09F-5909-41EE-A792-EA37BED12462}"/>
                  </a:ext>
                </a:extLst>
              </p:cNvPr>
              <p:cNvSpPr/>
              <p:nvPr/>
            </p:nvSpPr>
            <p:spPr bwMode="auto">
              <a:xfrm>
                <a:off x="1863741" y="2080855"/>
                <a:ext cx="461080" cy="365375"/>
              </a:xfrm>
              <a:custGeom>
                <a:avLst/>
                <a:gdLst>
                  <a:gd name="connsiteX0" fmla="*/ 511657 w 606157"/>
                  <a:gd name="connsiteY0" fmla="*/ 343654 h 480339"/>
                  <a:gd name="connsiteX1" fmla="*/ 521432 w 606157"/>
                  <a:gd name="connsiteY1" fmla="*/ 353421 h 480339"/>
                  <a:gd name="connsiteX2" fmla="*/ 521432 w 606157"/>
                  <a:gd name="connsiteY2" fmla="*/ 376178 h 480339"/>
                  <a:gd name="connsiteX3" fmla="*/ 544305 w 606157"/>
                  <a:gd name="connsiteY3" fmla="*/ 376178 h 480339"/>
                  <a:gd name="connsiteX4" fmla="*/ 554080 w 606157"/>
                  <a:gd name="connsiteY4" fmla="*/ 385945 h 480339"/>
                  <a:gd name="connsiteX5" fmla="*/ 544305 w 606157"/>
                  <a:gd name="connsiteY5" fmla="*/ 395712 h 480339"/>
                  <a:gd name="connsiteX6" fmla="*/ 521432 w 606157"/>
                  <a:gd name="connsiteY6" fmla="*/ 395712 h 480339"/>
                  <a:gd name="connsiteX7" fmla="*/ 521432 w 606157"/>
                  <a:gd name="connsiteY7" fmla="*/ 418566 h 480339"/>
                  <a:gd name="connsiteX8" fmla="*/ 511657 w 606157"/>
                  <a:gd name="connsiteY8" fmla="*/ 428333 h 480339"/>
                  <a:gd name="connsiteX9" fmla="*/ 501882 w 606157"/>
                  <a:gd name="connsiteY9" fmla="*/ 418566 h 480339"/>
                  <a:gd name="connsiteX10" fmla="*/ 501882 w 606157"/>
                  <a:gd name="connsiteY10" fmla="*/ 395712 h 480339"/>
                  <a:gd name="connsiteX11" fmla="*/ 479106 w 606157"/>
                  <a:gd name="connsiteY11" fmla="*/ 395712 h 480339"/>
                  <a:gd name="connsiteX12" fmla="*/ 469331 w 606157"/>
                  <a:gd name="connsiteY12" fmla="*/ 385945 h 480339"/>
                  <a:gd name="connsiteX13" fmla="*/ 479106 w 606157"/>
                  <a:gd name="connsiteY13" fmla="*/ 376178 h 480339"/>
                  <a:gd name="connsiteX14" fmla="*/ 501882 w 606157"/>
                  <a:gd name="connsiteY14" fmla="*/ 376178 h 480339"/>
                  <a:gd name="connsiteX15" fmla="*/ 501882 w 606157"/>
                  <a:gd name="connsiteY15" fmla="*/ 353421 h 480339"/>
                  <a:gd name="connsiteX16" fmla="*/ 511657 w 606157"/>
                  <a:gd name="connsiteY16" fmla="*/ 343654 h 480339"/>
                  <a:gd name="connsiteX17" fmla="*/ 511621 w 606157"/>
                  <a:gd name="connsiteY17" fmla="*/ 311170 h 480339"/>
                  <a:gd name="connsiteX18" fmla="*/ 436735 w 606157"/>
                  <a:gd name="connsiteY18" fmla="*/ 385944 h 480339"/>
                  <a:gd name="connsiteX19" fmla="*/ 511621 w 606157"/>
                  <a:gd name="connsiteY19" fmla="*/ 460816 h 480339"/>
                  <a:gd name="connsiteX20" fmla="*/ 586605 w 606157"/>
                  <a:gd name="connsiteY20" fmla="*/ 385944 h 480339"/>
                  <a:gd name="connsiteX21" fmla="*/ 511621 w 606157"/>
                  <a:gd name="connsiteY21" fmla="*/ 311170 h 480339"/>
                  <a:gd name="connsiteX22" fmla="*/ 511621 w 606157"/>
                  <a:gd name="connsiteY22" fmla="*/ 291647 h 480339"/>
                  <a:gd name="connsiteX23" fmla="*/ 606157 w 606157"/>
                  <a:gd name="connsiteY23" fmla="*/ 385944 h 480339"/>
                  <a:gd name="connsiteX24" fmla="*/ 511621 w 606157"/>
                  <a:gd name="connsiteY24" fmla="*/ 480339 h 480339"/>
                  <a:gd name="connsiteX25" fmla="*/ 417183 w 606157"/>
                  <a:gd name="connsiteY25" fmla="*/ 385944 h 480339"/>
                  <a:gd name="connsiteX26" fmla="*/ 511621 w 606157"/>
                  <a:gd name="connsiteY26" fmla="*/ 291647 h 480339"/>
                  <a:gd name="connsiteX27" fmla="*/ 368279 w 606157"/>
                  <a:gd name="connsiteY27" fmla="*/ 200476 h 480339"/>
                  <a:gd name="connsiteX28" fmla="*/ 489505 w 606157"/>
                  <a:gd name="connsiteY28" fmla="*/ 259991 h 480339"/>
                  <a:gd name="connsiteX29" fmla="*/ 487746 w 606157"/>
                  <a:gd name="connsiteY29" fmla="*/ 273650 h 480339"/>
                  <a:gd name="connsiteX30" fmla="*/ 481782 w 606157"/>
                  <a:gd name="connsiteY30" fmla="*/ 275699 h 480339"/>
                  <a:gd name="connsiteX31" fmla="*/ 474059 w 606157"/>
                  <a:gd name="connsiteY31" fmla="*/ 271894 h 480339"/>
                  <a:gd name="connsiteX32" fmla="*/ 368279 w 606157"/>
                  <a:gd name="connsiteY32" fmla="*/ 219989 h 480339"/>
                  <a:gd name="connsiteX33" fmla="*/ 293588 w 606157"/>
                  <a:gd name="connsiteY33" fmla="*/ 242819 h 480339"/>
                  <a:gd name="connsiteX34" fmla="*/ 279999 w 606157"/>
                  <a:gd name="connsiteY34" fmla="*/ 240185 h 480339"/>
                  <a:gd name="connsiteX35" fmla="*/ 282639 w 606157"/>
                  <a:gd name="connsiteY35" fmla="*/ 226623 h 480339"/>
                  <a:gd name="connsiteX36" fmla="*/ 368279 w 606157"/>
                  <a:gd name="connsiteY36" fmla="*/ 200476 h 480339"/>
                  <a:gd name="connsiteX37" fmla="*/ 153211 w 606157"/>
                  <a:gd name="connsiteY37" fmla="*/ 200476 h 480339"/>
                  <a:gd name="connsiteX38" fmla="*/ 306325 w 606157"/>
                  <a:gd name="connsiteY38" fmla="*/ 353439 h 480339"/>
                  <a:gd name="connsiteX39" fmla="*/ 296547 w 606157"/>
                  <a:gd name="connsiteY39" fmla="*/ 363200 h 480339"/>
                  <a:gd name="connsiteX40" fmla="*/ 286770 w 606157"/>
                  <a:gd name="connsiteY40" fmla="*/ 353439 h 480339"/>
                  <a:gd name="connsiteX41" fmla="*/ 153211 w 606157"/>
                  <a:gd name="connsiteY41" fmla="*/ 219999 h 480339"/>
                  <a:gd name="connsiteX42" fmla="*/ 19554 w 606157"/>
                  <a:gd name="connsiteY42" fmla="*/ 353439 h 480339"/>
                  <a:gd name="connsiteX43" fmla="*/ 9777 w 606157"/>
                  <a:gd name="connsiteY43" fmla="*/ 363200 h 480339"/>
                  <a:gd name="connsiteX44" fmla="*/ 0 w 606157"/>
                  <a:gd name="connsiteY44" fmla="*/ 353439 h 480339"/>
                  <a:gd name="connsiteX45" fmla="*/ 153211 w 606157"/>
                  <a:gd name="connsiteY45" fmla="*/ 200476 h 480339"/>
                  <a:gd name="connsiteX46" fmla="*/ 368295 w 606157"/>
                  <a:gd name="connsiteY46" fmla="*/ 19531 h 480339"/>
                  <a:gd name="connsiteX47" fmla="*/ 306326 w 606157"/>
                  <a:gd name="connsiteY47" fmla="*/ 81348 h 480339"/>
                  <a:gd name="connsiteX48" fmla="*/ 368295 w 606157"/>
                  <a:gd name="connsiteY48" fmla="*/ 143262 h 480339"/>
                  <a:gd name="connsiteX49" fmla="*/ 430165 w 606157"/>
                  <a:gd name="connsiteY49" fmla="*/ 81348 h 480339"/>
                  <a:gd name="connsiteX50" fmla="*/ 368295 w 606157"/>
                  <a:gd name="connsiteY50" fmla="*/ 19531 h 480339"/>
                  <a:gd name="connsiteX51" fmla="*/ 153211 w 606157"/>
                  <a:gd name="connsiteY51" fmla="*/ 19531 h 480339"/>
                  <a:gd name="connsiteX52" fmla="*/ 91242 w 606157"/>
                  <a:gd name="connsiteY52" fmla="*/ 81348 h 480339"/>
                  <a:gd name="connsiteX53" fmla="*/ 153211 w 606157"/>
                  <a:gd name="connsiteY53" fmla="*/ 143262 h 480339"/>
                  <a:gd name="connsiteX54" fmla="*/ 215081 w 606157"/>
                  <a:gd name="connsiteY54" fmla="*/ 81348 h 480339"/>
                  <a:gd name="connsiteX55" fmla="*/ 153211 w 606157"/>
                  <a:gd name="connsiteY55" fmla="*/ 19531 h 480339"/>
                  <a:gd name="connsiteX56" fmla="*/ 368295 w 606157"/>
                  <a:gd name="connsiteY56" fmla="*/ 0 h 480339"/>
                  <a:gd name="connsiteX57" fmla="*/ 449714 w 606157"/>
                  <a:gd name="connsiteY57" fmla="*/ 81348 h 480339"/>
                  <a:gd name="connsiteX58" fmla="*/ 368295 w 606157"/>
                  <a:gd name="connsiteY58" fmla="*/ 162794 h 480339"/>
                  <a:gd name="connsiteX59" fmla="*/ 286778 w 606157"/>
                  <a:gd name="connsiteY59" fmla="*/ 81348 h 480339"/>
                  <a:gd name="connsiteX60" fmla="*/ 368295 w 606157"/>
                  <a:gd name="connsiteY60" fmla="*/ 0 h 480339"/>
                  <a:gd name="connsiteX61" fmla="*/ 153211 w 606157"/>
                  <a:gd name="connsiteY61" fmla="*/ 0 h 480339"/>
                  <a:gd name="connsiteX62" fmla="*/ 234630 w 606157"/>
                  <a:gd name="connsiteY62" fmla="*/ 81348 h 480339"/>
                  <a:gd name="connsiteX63" fmla="*/ 153211 w 606157"/>
                  <a:gd name="connsiteY63" fmla="*/ 162794 h 480339"/>
                  <a:gd name="connsiteX64" fmla="*/ 71694 w 606157"/>
                  <a:gd name="connsiteY64" fmla="*/ 81348 h 480339"/>
                  <a:gd name="connsiteX65" fmla="*/ 153211 w 606157"/>
                  <a:gd name="connsiteY65" fmla="*/ 0 h 480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606157" h="480339">
                    <a:moveTo>
                      <a:pt x="511657" y="343654"/>
                    </a:moveTo>
                    <a:cubicBezTo>
                      <a:pt x="517131" y="343654"/>
                      <a:pt x="521432" y="348049"/>
                      <a:pt x="521432" y="353421"/>
                    </a:cubicBezTo>
                    <a:lnTo>
                      <a:pt x="521432" y="376178"/>
                    </a:lnTo>
                    <a:lnTo>
                      <a:pt x="544305" y="376178"/>
                    </a:lnTo>
                    <a:cubicBezTo>
                      <a:pt x="549682" y="376178"/>
                      <a:pt x="554080" y="380573"/>
                      <a:pt x="554080" y="385945"/>
                    </a:cubicBezTo>
                    <a:cubicBezTo>
                      <a:pt x="554080" y="391414"/>
                      <a:pt x="549682" y="395712"/>
                      <a:pt x="544305" y="395712"/>
                    </a:cubicBezTo>
                    <a:lnTo>
                      <a:pt x="521432" y="395712"/>
                    </a:lnTo>
                    <a:lnTo>
                      <a:pt x="521432" y="418566"/>
                    </a:lnTo>
                    <a:cubicBezTo>
                      <a:pt x="521432" y="423938"/>
                      <a:pt x="517131" y="428333"/>
                      <a:pt x="511657" y="428333"/>
                    </a:cubicBezTo>
                    <a:cubicBezTo>
                      <a:pt x="506281" y="428333"/>
                      <a:pt x="501882" y="423938"/>
                      <a:pt x="501882" y="418566"/>
                    </a:cubicBezTo>
                    <a:lnTo>
                      <a:pt x="501882" y="395712"/>
                    </a:lnTo>
                    <a:lnTo>
                      <a:pt x="479106" y="395712"/>
                    </a:lnTo>
                    <a:cubicBezTo>
                      <a:pt x="473730" y="395712"/>
                      <a:pt x="469331" y="391414"/>
                      <a:pt x="469331" y="385945"/>
                    </a:cubicBezTo>
                    <a:cubicBezTo>
                      <a:pt x="469331" y="380573"/>
                      <a:pt x="473730" y="376178"/>
                      <a:pt x="479106" y="376178"/>
                    </a:cubicBezTo>
                    <a:lnTo>
                      <a:pt x="501882" y="376178"/>
                    </a:lnTo>
                    <a:lnTo>
                      <a:pt x="501882" y="353421"/>
                    </a:lnTo>
                    <a:cubicBezTo>
                      <a:pt x="501882" y="348049"/>
                      <a:pt x="506281" y="343654"/>
                      <a:pt x="511657" y="343654"/>
                    </a:cubicBezTo>
                    <a:close/>
                    <a:moveTo>
                      <a:pt x="511621" y="311170"/>
                    </a:moveTo>
                    <a:cubicBezTo>
                      <a:pt x="470366" y="311170"/>
                      <a:pt x="436735" y="344750"/>
                      <a:pt x="436735" y="385944"/>
                    </a:cubicBezTo>
                    <a:cubicBezTo>
                      <a:pt x="436735" y="427236"/>
                      <a:pt x="470366" y="460816"/>
                      <a:pt x="511621" y="460816"/>
                    </a:cubicBezTo>
                    <a:cubicBezTo>
                      <a:pt x="552975" y="460816"/>
                      <a:pt x="586605" y="427236"/>
                      <a:pt x="586605" y="385944"/>
                    </a:cubicBezTo>
                    <a:cubicBezTo>
                      <a:pt x="586605" y="344750"/>
                      <a:pt x="552975" y="311170"/>
                      <a:pt x="511621" y="311170"/>
                    </a:cubicBezTo>
                    <a:close/>
                    <a:moveTo>
                      <a:pt x="511621" y="291647"/>
                    </a:moveTo>
                    <a:cubicBezTo>
                      <a:pt x="563729" y="291647"/>
                      <a:pt x="606157" y="333915"/>
                      <a:pt x="606157" y="385944"/>
                    </a:cubicBezTo>
                    <a:cubicBezTo>
                      <a:pt x="606157" y="437974"/>
                      <a:pt x="563729" y="480339"/>
                      <a:pt x="511621" y="480339"/>
                    </a:cubicBezTo>
                    <a:cubicBezTo>
                      <a:pt x="459514" y="480339"/>
                      <a:pt x="417183" y="437974"/>
                      <a:pt x="417183" y="385944"/>
                    </a:cubicBezTo>
                    <a:cubicBezTo>
                      <a:pt x="417183" y="333915"/>
                      <a:pt x="459514" y="291647"/>
                      <a:pt x="511621" y="291647"/>
                    </a:cubicBezTo>
                    <a:close/>
                    <a:moveTo>
                      <a:pt x="368279" y="200476"/>
                    </a:moveTo>
                    <a:cubicBezTo>
                      <a:pt x="416085" y="200476"/>
                      <a:pt x="460274" y="222135"/>
                      <a:pt x="489505" y="259991"/>
                    </a:cubicBezTo>
                    <a:cubicBezTo>
                      <a:pt x="492829" y="264284"/>
                      <a:pt x="492047" y="270333"/>
                      <a:pt x="487746" y="273650"/>
                    </a:cubicBezTo>
                    <a:cubicBezTo>
                      <a:pt x="485986" y="275016"/>
                      <a:pt x="483835" y="275699"/>
                      <a:pt x="481782" y="275699"/>
                    </a:cubicBezTo>
                    <a:cubicBezTo>
                      <a:pt x="478849" y="275699"/>
                      <a:pt x="475916" y="274430"/>
                      <a:pt x="474059" y="271894"/>
                    </a:cubicBezTo>
                    <a:cubicBezTo>
                      <a:pt x="448542" y="238917"/>
                      <a:pt x="409926" y="219989"/>
                      <a:pt x="368279" y="219989"/>
                    </a:cubicBezTo>
                    <a:cubicBezTo>
                      <a:pt x="341492" y="219989"/>
                      <a:pt x="315683" y="227892"/>
                      <a:pt x="293588" y="242819"/>
                    </a:cubicBezTo>
                    <a:cubicBezTo>
                      <a:pt x="289091" y="245844"/>
                      <a:pt x="283030" y="244673"/>
                      <a:pt x="279999" y="240185"/>
                    </a:cubicBezTo>
                    <a:cubicBezTo>
                      <a:pt x="276969" y="235697"/>
                      <a:pt x="278142" y="229648"/>
                      <a:pt x="282639" y="226623"/>
                    </a:cubicBezTo>
                    <a:cubicBezTo>
                      <a:pt x="307960" y="209549"/>
                      <a:pt x="337582" y="200476"/>
                      <a:pt x="368279" y="200476"/>
                    </a:cubicBezTo>
                    <a:close/>
                    <a:moveTo>
                      <a:pt x="153211" y="200476"/>
                    </a:moveTo>
                    <a:cubicBezTo>
                      <a:pt x="237688" y="200476"/>
                      <a:pt x="306325" y="269099"/>
                      <a:pt x="306325" y="353439"/>
                    </a:cubicBezTo>
                    <a:cubicBezTo>
                      <a:pt x="306325" y="358808"/>
                      <a:pt x="302023" y="363200"/>
                      <a:pt x="296547" y="363200"/>
                    </a:cubicBezTo>
                    <a:cubicBezTo>
                      <a:pt x="291170" y="363200"/>
                      <a:pt x="286770" y="358808"/>
                      <a:pt x="286770" y="353439"/>
                    </a:cubicBezTo>
                    <a:cubicBezTo>
                      <a:pt x="286770" y="279837"/>
                      <a:pt x="226835" y="219999"/>
                      <a:pt x="153211" y="219999"/>
                    </a:cubicBezTo>
                    <a:cubicBezTo>
                      <a:pt x="79490" y="219999"/>
                      <a:pt x="19554" y="279837"/>
                      <a:pt x="19554" y="353439"/>
                    </a:cubicBezTo>
                    <a:cubicBezTo>
                      <a:pt x="19554" y="358808"/>
                      <a:pt x="15155" y="363200"/>
                      <a:pt x="9777" y="363200"/>
                    </a:cubicBezTo>
                    <a:cubicBezTo>
                      <a:pt x="4400" y="363200"/>
                      <a:pt x="0" y="358808"/>
                      <a:pt x="0" y="353439"/>
                    </a:cubicBezTo>
                    <a:cubicBezTo>
                      <a:pt x="0" y="269099"/>
                      <a:pt x="68735" y="200476"/>
                      <a:pt x="153211" y="200476"/>
                    </a:cubicBezTo>
                    <a:close/>
                    <a:moveTo>
                      <a:pt x="368295" y="19531"/>
                    </a:moveTo>
                    <a:cubicBezTo>
                      <a:pt x="334085" y="19531"/>
                      <a:pt x="306326" y="47266"/>
                      <a:pt x="306326" y="81348"/>
                    </a:cubicBezTo>
                    <a:cubicBezTo>
                      <a:pt x="306326" y="115528"/>
                      <a:pt x="334085" y="143262"/>
                      <a:pt x="368295" y="143262"/>
                    </a:cubicBezTo>
                    <a:cubicBezTo>
                      <a:pt x="402407" y="143262"/>
                      <a:pt x="430165" y="115528"/>
                      <a:pt x="430165" y="81348"/>
                    </a:cubicBezTo>
                    <a:cubicBezTo>
                      <a:pt x="430165" y="47266"/>
                      <a:pt x="402407" y="19531"/>
                      <a:pt x="368295" y="19531"/>
                    </a:cubicBezTo>
                    <a:close/>
                    <a:moveTo>
                      <a:pt x="153211" y="19531"/>
                    </a:moveTo>
                    <a:cubicBezTo>
                      <a:pt x="119001" y="19531"/>
                      <a:pt x="91242" y="47266"/>
                      <a:pt x="91242" y="81348"/>
                    </a:cubicBezTo>
                    <a:cubicBezTo>
                      <a:pt x="91242" y="115528"/>
                      <a:pt x="119001" y="143262"/>
                      <a:pt x="153211" y="143262"/>
                    </a:cubicBezTo>
                    <a:cubicBezTo>
                      <a:pt x="187323" y="143262"/>
                      <a:pt x="215081" y="115528"/>
                      <a:pt x="215081" y="81348"/>
                    </a:cubicBezTo>
                    <a:cubicBezTo>
                      <a:pt x="215081" y="47266"/>
                      <a:pt x="187323" y="19531"/>
                      <a:pt x="153211" y="19531"/>
                    </a:cubicBezTo>
                    <a:close/>
                    <a:moveTo>
                      <a:pt x="368295" y="0"/>
                    </a:moveTo>
                    <a:cubicBezTo>
                      <a:pt x="413158" y="0"/>
                      <a:pt x="449714" y="36523"/>
                      <a:pt x="449714" y="81348"/>
                    </a:cubicBezTo>
                    <a:cubicBezTo>
                      <a:pt x="449714" y="126270"/>
                      <a:pt x="413158" y="162794"/>
                      <a:pt x="368295" y="162794"/>
                    </a:cubicBezTo>
                    <a:cubicBezTo>
                      <a:pt x="323333" y="162794"/>
                      <a:pt x="286778" y="126270"/>
                      <a:pt x="286778" y="81348"/>
                    </a:cubicBezTo>
                    <a:cubicBezTo>
                      <a:pt x="286778" y="36523"/>
                      <a:pt x="323333" y="0"/>
                      <a:pt x="368295" y="0"/>
                    </a:cubicBezTo>
                    <a:close/>
                    <a:moveTo>
                      <a:pt x="153211" y="0"/>
                    </a:moveTo>
                    <a:cubicBezTo>
                      <a:pt x="198074" y="0"/>
                      <a:pt x="234630" y="36523"/>
                      <a:pt x="234630" y="81348"/>
                    </a:cubicBezTo>
                    <a:cubicBezTo>
                      <a:pt x="234630" y="126270"/>
                      <a:pt x="198074" y="162794"/>
                      <a:pt x="153211" y="162794"/>
                    </a:cubicBezTo>
                    <a:cubicBezTo>
                      <a:pt x="108249" y="162794"/>
                      <a:pt x="71694" y="126270"/>
                      <a:pt x="71694" y="81348"/>
                    </a:cubicBezTo>
                    <a:cubicBezTo>
                      <a:pt x="71694" y="36523"/>
                      <a:pt x="108249" y="0"/>
                      <a:pt x="1532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grpSp>
          <p:nvGrpSpPr>
            <p:cNvPr id="6" name="íşḻíḍê">
              <a:extLst>
                <a:ext uri="{FF2B5EF4-FFF2-40B4-BE49-F238E27FC236}">
                  <a16:creationId xmlns:a16="http://schemas.microsoft.com/office/drawing/2014/main" id="{4C171B3D-0CE2-4374-8AAC-6A9251F9EA14}"/>
                </a:ext>
              </a:extLst>
            </p:cNvPr>
            <p:cNvGrpSpPr/>
            <p:nvPr/>
          </p:nvGrpSpPr>
          <p:grpSpPr>
            <a:xfrm>
              <a:off x="4139975" y="1455190"/>
              <a:ext cx="2294515" cy="832660"/>
              <a:chOff x="5519967" y="1940254"/>
              <a:chExt cx="3059353" cy="1110213"/>
            </a:xfrm>
          </p:grpSpPr>
          <p:sp>
            <p:nvSpPr>
              <p:cNvPr id="17" name="ïṧlîḑê">
                <a:extLst>
                  <a:ext uri="{FF2B5EF4-FFF2-40B4-BE49-F238E27FC236}">
                    <a16:creationId xmlns:a16="http://schemas.microsoft.com/office/drawing/2014/main" id="{3F2592F8-626A-4C92-B50C-2068DC3BDEAC}"/>
                  </a:ext>
                </a:extLst>
              </p:cNvPr>
              <p:cNvSpPr/>
              <p:nvPr/>
            </p:nvSpPr>
            <p:spPr bwMode="auto">
              <a:xfrm>
                <a:off x="6158513" y="2353134"/>
                <a:ext cx="2420807" cy="697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 fontScale="77500" lnSpcReduction="20000"/>
              </a:bodyPr>
              <a:lstStyle/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900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此部分内容作为文字排版占位显示</a:t>
                </a:r>
                <a:br>
                  <a:rPr lang="zh-CN" altLang="en-US" sz="900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</a:br>
                <a:r>
                  <a:rPr lang="zh-CN" altLang="en-US" sz="900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（建议使用主题字体）</a:t>
                </a:r>
                <a:endParaRPr lang="en-US" altLang="zh-CN" sz="9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8" name="iṩḻidè">
                <a:extLst>
                  <a:ext uri="{FF2B5EF4-FFF2-40B4-BE49-F238E27FC236}">
                    <a16:creationId xmlns:a16="http://schemas.microsoft.com/office/drawing/2014/main" id="{EF630EB8-1AD8-4B2A-BB7B-B3530B67D491}"/>
                  </a:ext>
                </a:extLst>
              </p:cNvPr>
              <p:cNvSpPr txBox="1"/>
              <p:nvPr/>
            </p:nvSpPr>
            <p:spPr bwMode="auto">
              <a:xfrm>
                <a:off x="6158513" y="1940254"/>
                <a:ext cx="2420807" cy="41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normAutofit fontScale="92500" lnSpcReduction="20000"/>
              </a:bodyPr>
              <a:lstStyle/>
              <a:p>
                <a:pPr lvl="0" defTabSz="914377">
                  <a:spcBef>
                    <a:spcPct val="0"/>
                  </a:spcBef>
                  <a:defRPr/>
                </a:pPr>
                <a:r>
                  <a:rPr lang="zh-CN" altLang="en-US" b="1" dirty="0">
                    <a:solidFill>
                      <a:schemeClr val="accent2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标题文本预设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9" name="iŝľïḑè">
                <a:extLst>
                  <a:ext uri="{FF2B5EF4-FFF2-40B4-BE49-F238E27FC236}">
                    <a16:creationId xmlns:a16="http://schemas.microsoft.com/office/drawing/2014/main" id="{B47EBAA5-2E1D-463A-90FF-22D74065DE71}"/>
                  </a:ext>
                </a:extLst>
              </p:cNvPr>
              <p:cNvSpPr/>
              <p:nvPr/>
            </p:nvSpPr>
            <p:spPr bwMode="auto">
              <a:xfrm>
                <a:off x="5519967" y="2033306"/>
                <a:ext cx="461080" cy="460474"/>
              </a:xfrm>
              <a:custGeom>
                <a:avLst/>
                <a:gdLst>
                  <a:gd name="connsiteX0" fmla="*/ 86413 w 591547"/>
                  <a:gd name="connsiteY0" fmla="*/ 515758 h 590770"/>
                  <a:gd name="connsiteX1" fmla="*/ 171919 w 591547"/>
                  <a:gd name="connsiteY1" fmla="*/ 515758 h 590770"/>
                  <a:gd name="connsiteX2" fmla="*/ 171919 w 591547"/>
                  <a:gd name="connsiteY2" fmla="*/ 537523 h 590770"/>
                  <a:gd name="connsiteX3" fmla="*/ 86413 w 591547"/>
                  <a:gd name="connsiteY3" fmla="*/ 537523 h 590770"/>
                  <a:gd name="connsiteX4" fmla="*/ 86413 w 591547"/>
                  <a:gd name="connsiteY4" fmla="*/ 461733 h 590770"/>
                  <a:gd name="connsiteX5" fmla="*/ 171919 w 591547"/>
                  <a:gd name="connsiteY5" fmla="*/ 461733 h 590770"/>
                  <a:gd name="connsiteX6" fmla="*/ 171919 w 591547"/>
                  <a:gd name="connsiteY6" fmla="*/ 483498 h 590770"/>
                  <a:gd name="connsiteX7" fmla="*/ 86413 w 591547"/>
                  <a:gd name="connsiteY7" fmla="*/ 483498 h 590770"/>
                  <a:gd name="connsiteX8" fmla="*/ 86413 w 591547"/>
                  <a:gd name="connsiteY8" fmla="*/ 408616 h 590770"/>
                  <a:gd name="connsiteX9" fmla="*/ 171919 w 591547"/>
                  <a:gd name="connsiteY9" fmla="*/ 408616 h 590770"/>
                  <a:gd name="connsiteX10" fmla="*/ 171919 w 591547"/>
                  <a:gd name="connsiteY10" fmla="*/ 429474 h 590770"/>
                  <a:gd name="connsiteX11" fmla="*/ 86413 w 591547"/>
                  <a:gd name="connsiteY11" fmla="*/ 429474 h 590770"/>
                  <a:gd name="connsiteX12" fmla="*/ 204177 w 591547"/>
                  <a:gd name="connsiteY12" fmla="*/ 357041 h 590770"/>
                  <a:gd name="connsiteX13" fmla="*/ 204177 w 591547"/>
                  <a:gd name="connsiteY13" fmla="*/ 569815 h 590770"/>
                  <a:gd name="connsiteX14" fmla="*/ 333300 w 591547"/>
                  <a:gd name="connsiteY14" fmla="*/ 569815 h 590770"/>
                  <a:gd name="connsiteX15" fmla="*/ 333300 w 591547"/>
                  <a:gd name="connsiteY15" fmla="*/ 382026 h 590770"/>
                  <a:gd name="connsiteX16" fmla="*/ 183194 w 591547"/>
                  <a:gd name="connsiteY16" fmla="*/ 357041 h 590770"/>
                  <a:gd name="connsiteX17" fmla="*/ 75053 w 591547"/>
                  <a:gd name="connsiteY17" fmla="*/ 382026 h 590770"/>
                  <a:gd name="connsiteX18" fmla="*/ 75053 w 591547"/>
                  <a:gd name="connsiteY18" fmla="*/ 569815 h 590770"/>
                  <a:gd name="connsiteX19" fmla="*/ 183194 w 591547"/>
                  <a:gd name="connsiteY19" fmla="*/ 569815 h 590770"/>
                  <a:gd name="connsiteX20" fmla="*/ 247709 w 591547"/>
                  <a:gd name="connsiteY20" fmla="*/ 311838 h 590770"/>
                  <a:gd name="connsiteX21" fmla="*/ 322851 w 591547"/>
                  <a:gd name="connsiteY21" fmla="*/ 311838 h 590770"/>
                  <a:gd name="connsiteX22" fmla="*/ 322851 w 591547"/>
                  <a:gd name="connsiteY22" fmla="*/ 332826 h 590770"/>
                  <a:gd name="connsiteX23" fmla="*/ 247709 w 591547"/>
                  <a:gd name="connsiteY23" fmla="*/ 332826 h 590770"/>
                  <a:gd name="connsiteX24" fmla="*/ 247709 w 591547"/>
                  <a:gd name="connsiteY24" fmla="*/ 257944 h 590770"/>
                  <a:gd name="connsiteX25" fmla="*/ 322851 w 591547"/>
                  <a:gd name="connsiteY25" fmla="*/ 257944 h 590770"/>
                  <a:gd name="connsiteX26" fmla="*/ 322851 w 591547"/>
                  <a:gd name="connsiteY26" fmla="*/ 279580 h 590770"/>
                  <a:gd name="connsiteX27" fmla="*/ 247709 w 591547"/>
                  <a:gd name="connsiteY27" fmla="*/ 279580 h 590770"/>
                  <a:gd name="connsiteX28" fmla="*/ 247709 w 591547"/>
                  <a:gd name="connsiteY28" fmla="*/ 203919 h 590770"/>
                  <a:gd name="connsiteX29" fmla="*/ 322851 w 591547"/>
                  <a:gd name="connsiteY29" fmla="*/ 203919 h 590770"/>
                  <a:gd name="connsiteX30" fmla="*/ 322851 w 591547"/>
                  <a:gd name="connsiteY30" fmla="*/ 225684 h 590770"/>
                  <a:gd name="connsiteX31" fmla="*/ 247709 w 591547"/>
                  <a:gd name="connsiteY31" fmla="*/ 225684 h 590770"/>
                  <a:gd name="connsiteX32" fmla="*/ 247709 w 591547"/>
                  <a:gd name="connsiteY32" fmla="*/ 150672 h 590770"/>
                  <a:gd name="connsiteX33" fmla="*/ 322851 w 591547"/>
                  <a:gd name="connsiteY33" fmla="*/ 150672 h 590770"/>
                  <a:gd name="connsiteX34" fmla="*/ 322851 w 591547"/>
                  <a:gd name="connsiteY34" fmla="*/ 171660 h 590770"/>
                  <a:gd name="connsiteX35" fmla="*/ 247709 w 591547"/>
                  <a:gd name="connsiteY35" fmla="*/ 171660 h 590770"/>
                  <a:gd name="connsiteX36" fmla="*/ 355090 w 591547"/>
                  <a:gd name="connsiteY36" fmla="*/ 102357 h 590770"/>
                  <a:gd name="connsiteX37" fmla="*/ 355090 w 591547"/>
                  <a:gd name="connsiteY37" fmla="*/ 373160 h 590770"/>
                  <a:gd name="connsiteX38" fmla="*/ 355090 w 591547"/>
                  <a:gd name="connsiteY38" fmla="*/ 376384 h 590770"/>
                  <a:gd name="connsiteX39" fmla="*/ 355090 w 591547"/>
                  <a:gd name="connsiteY39" fmla="*/ 569815 h 590770"/>
                  <a:gd name="connsiteX40" fmla="*/ 484213 w 591547"/>
                  <a:gd name="connsiteY40" fmla="*/ 569815 h 590770"/>
                  <a:gd name="connsiteX41" fmla="*/ 484213 w 591547"/>
                  <a:gd name="connsiteY41" fmla="*/ 154744 h 590770"/>
                  <a:gd name="connsiteX42" fmla="*/ 333300 w 591547"/>
                  <a:gd name="connsiteY42" fmla="*/ 99939 h 590770"/>
                  <a:gd name="connsiteX43" fmla="*/ 236458 w 591547"/>
                  <a:gd name="connsiteY43" fmla="*/ 125730 h 590770"/>
                  <a:gd name="connsiteX44" fmla="*/ 236458 w 591547"/>
                  <a:gd name="connsiteY44" fmla="*/ 341728 h 590770"/>
                  <a:gd name="connsiteX45" fmla="*/ 333300 w 591547"/>
                  <a:gd name="connsiteY45" fmla="*/ 360265 h 590770"/>
                  <a:gd name="connsiteX46" fmla="*/ 397862 w 591547"/>
                  <a:gd name="connsiteY46" fmla="*/ 21761 h 590770"/>
                  <a:gd name="connsiteX47" fmla="*/ 387371 w 591547"/>
                  <a:gd name="connsiteY47" fmla="*/ 32238 h 590770"/>
                  <a:gd name="connsiteX48" fmla="*/ 397862 w 591547"/>
                  <a:gd name="connsiteY48" fmla="*/ 42716 h 590770"/>
                  <a:gd name="connsiteX49" fmla="*/ 409160 w 591547"/>
                  <a:gd name="connsiteY49" fmla="*/ 32238 h 590770"/>
                  <a:gd name="connsiteX50" fmla="*/ 397862 w 591547"/>
                  <a:gd name="connsiteY50" fmla="*/ 21761 h 590770"/>
                  <a:gd name="connsiteX51" fmla="*/ 397862 w 591547"/>
                  <a:gd name="connsiteY51" fmla="*/ 0 h 590770"/>
                  <a:gd name="connsiteX52" fmla="*/ 430143 w 591547"/>
                  <a:gd name="connsiteY52" fmla="*/ 32238 h 590770"/>
                  <a:gd name="connsiteX53" fmla="*/ 409160 w 591547"/>
                  <a:gd name="connsiteY53" fmla="*/ 62865 h 590770"/>
                  <a:gd name="connsiteX54" fmla="*/ 409160 w 591547"/>
                  <a:gd name="connsiteY54" fmla="*/ 100745 h 590770"/>
                  <a:gd name="connsiteX55" fmla="*/ 498740 w 591547"/>
                  <a:gd name="connsiteY55" fmla="*/ 137819 h 590770"/>
                  <a:gd name="connsiteX56" fmla="*/ 506003 w 591547"/>
                  <a:gd name="connsiteY56" fmla="*/ 147491 h 590770"/>
                  <a:gd name="connsiteX57" fmla="*/ 506003 w 591547"/>
                  <a:gd name="connsiteY57" fmla="*/ 569815 h 590770"/>
                  <a:gd name="connsiteX58" fmla="*/ 591547 w 591547"/>
                  <a:gd name="connsiteY58" fmla="*/ 569815 h 590770"/>
                  <a:gd name="connsiteX59" fmla="*/ 591547 w 591547"/>
                  <a:gd name="connsiteY59" fmla="*/ 590770 h 590770"/>
                  <a:gd name="connsiteX60" fmla="*/ 494705 w 591547"/>
                  <a:gd name="connsiteY60" fmla="*/ 590770 h 590770"/>
                  <a:gd name="connsiteX61" fmla="*/ 344598 w 591547"/>
                  <a:gd name="connsiteY61" fmla="*/ 590770 h 590770"/>
                  <a:gd name="connsiteX62" fmla="*/ 193685 w 591547"/>
                  <a:gd name="connsiteY62" fmla="*/ 590770 h 590770"/>
                  <a:gd name="connsiteX63" fmla="*/ 64562 w 591547"/>
                  <a:gd name="connsiteY63" fmla="*/ 590770 h 590770"/>
                  <a:gd name="connsiteX64" fmla="*/ 0 w 591547"/>
                  <a:gd name="connsiteY64" fmla="*/ 590770 h 590770"/>
                  <a:gd name="connsiteX65" fmla="*/ 0 w 591547"/>
                  <a:gd name="connsiteY65" fmla="*/ 569815 h 590770"/>
                  <a:gd name="connsiteX66" fmla="*/ 54070 w 591547"/>
                  <a:gd name="connsiteY66" fmla="*/ 569815 h 590770"/>
                  <a:gd name="connsiteX67" fmla="*/ 54070 w 591547"/>
                  <a:gd name="connsiteY67" fmla="*/ 373160 h 590770"/>
                  <a:gd name="connsiteX68" fmla="*/ 62141 w 591547"/>
                  <a:gd name="connsiteY68" fmla="*/ 362683 h 590770"/>
                  <a:gd name="connsiteX69" fmla="*/ 191264 w 591547"/>
                  <a:gd name="connsiteY69" fmla="*/ 333668 h 590770"/>
                  <a:gd name="connsiteX70" fmla="*/ 195299 w 591547"/>
                  <a:gd name="connsiteY70" fmla="*/ 333668 h 590770"/>
                  <a:gd name="connsiteX71" fmla="*/ 196106 w 591547"/>
                  <a:gd name="connsiteY71" fmla="*/ 333668 h 590770"/>
                  <a:gd name="connsiteX72" fmla="*/ 215475 w 591547"/>
                  <a:gd name="connsiteY72" fmla="*/ 336892 h 590770"/>
                  <a:gd name="connsiteX73" fmla="*/ 215475 w 591547"/>
                  <a:gd name="connsiteY73" fmla="*/ 116864 h 590770"/>
                  <a:gd name="connsiteX74" fmla="*/ 223545 w 591547"/>
                  <a:gd name="connsiteY74" fmla="*/ 106387 h 590770"/>
                  <a:gd name="connsiteX75" fmla="*/ 341370 w 591547"/>
                  <a:gd name="connsiteY75" fmla="*/ 75760 h 590770"/>
                  <a:gd name="connsiteX76" fmla="*/ 342984 w 591547"/>
                  <a:gd name="connsiteY76" fmla="*/ 75760 h 590770"/>
                  <a:gd name="connsiteX77" fmla="*/ 345405 w 591547"/>
                  <a:gd name="connsiteY77" fmla="*/ 75760 h 590770"/>
                  <a:gd name="connsiteX78" fmla="*/ 347020 w 591547"/>
                  <a:gd name="connsiteY78" fmla="*/ 75760 h 590770"/>
                  <a:gd name="connsiteX79" fmla="*/ 348634 w 591547"/>
                  <a:gd name="connsiteY79" fmla="*/ 75760 h 590770"/>
                  <a:gd name="connsiteX80" fmla="*/ 387371 w 591547"/>
                  <a:gd name="connsiteY80" fmla="*/ 91879 h 590770"/>
                  <a:gd name="connsiteX81" fmla="*/ 387371 w 591547"/>
                  <a:gd name="connsiteY81" fmla="*/ 62865 h 590770"/>
                  <a:gd name="connsiteX82" fmla="*/ 365581 w 591547"/>
                  <a:gd name="connsiteY82" fmla="*/ 32238 h 590770"/>
                  <a:gd name="connsiteX83" fmla="*/ 397862 w 591547"/>
                  <a:gd name="connsiteY83" fmla="*/ 0 h 590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591547" h="590770">
                    <a:moveTo>
                      <a:pt x="86413" y="515758"/>
                    </a:moveTo>
                    <a:lnTo>
                      <a:pt x="171919" y="515758"/>
                    </a:lnTo>
                    <a:lnTo>
                      <a:pt x="171919" y="537523"/>
                    </a:lnTo>
                    <a:lnTo>
                      <a:pt x="86413" y="537523"/>
                    </a:lnTo>
                    <a:close/>
                    <a:moveTo>
                      <a:pt x="86413" y="461733"/>
                    </a:moveTo>
                    <a:lnTo>
                      <a:pt x="171919" y="461733"/>
                    </a:lnTo>
                    <a:lnTo>
                      <a:pt x="171919" y="483498"/>
                    </a:lnTo>
                    <a:lnTo>
                      <a:pt x="86413" y="483498"/>
                    </a:lnTo>
                    <a:close/>
                    <a:moveTo>
                      <a:pt x="86413" y="408616"/>
                    </a:moveTo>
                    <a:lnTo>
                      <a:pt x="171919" y="408616"/>
                    </a:lnTo>
                    <a:lnTo>
                      <a:pt x="171919" y="429474"/>
                    </a:lnTo>
                    <a:lnTo>
                      <a:pt x="86413" y="429474"/>
                    </a:lnTo>
                    <a:close/>
                    <a:moveTo>
                      <a:pt x="204177" y="357041"/>
                    </a:moveTo>
                    <a:lnTo>
                      <a:pt x="204177" y="569815"/>
                    </a:lnTo>
                    <a:lnTo>
                      <a:pt x="333300" y="569815"/>
                    </a:lnTo>
                    <a:lnTo>
                      <a:pt x="333300" y="382026"/>
                    </a:lnTo>
                    <a:close/>
                    <a:moveTo>
                      <a:pt x="183194" y="357041"/>
                    </a:moveTo>
                    <a:lnTo>
                      <a:pt x="75053" y="382026"/>
                    </a:lnTo>
                    <a:lnTo>
                      <a:pt x="75053" y="569815"/>
                    </a:lnTo>
                    <a:lnTo>
                      <a:pt x="183194" y="569815"/>
                    </a:lnTo>
                    <a:close/>
                    <a:moveTo>
                      <a:pt x="247709" y="311838"/>
                    </a:moveTo>
                    <a:lnTo>
                      <a:pt x="322851" y="311838"/>
                    </a:lnTo>
                    <a:lnTo>
                      <a:pt x="322851" y="332826"/>
                    </a:lnTo>
                    <a:lnTo>
                      <a:pt x="247709" y="332826"/>
                    </a:lnTo>
                    <a:close/>
                    <a:moveTo>
                      <a:pt x="247709" y="257944"/>
                    </a:moveTo>
                    <a:lnTo>
                      <a:pt x="322851" y="257944"/>
                    </a:lnTo>
                    <a:lnTo>
                      <a:pt x="322851" y="279580"/>
                    </a:lnTo>
                    <a:lnTo>
                      <a:pt x="247709" y="279580"/>
                    </a:lnTo>
                    <a:close/>
                    <a:moveTo>
                      <a:pt x="247709" y="203919"/>
                    </a:moveTo>
                    <a:lnTo>
                      <a:pt x="322851" y="203919"/>
                    </a:lnTo>
                    <a:lnTo>
                      <a:pt x="322851" y="225684"/>
                    </a:lnTo>
                    <a:lnTo>
                      <a:pt x="247709" y="225684"/>
                    </a:lnTo>
                    <a:close/>
                    <a:moveTo>
                      <a:pt x="247709" y="150672"/>
                    </a:moveTo>
                    <a:lnTo>
                      <a:pt x="322851" y="150672"/>
                    </a:lnTo>
                    <a:lnTo>
                      <a:pt x="322851" y="171660"/>
                    </a:lnTo>
                    <a:lnTo>
                      <a:pt x="247709" y="171660"/>
                    </a:lnTo>
                    <a:close/>
                    <a:moveTo>
                      <a:pt x="355090" y="102357"/>
                    </a:moveTo>
                    <a:lnTo>
                      <a:pt x="355090" y="373160"/>
                    </a:lnTo>
                    <a:lnTo>
                      <a:pt x="355090" y="376384"/>
                    </a:lnTo>
                    <a:lnTo>
                      <a:pt x="355090" y="569815"/>
                    </a:lnTo>
                    <a:lnTo>
                      <a:pt x="484213" y="569815"/>
                    </a:lnTo>
                    <a:lnTo>
                      <a:pt x="484213" y="154744"/>
                    </a:lnTo>
                    <a:close/>
                    <a:moveTo>
                      <a:pt x="333300" y="99939"/>
                    </a:moveTo>
                    <a:lnTo>
                      <a:pt x="236458" y="125730"/>
                    </a:lnTo>
                    <a:lnTo>
                      <a:pt x="236458" y="341728"/>
                    </a:lnTo>
                    <a:lnTo>
                      <a:pt x="333300" y="360265"/>
                    </a:lnTo>
                    <a:close/>
                    <a:moveTo>
                      <a:pt x="397862" y="21761"/>
                    </a:moveTo>
                    <a:cubicBezTo>
                      <a:pt x="392213" y="21761"/>
                      <a:pt x="387371" y="26596"/>
                      <a:pt x="387371" y="32238"/>
                    </a:cubicBezTo>
                    <a:cubicBezTo>
                      <a:pt x="387371" y="37880"/>
                      <a:pt x="392213" y="42716"/>
                      <a:pt x="397862" y="42716"/>
                    </a:cubicBezTo>
                    <a:cubicBezTo>
                      <a:pt x="404318" y="42716"/>
                      <a:pt x="409160" y="37880"/>
                      <a:pt x="409160" y="32238"/>
                    </a:cubicBezTo>
                    <a:cubicBezTo>
                      <a:pt x="409160" y="26596"/>
                      <a:pt x="404318" y="21761"/>
                      <a:pt x="397862" y="21761"/>
                    </a:cubicBezTo>
                    <a:close/>
                    <a:moveTo>
                      <a:pt x="397862" y="0"/>
                    </a:moveTo>
                    <a:cubicBezTo>
                      <a:pt x="415616" y="0"/>
                      <a:pt x="430143" y="14507"/>
                      <a:pt x="430143" y="32238"/>
                    </a:cubicBezTo>
                    <a:cubicBezTo>
                      <a:pt x="430143" y="45940"/>
                      <a:pt x="421266" y="58029"/>
                      <a:pt x="409160" y="62865"/>
                    </a:cubicBezTo>
                    <a:lnTo>
                      <a:pt x="409160" y="100745"/>
                    </a:lnTo>
                    <a:lnTo>
                      <a:pt x="498740" y="137819"/>
                    </a:lnTo>
                    <a:cubicBezTo>
                      <a:pt x="502775" y="139431"/>
                      <a:pt x="506003" y="143461"/>
                      <a:pt x="506003" y="147491"/>
                    </a:cubicBezTo>
                    <a:lnTo>
                      <a:pt x="506003" y="569815"/>
                    </a:lnTo>
                    <a:lnTo>
                      <a:pt x="591547" y="569815"/>
                    </a:lnTo>
                    <a:lnTo>
                      <a:pt x="591547" y="590770"/>
                    </a:lnTo>
                    <a:lnTo>
                      <a:pt x="494705" y="590770"/>
                    </a:lnTo>
                    <a:lnTo>
                      <a:pt x="344598" y="590770"/>
                    </a:lnTo>
                    <a:lnTo>
                      <a:pt x="193685" y="590770"/>
                    </a:lnTo>
                    <a:lnTo>
                      <a:pt x="64562" y="590770"/>
                    </a:lnTo>
                    <a:lnTo>
                      <a:pt x="0" y="590770"/>
                    </a:lnTo>
                    <a:lnTo>
                      <a:pt x="0" y="569815"/>
                    </a:lnTo>
                    <a:lnTo>
                      <a:pt x="54070" y="569815"/>
                    </a:lnTo>
                    <a:lnTo>
                      <a:pt x="54070" y="373160"/>
                    </a:lnTo>
                    <a:cubicBezTo>
                      <a:pt x="54070" y="368324"/>
                      <a:pt x="57298" y="364294"/>
                      <a:pt x="62141" y="362683"/>
                    </a:cubicBezTo>
                    <a:lnTo>
                      <a:pt x="191264" y="333668"/>
                    </a:lnTo>
                    <a:cubicBezTo>
                      <a:pt x="192878" y="332862"/>
                      <a:pt x="194492" y="332862"/>
                      <a:pt x="195299" y="333668"/>
                    </a:cubicBezTo>
                    <a:cubicBezTo>
                      <a:pt x="196106" y="333668"/>
                      <a:pt x="196106" y="333668"/>
                      <a:pt x="196106" y="333668"/>
                    </a:cubicBezTo>
                    <a:lnTo>
                      <a:pt x="215475" y="336892"/>
                    </a:lnTo>
                    <a:lnTo>
                      <a:pt x="215475" y="116864"/>
                    </a:lnTo>
                    <a:cubicBezTo>
                      <a:pt x="215475" y="112028"/>
                      <a:pt x="218703" y="107999"/>
                      <a:pt x="223545" y="106387"/>
                    </a:cubicBezTo>
                    <a:lnTo>
                      <a:pt x="341370" y="75760"/>
                    </a:lnTo>
                    <a:cubicBezTo>
                      <a:pt x="342177" y="75760"/>
                      <a:pt x="342177" y="75760"/>
                      <a:pt x="342984" y="75760"/>
                    </a:cubicBezTo>
                    <a:cubicBezTo>
                      <a:pt x="343791" y="75760"/>
                      <a:pt x="344598" y="74954"/>
                      <a:pt x="345405" y="75760"/>
                    </a:cubicBezTo>
                    <a:cubicBezTo>
                      <a:pt x="346213" y="75760"/>
                      <a:pt x="347020" y="75760"/>
                      <a:pt x="347020" y="75760"/>
                    </a:cubicBezTo>
                    <a:cubicBezTo>
                      <a:pt x="347827" y="75760"/>
                      <a:pt x="347827" y="75760"/>
                      <a:pt x="348634" y="75760"/>
                    </a:cubicBezTo>
                    <a:lnTo>
                      <a:pt x="387371" y="91879"/>
                    </a:lnTo>
                    <a:lnTo>
                      <a:pt x="387371" y="62865"/>
                    </a:lnTo>
                    <a:cubicBezTo>
                      <a:pt x="375265" y="58029"/>
                      <a:pt x="365581" y="45940"/>
                      <a:pt x="365581" y="32238"/>
                    </a:cubicBezTo>
                    <a:cubicBezTo>
                      <a:pt x="365581" y="14507"/>
                      <a:pt x="380107" y="0"/>
                      <a:pt x="3978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grpSp>
          <p:nvGrpSpPr>
            <p:cNvPr id="7" name="iṩḷîdé">
              <a:extLst>
                <a:ext uri="{FF2B5EF4-FFF2-40B4-BE49-F238E27FC236}">
                  <a16:creationId xmlns:a16="http://schemas.microsoft.com/office/drawing/2014/main" id="{A06C2694-A8DC-4658-93F6-12CEC502EFFC}"/>
                </a:ext>
              </a:extLst>
            </p:cNvPr>
            <p:cNvGrpSpPr/>
            <p:nvPr/>
          </p:nvGrpSpPr>
          <p:grpSpPr>
            <a:xfrm>
              <a:off x="1230166" y="2650876"/>
              <a:ext cx="2294515" cy="832660"/>
              <a:chOff x="1863741" y="3534501"/>
              <a:chExt cx="3059353" cy="1110213"/>
            </a:xfrm>
          </p:grpSpPr>
          <p:sp>
            <p:nvSpPr>
              <p:cNvPr id="14" name="íṧḻiḍe">
                <a:extLst>
                  <a:ext uri="{FF2B5EF4-FFF2-40B4-BE49-F238E27FC236}">
                    <a16:creationId xmlns:a16="http://schemas.microsoft.com/office/drawing/2014/main" id="{AD10AB3F-7D9B-48BC-B7F6-9CA8E0603923}"/>
                  </a:ext>
                </a:extLst>
              </p:cNvPr>
              <p:cNvSpPr/>
              <p:nvPr/>
            </p:nvSpPr>
            <p:spPr bwMode="auto">
              <a:xfrm>
                <a:off x="2502287" y="3947381"/>
                <a:ext cx="2420807" cy="697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 fontScale="77500" lnSpcReduction="20000"/>
              </a:bodyPr>
              <a:lstStyle/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900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此部分内容作为文字排版占位显示</a:t>
                </a:r>
                <a:br>
                  <a:rPr lang="zh-CN" altLang="en-US" sz="900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</a:br>
                <a:r>
                  <a:rPr lang="zh-CN" altLang="en-US" sz="900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（建议使用主题字体）</a:t>
                </a:r>
                <a:endParaRPr lang="en-US" altLang="zh-CN" sz="9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5" name="ís1ídê">
                <a:extLst>
                  <a:ext uri="{FF2B5EF4-FFF2-40B4-BE49-F238E27FC236}">
                    <a16:creationId xmlns:a16="http://schemas.microsoft.com/office/drawing/2014/main" id="{92819494-3F91-4DC0-99EB-E7B81B8F7839}"/>
                  </a:ext>
                </a:extLst>
              </p:cNvPr>
              <p:cNvSpPr txBox="1"/>
              <p:nvPr/>
            </p:nvSpPr>
            <p:spPr bwMode="auto">
              <a:xfrm>
                <a:off x="2502287" y="3534501"/>
                <a:ext cx="2420807" cy="41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normAutofit fontScale="92500" lnSpcReduction="20000"/>
              </a:bodyPr>
              <a:lstStyle/>
              <a:p>
                <a:pPr lvl="0" defTabSz="914377">
                  <a:spcBef>
                    <a:spcPct val="0"/>
                  </a:spcBef>
                  <a:defRPr/>
                </a:pPr>
                <a:r>
                  <a:rPr lang="zh-CN" altLang="en-US" b="1" dirty="0">
                    <a:solidFill>
                      <a:schemeClr val="accent3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标题文本预设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6" name="îṣľídé">
                <a:extLst>
                  <a:ext uri="{FF2B5EF4-FFF2-40B4-BE49-F238E27FC236}">
                    <a16:creationId xmlns:a16="http://schemas.microsoft.com/office/drawing/2014/main" id="{D0703724-6643-4A8E-BB98-6F044E76EE95}"/>
                  </a:ext>
                </a:extLst>
              </p:cNvPr>
              <p:cNvSpPr/>
              <p:nvPr/>
            </p:nvSpPr>
            <p:spPr bwMode="auto">
              <a:xfrm>
                <a:off x="1863741" y="3691424"/>
                <a:ext cx="461080" cy="332731"/>
              </a:xfrm>
              <a:custGeom>
                <a:avLst/>
                <a:gdLst>
                  <a:gd name="connsiteX0" fmla="*/ 91000 w 605879"/>
                  <a:gd name="connsiteY0" fmla="*/ 173662 h 437224"/>
                  <a:gd name="connsiteX1" fmla="*/ 331193 w 605879"/>
                  <a:gd name="connsiteY1" fmla="*/ 173662 h 437224"/>
                  <a:gd name="connsiteX2" fmla="*/ 342454 w 605879"/>
                  <a:gd name="connsiteY2" fmla="*/ 184882 h 437224"/>
                  <a:gd name="connsiteX3" fmla="*/ 331193 w 605879"/>
                  <a:gd name="connsiteY3" fmla="*/ 196102 h 437224"/>
                  <a:gd name="connsiteX4" fmla="*/ 91000 w 605879"/>
                  <a:gd name="connsiteY4" fmla="*/ 196102 h 437224"/>
                  <a:gd name="connsiteX5" fmla="*/ 79739 w 605879"/>
                  <a:gd name="connsiteY5" fmla="*/ 184882 h 437224"/>
                  <a:gd name="connsiteX6" fmla="*/ 91000 w 605879"/>
                  <a:gd name="connsiteY6" fmla="*/ 173662 h 437224"/>
                  <a:gd name="connsiteX7" fmla="*/ 421630 w 605879"/>
                  <a:gd name="connsiteY7" fmla="*/ 131441 h 437224"/>
                  <a:gd name="connsiteX8" fmla="*/ 423552 w 605879"/>
                  <a:gd name="connsiteY8" fmla="*/ 152274 h 437224"/>
                  <a:gd name="connsiteX9" fmla="*/ 275961 w 605879"/>
                  <a:gd name="connsiteY9" fmla="*/ 300986 h 437224"/>
                  <a:gd name="connsiteX10" fmla="*/ 408175 w 605879"/>
                  <a:gd name="connsiteY10" fmla="*/ 358277 h 437224"/>
                  <a:gd name="connsiteX11" fmla="*/ 418060 w 605879"/>
                  <a:gd name="connsiteY11" fmla="*/ 365267 h 437224"/>
                  <a:gd name="connsiteX12" fmla="*/ 488218 w 605879"/>
                  <a:gd name="connsiteY12" fmla="*/ 410360 h 437224"/>
                  <a:gd name="connsiteX13" fmla="*/ 474214 w 605879"/>
                  <a:gd name="connsiteY13" fmla="*/ 363348 h 437224"/>
                  <a:gd name="connsiteX14" fmla="*/ 482039 w 605879"/>
                  <a:gd name="connsiteY14" fmla="*/ 349916 h 437224"/>
                  <a:gd name="connsiteX15" fmla="*/ 583363 w 605879"/>
                  <a:gd name="connsiteY15" fmla="*/ 244928 h 437224"/>
                  <a:gd name="connsiteX16" fmla="*/ 421630 w 605879"/>
                  <a:gd name="connsiteY16" fmla="*/ 131441 h 437224"/>
                  <a:gd name="connsiteX17" fmla="*/ 75898 w 605879"/>
                  <a:gd name="connsiteY17" fmla="*/ 120173 h 437224"/>
                  <a:gd name="connsiteX18" fmla="*/ 340509 w 605879"/>
                  <a:gd name="connsiteY18" fmla="*/ 120173 h 437224"/>
                  <a:gd name="connsiteX19" fmla="*/ 351769 w 605879"/>
                  <a:gd name="connsiteY19" fmla="*/ 131428 h 437224"/>
                  <a:gd name="connsiteX20" fmla="*/ 340509 w 605879"/>
                  <a:gd name="connsiteY20" fmla="*/ 142683 h 437224"/>
                  <a:gd name="connsiteX21" fmla="*/ 75898 w 605879"/>
                  <a:gd name="connsiteY21" fmla="*/ 142683 h 437224"/>
                  <a:gd name="connsiteX22" fmla="*/ 64638 w 605879"/>
                  <a:gd name="connsiteY22" fmla="*/ 131428 h 437224"/>
                  <a:gd name="connsiteX23" fmla="*/ 75898 w 605879"/>
                  <a:gd name="connsiteY23" fmla="*/ 120173 h 437224"/>
                  <a:gd name="connsiteX24" fmla="*/ 210609 w 605879"/>
                  <a:gd name="connsiteY24" fmla="*/ 22478 h 437224"/>
                  <a:gd name="connsiteX25" fmla="*/ 22516 w 605879"/>
                  <a:gd name="connsiteY25" fmla="*/ 153508 h 437224"/>
                  <a:gd name="connsiteX26" fmla="*/ 139216 w 605879"/>
                  <a:gd name="connsiteY26" fmla="*/ 274807 h 437224"/>
                  <a:gd name="connsiteX27" fmla="*/ 147042 w 605879"/>
                  <a:gd name="connsiteY27" fmla="*/ 288102 h 437224"/>
                  <a:gd name="connsiteX28" fmla="*/ 130017 w 605879"/>
                  <a:gd name="connsiteY28" fmla="*/ 344297 h 437224"/>
                  <a:gd name="connsiteX29" fmla="*/ 214041 w 605879"/>
                  <a:gd name="connsiteY29" fmla="*/ 291254 h 437224"/>
                  <a:gd name="connsiteX30" fmla="*/ 223927 w 605879"/>
                  <a:gd name="connsiteY30" fmla="*/ 284264 h 437224"/>
                  <a:gd name="connsiteX31" fmla="*/ 398839 w 605879"/>
                  <a:gd name="connsiteY31" fmla="*/ 152960 h 437224"/>
                  <a:gd name="connsiteX32" fmla="*/ 369596 w 605879"/>
                  <a:gd name="connsiteY32" fmla="*/ 80592 h 437224"/>
                  <a:gd name="connsiteX33" fmla="*/ 210609 w 605879"/>
                  <a:gd name="connsiteY33" fmla="*/ 22478 h 437224"/>
                  <a:gd name="connsiteX34" fmla="*/ 210609 w 605879"/>
                  <a:gd name="connsiteY34" fmla="*/ 0 h 437224"/>
                  <a:gd name="connsiteX35" fmla="*/ 385796 w 605879"/>
                  <a:gd name="connsiteY35" fmla="*/ 64967 h 437224"/>
                  <a:gd name="connsiteX36" fmla="*/ 414079 w 605879"/>
                  <a:gd name="connsiteY36" fmla="*/ 109100 h 437224"/>
                  <a:gd name="connsiteX37" fmla="*/ 419845 w 605879"/>
                  <a:gd name="connsiteY37" fmla="*/ 108963 h 437224"/>
                  <a:gd name="connsiteX38" fmla="*/ 605879 w 605879"/>
                  <a:gd name="connsiteY38" fmla="*/ 244928 h 437224"/>
                  <a:gd name="connsiteX39" fmla="*/ 498515 w 605879"/>
                  <a:gd name="connsiteY39" fmla="*/ 368420 h 437224"/>
                  <a:gd name="connsiteX40" fmla="*/ 516088 w 605879"/>
                  <a:gd name="connsiteY40" fmla="*/ 414609 h 437224"/>
                  <a:gd name="connsiteX41" fmla="*/ 522953 w 605879"/>
                  <a:gd name="connsiteY41" fmla="*/ 428178 h 437224"/>
                  <a:gd name="connsiteX42" fmla="*/ 510185 w 605879"/>
                  <a:gd name="connsiteY42" fmla="*/ 437224 h 437224"/>
                  <a:gd name="connsiteX43" fmla="*/ 400487 w 605879"/>
                  <a:gd name="connsiteY43" fmla="*/ 380344 h 437224"/>
                  <a:gd name="connsiteX44" fmla="*/ 250836 w 605879"/>
                  <a:gd name="connsiteY44" fmla="*/ 304275 h 437224"/>
                  <a:gd name="connsiteX45" fmla="*/ 231752 w 605879"/>
                  <a:gd name="connsiteY45" fmla="*/ 306331 h 437224"/>
                  <a:gd name="connsiteX46" fmla="*/ 107639 w 605879"/>
                  <a:gd name="connsiteY46" fmla="*/ 371161 h 437224"/>
                  <a:gd name="connsiteX47" fmla="*/ 94596 w 605879"/>
                  <a:gd name="connsiteY47" fmla="*/ 361978 h 437224"/>
                  <a:gd name="connsiteX48" fmla="*/ 102009 w 605879"/>
                  <a:gd name="connsiteY48" fmla="*/ 348135 h 437224"/>
                  <a:gd name="connsiteX49" fmla="*/ 122741 w 605879"/>
                  <a:gd name="connsiteY49" fmla="*/ 293173 h 437224"/>
                  <a:gd name="connsiteX50" fmla="*/ 0 w 605879"/>
                  <a:gd name="connsiteY50" fmla="*/ 153508 h 437224"/>
                  <a:gd name="connsiteX51" fmla="*/ 210609 w 605879"/>
                  <a:gd name="connsiteY51" fmla="*/ 0 h 43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605879" h="437224">
                    <a:moveTo>
                      <a:pt x="91000" y="173662"/>
                    </a:moveTo>
                    <a:lnTo>
                      <a:pt x="331193" y="173662"/>
                    </a:lnTo>
                    <a:cubicBezTo>
                      <a:pt x="337373" y="173662"/>
                      <a:pt x="342454" y="178725"/>
                      <a:pt x="342454" y="184882"/>
                    </a:cubicBezTo>
                    <a:cubicBezTo>
                      <a:pt x="342454" y="191040"/>
                      <a:pt x="337373" y="196102"/>
                      <a:pt x="331193" y="196102"/>
                    </a:cubicBezTo>
                    <a:lnTo>
                      <a:pt x="91000" y="196102"/>
                    </a:lnTo>
                    <a:cubicBezTo>
                      <a:pt x="84683" y="196102"/>
                      <a:pt x="79739" y="191040"/>
                      <a:pt x="79739" y="184882"/>
                    </a:cubicBezTo>
                    <a:cubicBezTo>
                      <a:pt x="79739" y="178725"/>
                      <a:pt x="84683" y="173662"/>
                      <a:pt x="91000" y="173662"/>
                    </a:cubicBezTo>
                    <a:close/>
                    <a:moveTo>
                      <a:pt x="421630" y="131441"/>
                    </a:moveTo>
                    <a:cubicBezTo>
                      <a:pt x="423003" y="138294"/>
                      <a:pt x="423552" y="145284"/>
                      <a:pt x="423552" y="152274"/>
                    </a:cubicBezTo>
                    <a:cubicBezTo>
                      <a:pt x="423552" y="220668"/>
                      <a:pt x="362456" y="281249"/>
                      <a:pt x="275961" y="300986"/>
                    </a:cubicBezTo>
                    <a:cubicBezTo>
                      <a:pt x="302047" y="334017"/>
                      <a:pt x="350924" y="355536"/>
                      <a:pt x="408175" y="358277"/>
                    </a:cubicBezTo>
                    <a:cubicBezTo>
                      <a:pt x="412569" y="358551"/>
                      <a:pt x="416413" y="361293"/>
                      <a:pt x="418060" y="365267"/>
                    </a:cubicBezTo>
                    <a:cubicBezTo>
                      <a:pt x="427259" y="388019"/>
                      <a:pt x="463505" y="403370"/>
                      <a:pt x="488218" y="410360"/>
                    </a:cubicBezTo>
                    <a:cubicBezTo>
                      <a:pt x="483962" y="399944"/>
                      <a:pt x="479156" y="385004"/>
                      <a:pt x="474214" y="363348"/>
                    </a:cubicBezTo>
                    <a:cubicBezTo>
                      <a:pt x="472841" y="357455"/>
                      <a:pt x="476273" y="351698"/>
                      <a:pt x="482039" y="349916"/>
                    </a:cubicBezTo>
                    <a:cubicBezTo>
                      <a:pt x="543685" y="332236"/>
                      <a:pt x="583500" y="290980"/>
                      <a:pt x="583363" y="244928"/>
                    </a:cubicBezTo>
                    <a:cubicBezTo>
                      <a:pt x="583363" y="182839"/>
                      <a:pt x="511009" y="132126"/>
                      <a:pt x="421630" y="131441"/>
                    </a:cubicBezTo>
                    <a:close/>
                    <a:moveTo>
                      <a:pt x="75898" y="120173"/>
                    </a:moveTo>
                    <a:lnTo>
                      <a:pt x="340509" y="120173"/>
                    </a:lnTo>
                    <a:cubicBezTo>
                      <a:pt x="346826" y="120173"/>
                      <a:pt x="351769" y="125114"/>
                      <a:pt x="351769" y="131428"/>
                    </a:cubicBezTo>
                    <a:cubicBezTo>
                      <a:pt x="351769" y="137604"/>
                      <a:pt x="346826" y="142683"/>
                      <a:pt x="340509" y="142683"/>
                    </a:cubicBezTo>
                    <a:lnTo>
                      <a:pt x="75898" y="142683"/>
                    </a:lnTo>
                    <a:cubicBezTo>
                      <a:pt x="69719" y="142683"/>
                      <a:pt x="64638" y="137604"/>
                      <a:pt x="64638" y="131428"/>
                    </a:cubicBezTo>
                    <a:cubicBezTo>
                      <a:pt x="64638" y="125114"/>
                      <a:pt x="69719" y="120173"/>
                      <a:pt x="75898" y="120173"/>
                    </a:cubicBezTo>
                    <a:close/>
                    <a:moveTo>
                      <a:pt x="210609" y="22478"/>
                    </a:moveTo>
                    <a:cubicBezTo>
                      <a:pt x="106952" y="22478"/>
                      <a:pt x="22516" y="81277"/>
                      <a:pt x="22516" y="153508"/>
                    </a:cubicBezTo>
                    <a:cubicBezTo>
                      <a:pt x="22516" y="206688"/>
                      <a:pt x="68372" y="254385"/>
                      <a:pt x="139216" y="274807"/>
                    </a:cubicBezTo>
                    <a:cubicBezTo>
                      <a:pt x="144983" y="276452"/>
                      <a:pt x="148415" y="282208"/>
                      <a:pt x="147042" y="288102"/>
                    </a:cubicBezTo>
                    <a:cubicBezTo>
                      <a:pt x="140864" y="314966"/>
                      <a:pt x="135097" y="332647"/>
                      <a:pt x="130017" y="344297"/>
                    </a:cubicBezTo>
                    <a:cubicBezTo>
                      <a:pt x="158437" y="336622"/>
                      <a:pt x="203058" y="318667"/>
                      <a:pt x="214041" y="291254"/>
                    </a:cubicBezTo>
                    <a:cubicBezTo>
                      <a:pt x="215689" y="287280"/>
                      <a:pt x="219533" y="284538"/>
                      <a:pt x="223927" y="284264"/>
                    </a:cubicBezTo>
                    <a:cubicBezTo>
                      <a:pt x="320170" y="279604"/>
                      <a:pt x="395407" y="223135"/>
                      <a:pt x="398839" y="152960"/>
                    </a:cubicBezTo>
                    <a:cubicBezTo>
                      <a:pt x="400075" y="126918"/>
                      <a:pt x="389915" y="101836"/>
                      <a:pt x="369596" y="80592"/>
                    </a:cubicBezTo>
                    <a:cubicBezTo>
                      <a:pt x="334860" y="44133"/>
                      <a:pt x="275412" y="22478"/>
                      <a:pt x="210609" y="22478"/>
                    </a:cubicBezTo>
                    <a:close/>
                    <a:moveTo>
                      <a:pt x="210609" y="0"/>
                    </a:moveTo>
                    <a:cubicBezTo>
                      <a:pt x="281453" y="0"/>
                      <a:pt x="346942" y="24260"/>
                      <a:pt x="385796" y="64967"/>
                    </a:cubicBezTo>
                    <a:cubicBezTo>
                      <a:pt x="398702" y="78536"/>
                      <a:pt x="408175" y="93338"/>
                      <a:pt x="414079" y="109100"/>
                    </a:cubicBezTo>
                    <a:cubicBezTo>
                      <a:pt x="416001" y="108963"/>
                      <a:pt x="417923" y="108963"/>
                      <a:pt x="419845" y="108963"/>
                    </a:cubicBezTo>
                    <a:cubicBezTo>
                      <a:pt x="522404" y="108963"/>
                      <a:pt x="606016" y="169955"/>
                      <a:pt x="605879" y="244928"/>
                    </a:cubicBezTo>
                    <a:cubicBezTo>
                      <a:pt x="605879" y="298519"/>
                      <a:pt x="564141" y="346079"/>
                      <a:pt x="498515" y="368420"/>
                    </a:cubicBezTo>
                    <a:cubicBezTo>
                      <a:pt x="506066" y="398025"/>
                      <a:pt x="512931" y="412279"/>
                      <a:pt x="516088" y="414609"/>
                    </a:cubicBezTo>
                    <a:cubicBezTo>
                      <a:pt x="524601" y="418858"/>
                      <a:pt x="523228" y="426671"/>
                      <a:pt x="522953" y="428178"/>
                    </a:cubicBezTo>
                    <a:cubicBezTo>
                      <a:pt x="522541" y="429686"/>
                      <a:pt x="520207" y="437224"/>
                      <a:pt x="510185" y="437224"/>
                    </a:cubicBezTo>
                    <a:cubicBezTo>
                      <a:pt x="497828" y="437224"/>
                      <a:pt x="423689" y="421325"/>
                      <a:pt x="400487" y="380344"/>
                    </a:cubicBezTo>
                    <a:cubicBezTo>
                      <a:pt x="333899" y="375410"/>
                      <a:pt x="277746" y="346764"/>
                      <a:pt x="250836" y="304275"/>
                    </a:cubicBezTo>
                    <a:cubicBezTo>
                      <a:pt x="244521" y="305098"/>
                      <a:pt x="238205" y="305783"/>
                      <a:pt x="231752" y="306331"/>
                    </a:cubicBezTo>
                    <a:cubicBezTo>
                      <a:pt x="206216" y="353069"/>
                      <a:pt x="121643" y="371161"/>
                      <a:pt x="107639" y="371161"/>
                    </a:cubicBezTo>
                    <a:cubicBezTo>
                      <a:pt x="97616" y="371161"/>
                      <a:pt x="95145" y="364171"/>
                      <a:pt x="94596" y="361978"/>
                    </a:cubicBezTo>
                    <a:cubicBezTo>
                      <a:pt x="94184" y="360470"/>
                      <a:pt x="92948" y="352658"/>
                      <a:pt x="102009" y="348135"/>
                    </a:cubicBezTo>
                    <a:cubicBezTo>
                      <a:pt x="105030" y="345942"/>
                      <a:pt x="113130" y="331550"/>
                      <a:pt x="122741" y="293173"/>
                    </a:cubicBezTo>
                    <a:cubicBezTo>
                      <a:pt x="47778" y="268228"/>
                      <a:pt x="0" y="214226"/>
                      <a:pt x="0" y="153508"/>
                    </a:cubicBezTo>
                    <a:cubicBezTo>
                      <a:pt x="0" y="68804"/>
                      <a:pt x="94458" y="0"/>
                      <a:pt x="2106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grpSp>
          <p:nvGrpSpPr>
            <p:cNvPr id="8" name="ïşļïďè">
              <a:extLst>
                <a:ext uri="{FF2B5EF4-FFF2-40B4-BE49-F238E27FC236}">
                  <a16:creationId xmlns:a16="http://schemas.microsoft.com/office/drawing/2014/main" id="{F150833C-69AF-4381-96DC-E829DA01927B}"/>
                </a:ext>
              </a:extLst>
            </p:cNvPr>
            <p:cNvGrpSpPr/>
            <p:nvPr/>
          </p:nvGrpSpPr>
          <p:grpSpPr>
            <a:xfrm>
              <a:off x="4139975" y="2650876"/>
              <a:ext cx="2294515" cy="832660"/>
              <a:chOff x="5519967" y="3534501"/>
              <a:chExt cx="3059353" cy="1110213"/>
            </a:xfrm>
          </p:grpSpPr>
          <p:sp>
            <p:nvSpPr>
              <p:cNvPr id="11" name="î$ḻíďé">
                <a:extLst>
                  <a:ext uri="{FF2B5EF4-FFF2-40B4-BE49-F238E27FC236}">
                    <a16:creationId xmlns:a16="http://schemas.microsoft.com/office/drawing/2014/main" id="{2AF23B3A-92BB-4060-AE5E-A91185B9BEA0}"/>
                  </a:ext>
                </a:extLst>
              </p:cNvPr>
              <p:cNvSpPr/>
              <p:nvPr/>
            </p:nvSpPr>
            <p:spPr bwMode="auto">
              <a:xfrm>
                <a:off x="6158513" y="3947381"/>
                <a:ext cx="2420807" cy="697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 fontScale="77500" lnSpcReduction="20000"/>
              </a:bodyPr>
              <a:lstStyle/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900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此部分内容作为文字排版占位显示</a:t>
                </a:r>
                <a:br>
                  <a:rPr lang="zh-CN" altLang="en-US" sz="900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</a:br>
                <a:r>
                  <a:rPr lang="zh-CN" altLang="en-US" sz="900" dirty="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（建议使用主题字体）</a:t>
                </a:r>
                <a:endParaRPr lang="en-US" altLang="zh-CN" sz="90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2" name="îŝḻïḋè">
                <a:extLst>
                  <a:ext uri="{FF2B5EF4-FFF2-40B4-BE49-F238E27FC236}">
                    <a16:creationId xmlns:a16="http://schemas.microsoft.com/office/drawing/2014/main" id="{1B8968C4-68C5-49F2-964F-3DC7ED65851A}"/>
                  </a:ext>
                </a:extLst>
              </p:cNvPr>
              <p:cNvSpPr txBox="1"/>
              <p:nvPr/>
            </p:nvSpPr>
            <p:spPr bwMode="auto">
              <a:xfrm>
                <a:off x="6158513" y="3534501"/>
                <a:ext cx="2420807" cy="41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normAutofit fontScale="92500" lnSpcReduction="20000"/>
              </a:bodyPr>
              <a:lstStyle/>
              <a:p>
                <a:pPr lvl="0" defTabSz="914377">
                  <a:spcBef>
                    <a:spcPct val="0"/>
                  </a:spcBef>
                  <a:defRPr/>
                </a:pPr>
                <a:r>
                  <a:rPr lang="zh-CN" altLang="en-US" b="1" dirty="0">
                    <a:solidFill>
                      <a:schemeClr val="accent4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标题文本预设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3" name="íṩ1îdé">
                <a:extLst>
                  <a:ext uri="{FF2B5EF4-FFF2-40B4-BE49-F238E27FC236}">
                    <a16:creationId xmlns:a16="http://schemas.microsoft.com/office/drawing/2014/main" id="{BF63E447-C86D-4555-83BA-9EFAD91FF787}"/>
                  </a:ext>
                </a:extLst>
              </p:cNvPr>
              <p:cNvSpPr/>
              <p:nvPr/>
            </p:nvSpPr>
            <p:spPr bwMode="auto">
              <a:xfrm>
                <a:off x="5519967" y="3627392"/>
                <a:ext cx="461080" cy="460795"/>
              </a:xfrm>
              <a:custGeom>
                <a:avLst/>
                <a:gdLst>
                  <a:gd name="connsiteX0" fmla="*/ 482620 w 607097"/>
                  <a:gd name="connsiteY0" fmla="*/ 381169 h 606722"/>
                  <a:gd name="connsiteX1" fmla="*/ 496768 w 607097"/>
                  <a:gd name="connsiteY1" fmla="*/ 381169 h 606722"/>
                  <a:gd name="connsiteX2" fmla="*/ 510916 w 607097"/>
                  <a:gd name="connsiteY2" fmla="*/ 395381 h 606722"/>
                  <a:gd name="connsiteX3" fmla="*/ 510916 w 607097"/>
                  <a:gd name="connsiteY3" fmla="*/ 409505 h 606722"/>
                  <a:gd name="connsiteX4" fmla="*/ 503887 w 607097"/>
                  <a:gd name="connsiteY4" fmla="*/ 412525 h 606722"/>
                  <a:gd name="connsiteX5" fmla="*/ 496768 w 607097"/>
                  <a:gd name="connsiteY5" fmla="*/ 409505 h 606722"/>
                  <a:gd name="connsiteX6" fmla="*/ 482620 w 607097"/>
                  <a:gd name="connsiteY6" fmla="*/ 395381 h 606722"/>
                  <a:gd name="connsiteX7" fmla="*/ 482620 w 607097"/>
                  <a:gd name="connsiteY7" fmla="*/ 381169 h 606722"/>
                  <a:gd name="connsiteX8" fmla="*/ 546398 w 607097"/>
                  <a:gd name="connsiteY8" fmla="*/ 242745 h 606722"/>
                  <a:gd name="connsiteX9" fmla="*/ 566606 w 607097"/>
                  <a:gd name="connsiteY9" fmla="*/ 242745 h 606722"/>
                  <a:gd name="connsiteX10" fmla="*/ 576754 w 607097"/>
                  <a:gd name="connsiteY10" fmla="*/ 252756 h 606722"/>
                  <a:gd name="connsiteX11" fmla="*/ 566606 w 607097"/>
                  <a:gd name="connsiteY11" fmla="*/ 262856 h 606722"/>
                  <a:gd name="connsiteX12" fmla="*/ 546398 w 607097"/>
                  <a:gd name="connsiteY12" fmla="*/ 262856 h 606722"/>
                  <a:gd name="connsiteX13" fmla="*/ 536249 w 607097"/>
                  <a:gd name="connsiteY13" fmla="*/ 252756 h 606722"/>
                  <a:gd name="connsiteX14" fmla="*/ 546398 w 607097"/>
                  <a:gd name="connsiteY14" fmla="*/ 242745 h 606722"/>
                  <a:gd name="connsiteX15" fmla="*/ 353968 w 607097"/>
                  <a:gd name="connsiteY15" fmla="*/ 101120 h 606722"/>
                  <a:gd name="connsiteX16" fmla="*/ 364118 w 607097"/>
                  <a:gd name="connsiteY16" fmla="*/ 111251 h 606722"/>
                  <a:gd name="connsiteX17" fmla="*/ 364118 w 607097"/>
                  <a:gd name="connsiteY17" fmla="*/ 242683 h 606722"/>
                  <a:gd name="connsiteX18" fmla="*/ 424838 w 607097"/>
                  <a:gd name="connsiteY18" fmla="*/ 242683 h 606722"/>
                  <a:gd name="connsiteX19" fmla="*/ 434988 w 607097"/>
                  <a:gd name="connsiteY19" fmla="*/ 252725 h 606722"/>
                  <a:gd name="connsiteX20" fmla="*/ 424838 w 607097"/>
                  <a:gd name="connsiteY20" fmla="*/ 262856 h 606722"/>
                  <a:gd name="connsiteX21" fmla="*/ 353968 w 607097"/>
                  <a:gd name="connsiteY21" fmla="*/ 262856 h 606722"/>
                  <a:gd name="connsiteX22" fmla="*/ 343818 w 607097"/>
                  <a:gd name="connsiteY22" fmla="*/ 252725 h 606722"/>
                  <a:gd name="connsiteX23" fmla="*/ 343818 w 607097"/>
                  <a:gd name="connsiteY23" fmla="*/ 111251 h 606722"/>
                  <a:gd name="connsiteX24" fmla="*/ 353968 w 607097"/>
                  <a:gd name="connsiteY24" fmla="*/ 101120 h 606722"/>
                  <a:gd name="connsiteX25" fmla="*/ 496768 w 607097"/>
                  <a:gd name="connsiteY25" fmla="*/ 96101 h 606722"/>
                  <a:gd name="connsiteX26" fmla="*/ 510916 w 607097"/>
                  <a:gd name="connsiteY26" fmla="*/ 96101 h 606722"/>
                  <a:gd name="connsiteX27" fmla="*/ 510916 w 607097"/>
                  <a:gd name="connsiteY27" fmla="*/ 110217 h 606722"/>
                  <a:gd name="connsiteX28" fmla="*/ 496768 w 607097"/>
                  <a:gd name="connsiteY28" fmla="*/ 124334 h 606722"/>
                  <a:gd name="connsiteX29" fmla="*/ 489650 w 607097"/>
                  <a:gd name="connsiteY29" fmla="*/ 127441 h 606722"/>
                  <a:gd name="connsiteX30" fmla="*/ 482620 w 607097"/>
                  <a:gd name="connsiteY30" fmla="*/ 124334 h 606722"/>
                  <a:gd name="connsiteX31" fmla="*/ 482620 w 607097"/>
                  <a:gd name="connsiteY31" fmla="*/ 110217 h 606722"/>
                  <a:gd name="connsiteX32" fmla="*/ 196955 w 607097"/>
                  <a:gd name="connsiteY32" fmla="*/ 96101 h 606722"/>
                  <a:gd name="connsiteX33" fmla="*/ 211110 w 607097"/>
                  <a:gd name="connsiteY33" fmla="*/ 96101 h 606722"/>
                  <a:gd name="connsiteX34" fmla="*/ 225355 w 607097"/>
                  <a:gd name="connsiteY34" fmla="*/ 110217 h 606722"/>
                  <a:gd name="connsiteX35" fmla="*/ 225355 w 607097"/>
                  <a:gd name="connsiteY35" fmla="*/ 124334 h 606722"/>
                  <a:gd name="connsiteX36" fmla="*/ 218233 w 607097"/>
                  <a:gd name="connsiteY36" fmla="*/ 127441 h 606722"/>
                  <a:gd name="connsiteX37" fmla="*/ 211110 w 607097"/>
                  <a:gd name="connsiteY37" fmla="*/ 124334 h 606722"/>
                  <a:gd name="connsiteX38" fmla="*/ 196955 w 607097"/>
                  <a:gd name="connsiteY38" fmla="*/ 110217 h 606722"/>
                  <a:gd name="connsiteX39" fmla="*/ 196955 w 607097"/>
                  <a:gd name="connsiteY39" fmla="*/ 96101 h 606722"/>
                  <a:gd name="connsiteX40" fmla="*/ 103963 w 607097"/>
                  <a:gd name="connsiteY40" fmla="*/ 81761 h 606722"/>
                  <a:gd name="connsiteX41" fmla="*/ 87598 w 607097"/>
                  <a:gd name="connsiteY41" fmla="*/ 90026 h 606722"/>
                  <a:gd name="connsiteX42" fmla="*/ 62322 w 607097"/>
                  <a:gd name="connsiteY42" fmla="*/ 115266 h 606722"/>
                  <a:gd name="connsiteX43" fmla="*/ 34998 w 607097"/>
                  <a:gd name="connsiteY43" fmla="*/ 265902 h 606722"/>
                  <a:gd name="connsiteX44" fmla="*/ 75494 w 607097"/>
                  <a:gd name="connsiteY44" fmla="*/ 322602 h 606722"/>
                  <a:gd name="connsiteX45" fmla="*/ 283044 w 607097"/>
                  <a:gd name="connsiteY45" fmla="*/ 530826 h 606722"/>
                  <a:gd name="connsiteX46" fmla="*/ 327634 w 607097"/>
                  <a:gd name="connsiteY46" fmla="*/ 565219 h 606722"/>
                  <a:gd name="connsiteX47" fmla="*/ 490684 w 607097"/>
                  <a:gd name="connsiteY47" fmla="*/ 545046 h 606722"/>
                  <a:gd name="connsiteX48" fmla="*/ 515960 w 607097"/>
                  <a:gd name="connsiteY48" fmla="*/ 519717 h 606722"/>
                  <a:gd name="connsiteX49" fmla="*/ 521033 w 607097"/>
                  <a:gd name="connsiteY49" fmla="*/ 485324 h 606722"/>
                  <a:gd name="connsiteX50" fmla="*/ 434969 w 607097"/>
                  <a:gd name="connsiteY50" fmla="*/ 411561 h 606722"/>
                  <a:gd name="connsiteX51" fmla="*/ 414321 w 607097"/>
                  <a:gd name="connsiteY51" fmla="*/ 406318 h 606722"/>
                  <a:gd name="connsiteX52" fmla="*/ 413698 w 607097"/>
                  <a:gd name="connsiteY52" fmla="*/ 406496 h 606722"/>
                  <a:gd name="connsiteX53" fmla="*/ 405599 w 607097"/>
                  <a:gd name="connsiteY53" fmla="*/ 413605 h 606722"/>
                  <a:gd name="connsiteX54" fmla="*/ 404620 w 607097"/>
                  <a:gd name="connsiteY54" fmla="*/ 414583 h 606722"/>
                  <a:gd name="connsiteX55" fmla="*/ 373202 w 607097"/>
                  <a:gd name="connsiteY55" fmla="*/ 447910 h 606722"/>
                  <a:gd name="connsiteX56" fmla="*/ 349528 w 607097"/>
                  <a:gd name="connsiteY56" fmla="*/ 459552 h 606722"/>
                  <a:gd name="connsiteX57" fmla="*/ 405599 w 607097"/>
                  <a:gd name="connsiteY57" fmla="*/ 475282 h 606722"/>
                  <a:gd name="connsiteX58" fmla="*/ 414677 w 607097"/>
                  <a:gd name="connsiteY58" fmla="*/ 486391 h 606722"/>
                  <a:gd name="connsiteX59" fmla="*/ 404620 w 607097"/>
                  <a:gd name="connsiteY59" fmla="*/ 495456 h 606722"/>
                  <a:gd name="connsiteX60" fmla="*/ 403552 w 607097"/>
                  <a:gd name="connsiteY60" fmla="*/ 495456 h 606722"/>
                  <a:gd name="connsiteX61" fmla="*/ 287138 w 607097"/>
                  <a:gd name="connsiteY61" fmla="*/ 441866 h 606722"/>
                  <a:gd name="connsiteX62" fmla="*/ 286426 w 607097"/>
                  <a:gd name="connsiteY62" fmla="*/ 441067 h 606722"/>
                  <a:gd name="connsiteX63" fmla="*/ 284112 w 607097"/>
                  <a:gd name="connsiteY63" fmla="*/ 438845 h 606722"/>
                  <a:gd name="connsiteX64" fmla="*/ 176777 w 607097"/>
                  <a:gd name="connsiteY64" fmla="*/ 331666 h 606722"/>
                  <a:gd name="connsiteX65" fmla="*/ 111895 w 607097"/>
                  <a:gd name="connsiteY65" fmla="*/ 213379 h 606722"/>
                  <a:gd name="connsiteX66" fmla="*/ 121062 w 607097"/>
                  <a:gd name="connsiteY66" fmla="*/ 202270 h 606722"/>
                  <a:gd name="connsiteX67" fmla="*/ 132188 w 607097"/>
                  <a:gd name="connsiteY67" fmla="*/ 211335 h 606722"/>
                  <a:gd name="connsiteX68" fmla="*/ 146428 w 607097"/>
                  <a:gd name="connsiteY68" fmla="*/ 259325 h 606722"/>
                  <a:gd name="connsiteX69" fmla="*/ 158532 w 607097"/>
                  <a:gd name="connsiteY69" fmla="*/ 233553 h 606722"/>
                  <a:gd name="connsiteX70" fmla="*/ 191907 w 607097"/>
                  <a:gd name="connsiteY70" fmla="*/ 202270 h 606722"/>
                  <a:gd name="connsiteX71" fmla="*/ 192975 w 607097"/>
                  <a:gd name="connsiteY71" fmla="*/ 201204 h 606722"/>
                  <a:gd name="connsiteX72" fmla="*/ 200006 w 607097"/>
                  <a:gd name="connsiteY72" fmla="*/ 193117 h 606722"/>
                  <a:gd name="connsiteX73" fmla="*/ 194933 w 607097"/>
                  <a:gd name="connsiteY73" fmla="*/ 170899 h 606722"/>
                  <a:gd name="connsiteX74" fmla="*/ 121062 w 607097"/>
                  <a:gd name="connsiteY74" fmla="*/ 84961 h 606722"/>
                  <a:gd name="connsiteX75" fmla="*/ 103963 w 607097"/>
                  <a:gd name="connsiteY75" fmla="*/ 81761 h 606722"/>
                  <a:gd name="connsiteX76" fmla="*/ 353980 w 607097"/>
                  <a:gd name="connsiteY76" fmla="*/ 30273 h 606722"/>
                  <a:gd name="connsiteX77" fmla="*/ 364141 w 607097"/>
                  <a:gd name="connsiteY77" fmla="*/ 40422 h 606722"/>
                  <a:gd name="connsiteX78" fmla="*/ 364141 w 607097"/>
                  <a:gd name="connsiteY78" fmla="*/ 60719 h 606722"/>
                  <a:gd name="connsiteX79" fmla="*/ 353980 w 607097"/>
                  <a:gd name="connsiteY79" fmla="*/ 70778 h 606722"/>
                  <a:gd name="connsiteX80" fmla="*/ 343818 w 607097"/>
                  <a:gd name="connsiteY80" fmla="*/ 60719 h 606722"/>
                  <a:gd name="connsiteX81" fmla="*/ 343818 w 607097"/>
                  <a:gd name="connsiteY81" fmla="*/ 40422 h 606722"/>
                  <a:gd name="connsiteX82" fmla="*/ 353980 w 607097"/>
                  <a:gd name="connsiteY82" fmla="*/ 30273 h 606722"/>
                  <a:gd name="connsiteX83" fmla="*/ 353978 w 607097"/>
                  <a:gd name="connsiteY83" fmla="*/ 20263 h 606722"/>
                  <a:gd name="connsiteX84" fmla="*/ 174819 w 607097"/>
                  <a:gd name="connsiteY84" fmla="*/ 104957 h 606722"/>
                  <a:gd name="connsiteX85" fmla="*/ 214246 w 607097"/>
                  <a:gd name="connsiteY85" fmla="*/ 160768 h 606722"/>
                  <a:gd name="connsiteX86" fmla="*/ 221278 w 607097"/>
                  <a:gd name="connsiteY86" fmla="*/ 198182 h 606722"/>
                  <a:gd name="connsiteX87" fmla="*/ 215938 w 607097"/>
                  <a:gd name="connsiteY87" fmla="*/ 209025 h 606722"/>
                  <a:gd name="connsiteX88" fmla="*/ 210152 w 607097"/>
                  <a:gd name="connsiteY88" fmla="*/ 215157 h 606722"/>
                  <a:gd name="connsiteX89" fmla="*/ 206147 w 607097"/>
                  <a:gd name="connsiteY89" fmla="*/ 218445 h 606722"/>
                  <a:gd name="connsiteX90" fmla="*/ 176777 w 607097"/>
                  <a:gd name="connsiteY90" fmla="*/ 244662 h 606722"/>
                  <a:gd name="connsiteX91" fmla="*/ 182829 w 607097"/>
                  <a:gd name="connsiteY91" fmla="*/ 308382 h 606722"/>
                  <a:gd name="connsiteX92" fmla="*/ 189504 w 607097"/>
                  <a:gd name="connsiteY92" fmla="*/ 315136 h 606722"/>
                  <a:gd name="connsiteX93" fmla="*/ 189949 w 607097"/>
                  <a:gd name="connsiteY93" fmla="*/ 315492 h 606722"/>
                  <a:gd name="connsiteX94" fmla="*/ 191640 w 607097"/>
                  <a:gd name="connsiteY94" fmla="*/ 317269 h 606722"/>
                  <a:gd name="connsiteX95" fmla="*/ 298263 w 607097"/>
                  <a:gd name="connsiteY95" fmla="*/ 424714 h 606722"/>
                  <a:gd name="connsiteX96" fmla="*/ 362077 w 607097"/>
                  <a:gd name="connsiteY96" fmla="*/ 430758 h 606722"/>
                  <a:gd name="connsiteX97" fmla="*/ 388422 w 607097"/>
                  <a:gd name="connsiteY97" fmla="*/ 401430 h 606722"/>
                  <a:gd name="connsiteX98" fmla="*/ 408625 w 607097"/>
                  <a:gd name="connsiteY98" fmla="*/ 386233 h 606722"/>
                  <a:gd name="connsiteX99" fmla="*/ 419661 w 607097"/>
                  <a:gd name="connsiteY99" fmla="*/ 384900 h 606722"/>
                  <a:gd name="connsiteX100" fmla="*/ 446094 w 607097"/>
                  <a:gd name="connsiteY100" fmla="*/ 392365 h 606722"/>
                  <a:gd name="connsiteX101" fmla="*/ 501987 w 607097"/>
                  <a:gd name="connsiteY101" fmla="*/ 431646 h 606722"/>
                  <a:gd name="connsiteX102" fmla="*/ 586894 w 607097"/>
                  <a:gd name="connsiteY102" fmla="*/ 252749 h 606722"/>
                  <a:gd name="connsiteX103" fmla="*/ 353978 w 607097"/>
                  <a:gd name="connsiteY103" fmla="*/ 20263 h 606722"/>
                  <a:gd name="connsiteX104" fmla="*/ 353978 w 607097"/>
                  <a:gd name="connsiteY104" fmla="*/ 0 h 606722"/>
                  <a:gd name="connsiteX105" fmla="*/ 607097 w 607097"/>
                  <a:gd name="connsiteY105" fmla="*/ 252749 h 606722"/>
                  <a:gd name="connsiteX106" fmla="*/ 517384 w 607097"/>
                  <a:gd name="connsiteY106" fmla="*/ 445421 h 606722"/>
                  <a:gd name="connsiteX107" fmla="*/ 540257 w 607097"/>
                  <a:gd name="connsiteY107" fmla="*/ 474215 h 606722"/>
                  <a:gd name="connsiteX108" fmla="*/ 531179 w 607097"/>
                  <a:gd name="connsiteY108" fmla="*/ 532870 h 606722"/>
                  <a:gd name="connsiteX109" fmla="*/ 505814 w 607097"/>
                  <a:gd name="connsiteY109" fmla="*/ 559176 h 606722"/>
                  <a:gd name="connsiteX110" fmla="*/ 401505 w 607097"/>
                  <a:gd name="connsiteY110" fmla="*/ 606722 h 606722"/>
                  <a:gd name="connsiteX111" fmla="*/ 318556 w 607097"/>
                  <a:gd name="connsiteY111" fmla="*/ 582460 h 606722"/>
                  <a:gd name="connsiteX112" fmla="*/ 268893 w 607097"/>
                  <a:gd name="connsiteY112" fmla="*/ 543979 h 606722"/>
                  <a:gd name="connsiteX113" fmla="*/ 61343 w 607097"/>
                  <a:gd name="connsiteY113" fmla="*/ 336732 h 606722"/>
                  <a:gd name="connsiteX114" fmla="*/ 16753 w 607097"/>
                  <a:gd name="connsiteY114" fmla="*/ 275056 h 606722"/>
                  <a:gd name="connsiteX115" fmla="*/ 48171 w 607097"/>
                  <a:gd name="connsiteY115" fmla="*/ 101135 h 606722"/>
                  <a:gd name="connsiteX116" fmla="*/ 73447 w 607097"/>
                  <a:gd name="connsiteY116" fmla="*/ 75807 h 606722"/>
                  <a:gd name="connsiteX117" fmla="*/ 132188 w 607097"/>
                  <a:gd name="connsiteY117" fmla="*/ 66742 h 606722"/>
                  <a:gd name="connsiteX118" fmla="*/ 160757 w 607097"/>
                  <a:gd name="connsiteY118" fmla="*/ 89315 h 606722"/>
                  <a:gd name="connsiteX119" fmla="*/ 353978 w 607097"/>
                  <a:gd name="connsiteY119" fmla="*/ 0 h 606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</a:cxnLst>
                <a:rect l="l" t="t" r="r" b="b"/>
                <a:pathLst>
                  <a:path w="607097" h="606722">
                    <a:moveTo>
                      <a:pt x="482620" y="381169"/>
                    </a:moveTo>
                    <a:cubicBezTo>
                      <a:pt x="486624" y="377172"/>
                      <a:pt x="492675" y="377172"/>
                      <a:pt x="496768" y="381169"/>
                    </a:cubicBezTo>
                    <a:lnTo>
                      <a:pt x="510916" y="395381"/>
                    </a:lnTo>
                    <a:cubicBezTo>
                      <a:pt x="515009" y="399379"/>
                      <a:pt x="515009" y="405419"/>
                      <a:pt x="510916" y="409505"/>
                    </a:cubicBezTo>
                    <a:cubicBezTo>
                      <a:pt x="509937" y="412525"/>
                      <a:pt x="506912" y="412525"/>
                      <a:pt x="503887" y="412525"/>
                    </a:cubicBezTo>
                    <a:cubicBezTo>
                      <a:pt x="500861" y="412525"/>
                      <a:pt x="498815" y="411548"/>
                      <a:pt x="496768" y="409505"/>
                    </a:cubicBezTo>
                    <a:lnTo>
                      <a:pt x="482620" y="395381"/>
                    </a:lnTo>
                    <a:cubicBezTo>
                      <a:pt x="478527" y="391295"/>
                      <a:pt x="478527" y="385255"/>
                      <a:pt x="482620" y="381169"/>
                    </a:cubicBezTo>
                    <a:close/>
                    <a:moveTo>
                      <a:pt x="546398" y="242745"/>
                    </a:moveTo>
                    <a:lnTo>
                      <a:pt x="566606" y="242745"/>
                    </a:lnTo>
                    <a:cubicBezTo>
                      <a:pt x="572659" y="242745"/>
                      <a:pt x="576754" y="246732"/>
                      <a:pt x="576754" y="252756"/>
                    </a:cubicBezTo>
                    <a:cubicBezTo>
                      <a:pt x="576754" y="258869"/>
                      <a:pt x="572659" y="262856"/>
                      <a:pt x="566606" y="262856"/>
                    </a:cubicBezTo>
                    <a:lnTo>
                      <a:pt x="546398" y="262856"/>
                    </a:lnTo>
                    <a:cubicBezTo>
                      <a:pt x="540255" y="262856"/>
                      <a:pt x="536249" y="258869"/>
                      <a:pt x="536249" y="252756"/>
                    </a:cubicBezTo>
                    <a:cubicBezTo>
                      <a:pt x="536249" y="246732"/>
                      <a:pt x="540255" y="242745"/>
                      <a:pt x="546398" y="242745"/>
                    </a:cubicBezTo>
                    <a:close/>
                    <a:moveTo>
                      <a:pt x="353968" y="101120"/>
                    </a:moveTo>
                    <a:cubicBezTo>
                      <a:pt x="360022" y="101120"/>
                      <a:pt x="364118" y="105119"/>
                      <a:pt x="364118" y="111251"/>
                    </a:cubicBezTo>
                    <a:lnTo>
                      <a:pt x="364118" y="242683"/>
                    </a:lnTo>
                    <a:lnTo>
                      <a:pt x="424838" y="242683"/>
                    </a:lnTo>
                    <a:cubicBezTo>
                      <a:pt x="430893" y="242683"/>
                      <a:pt x="434988" y="246682"/>
                      <a:pt x="434988" y="252725"/>
                    </a:cubicBezTo>
                    <a:cubicBezTo>
                      <a:pt x="434988" y="258857"/>
                      <a:pt x="430893" y="262856"/>
                      <a:pt x="424838" y="262856"/>
                    </a:cubicBezTo>
                    <a:lnTo>
                      <a:pt x="353968" y="262856"/>
                    </a:lnTo>
                    <a:cubicBezTo>
                      <a:pt x="347825" y="262856"/>
                      <a:pt x="343818" y="258857"/>
                      <a:pt x="343818" y="252725"/>
                    </a:cubicBezTo>
                    <a:lnTo>
                      <a:pt x="343818" y="111251"/>
                    </a:lnTo>
                    <a:cubicBezTo>
                      <a:pt x="343818" y="105119"/>
                      <a:pt x="347825" y="101120"/>
                      <a:pt x="353968" y="101120"/>
                    </a:cubicBezTo>
                    <a:close/>
                    <a:moveTo>
                      <a:pt x="496768" y="96101"/>
                    </a:moveTo>
                    <a:cubicBezTo>
                      <a:pt x="500861" y="92017"/>
                      <a:pt x="506912" y="92017"/>
                      <a:pt x="510916" y="96101"/>
                    </a:cubicBezTo>
                    <a:cubicBezTo>
                      <a:pt x="515009" y="100096"/>
                      <a:pt x="515009" y="106222"/>
                      <a:pt x="510916" y="110217"/>
                    </a:cubicBezTo>
                    <a:lnTo>
                      <a:pt x="496768" y="124334"/>
                    </a:lnTo>
                    <a:cubicBezTo>
                      <a:pt x="494722" y="126376"/>
                      <a:pt x="492675" y="127441"/>
                      <a:pt x="489650" y="127441"/>
                    </a:cubicBezTo>
                    <a:cubicBezTo>
                      <a:pt x="486624" y="127441"/>
                      <a:pt x="484578" y="126376"/>
                      <a:pt x="482620" y="124334"/>
                    </a:cubicBezTo>
                    <a:cubicBezTo>
                      <a:pt x="478527" y="120338"/>
                      <a:pt x="478527" y="114301"/>
                      <a:pt x="482620" y="110217"/>
                    </a:cubicBezTo>
                    <a:close/>
                    <a:moveTo>
                      <a:pt x="196955" y="96101"/>
                    </a:moveTo>
                    <a:cubicBezTo>
                      <a:pt x="201050" y="92017"/>
                      <a:pt x="207104" y="92017"/>
                      <a:pt x="211110" y="96101"/>
                    </a:cubicBezTo>
                    <a:lnTo>
                      <a:pt x="225355" y="110217"/>
                    </a:lnTo>
                    <a:cubicBezTo>
                      <a:pt x="229361" y="114301"/>
                      <a:pt x="229361" y="120338"/>
                      <a:pt x="225355" y="124334"/>
                    </a:cubicBezTo>
                    <a:cubicBezTo>
                      <a:pt x="223307" y="126376"/>
                      <a:pt x="220280" y="127441"/>
                      <a:pt x="218233" y="127441"/>
                    </a:cubicBezTo>
                    <a:cubicBezTo>
                      <a:pt x="215206" y="127441"/>
                      <a:pt x="213158" y="126376"/>
                      <a:pt x="211110" y="124334"/>
                    </a:cubicBezTo>
                    <a:lnTo>
                      <a:pt x="196955" y="110217"/>
                    </a:lnTo>
                    <a:cubicBezTo>
                      <a:pt x="192949" y="106222"/>
                      <a:pt x="192949" y="100096"/>
                      <a:pt x="196955" y="96101"/>
                    </a:cubicBezTo>
                    <a:close/>
                    <a:moveTo>
                      <a:pt x="103963" y="81761"/>
                    </a:moveTo>
                    <a:cubicBezTo>
                      <a:pt x="98011" y="82650"/>
                      <a:pt x="92182" y="85449"/>
                      <a:pt x="87598" y="90026"/>
                    </a:cubicBezTo>
                    <a:lnTo>
                      <a:pt x="62322" y="115266"/>
                    </a:lnTo>
                    <a:cubicBezTo>
                      <a:pt x="17732" y="159790"/>
                      <a:pt x="8654" y="209291"/>
                      <a:pt x="34998" y="265902"/>
                    </a:cubicBezTo>
                    <a:cubicBezTo>
                      <a:pt x="44077" y="285187"/>
                      <a:pt x="57249" y="304383"/>
                      <a:pt x="75494" y="322602"/>
                    </a:cubicBezTo>
                    <a:lnTo>
                      <a:pt x="283044" y="530826"/>
                    </a:lnTo>
                    <a:cubicBezTo>
                      <a:pt x="297284" y="545046"/>
                      <a:pt x="312415" y="557132"/>
                      <a:pt x="327634" y="565219"/>
                    </a:cubicBezTo>
                    <a:cubicBezTo>
                      <a:pt x="389401" y="599612"/>
                      <a:pt x="443068" y="592503"/>
                      <a:pt x="490684" y="545046"/>
                    </a:cubicBezTo>
                    <a:lnTo>
                      <a:pt x="515960" y="519717"/>
                    </a:lnTo>
                    <a:cubicBezTo>
                      <a:pt x="525127" y="510653"/>
                      <a:pt x="527085" y="496433"/>
                      <a:pt x="521033" y="485324"/>
                    </a:cubicBezTo>
                    <a:cubicBezTo>
                      <a:pt x="503856" y="451998"/>
                      <a:pt x="434969" y="411561"/>
                      <a:pt x="434969" y="411561"/>
                    </a:cubicBezTo>
                    <a:cubicBezTo>
                      <a:pt x="427582" y="407829"/>
                      <a:pt x="420195" y="405874"/>
                      <a:pt x="414321" y="406318"/>
                    </a:cubicBezTo>
                    <a:cubicBezTo>
                      <a:pt x="414143" y="406318"/>
                      <a:pt x="413876" y="406407"/>
                      <a:pt x="413698" y="406496"/>
                    </a:cubicBezTo>
                    <a:cubicBezTo>
                      <a:pt x="409604" y="407473"/>
                      <a:pt x="407646" y="409517"/>
                      <a:pt x="405599" y="413605"/>
                    </a:cubicBezTo>
                    <a:lnTo>
                      <a:pt x="404620" y="414583"/>
                    </a:lnTo>
                    <a:cubicBezTo>
                      <a:pt x="397500" y="423648"/>
                      <a:pt x="380323" y="443910"/>
                      <a:pt x="373202" y="447910"/>
                    </a:cubicBezTo>
                    <a:cubicBezTo>
                      <a:pt x="365548" y="453242"/>
                      <a:pt x="357538" y="457152"/>
                      <a:pt x="349528" y="459552"/>
                    </a:cubicBezTo>
                    <a:cubicBezTo>
                      <a:pt x="365281" y="466839"/>
                      <a:pt x="384328" y="473149"/>
                      <a:pt x="405599" y="475282"/>
                    </a:cubicBezTo>
                    <a:cubicBezTo>
                      <a:pt x="410672" y="476259"/>
                      <a:pt x="414677" y="480259"/>
                      <a:pt x="414677" y="486391"/>
                    </a:cubicBezTo>
                    <a:cubicBezTo>
                      <a:pt x="413698" y="491456"/>
                      <a:pt x="409604" y="495456"/>
                      <a:pt x="404620" y="495456"/>
                    </a:cubicBezTo>
                    <a:lnTo>
                      <a:pt x="403552" y="495456"/>
                    </a:lnTo>
                    <a:cubicBezTo>
                      <a:pt x="333686" y="488346"/>
                      <a:pt x="288117" y="443910"/>
                      <a:pt x="287138" y="441866"/>
                    </a:cubicBezTo>
                    <a:cubicBezTo>
                      <a:pt x="286871" y="441600"/>
                      <a:pt x="286604" y="441333"/>
                      <a:pt x="286426" y="441067"/>
                    </a:cubicBezTo>
                    <a:cubicBezTo>
                      <a:pt x="285625" y="440356"/>
                      <a:pt x="284824" y="439645"/>
                      <a:pt x="284112" y="438845"/>
                    </a:cubicBezTo>
                    <a:lnTo>
                      <a:pt x="176777" y="331666"/>
                    </a:lnTo>
                    <a:cubicBezTo>
                      <a:pt x="174730" y="329622"/>
                      <a:pt x="119015" y="284120"/>
                      <a:pt x="111895" y="213379"/>
                    </a:cubicBezTo>
                    <a:cubicBezTo>
                      <a:pt x="110916" y="208314"/>
                      <a:pt x="115010" y="203248"/>
                      <a:pt x="121062" y="202270"/>
                    </a:cubicBezTo>
                    <a:cubicBezTo>
                      <a:pt x="127115" y="201204"/>
                      <a:pt x="131209" y="205292"/>
                      <a:pt x="132188" y="211335"/>
                    </a:cubicBezTo>
                    <a:cubicBezTo>
                      <a:pt x="133968" y="229109"/>
                      <a:pt x="139486" y="245284"/>
                      <a:pt x="146428" y="259325"/>
                    </a:cubicBezTo>
                    <a:cubicBezTo>
                      <a:pt x="148653" y="250794"/>
                      <a:pt x="152658" y="242262"/>
                      <a:pt x="158532" y="233553"/>
                    </a:cubicBezTo>
                    <a:cubicBezTo>
                      <a:pt x="162537" y="227510"/>
                      <a:pt x="183808" y="210358"/>
                      <a:pt x="191907" y="202270"/>
                    </a:cubicBezTo>
                    <a:lnTo>
                      <a:pt x="192975" y="201204"/>
                    </a:lnTo>
                    <a:cubicBezTo>
                      <a:pt x="196980" y="199160"/>
                      <a:pt x="199027" y="196138"/>
                      <a:pt x="200006" y="193117"/>
                    </a:cubicBezTo>
                    <a:cubicBezTo>
                      <a:pt x="202053" y="187073"/>
                      <a:pt x="200006" y="178986"/>
                      <a:pt x="194933" y="170899"/>
                    </a:cubicBezTo>
                    <a:cubicBezTo>
                      <a:pt x="194933" y="169832"/>
                      <a:pt x="154438" y="102113"/>
                      <a:pt x="121062" y="84961"/>
                    </a:cubicBezTo>
                    <a:cubicBezTo>
                      <a:pt x="115989" y="81895"/>
                      <a:pt x="109915" y="80873"/>
                      <a:pt x="103963" y="81761"/>
                    </a:cubicBezTo>
                    <a:close/>
                    <a:moveTo>
                      <a:pt x="353980" y="30273"/>
                    </a:moveTo>
                    <a:cubicBezTo>
                      <a:pt x="360041" y="30273"/>
                      <a:pt x="364141" y="34368"/>
                      <a:pt x="364141" y="40422"/>
                    </a:cubicBezTo>
                    <a:lnTo>
                      <a:pt x="364141" y="60719"/>
                    </a:lnTo>
                    <a:cubicBezTo>
                      <a:pt x="364141" y="66772"/>
                      <a:pt x="360041" y="70778"/>
                      <a:pt x="353980" y="70778"/>
                    </a:cubicBezTo>
                    <a:cubicBezTo>
                      <a:pt x="347829" y="70778"/>
                      <a:pt x="343818" y="66772"/>
                      <a:pt x="343818" y="60719"/>
                    </a:cubicBezTo>
                    <a:lnTo>
                      <a:pt x="343818" y="40422"/>
                    </a:lnTo>
                    <a:cubicBezTo>
                      <a:pt x="343818" y="34368"/>
                      <a:pt x="347829" y="30273"/>
                      <a:pt x="353980" y="30273"/>
                    </a:cubicBezTo>
                    <a:close/>
                    <a:moveTo>
                      <a:pt x="353978" y="20263"/>
                    </a:moveTo>
                    <a:cubicBezTo>
                      <a:pt x="284112" y="20263"/>
                      <a:pt x="219409" y="50479"/>
                      <a:pt x="174819" y="104957"/>
                    </a:cubicBezTo>
                    <a:cubicBezTo>
                      <a:pt x="196446" y="130818"/>
                      <a:pt x="212911" y="158901"/>
                      <a:pt x="214246" y="160768"/>
                    </a:cubicBezTo>
                    <a:cubicBezTo>
                      <a:pt x="221278" y="173920"/>
                      <a:pt x="224304" y="187073"/>
                      <a:pt x="221278" y="198182"/>
                    </a:cubicBezTo>
                    <a:cubicBezTo>
                      <a:pt x="220299" y="202093"/>
                      <a:pt x="218430" y="205736"/>
                      <a:pt x="215938" y="209025"/>
                    </a:cubicBezTo>
                    <a:cubicBezTo>
                      <a:pt x="214336" y="211335"/>
                      <a:pt x="212466" y="213379"/>
                      <a:pt x="210152" y="215157"/>
                    </a:cubicBezTo>
                    <a:cubicBezTo>
                      <a:pt x="208906" y="216312"/>
                      <a:pt x="207482" y="217378"/>
                      <a:pt x="206147" y="218445"/>
                    </a:cubicBezTo>
                    <a:cubicBezTo>
                      <a:pt x="193954" y="228487"/>
                      <a:pt x="179803" y="241640"/>
                      <a:pt x="176777" y="244662"/>
                    </a:cubicBezTo>
                    <a:cubicBezTo>
                      <a:pt x="160579" y="269012"/>
                      <a:pt x="162537" y="287142"/>
                      <a:pt x="182829" y="308382"/>
                    </a:cubicBezTo>
                    <a:lnTo>
                      <a:pt x="189504" y="315136"/>
                    </a:lnTo>
                    <a:cubicBezTo>
                      <a:pt x="189771" y="315403"/>
                      <a:pt x="189949" y="315492"/>
                      <a:pt x="189949" y="315492"/>
                    </a:cubicBezTo>
                    <a:cubicBezTo>
                      <a:pt x="190572" y="316025"/>
                      <a:pt x="191195" y="316647"/>
                      <a:pt x="191640" y="317269"/>
                    </a:cubicBezTo>
                    <a:lnTo>
                      <a:pt x="298263" y="424714"/>
                    </a:lnTo>
                    <a:cubicBezTo>
                      <a:pt x="318556" y="444888"/>
                      <a:pt x="337780" y="446932"/>
                      <a:pt x="362077" y="430758"/>
                    </a:cubicBezTo>
                    <a:cubicBezTo>
                      <a:pt x="365103" y="428713"/>
                      <a:pt x="378275" y="414583"/>
                      <a:pt x="388422" y="401430"/>
                    </a:cubicBezTo>
                    <a:cubicBezTo>
                      <a:pt x="393406" y="393343"/>
                      <a:pt x="400526" y="388277"/>
                      <a:pt x="408625" y="386233"/>
                    </a:cubicBezTo>
                    <a:cubicBezTo>
                      <a:pt x="412096" y="385344"/>
                      <a:pt x="415834" y="384900"/>
                      <a:pt x="419661" y="384900"/>
                    </a:cubicBezTo>
                    <a:cubicBezTo>
                      <a:pt x="428294" y="384989"/>
                      <a:pt x="437728" y="387477"/>
                      <a:pt x="446094" y="392365"/>
                    </a:cubicBezTo>
                    <a:cubicBezTo>
                      <a:pt x="447963" y="393609"/>
                      <a:pt x="476088" y="410051"/>
                      <a:pt x="501987" y="431646"/>
                    </a:cubicBezTo>
                    <a:cubicBezTo>
                      <a:pt x="556545" y="387122"/>
                      <a:pt x="586894" y="322513"/>
                      <a:pt x="586894" y="252749"/>
                    </a:cubicBezTo>
                    <a:cubicBezTo>
                      <a:pt x="586894" y="124330"/>
                      <a:pt x="482585" y="20263"/>
                      <a:pt x="353978" y="20263"/>
                    </a:cubicBezTo>
                    <a:close/>
                    <a:moveTo>
                      <a:pt x="353978" y="0"/>
                    </a:moveTo>
                    <a:cubicBezTo>
                      <a:pt x="493710" y="0"/>
                      <a:pt x="607097" y="113222"/>
                      <a:pt x="607097" y="252749"/>
                    </a:cubicBezTo>
                    <a:cubicBezTo>
                      <a:pt x="607097" y="327578"/>
                      <a:pt x="574345" y="397786"/>
                      <a:pt x="517384" y="445421"/>
                    </a:cubicBezTo>
                    <a:cubicBezTo>
                      <a:pt x="526907" y="454753"/>
                      <a:pt x="535184" y="464617"/>
                      <a:pt x="540257" y="474215"/>
                    </a:cubicBezTo>
                    <a:cubicBezTo>
                      <a:pt x="550403" y="493412"/>
                      <a:pt x="547377" y="517673"/>
                      <a:pt x="531179" y="532870"/>
                    </a:cubicBezTo>
                    <a:lnTo>
                      <a:pt x="505814" y="559176"/>
                    </a:lnTo>
                    <a:cubicBezTo>
                      <a:pt x="474486" y="590548"/>
                      <a:pt x="438974" y="606722"/>
                      <a:pt x="401505" y="606722"/>
                    </a:cubicBezTo>
                    <a:cubicBezTo>
                      <a:pt x="375249" y="606722"/>
                      <a:pt x="346858" y="598635"/>
                      <a:pt x="318556" y="582460"/>
                    </a:cubicBezTo>
                    <a:cubicBezTo>
                      <a:pt x="301289" y="573307"/>
                      <a:pt x="285091" y="560154"/>
                      <a:pt x="268893" y="543979"/>
                    </a:cubicBezTo>
                    <a:lnTo>
                      <a:pt x="61343" y="336732"/>
                    </a:lnTo>
                    <a:cubicBezTo>
                      <a:pt x="42030" y="317536"/>
                      <a:pt x="26899" y="296296"/>
                      <a:pt x="16753" y="275056"/>
                    </a:cubicBezTo>
                    <a:cubicBezTo>
                      <a:pt x="-13596" y="210358"/>
                      <a:pt x="-2471" y="151703"/>
                      <a:pt x="48171" y="101135"/>
                    </a:cubicBezTo>
                    <a:lnTo>
                      <a:pt x="73447" y="75807"/>
                    </a:lnTo>
                    <a:cubicBezTo>
                      <a:pt x="88666" y="60699"/>
                      <a:pt x="112963" y="56611"/>
                      <a:pt x="132188" y="66742"/>
                    </a:cubicBezTo>
                    <a:cubicBezTo>
                      <a:pt x="141711" y="71719"/>
                      <a:pt x="151412" y="79895"/>
                      <a:pt x="160757" y="89315"/>
                    </a:cubicBezTo>
                    <a:cubicBezTo>
                      <a:pt x="209173" y="32971"/>
                      <a:pt x="278772" y="0"/>
                      <a:pt x="3539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24FEEF5F-EF8C-4F7D-9032-CE4CE937731F}"/>
                </a:ext>
              </a:extLst>
            </p:cNvPr>
            <p:cNvCxnSpPr>
              <a:cxnSpLocks/>
            </p:cNvCxnSpPr>
            <p:nvPr/>
          </p:nvCxnSpPr>
          <p:spPr>
            <a:xfrm>
              <a:off x="1165860" y="2434338"/>
              <a:ext cx="5203942" cy="0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9E80D7CF-5F07-4637-A553-4D94E0709C36}"/>
                </a:ext>
              </a:extLst>
            </p:cNvPr>
            <p:cNvCxnSpPr>
              <a:cxnSpLocks/>
            </p:cNvCxnSpPr>
            <p:nvPr/>
          </p:nvCxnSpPr>
          <p:spPr>
            <a:xfrm>
              <a:off x="3762576" y="1455190"/>
              <a:ext cx="0" cy="2004290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组合 43"/>
          <p:cNvGrpSpPr/>
          <p:nvPr/>
        </p:nvGrpSpPr>
        <p:grpSpPr>
          <a:xfrm rot="1622053">
            <a:off x="-90320" y="3123"/>
            <a:ext cx="1053401" cy="949368"/>
            <a:chOff x="5768771" y="-2536259"/>
            <a:chExt cx="3314711" cy="2987351"/>
          </a:xfrm>
        </p:grpSpPr>
        <p:grpSp>
          <p:nvGrpSpPr>
            <p:cNvPr id="45" name="íŝļïďe"/>
            <p:cNvGrpSpPr/>
            <p:nvPr/>
          </p:nvGrpSpPr>
          <p:grpSpPr>
            <a:xfrm>
              <a:off x="5768771" y="-1627875"/>
              <a:ext cx="3314711" cy="2078967"/>
              <a:chOff x="5870825" y="2615179"/>
              <a:chExt cx="5481759" cy="3421323"/>
            </a:xfrm>
          </p:grpSpPr>
          <p:grpSp>
            <p:nvGrpSpPr>
              <p:cNvPr id="115" name="ïṥlíďê"/>
              <p:cNvGrpSpPr/>
              <p:nvPr/>
            </p:nvGrpSpPr>
            <p:grpSpPr>
              <a:xfrm>
                <a:off x="5870825" y="2615179"/>
                <a:ext cx="5481759" cy="3421323"/>
                <a:chOff x="2814974" y="2799077"/>
                <a:chExt cx="5481759" cy="3421323"/>
              </a:xfrm>
            </p:grpSpPr>
            <p:sp>
              <p:nvSpPr>
                <p:cNvPr id="123" name="î$ḷïďê"/>
                <p:cNvSpPr>
                  <a:spLocks/>
                </p:cNvSpPr>
                <p:nvPr/>
              </p:nvSpPr>
              <p:spPr bwMode="auto">
                <a:xfrm>
                  <a:off x="2814974" y="2799077"/>
                  <a:ext cx="5481759" cy="3332403"/>
                </a:xfrm>
                <a:custGeom>
                  <a:avLst/>
                  <a:gdLst>
                    <a:gd name="T0" fmla="*/ 0 w 7891"/>
                    <a:gd name="T1" fmla="*/ 3956 h 4797"/>
                    <a:gd name="T2" fmla="*/ 2655 w 7891"/>
                    <a:gd name="T3" fmla="*/ 2237 h 4797"/>
                    <a:gd name="T4" fmla="*/ 3513 w 7891"/>
                    <a:gd name="T5" fmla="*/ 2965 h 4797"/>
                    <a:gd name="T6" fmla="*/ 5274 w 7891"/>
                    <a:gd name="T7" fmla="*/ 1265 h 4797"/>
                    <a:gd name="T8" fmla="*/ 5728 w 7891"/>
                    <a:gd name="T9" fmla="*/ 1639 h 4797"/>
                    <a:gd name="T10" fmla="*/ 6751 w 7891"/>
                    <a:gd name="T11" fmla="*/ 759 h 4797"/>
                    <a:gd name="T12" fmla="*/ 6560 w 7891"/>
                    <a:gd name="T13" fmla="*/ 807 h 4797"/>
                    <a:gd name="T14" fmla="*/ 6560 w 7891"/>
                    <a:gd name="T15" fmla="*/ 480 h 4797"/>
                    <a:gd name="T16" fmla="*/ 7891 w 7891"/>
                    <a:gd name="T17" fmla="*/ 0 h 4797"/>
                    <a:gd name="T18" fmla="*/ 7891 w 7891"/>
                    <a:gd name="T19" fmla="*/ 327 h 4797"/>
                    <a:gd name="T20" fmla="*/ 7621 w 7891"/>
                    <a:gd name="T21" fmla="*/ 1497 h 4797"/>
                    <a:gd name="T22" fmla="*/ 7163 w 7891"/>
                    <a:gd name="T23" fmla="*/ 1062 h 4797"/>
                    <a:gd name="T24" fmla="*/ 5728 w 7891"/>
                    <a:gd name="T25" fmla="*/ 2480 h 4797"/>
                    <a:gd name="T26" fmla="*/ 5279 w 7891"/>
                    <a:gd name="T27" fmla="*/ 2045 h 4797"/>
                    <a:gd name="T28" fmla="*/ 3626 w 7891"/>
                    <a:gd name="T29" fmla="*/ 3731 h 4797"/>
                    <a:gd name="T30" fmla="*/ 2692 w 7891"/>
                    <a:gd name="T31" fmla="*/ 3067 h 4797"/>
                    <a:gd name="T32" fmla="*/ 515 w 7891"/>
                    <a:gd name="T33" fmla="*/ 4797 h 4797"/>
                    <a:gd name="T34" fmla="*/ 0 w 7891"/>
                    <a:gd name="T35" fmla="*/ 4282 h 4797"/>
                    <a:gd name="T36" fmla="*/ 0 w 7891"/>
                    <a:gd name="T37" fmla="*/ 3956 h 47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891" h="4797">
                      <a:moveTo>
                        <a:pt x="0" y="3956"/>
                      </a:moveTo>
                      <a:lnTo>
                        <a:pt x="2655" y="2237"/>
                      </a:lnTo>
                      <a:lnTo>
                        <a:pt x="3513" y="2965"/>
                      </a:lnTo>
                      <a:lnTo>
                        <a:pt x="5274" y="1265"/>
                      </a:lnTo>
                      <a:lnTo>
                        <a:pt x="5728" y="1639"/>
                      </a:lnTo>
                      <a:lnTo>
                        <a:pt x="6751" y="759"/>
                      </a:lnTo>
                      <a:lnTo>
                        <a:pt x="6560" y="807"/>
                      </a:lnTo>
                      <a:lnTo>
                        <a:pt x="6560" y="480"/>
                      </a:lnTo>
                      <a:lnTo>
                        <a:pt x="7891" y="0"/>
                      </a:lnTo>
                      <a:lnTo>
                        <a:pt x="7891" y="327"/>
                      </a:lnTo>
                      <a:lnTo>
                        <a:pt x="7621" y="1497"/>
                      </a:lnTo>
                      <a:lnTo>
                        <a:pt x="7163" y="1062"/>
                      </a:lnTo>
                      <a:lnTo>
                        <a:pt x="5728" y="2480"/>
                      </a:lnTo>
                      <a:lnTo>
                        <a:pt x="5279" y="2045"/>
                      </a:lnTo>
                      <a:lnTo>
                        <a:pt x="3626" y="3731"/>
                      </a:lnTo>
                      <a:lnTo>
                        <a:pt x="2692" y="3067"/>
                      </a:lnTo>
                      <a:lnTo>
                        <a:pt x="515" y="4797"/>
                      </a:lnTo>
                      <a:lnTo>
                        <a:pt x="0" y="4282"/>
                      </a:lnTo>
                      <a:lnTo>
                        <a:pt x="0" y="3956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4" name="íŝ1iḓé"/>
                <p:cNvSpPr>
                  <a:spLocks/>
                </p:cNvSpPr>
                <p:nvPr/>
              </p:nvSpPr>
              <p:spPr bwMode="auto">
                <a:xfrm>
                  <a:off x="2814974" y="3026239"/>
                  <a:ext cx="5481759" cy="3194161"/>
                </a:xfrm>
                <a:custGeom>
                  <a:avLst/>
                  <a:gdLst>
                    <a:gd name="T0" fmla="*/ 0 w 7891"/>
                    <a:gd name="T1" fmla="*/ 3955 h 4598"/>
                    <a:gd name="T2" fmla="*/ 2655 w 7891"/>
                    <a:gd name="T3" fmla="*/ 2236 h 4598"/>
                    <a:gd name="T4" fmla="*/ 3513 w 7891"/>
                    <a:gd name="T5" fmla="*/ 2964 h 4598"/>
                    <a:gd name="T6" fmla="*/ 5274 w 7891"/>
                    <a:gd name="T7" fmla="*/ 1264 h 4598"/>
                    <a:gd name="T8" fmla="*/ 5728 w 7891"/>
                    <a:gd name="T9" fmla="*/ 1638 h 4598"/>
                    <a:gd name="T10" fmla="*/ 6829 w 7891"/>
                    <a:gd name="T11" fmla="*/ 692 h 4598"/>
                    <a:gd name="T12" fmla="*/ 6560 w 7891"/>
                    <a:gd name="T13" fmla="*/ 480 h 4598"/>
                    <a:gd name="T14" fmla="*/ 7891 w 7891"/>
                    <a:gd name="T15" fmla="*/ 0 h 4598"/>
                    <a:gd name="T16" fmla="*/ 7621 w 7891"/>
                    <a:gd name="T17" fmla="*/ 1496 h 4598"/>
                    <a:gd name="T18" fmla="*/ 7163 w 7891"/>
                    <a:gd name="T19" fmla="*/ 1061 h 4598"/>
                    <a:gd name="T20" fmla="*/ 5728 w 7891"/>
                    <a:gd name="T21" fmla="*/ 2480 h 4598"/>
                    <a:gd name="T22" fmla="*/ 5279 w 7891"/>
                    <a:gd name="T23" fmla="*/ 2045 h 4598"/>
                    <a:gd name="T24" fmla="*/ 3626 w 7891"/>
                    <a:gd name="T25" fmla="*/ 3730 h 4598"/>
                    <a:gd name="T26" fmla="*/ 2621 w 7891"/>
                    <a:gd name="T27" fmla="*/ 2950 h 4598"/>
                    <a:gd name="T28" fmla="*/ 392 w 7891"/>
                    <a:gd name="T29" fmla="*/ 4598 h 4598"/>
                    <a:gd name="T30" fmla="*/ 0 w 7891"/>
                    <a:gd name="T31" fmla="*/ 3955 h 4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7891" h="4598">
                      <a:moveTo>
                        <a:pt x="0" y="3955"/>
                      </a:moveTo>
                      <a:lnTo>
                        <a:pt x="2655" y="2236"/>
                      </a:lnTo>
                      <a:lnTo>
                        <a:pt x="3513" y="2964"/>
                      </a:lnTo>
                      <a:lnTo>
                        <a:pt x="5274" y="1264"/>
                      </a:lnTo>
                      <a:lnTo>
                        <a:pt x="5728" y="1638"/>
                      </a:lnTo>
                      <a:lnTo>
                        <a:pt x="6829" y="692"/>
                      </a:lnTo>
                      <a:lnTo>
                        <a:pt x="6560" y="480"/>
                      </a:lnTo>
                      <a:lnTo>
                        <a:pt x="7891" y="0"/>
                      </a:lnTo>
                      <a:lnTo>
                        <a:pt x="7621" y="1496"/>
                      </a:lnTo>
                      <a:lnTo>
                        <a:pt x="7163" y="1061"/>
                      </a:lnTo>
                      <a:lnTo>
                        <a:pt x="5728" y="2480"/>
                      </a:lnTo>
                      <a:lnTo>
                        <a:pt x="5279" y="2045"/>
                      </a:lnTo>
                      <a:lnTo>
                        <a:pt x="3626" y="3730"/>
                      </a:lnTo>
                      <a:lnTo>
                        <a:pt x="2621" y="2950"/>
                      </a:lnTo>
                      <a:lnTo>
                        <a:pt x="392" y="4598"/>
                      </a:lnTo>
                      <a:lnTo>
                        <a:pt x="0" y="3955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116" name="î$ḷidè"/>
              <p:cNvGrpSpPr/>
              <p:nvPr/>
            </p:nvGrpSpPr>
            <p:grpSpPr>
              <a:xfrm>
                <a:off x="9227543" y="2881243"/>
                <a:ext cx="1506076" cy="1025356"/>
                <a:chOff x="6171692" y="3065141"/>
                <a:chExt cx="1506076" cy="1025356"/>
              </a:xfrm>
            </p:grpSpPr>
            <p:sp>
              <p:nvSpPr>
                <p:cNvPr id="121" name="iṩlïḓe"/>
                <p:cNvSpPr>
                  <a:spLocks/>
                </p:cNvSpPr>
                <p:nvPr/>
              </p:nvSpPr>
              <p:spPr bwMode="auto">
                <a:xfrm>
                  <a:off x="6171692" y="3408316"/>
                  <a:ext cx="1377560" cy="682181"/>
                </a:xfrm>
                <a:custGeom>
                  <a:avLst/>
                  <a:gdLst>
                    <a:gd name="T0" fmla="*/ 0 w 839"/>
                    <a:gd name="T1" fmla="*/ 394 h 415"/>
                    <a:gd name="T2" fmla="*/ 205 w 839"/>
                    <a:gd name="T3" fmla="*/ 190 h 415"/>
                    <a:gd name="T4" fmla="*/ 379 w 839"/>
                    <a:gd name="T5" fmla="*/ 343 h 415"/>
                    <a:gd name="T6" fmla="*/ 770 w 839"/>
                    <a:gd name="T7" fmla="*/ 0 h 415"/>
                    <a:gd name="T8" fmla="*/ 839 w 839"/>
                    <a:gd name="T9" fmla="*/ 54 h 415"/>
                    <a:gd name="T10" fmla="*/ 379 w 839"/>
                    <a:gd name="T11" fmla="*/ 415 h 415"/>
                    <a:gd name="T12" fmla="*/ 187 w 839"/>
                    <a:gd name="T13" fmla="*/ 275 h 415"/>
                    <a:gd name="T14" fmla="*/ 0 w 839"/>
                    <a:gd name="T15" fmla="*/ 394 h 4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39" h="415">
                      <a:moveTo>
                        <a:pt x="0" y="394"/>
                      </a:moveTo>
                      <a:cubicBezTo>
                        <a:pt x="0" y="394"/>
                        <a:pt x="184" y="184"/>
                        <a:pt x="205" y="190"/>
                      </a:cubicBezTo>
                      <a:cubicBezTo>
                        <a:pt x="225" y="195"/>
                        <a:pt x="353" y="366"/>
                        <a:pt x="379" y="343"/>
                      </a:cubicBezTo>
                      <a:cubicBezTo>
                        <a:pt x="406" y="320"/>
                        <a:pt x="770" y="0"/>
                        <a:pt x="770" y="0"/>
                      </a:cubicBezTo>
                      <a:cubicBezTo>
                        <a:pt x="839" y="54"/>
                        <a:pt x="839" y="54"/>
                        <a:pt x="839" y="54"/>
                      </a:cubicBezTo>
                      <a:cubicBezTo>
                        <a:pt x="839" y="54"/>
                        <a:pt x="429" y="390"/>
                        <a:pt x="379" y="415"/>
                      </a:cubicBezTo>
                      <a:cubicBezTo>
                        <a:pt x="379" y="415"/>
                        <a:pt x="217" y="271"/>
                        <a:pt x="187" y="275"/>
                      </a:cubicBezTo>
                      <a:cubicBezTo>
                        <a:pt x="157" y="279"/>
                        <a:pt x="38" y="407"/>
                        <a:pt x="0" y="394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2" name="íşḷíde"/>
                <p:cNvSpPr>
                  <a:spLocks/>
                </p:cNvSpPr>
                <p:nvPr/>
              </p:nvSpPr>
              <p:spPr bwMode="auto">
                <a:xfrm>
                  <a:off x="7372107" y="3065141"/>
                  <a:ext cx="305661" cy="223689"/>
                </a:xfrm>
                <a:custGeom>
                  <a:avLst/>
                  <a:gdLst>
                    <a:gd name="T0" fmla="*/ 0 w 186"/>
                    <a:gd name="T1" fmla="*/ 136 h 136"/>
                    <a:gd name="T2" fmla="*/ 182 w 186"/>
                    <a:gd name="T3" fmla="*/ 43 h 136"/>
                    <a:gd name="T4" fmla="*/ 0 w 186"/>
                    <a:gd name="T5" fmla="*/ 41 h 136"/>
                    <a:gd name="T6" fmla="*/ 0 w 186"/>
                    <a:gd name="T7" fmla="*/ 136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6" h="136">
                      <a:moveTo>
                        <a:pt x="0" y="136"/>
                      </a:moveTo>
                      <a:cubicBezTo>
                        <a:pt x="0" y="136"/>
                        <a:pt x="186" y="87"/>
                        <a:pt x="182" y="43"/>
                      </a:cubicBezTo>
                      <a:cubicBezTo>
                        <a:pt x="178" y="0"/>
                        <a:pt x="0" y="41"/>
                        <a:pt x="0" y="41"/>
                      </a:cubicBezTo>
                      <a:lnTo>
                        <a:pt x="0" y="136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117" name="íṥḻîďê"/>
              <p:cNvGrpSpPr/>
              <p:nvPr/>
            </p:nvGrpSpPr>
            <p:grpSpPr>
              <a:xfrm>
                <a:off x="6754464" y="3303612"/>
                <a:ext cx="2168806" cy="1235149"/>
                <a:chOff x="6667100" y="3917001"/>
                <a:chExt cx="2168806" cy="1235149"/>
              </a:xfrm>
            </p:grpSpPr>
            <p:sp>
              <p:nvSpPr>
                <p:cNvPr id="118" name="îṩlîḋê"/>
                <p:cNvSpPr>
                  <a:spLocks/>
                </p:cNvSpPr>
                <p:nvPr/>
              </p:nvSpPr>
              <p:spPr bwMode="auto">
                <a:xfrm>
                  <a:off x="8184292" y="4565836"/>
                  <a:ext cx="651614" cy="586314"/>
                </a:xfrm>
                <a:custGeom>
                  <a:avLst/>
                  <a:gdLst>
                    <a:gd name="T0" fmla="*/ 428 w 938"/>
                    <a:gd name="T1" fmla="*/ 844 h 844"/>
                    <a:gd name="T2" fmla="*/ 0 w 938"/>
                    <a:gd name="T3" fmla="*/ 782 h 844"/>
                    <a:gd name="T4" fmla="*/ 324 w 938"/>
                    <a:gd name="T5" fmla="*/ 648 h 844"/>
                    <a:gd name="T6" fmla="*/ 194 w 938"/>
                    <a:gd name="T7" fmla="*/ 203 h 844"/>
                    <a:gd name="T8" fmla="*/ 508 w 938"/>
                    <a:gd name="T9" fmla="*/ 451 h 844"/>
                    <a:gd name="T10" fmla="*/ 551 w 938"/>
                    <a:gd name="T11" fmla="*/ 0 h 844"/>
                    <a:gd name="T12" fmla="*/ 655 w 938"/>
                    <a:gd name="T13" fmla="*/ 340 h 844"/>
                    <a:gd name="T14" fmla="*/ 938 w 938"/>
                    <a:gd name="T15" fmla="*/ 0 h 844"/>
                    <a:gd name="T16" fmla="*/ 794 w 938"/>
                    <a:gd name="T17" fmla="*/ 527 h 844"/>
                    <a:gd name="T18" fmla="*/ 428 w 938"/>
                    <a:gd name="T19" fmla="*/ 844 h 8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38" h="844">
                      <a:moveTo>
                        <a:pt x="428" y="844"/>
                      </a:moveTo>
                      <a:lnTo>
                        <a:pt x="0" y="782"/>
                      </a:lnTo>
                      <a:lnTo>
                        <a:pt x="324" y="648"/>
                      </a:lnTo>
                      <a:lnTo>
                        <a:pt x="194" y="203"/>
                      </a:lnTo>
                      <a:lnTo>
                        <a:pt x="508" y="451"/>
                      </a:lnTo>
                      <a:lnTo>
                        <a:pt x="551" y="0"/>
                      </a:lnTo>
                      <a:lnTo>
                        <a:pt x="655" y="340"/>
                      </a:lnTo>
                      <a:lnTo>
                        <a:pt x="938" y="0"/>
                      </a:lnTo>
                      <a:lnTo>
                        <a:pt x="794" y="527"/>
                      </a:lnTo>
                      <a:lnTo>
                        <a:pt x="428" y="844"/>
                      </a:lnTo>
                      <a:close/>
                    </a:path>
                  </a:pathLst>
                </a:cu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9" name="iśḻîḍè"/>
                <p:cNvSpPr>
                  <a:spLocks/>
                </p:cNvSpPr>
                <p:nvPr/>
              </p:nvSpPr>
              <p:spPr bwMode="auto">
                <a:xfrm>
                  <a:off x="6667100" y="4201127"/>
                  <a:ext cx="1585966" cy="577978"/>
                </a:xfrm>
                <a:custGeom>
                  <a:avLst/>
                  <a:gdLst>
                    <a:gd name="T0" fmla="*/ 0 w 966"/>
                    <a:gd name="T1" fmla="*/ 352 h 352"/>
                    <a:gd name="T2" fmla="*/ 966 w 966"/>
                    <a:gd name="T3" fmla="*/ 276 h 3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966" h="352">
                      <a:moveTo>
                        <a:pt x="0" y="352"/>
                      </a:moveTo>
                      <a:cubicBezTo>
                        <a:pt x="539" y="0"/>
                        <a:pt x="805" y="152"/>
                        <a:pt x="966" y="276"/>
                      </a:cubicBezTo>
                    </a:path>
                  </a:pathLst>
                </a:custGeom>
                <a:noFill/>
                <a:ln w="44450" cap="flat">
                  <a:solidFill>
                    <a:schemeClr val="tx2">
                      <a:lumMod val="40000"/>
                      <a:lumOff val="60000"/>
                    </a:schemeClr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0" name="işļîdê"/>
                <p:cNvSpPr>
                  <a:spLocks/>
                </p:cNvSpPr>
                <p:nvPr/>
              </p:nvSpPr>
              <p:spPr bwMode="auto">
                <a:xfrm>
                  <a:off x="8253066" y="3917001"/>
                  <a:ext cx="322334" cy="671760"/>
                </a:xfrm>
                <a:custGeom>
                  <a:avLst/>
                  <a:gdLst>
                    <a:gd name="T0" fmla="*/ 56 w 196"/>
                    <a:gd name="T1" fmla="*/ 409 h 409"/>
                    <a:gd name="T2" fmla="*/ 196 w 196"/>
                    <a:gd name="T3" fmla="*/ 0 h 4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96" h="409">
                      <a:moveTo>
                        <a:pt x="56" y="409"/>
                      </a:moveTo>
                      <a:cubicBezTo>
                        <a:pt x="0" y="227"/>
                        <a:pt x="131" y="62"/>
                        <a:pt x="196" y="0"/>
                      </a:cubicBezTo>
                    </a:path>
                  </a:pathLst>
                </a:custGeom>
                <a:noFill/>
                <a:ln w="44450" cap="flat">
                  <a:solidFill>
                    <a:schemeClr val="tx2">
                      <a:lumMod val="40000"/>
                      <a:lumOff val="60000"/>
                    </a:schemeClr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</p:grpSp>
        <p:grpSp>
          <p:nvGrpSpPr>
            <p:cNvPr id="46" name="îṩḻïḋé"/>
            <p:cNvGrpSpPr/>
            <p:nvPr/>
          </p:nvGrpSpPr>
          <p:grpSpPr>
            <a:xfrm>
              <a:off x="6227796" y="-2536259"/>
              <a:ext cx="2423755" cy="1735496"/>
              <a:chOff x="7358312" y="1846145"/>
              <a:chExt cx="3231674" cy="2313995"/>
            </a:xfrm>
          </p:grpSpPr>
          <p:grpSp>
            <p:nvGrpSpPr>
              <p:cNvPr id="47" name="iṩḷïḋê"/>
              <p:cNvGrpSpPr/>
              <p:nvPr/>
            </p:nvGrpSpPr>
            <p:grpSpPr>
              <a:xfrm>
                <a:off x="8409370" y="1846145"/>
                <a:ext cx="2180616" cy="2313995"/>
                <a:chOff x="5440883" y="1416654"/>
                <a:chExt cx="2180616" cy="2313995"/>
              </a:xfrm>
            </p:grpSpPr>
            <p:sp>
              <p:nvSpPr>
                <p:cNvPr id="60" name="íšľïďè"/>
                <p:cNvSpPr>
                  <a:spLocks/>
                </p:cNvSpPr>
                <p:nvPr/>
              </p:nvSpPr>
              <p:spPr bwMode="auto">
                <a:xfrm>
                  <a:off x="6590587" y="2225962"/>
                  <a:ext cx="408475" cy="274401"/>
                </a:xfrm>
                <a:custGeom>
                  <a:avLst/>
                  <a:gdLst>
                    <a:gd name="T0" fmla="*/ 0 w 249"/>
                    <a:gd name="T1" fmla="*/ 0 h 167"/>
                    <a:gd name="T2" fmla="*/ 249 w 249"/>
                    <a:gd name="T3" fmla="*/ 109 h 167"/>
                    <a:gd name="T4" fmla="*/ 171 w 249"/>
                    <a:gd name="T5" fmla="*/ 142 h 167"/>
                    <a:gd name="T6" fmla="*/ 0 w 249"/>
                    <a:gd name="T7" fmla="*/ 0 h 1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9" h="167">
                      <a:moveTo>
                        <a:pt x="0" y="0"/>
                      </a:moveTo>
                      <a:cubicBezTo>
                        <a:pt x="0" y="0"/>
                        <a:pt x="187" y="44"/>
                        <a:pt x="249" y="109"/>
                      </a:cubicBezTo>
                      <a:cubicBezTo>
                        <a:pt x="249" y="109"/>
                        <a:pt x="210" y="167"/>
                        <a:pt x="171" y="142"/>
                      </a:cubicBezTo>
                      <a:cubicBezTo>
                        <a:pt x="132" y="117"/>
                        <a:pt x="0" y="28"/>
                        <a:pt x="0" y="0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1" name="ïṧliḍê"/>
                <p:cNvSpPr>
                  <a:spLocks/>
                </p:cNvSpPr>
                <p:nvPr/>
              </p:nvSpPr>
              <p:spPr bwMode="auto">
                <a:xfrm>
                  <a:off x="6444008" y="2007831"/>
                  <a:ext cx="297325" cy="272316"/>
                </a:xfrm>
                <a:custGeom>
                  <a:avLst/>
                  <a:gdLst>
                    <a:gd name="T0" fmla="*/ 0 w 181"/>
                    <a:gd name="T1" fmla="*/ 136 h 166"/>
                    <a:gd name="T2" fmla="*/ 27 w 181"/>
                    <a:gd name="T3" fmla="*/ 53 h 166"/>
                    <a:gd name="T4" fmla="*/ 114 w 181"/>
                    <a:gd name="T5" fmla="*/ 0 h 166"/>
                    <a:gd name="T6" fmla="*/ 181 w 181"/>
                    <a:gd name="T7" fmla="*/ 103 h 166"/>
                    <a:gd name="T8" fmla="*/ 69 w 181"/>
                    <a:gd name="T9" fmla="*/ 162 h 166"/>
                    <a:gd name="T10" fmla="*/ 0 w 181"/>
                    <a:gd name="T11" fmla="*/ 13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1" h="166">
                      <a:moveTo>
                        <a:pt x="0" y="136"/>
                      </a:moveTo>
                      <a:cubicBezTo>
                        <a:pt x="0" y="136"/>
                        <a:pt x="7" y="76"/>
                        <a:pt x="27" y="53"/>
                      </a:cubicBezTo>
                      <a:cubicBezTo>
                        <a:pt x="47" y="30"/>
                        <a:pt x="114" y="0"/>
                        <a:pt x="114" y="0"/>
                      </a:cubicBezTo>
                      <a:cubicBezTo>
                        <a:pt x="114" y="0"/>
                        <a:pt x="167" y="75"/>
                        <a:pt x="181" y="103"/>
                      </a:cubicBezTo>
                      <a:cubicBezTo>
                        <a:pt x="181" y="103"/>
                        <a:pt x="106" y="157"/>
                        <a:pt x="69" y="162"/>
                      </a:cubicBezTo>
                      <a:cubicBezTo>
                        <a:pt x="32" y="166"/>
                        <a:pt x="0" y="136"/>
                        <a:pt x="0" y="136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2" name="î$1ïḋè"/>
                <p:cNvSpPr>
                  <a:spLocks/>
                </p:cNvSpPr>
                <p:nvPr/>
              </p:nvSpPr>
              <p:spPr bwMode="auto">
                <a:xfrm>
                  <a:off x="6482216" y="2025893"/>
                  <a:ext cx="218131" cy="200069"/>
                </a:xfrm>
                <a:custGeom>
                  <a:avLst/>
                  <a:gdLst>
                    <a:gd name="T0" fmla="*/ 0 w 133"/>
                    <a:gd name="T1" fmla="*/ 100 h 122"/>
                    <a:gd name="T2" fmla="*/ 20 w 133"/>
                    <a:gd name="T3" fmla="*/ 39 h 122"/>
                    <a:gd name="T4" fmla="*/ 83 w 133"/>
                    <a:gd name="T5" fmla="*/ 0 h 122"/>
                    <a:gd name="T6" fmla="*/ 133 w 133"/>
                    <a:gd name="T7" fmla="*/ 75 h 122"/>
                    <a:gd name="T8" fmla="*/ 51 w 133"/>
                    <a:gd name="T9" fmla="*/ 119 h 122"/>
                    <a:gd name="T10" fmla="*/ 0 w 133"/>
                    <a:gd name="T11" fmla="*/ 100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3" h="122">
                      <a:moveTo>
                        <a:pt x="0" y="100"/>
                      </a:moveTo>
                      <a:cubicBezTo>
                        <a:pt x="0" y="100"/>
                        <a:pt x="5" y="56"/>
                        <a:pt x="20" y="39"/>
                      </a:cubicBezTo>
                      <a:cubicBezTo>
                        <a:pt x="35" y="22"/>
                        <a:pt x="83" y="0"/>
                        <a:pt x="83" y="0"/>
                      </a:cubicBezTo>
                      <a:cubicBezTo>
                        <a:pt x="83" y="0"/>
                        <a:pt x="122" y="55"/>
                        <a:pt x="133" y="75"/>
                      </a:cubicBezTo>
                      <a:cubicBezTo>
                        <a:pt x="133" y="75"/>
                        <a:pt x="77" y="115"/>
                        <a:pt x="51" y="119"/>
                      </a:cubicBezTo>
                      <a:cubicBezTo>
                        <a:pt x="24" y="122"/>
                        <a:pt x="0" y="100"/>
                        <a:pt x="0" y="10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3" name="îṣľidè"/>
                <p:cNvSpPr>
                  <a:spLocks/>
                </p:cNvSpPr>
                <p:nvPr/>
              </p:nvSpPr>
              <p:spPr bwMode="auto">
                <a:xfrm>
                  <a:off x="6569052" y="2039092"/>
                  <a:ext cx="125043" cy="168808"/>
                </a:xfrm>
                <a:custGeom>
                  <a:avLst/>
                  <a:gdLst>
                    <a:gd name="T0" fmla="*/ 0 w 76"/>
                    <a:gd name="T1" fmla="*/ 0 h 103"/>
                    <a:gd name="T2" fmla="*/ 76 w 76"/>
                    <a:gd name="T3" fmla="*/ 103 h 103"/>
                    <a:gd name="T4" fmla="*/ 0 w 76"/>
                    <a:gd name="T5" fmla="*/ 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6" h="103">
                      <a:moveTo>
                        <a:pt x="0" y="0"/>
                      </a:moveTo>
                      <a:cubicBezTo>
                        <a:pt x="0" y="0"/>
                        <a:pt x="53" y="82"/>
                        <a:pt x="76" y="103"/>
                      </a:cubicBezTo>
                      <a:cubicBezTo>
                        <a:pt x="76" y="103"/>
                        <a:pt x="12" y="50"/>
                        <a:pt x="0" y="0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4" name="îṩ1iḓê"/>
                <p:cNvSpPr>
                  <a:spLocks/>
                </p:cNvSpPr>
                <p:nvPr/>
              </p:nvSpPr>
              <p:spPr bwMode="auto">
                <a:xfrm>
                  <a:off x="5800730" y="3124189"/>
                  <a:ext cx="605765" cy="606460"/>
                </a:xfrm>
                <a:custGeom>
                  <a:avLst/>
                  <a:gdLst>
                    <a:gd name="T0" fmla="*/ 362 w 369"/>
                    <a:gd name="T1" fmla="*/ 198 h 369"/>
                    <a:gd name="T2" fmla="*/ 172 w 369"/>
                    <a:gd name="T3" fmla="*/ 362 h 369"/>
                    <a:gd name="T4" fmla="*/ 8 w 369"/>
                    <a:gd name="T5" fmla="*/ 172 h 369"/>
                    <a:gd name="T6" fmla="*/ 198 w 369"/>
                    <a:gd name="T7" fmla="*/ 8 h 369"/>
                    <a:gd name="T8" fmla="*/ 362 w 369"/>
                    <a:gd name="T9" fmla="*/ 198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9" h="369">
                      <a:moveTo>
                        <a:pt x="362" y="198"/>
                      </a:moveTo>
                      <a:cubicBezTo>
                        <a:pt x="355" y="296"/>
                        <a:pt x="269" y="369"/>
                        <a:pt x="172" y="362"/>
                      </a:cubicBezTo>
                      <a:cubicBezTo>
                        <a:pt x="74" y="355"/>
                        <a:pt x="0" y="270"/>
                        <a:pt x="8" y="172"/>
                      </a:cubicBezTo>
                      <a:cubicBezTo>
                        <a:pt x="15" y="74"/>
                        <a:pt x="100" y="0"/>
                        <a:pt x="198" y="8"/>
                      </a:cubicBezTo>
                      <a:cubicBezTo>
                        <a:pt x="296" y="15"/>
                        <a:pt x="369" y="100"/>
                        <a:pt x="362" y="19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5" name="îṧḻïde"/>
                <p:cNvSpPr>
                  <a:spLocks/>
                </p:cNvSpPr>
                <p:nvPr/>
              </p:nvSpPr>
              <p:spPr bwMode="auto">
                <a:xfrm>
                  <a:off x="5879229" y="3203384"/>
                  <a:ext cx="450156" cy="450156"/>
                </a:xfrm>
                <a:custGeom>
                  <a:avLst/>
                  <a:gdLst>
                    <a:gd name="T0" fmla="*/ 268 w 274"/>
                    <a:gd name="T1" fmla="*/ 147 h 274"/>
                    <a:gd name="T2" fmla="*/ 127 w 274"/>
                    <a:gd name="T3" fmla="*/ 268 h 274"/>
                    <a:gd name="T4" fmla="*/ 5 w 274"/>
                    <a:gd name="T5" fmla="*/ 127 h 274"/>
                    <a:gd name="T6" fmla="*/ 147 w 274"/>
                    <a:gd name="T7" fmla="*/ 5 h 274"/>
                    <a:gd name="T8" fmla="*/ 268 w 274"/>
                    <a:gd name="T9" fmla="*/ 147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4" h="274">
                      <a:moveTo>
                        <a:pt x="268" y="147"/>
                      </a:moveTo>
                      <a:cubicBezTo>
                        <a:pt x="263" y="219"/>
                        <a:pt x="200" y="274"/>
                        <a:pt x="127" y="268"/>
                      </a:cubicBezTo>
                      <a:cubicBezTo>
                        <a:pt x="54" y="263"/>
                        <a:pt x="0" y="200"/>
                        <a:pt x="5" y="127"/>
                      </a:cubicBezTo>
                      <a:cubicBezTo>
                        <a:pt x="11" y="54"/>
                        <a:pt x="74" y="0"/>
                        <a:pt x="147" y="5"/>
                      </a:cubicBezTo>
                      <a:cubicBezTo>
                        <a:pt x="219" y="11"/>
                        <a:pt x="274" y="74"/>
                        <a:pt x="268" y="14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6" name="îṣļïḓè"/>
                <p:cNvSpPr>
                  <a:spLocks/>
                </p:cNvSpPr>
                <p:nvPr/>
              </p:nvSpPr>
              <p:spPr bwMode="auto">
                <a:xfrm>
                  <a:off x="5910490" y="3236034"/>
                  <a:ext cx="385550" cy="384161"/>
                </a:xfrm>
                <a:custGeom>
                  <a:avLst/>
                  <a:gdLst>
                    <a:gd name="T0" fmla="*/ 231 w 235"/>
                    <a:gd name="T1" fmla="*/ 125 h 234"/>
                    <a:gd name="T2" fmla="*/ 109 w 235"/>
                    <a:gd name="T3" fmla="*/ 230 h 234"/>
                    <a:gd name="T4" fmla="*/ 5 w 235"/>
                    <a:gd name="T5" fmla="*/ 108 h 234"/>
                    <a:gd name="T6" fmla="*/ 126 w 235"/>
                    <a:gd name="T7" fmla="*/ 4 h 234"/>
                    <a:gd name="T8" fmla="*/ 231 w 235"/>
                    <a:gd name="T9" fmla="*/ 125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5" h="234">
                      <a:moveTo>
                        <a:pt x="231" y="125"/>
                      </a:moveTo>
                      <a:cubicBezTo>
                        <a:pt x="226" y="188"/>
                        <a:pt x="172" y="234"/>
                        <a:pt x="109" y="230"/>
                      </a:cubicBezTo>
                      <a:cubicBezTo>
                        <a:pt x="47" y="225"/>
                        <a:pt x="0" y="171"/>
                        <a:pt x="5" y="108"/>
                      </a:cubicBezTo>
                      <a:cubicBezTo>
                        <a:pt x="10" y="46"/>
                        <a:pt x="64" y="0"/>
                        <a:pt x="126" y="4"/>
                      </a:cubicBezTo>
                      <a:cubicBezTo>
                        <a:pt x="189" y="9"/>
                        <a:pt x="235" y="63"/>
                        <a:pt x="231" y="125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7" name="ïṧḻïde"/>
                <p:cNvSpPr>
                  <a:spLocks/>
                </p:cNvSpPr>
                <p:nvPr/>
              </p:nvSpPr>
              <p:spPr bwMode="auto">
                <a:xfrm>
                  <a:off x="6032060" y="3356214"/>
                  <a:ext cx="144494" cy="144494"/>
                </a:xfrm>
                <a:custGeom>
                  <a:avLst/>
                  <a:gdLst>
                    <a:gd name="T0" fmla="*/ 86 w 88"/>
                    <a:gd name="T1" fmla="*/ 47 h 88"/>
                    <a:gd name="T2" fmla="*/ 41 w 88"/>
                    <a:gd name="T3" fmla="*/ 86 h 88"/>
                    <a:gd name="T4" fmla="*/ 2 w 88"/>
                    <a:gd name="T5" fmla="*/ 41 h 88"/>
                    <a:gd name="T6" fmla="*/ 47 w 88"/>
                    <a:gd name="T7" fmla="*/ 2 h 88"/>
                    <a:gd name="T8" fmla="*/ 86 w 88"/>
                    <a:gd name="T9" fmla="*/ 47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88">
                      <a:moveTo>
                        <a:pt x="86" y="47"/>
                      </a:moveTo>
                      <a:cubicBezTo>
                        <a:pt x="84" y="70"/>
                        <a:pt x="64" y="88"/>
                        <a:pt x="41" y="86"/>
                      </a:cubicBezTo>
                      <a:cubicBezTo>
                        <a:pt x="17" y="84"/>
                        <a:pt x="0" y="64"/>
                        <a:pt x="2" y="41"/>
                      </a:cubicBezTo>
                      <a:cubicBezTo>
                        <a:pt x="3" y="17"/>
                        <a:pt x="24" y="0"/>
                        <a:pt x="47" y="2"/>
                      </a:cubicBezTo>
                      <a:cubicBezTo>
                        <a:pt x="70" y="3"/>
                        <a:pt x="88" y="24"/>
                        <a:pt x="86" y="47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8" name="iśḷiďè"/>
                <p:cNvSpPr>
                  <a:spLocks/>
                </p:cNvSpPr>
                <p:nvPr/>
              </p:nvSpPr>
              <p:spPr bwMode="auto">
                <a:xfrm>
                  <a:off x="5932025" y="3242981"/>
                  <a:ext cx="204932" cy="209795"/>
                </a:xfrm>
                <a:custGeom>
                  <a:avLst/>
                  <a:gdLst>
                    <a:gd name="T0" fmla="*/ 0 w 295"/>
                    <a:gd name="T1" fmla="*/ 59 h 302"/>
                    <a:gd name="T2" fmla="*/ 231 w 295"/>
                    <a:gd name="T3" fmla="*/ 302 h 302"/>
                    <a:gd name="T4" fmla="*/ 295 w 295"/>
                    <a:gd name="T5" fmla="*/ 248 h 302"/>
                    <a:gd name="T6" fmla="*/ 71 w 295"/>
                    <a:gd name="T7" fmla="*/ 0 h 302"/>
                    <a:gd name="T8" fmla="*/ 0 w 295"/>
                    <a:gd name="T9" fmla="*/ 59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5" h="302">
                      <a:moveTo>
                        <a:pt x="0" y="59"/>
                      </a:moveTo>
                      <a:lnTo>
                        <a:pt x="231" y="302"/>
                      </a:lnTo>
                      <a:lnTo>
                        <a:pt x="295" y="248"/>
                      </a:lnTo>
                      <a:lnTo>
                        <a:pt x="71" y="0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69" name="ísḷïḋè"/>
                <p:cNvSpPr>
                  <a:spLocks/>
                </p:cNvSpPr>
                <p:nvPr/>
              </p:nvSpPr>
              <p:spPr bwMode="auto">
                <a:xfrm>
                  <a:off x="6063321" y="3387475"/>
                  <a:ext cx="81973" cy="81973"/>
                </a:xfrm>
                <a:custGeom>
                  <a:avLst/>
                  <a:gdLst>
                    <a:gd name="T0" fmla="*/ 49 w 50"/>
                    <a:gd name="T1" fmla="*/ 27 h 50"/>
                    <a:gd name="T2" fmla="*/ 23 w 50"/>
                    <a:gd name="T3" fmla="*/ 49 h 50"/>
                    <a:gd name="T4" fmla="*/ 1 w 50"/>
                    <a:gd name="T5" fmla="*/ 23 h 50"/>
                    <a:gd name="T6" fmla="*/ 27 w 50"/>
                    <a:gd name="T7" fmla="*/ 1 h 50"/>
                    <a:gd name="T8" fmla="*/ 49 w 50"/>
                    <a:gd name="T9" fmla="*/ 2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49" y="27"/>
                      </a:moveTo>
                      <a:cubicBezTo>
                        <a:pt x="48" y="40"/>
                        <a:pt x="36" y="50"/>
                        <a:pt x="23" y="49"/>
                      </a:cubicBezTo>
                      <a:cubicBezTo>
                        <a:pt x="10" y="48"/>
                        <a:pt x="0" y="36"/>
                        <a:pt x="1" y="23"/>
                      </a:cubicBezTo>
                      <a:cubicBezTo>
                        <a:pt x="2" y="10"/>
                        <a:pt x="13" y="0"/>
                        <a:pt x="27" y="1"/>
                      </a:cubicBezTo>
                      <a:cubicBezTo>
                        <a:pt x="40" y="2"/>
                        <a:pt x="50" y="13"/>
                        <a:pt x="49" y="2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0" name="íş1íḓé"/>
                <p:cNvSpPr>
                  <a:spLocks/>
                </p:cNvSpPr>
                <p:nvPr/>
              </p:nvSpPr>
              <p:spPr bwMode="auto">
                <a:xfrm>
                  <a:off x="6917089" y="2318355"/>
                  <a:ext cx="604376" cy="605765"/>
                </a:xfrm>
                <a:custGeom>
                  <a:avLst/>
                  <a:gdLst>
                    <a:gd name="T0" fmla="*/ 361 w 368"/>
                    <a:gd name="T1" fmla="*/ 198 h 369"/>
                    <a:gd name="T2" fmla="*/ 171 w 368"/>
                    <a:gd name="T3" fmla="*/ 362 h 369"/>
                    <a:gd name="T4" fmla="*/ 7 w 368"/>
                    <a:gd name="T5" fmla="*/ 171 h 369"/>
                    <a:gd name="T6" fmla="*/ 197 w 368"/>
                    <a:gd name="T7" fmla="*/ 7 h 369"/>
                    <a:gd name="T8" fmla="*/ 361 w 368"/>
                    <a:gd name="T9" fmla="*/ 198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8" h="369">
                      <a:moveTo>
                        <a:pt x="361" y="198"/>
                      </a:moveTo>
                      <a:cubicBezTo>
                        <a:pt x="354" y="295"/>
                        <a:pt x="269" y="369"/>
                        <a:pt x="171" y="362"/>
                      </a:cubicBezTo>
                      <a:cubicBezTo>
                        <a:pt x="73" y="354"/>
                        <a:pt x="0" y="269"/>
                        <a:pt x="7" y="171"/>
                      </a:cubicBezTo>
                      <a:cubicBezTo>
                        <a:pt x="14" y="73"/>
                        <a:pt x="99" y="0"/>
                        <a:pt x="197" y="7"/>
                      </a:cubicBezTo>
                      <a:cubicBezTo>
                        <a:pt x="295" y="15"/>
                        <a:pt x="368" y="100"/>
                        <a:pt x="361" y="19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1" name="iṣ1ïḋé"/>
                <p:cNvSpPr>
                  <a:spLocks/>
                </p:cNvSpPr>
                <p:nvPr/>
              </p:nvSpPr>
              <p:spPr bwMode="auto">
                <a:xfrm>
                  <a:off x="6994199" y="2395465"/>
                  <a:ext cx="450156" cy="450156"/>
                </a:xfrm>
                <a:custGeom>
                  <a:avLst/>
                  <a:gdLst>
                    <a:gd name="T0" fmla="*/ 269 w 274"/>
                    <a:gd name="T1" fmla="*/ 147 h 274"/>
                    <a:gd name="T2" fmla="*/ 127 w 274"/>
                    <a:gd name="T3" fmla="*/ 269 h 274"/>
                    <a:gd name="T4" fmla="*/ 6 w 274"/>
                    <a:gd name="T5" fmla="*/ 128 h 274"/>
                    <a:gd name="T6" fmla="*/ 147 w 274"/>
                    <a:gd name="T7" fmla="*/ 6 h 274"/>
                    <a:gd name="T8" fmla="*/ 269 w 274"/>
                    <a:gd name="T9" fmla="*/ 147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4" h="274">
                      <a:moveTo>
                        <a:pt x="269" y="147"/>
                      </a:moveTo>
                      <a:cubicBezTo>
                        <a:pt x="263" y="220"/>
                        <a:pt x="200" y="274"/>
                        <a:pt x="127" y="269"/>
                      </a:cubicBezTo>
                      <a:cubicBezTo>
                        <a:pt x="55" y="263"/>
                        <a:pt x="0" y="200"/>
                        <a:pt x="6" y="128"/>
                      </a:cubicBezTo>
                      <a:cubicBezTo>
                        <a:pt x="11" y="55"/>
                        <a:pt x="74" y="0"/>
                        <a:pt x="147" y="6"/>
                      </a:cubicBezTo>
                      <a:cubicBezTo>
                        <a:pt x="219" y="11"/>
                        <a:pt x="274" y="75"/>
                        <a:pt x="269" y="14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2" name="ïŝḻiḍè"/>
                <p:cNvSpPr>
                  <a:spLocks/>
                </p:cNvSpPr>
                <p:nvPr/>
              </p:nvSpPr>
              <p:spPr bwMode="auto">
                <a:xfrm>
                  <a:off x="7027544" y="2428115"/>
                  <a:ext cx="384161" cy="386245"/>
                </a:xfrm>
                <a:custGeom>
                  <a:avLst/>
                  <a:gdLst>
                    <a:gd name="T0" fmla="*/ 230 w 234"/>
                    <a:gd name="T1" fmla="*/ 126 h 235"/>
                    <a:gd name="T2" fmla="*/ 109 w 234"/>
                    <a:gd name="T3" fmla="*/ 230 h 235"/>
                    <a:gd name="T4" fmla="*/ 4 w 234"/>
                    <a:gd name="T5" fmla="*/ 109 h 235"/>
                    <a:gd name="T6" fmla="*/ 125 w 234"/>
                    <a:gd name="T7" fmla="*/ 5 h 235"/>
                    <a:gd name="T8" fmla="*/ 230 w 234"/>
                    <a:gd name="T9" fmla="*/ 126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4" h="235">
                      <a:moveTo>
                        <a:pt x="230" y="126"/>
                      </a:moveTo>
                      <a:cubicBezTo>
                        <a:pt x="225" y="188"/>
                        <a:pt x="171" y="235"/>
                        <a:pt x="109" y="230"/>
                      </a:cubicBezTo>
                      <a:cubicBezTo>
                        <a:pt x="46" y="225"/>
                        <a:pt x="0" y="171"/>
                        <a:pt x="4" y="109"/>
                      </a:cubicBezTo>
                      <a:cubicBezTo>
                        <a:pt x="9" y="47"/>
                        <a:pt x="63" y="0"/>
                        <a:pt x="125" y="5"/>
                      </a:cubicBezTo>
                      <a:cubicBezTo>
                        <a:pt x="188" y="9"/>
                        <a:pt x="234" y="64"/>
                        <a:pt x="230" y="12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3" name="îŝľïďè"/>
                <p:cNvSpPr>
                  <a:spLocks/>
                </p:cNvSpPr>
                <p:nvPr/>
              </p:nvSpPr>
              <p:spPr bwMode="auto">
                <a:xfrm>
                  <a:off x="7147029" y="2548296"/>
                  <a:ext cx="144494" cy="144494"/>
                </a:xfrm>
                <a:custGeom>
                  <a:avLst/>
                  <a:gdLst>
                    <a:gd name="T0" fmla="*/ 86 w 88"/>
                    <a:gd name="T1" fmla="*/ 48 h 88"/>
                    <a:gd name="T2" fmla="*/ 41 w 88"/>
                    <a:gd name="T3" fmla="*/ 87 h 88"/>
                    <a:gd name="T4" fmla="*/ 2 w 88"/>
                    <a:gd name="T5" fmla="*/ 41 h 88"/>
                    <a:gd name="T6" fmla="*/ 47 w 88"/>
                    <a:gd name="T7" fmla="*/ 2 h 88"/>
                    <a:gd name="T8" fmla="*/ 86 w 88"/>
                    <a:gd name="T9" fmla="*/ 4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88">
                      <a:moveTo>
                        <a:pt x="86" y="48"/>
                      </a:moveTo>
                      <a:cubicBezTo>
                        <a:pt x="85" y="71"/>
                        <a:pt x="64" y="88"/>
                        <a:pt x="41" y="87"/>
                      </a:cubicBezTo>
                      <a:cubicBezTo>
                        <a:pt x="18" y="85"/>
                        <a:pt x="0" y="65"/>
                        <a:pt x="2" y="41"/>
                      </a:cubicBezTo>
                      <a:cubicBezTo>
                        <a:pt x="3" y="18"/>
                        <a:pt x="24" y="0"/>
                        <a:pt x="47" y="2"/>
                      </a:cubicBezTo>
                      <a:cubicBezTo>
                        <a:pt x="71" y="4"/>
                        <a:pt x="88" y="24"/>
                        <a:pt x="86" y="48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4" name="iṥḻíḍê"/>
                <p:cNvSpPr>
                  <a:spLocks/>
                </p:cNvSpPr>
                <p:nvPr/>
              </p:nvSpPr>
              <p:spPr bwMode="auto">
                <a:xfrm>
                  <a:off x="7048384" y="2436451"/>
                  <a:ext cx="203543" cy="209795"/>
                </a:xfrm>
                <a:custGeom>
                  <a:avLst/>
                  <a:gdLst>
                    <a:gd name="T0" fmla="*/ 0 w 293"/>
                    <a:gd name="T1" fmla="*/ 59 h 302"/>
                    <a:gd name="T2" fmla="*/ 230 w 293"/>
                    <a:gd name="T3" fmla="*/ 302 h 302"/>
                    <a:gd name="T4" fmla="*/ 293 w 293"/>
                    <a:gd name="T5" fmla="*/ 248 h 302"/>
                    <a:gd name="T6" fmla="*/ 71 w 293"/>
                    <a:gd name="T7" fmla="*/ 0 h 302"/>
                    <a:gd name="T8" fmla="*/ 0 w 293"/>
                    <a:gd name="T9" fmla="*/ 59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3" h="302">
                      <a:moveTo>
                        <a:pt x="0" y="59"/>
                      </a:moveTo>
                      <a:lnTo>
                        <a:pt x="230" y="302"/>
                      </a:lnTo>
                      <a:lnTo>
                        <a:pt x="293" y="248"/>
                      </a:lnTo>
                      <a:lnTo>
                        <a:pt x="71" y="0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5" name="íŝľiḑê"/>
                <p:cNvSpPr>
                  <a:spLocks/>
                </p:cNvSpPr>
                <p:nvPr/>
              </p:nvSpPr>
              <p:spPr bwMode="auto">
                <a:xfrm>
                  <a:off x="7178290" y="2579556"/>
                  <a:ext cx="81973" cy="81973"/>
                </a:xfrm>
                <a:custGeom>
                  <a:avLst/>
                  <a:gdLst>
                    <a:gd name="T0" fmla="*/ 49 w 50"/>
                    <a:gd name="T1" fmla="*/ 27 h 50"/>
                    <a:gd name="T2" fmla="*/ 23 w 50"/>
                    <a:gd name="T3" fmla="*/ 49 h 50"/>
                    <a:gd name="T4" fmla="*/ 1 w 50"/>
                    <a:gd name="T5" fmla="*/ 24 h 50"/>
                    <a:gd name="T6" fmla="*/ 27 w 50"/>
                    <a:gd name="T7" fmla="*/ 1 h 50"/>
                    <a:gd name="T8" fmla="*/ 49 w 50"/>
                    <a:gd name="T9" fmla="*/ 2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49" y="27"/>
                      </a:moveTo>
                      <a:cubicBezTo>
                        <a:pt x="48" y="40"/>
                        <a:pt x="37" y="50"/>
                        <a:pt x="23" y="49"/>
                      </a:cubicBezTo>
                      <a:cubicBezTo>
                        <a:pt x="10" y="48"/>
                        <a:pt x="0" y="37"/>
                        <a:pt x="1" y="24"/>
                      </a:cubicBezTo>
                      <a:cubicBezTo>
                        <a:pt x="2" y="10"/>
                        <a:pt x="13" y="0"/>
                        <a:pt x="27" y="1"/>
                      </a:cubicBezTo>
                      <a:cubicBezTo>
                        <a:pt x="40" y="2"/>
                        <a:pt x="50" y="14"/>
                        <a:pt x="49" y="27"/>
                      </a:cubicBezTo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6" name="íṩ1iďè"/>
                <p:cNvSpPr>
                  <a:spLocks/>
                </p:cNvSpPr>
                <p:nvPr/>
              </p:nvSpPr>
              <p:spPr bwMode="auto">
                <a:xfrm>
                  <a:off x="5631227" y="2155799"/>
                  <a:ext cx="1344910" cy="1139283"/>
                </a:xfrm>
                <a:custGeom>
                  <a:avLst/>
                  <a:gdLst>
                    <a:gd name="T0" fmla="*/ 255 w 819"/>
                    <a:gd name="T1" fmla="*/ 419 h 694"/>
                    <a:gd name="T2" fmla="*/ 329 w 819"/>
                    <a:gd name="T3" fmla="*/ 449 h 694"/>
                    <a:gd name="T4" fmla="*/ 473 w 819"/>
                    <a:gd name="T5" fmla="*/ 612 h 694"/>
                    <a:gd name="T6" fmla="*/ 713 w 819"/>
                    <a:gd name="T7" fmla="*/ 428 h 694"/>
                    <a:gd name="T8" fmla="*/ 459 w 819"/>
                    <a:gd name="T9" fmla="*/ 62 h 694"/>
                    <a:gd name="T10" fmla="*/ 434 w 819"/>
                    <a:gd name="T11" fmla="*/ 30 h 694"/>
                    <a:gd name="T12" fmla="*/ 479 w 819"/>
                    <a:gd name="T13" fmla="*/ 33 h 694"/>
                    <a:gd name="T14" fmla="*/ 805 w 819"/>
                    <a:gd name="T15" fmla="*/ 197 h 694"/>
                    <a:gd name="T16" fmla="*/ 813 w 819"/>
                    <a:gd name="T17" fmla="*/ 406 h 694"/>
                    <a:gd name="T18" fmla="*/ 446 w 819"/>
                    <a:gd name="T19" fmla="*/ 694 h 694"/>
                    <a:gd name="T20" fmla="*/ 323 w 819"/>
                    <a:gd name="T21" fmla="*/ 651 h 694"/>
                    <a:gd name="T22" fmla="*/ 86 w 819"/>
                    <a:gd name="T23" fmla="*/ 636 h 694"/>
                    <a:gd name="T24" fmla="*/ 32 w 819"/>
                    <a:gd name="T25" fmla="*/ 457 h 694"/>
                    <a:gd name="T26" fmla="*/ 255 w 819"/>
                    <a:gd name="T27" fmla="*/ 419 h 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19" h="694">
                      <a:moveTo>
                        <a:pt x="255" y="419"/>
                      </a:moveTo>
                      <a:cubicBezTo>
                        <a:pt x="255" y="419"/>
                        <a:pt x="305" y="428"/>
                        <a:pt x="329" y="449"/>
                      </a:cubicBezTo>
                      <a:cubicBezTo>
                        <a:pt x="353" y="470"/>
                        <a:pt x="463" y="606"/>
                        <a:pt x="473" y="612"/>
                      </a:cubicBezTo>
                      <a:cubicBezTo>
                        <a:pt x="484" y="617"/>
                        <a:pt x="691" y="463"/>
                        <a:pt x="713" y="428"/>
                      </a:cubicBezTo>
                      <a:cubicBezTo>
                        <a:pt x="735" y="393"/>
                        <a:pt x="724" y="117"/>
                        <a:pt x="459" y="62"/>
                      </a:cubicBezTo>
                      <a:cubicBezTo>
                        <a:pt x="459" y="62"/>
                        <a:pt x="427" y="59"/>
                        <a:pt x="434" y="30"/>
                      </a:cubicBezTo>
                      <a:cubicBezTo>
                        <a:pt x="442" y="0"/>
                        <a:pt x="479" y="33"/>
                        <a:pt x="479" y="33"/>
                      </a:cubicBezTo>
                      <a:cubicBezTo>
                        <a:pt x="479" y="33"/>
                        <a:pt x="676" y="54"/>
                        <a:pt x="805" y="197"/>
                      </a:cubicBezTo>
                      <a:cubicBezTo>
                        <a:pt x="805" y="197"/>
                        <a:pt x="819" y="389"/>
                        <a:pt x="813" y="406"/>
                      </a:cubicBezTo>
                      <a:cubicBezTo>
                        <a:pt x="807" y="422"/>
                        <a:pt x="516" y="648"/>
                        <a:pt x="446" y="694"/>
                      </a:cubicBezTo>
                      <a:cubicBezTo>
                        <a:pt x="446" y="694"/>
                        <a:pt x="387" y="644"/>
                        <a:pt x="323" y="651"/>
                      </a:cubicBezTo>
                      <a:cubicBezTo>
                        <a:pt x="260" y="658"/>
                        <a:pt x="106" y="654"/>
                        <a:pt x="86" y="636"/>
                      </a:cubicBezTo>
                      <a:cubicBezTo>
                        <a:pt x="65" y="617"/>
                        <a:pt x="0" y="513"/>
                        <a:pt x="32" y="457"/>
                      </a:cubicBezTo>
                      <a:cubicBezTo>
                        <a:pt x="64" y="401"/>
                        <a:pt x="255" y="419"/>
                        <a:pt x="255" y="419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7" name="i$1ide"/>
                <p:cNvSpPr>
                  <a:spLocks/>
                </p:cNvSpPr>
                <p:nvPr/>
              </p:nvSpPr>
              <p:spPr bwMode="auto">
                <a:xfrm>
                  <a:off x="5596493" y="2863683"/>
                  <a:ext cx="681486" cy="656477"/>
                </a:xfrm>
                <a:custGeom>
                  <a:avLst/>
                  <a:gdLst>
                    <a:gd name="T0" fmla="*/ 138 w 415"/>
                    <a:gd name="T1" fmla="*/ 76 h 400"/>
                    <a:gd name="T2" fmla="*/ 47 w 415"/>
                    <a:gd name="T3" fmla="*/ 364 h 400"/>
                    <a:gd name="T4" fmla="*/ 106 w 415"/>
                    <a:gd name="T5" fmla="*/ 390 h 400"/>
                    <a:gd name="T6" fmla="*/ 396 w 415"/>
                    <a:gd name="T7" fmla="*/ 192 h 400"/>
                    <a:gd name="T8" fmla="*/ 138 w 415"/>
                    <a:gd name="T9" fmla="*/ 76 h 4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5" h="400">
                      <a:moveTo>
                        <a:pt x="138" y="76"/>
                      </a:moveTo>
                      <a:cubicBezTo>
                        <a:pt x="90" y="93"/>
                        <a:pt x="0" y="252"/>
                        <a:pt x="47" y="364"/>
                      </a:cubicBezTo>
                      <a:cubicBezTo>
                        <a:pt x="47" y="364"/>
                        <a:pt x="77" y="400"/>
                        <a:pt x="106" y="390"/>
                      </a:cubicBezTo>
                      <a:cubicBezTo>
                        <a:pt x="134" y="380"/>
                        <a:pt x="377" y="218"/>
                        <a:pt x="396" y="192"/>
                      </a:cubicBezTo>
                      <a:cubicBezTo>
                        <a:pt x="415" y="167"/>
                        <a:pt x="355" y="0"/>
                        <a:pt x="138" y="76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8" name="îśḷíḋé"/>
                <p:cNvSpPr>
                  <a:spLocks/>
                </p:cNvSpPr>
                <p:nvPr/>
              </p:nvSpPr>
              <p:spPr bwMode="auto">
                <a:xfrm>
                  <a:off x="5496458" y="2789351"/>
                  <a:ext cx="658561" cy="200764"/>
                </a:xfrm>
                <a:custGeom>
                  <a:avLst/>
                  <a:gdLst>
                    <a:gd name="T0" fmla="*/ 384 w 401"/>
                    <a:gd name="T1" fmla="*/ 15 h 122"/>
                    <a:gd name="T2" fmla="*/ 119 w 401"/>
                    <a:gd name="T3" fmla="*/ 17 h 122"/>
                    <a:gd name="T4" fmla="*/ 15 w 401"/>
                    <a:gd name="T5" fmla="*/ 29 h 122"/>
                    <a:gd name="T6" fmla="*/ 111 w 401"/>
                    <a:gd name="T7" fmla="*/ 114 h 122"/>
                    <a:gd name="T8" fmla="*/ 380 w 401"/>
                    <a:gd name="T9" fmla="*/ 72 h 122"/>
                    <a:gd name="T10" fmla="*/ 384 w 401"/>
                    <a:gd name="T11" fmla="*/ 15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01" h="122">
                      <a:moveTo>
                        <a:pt x="384" y="15"/>
                      </a:moveTo>
                      <a:cubicBezTo>
                        <a:pt x="371" y="0"/>
                        <a:pt x="185" y="12"/>
                        <a:pt x="119" y="17"/>
                      </a:cubicBezTo>
                      <a:cubicBezTo>
                        <a:pt x="52" y="22"/>
                        <a:pt x="26" y="5"/>
                        <a:pt x="15" y="29"/>
                      </a:cubicBezTo>
                      <a:cubicBezTo>
                        <a:pt x="0" y="58"/>
                        <a:pt x="55" y="106"/>
                        <a:pt x="111" y="114"/>
                      </a:cubicBezTo>
                      <a:cubicBezTo>
                        <a:pt x="168" y="122"/>
                        <a:pt x="361" y="84"/>
                        <a:pt x="380" y="72"/>
                      </a:cubicBezTo>
                      <a:cubicBezTo>
                        <a:pt x="399" y="60"/>
                        <a:pt x="401" y="35"/>
                        <a:pt x="384" y="15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79" name="iṥ1îḋe"/>
                <p:cNvSpPr>
                  <a:spLocks/>
                </p:cNvSpPr>
                <p:nvPr/>
              </p:nvSpPr>
              <p:spPr bwMode="auto">
                <a:xfrm>
                  <a:off x="6879576" y="2259307"/>
                  <a:ext cx="540465" cy="556443"/>
                </a:xfrm>
                <a:custGeom>
                  <a:avLst/>
                  <a:gdLst>
                    <a:gd name="T0" fmla="*/ 41 w 329"/>
                    <a:gd name="T1" fmla="*/ 339 h 339"/>
                    <a:gd name="T2" fmla="*/ 25 w 329"/>
                    <a:gd name="T3" fmla="*/ 133 h 339"/>
                    <a:gd name="T4" fmla="*/ 187 w 329"/>
                    <a:gd name="T5" fmla="*/ 5 h 339"/>
                    <a:gd name="T6" fmla="*/ 329 w 329"/>
                    <a:gd name="T7" fmla="*/ 63 h 339"/>
                    <a:gd name="T8" fmla="*/ 191 w 329"/>
                    <a:gd name="T9" fmla="*/ 167 h 339"/>
                    <a:gd name="T10" fmla="*/ 94 w 329"/>
                    <a:gd name="T11" fmla="*/ 305 h 339"/>
                    <a:gd name="T12" fmla="*/ 41 w 329"/>
                    <a:gd name="T13" fmla="*/ 339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9" h="339">
                      <a:moveTo>
                        <a:pt x="41" y="339"/>
                      </a:moveTo>
                      <a:cubicBezTo>
                        <a:pt x="41" y="339"/>
                        <a:pt x="0" y="178"/>
                        <a:pt x="25" y="133"/>
                      </a:cubicBezTo>
                      <a:cubicBezTo>
                        <a:pt x="50" y="87"/>
                        <a:pt x="94" y="12"/>
                        <a:pt x="187" y="5"/>
                      </a:cubicBezTo>
                      <a:cubicBezTo>
                        <a:pt x="249" y="0"/>
                        <a:pt x="305" y="29"/>
                        <a:pt x="329" y="63"/>
                      </a:cubicBezTo>
                      <a:cubicBezTo>
                        <a:pt x="329" y="63"/>
                        <a:pt x="239" y="136"/>
                        <a:pt x="191" y="167"/>
                      </a:cubicBezTo>
                      <a:cubicBezTo>
                        <a:pt x="143" y="198"/>
                        <a:pt x="74" y="244"/>
                        <a:pt x="94" y="305"/>
                      </a:cubicBezTo>
                      <a:cubicBezTo>
                        <a:pt x="94" y="305"/>
                        <a:pt x="82" y="325"/>
                        <a:pt x="41" y="339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0" name="ïṧlíḑè"/>
                <p:cNvSpPr>
                  <a:spLocks/>
                </p:cNvSpPr>
                <p:nvPr/>
              </p:nvSpPr>
              <p:spPr bwMode="auto">
                <a:xfrm>
                  <a:off x="6406495" y="3305502"/>
                  <a:ext cx="59048" cy="163946"/>
                </a:xfrm>
                <a:custGeom>
                  <a:avLst/>
                  <a:gdLst>
                    <a:gd name="T0" fmla="*/ 6 w 36"/>
                    <a:gd name="T1" fmla="*/ 16 h 100"/>
                    <a:gd name="T2" fmla="*/ 21 w 36"/>
                    <a:gd name="T3" fmla="*/ 90 h 100"/>
                    <a:gd name="T4" fmla="*/ 36 w 36"/>
                    <a:gd name="T5" fmla="*/ 90 h 100"/>
                    <a:gd name="T6" fmla="*/ 18 w 36"/>
                    <a:gd name="T7" fmla="*/ 8 h 100"/>
                    <a:gd name="T8" fmla="*/ 6 w 36"/>
                    <a:gd name="T9" fmla="*/ 16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00">
                      <a:moveTo>
                        <a:pt x="6" y="16"/>
                      </a:moveTo>
                      <a:cubicBezTo>
                        <a:pt x="20" y="38"/>
                        <a:pt x="20" y="64"/>
                        <a:pt x="21" y="90"/>
                      </a:cubicBezTo>
                      <a:cubicBezTo>
                        <a:pt x="21" y="100"/>
                        <a:pt x="36" y="100"/>
                        <a:pt x="36" y="90"/>
                      </a:cubicBezTo>
                      <a:cubicBezTo>
                        <a:pt x="35" y="61"/>
                        <a:pt x="35" y="33"/>
                        <a:pt x="18" y="8"/>
                      </a:cubicBezTo>
                      <a:cubicBezTo>
                        <a:pt x="13" y="0"/>
                        <a:pt x="0" y="8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1" name="iŝ1iḓê"/>
                <p:cNvSpPr>
                  <a:spLocks/>
                </p:cNvSpPr>
                <p:nvPr/>
              </p:nvSpPr>
              <p:spPr bwMode="auto">
                <a:xfrm>
                  <a:off x="6464154" y="3305502"/>
                  <a:ext cx="47239" cy="124349"/>
                </a:xfrm>
                <a:custGeom>
                  <a:avLst/>
                  <a:gdLst>
                    <a:gd name="T0" fmla="*/ 5 w 29"/>
                    <a:gd name="T1" fmla="*/ 16 h 76"/>
                    <a:gd name="T2" fmla="*/ 14 w 29"/>
                    <a:gd name="T3" fmla="*/ 66 h 76"/>
                    <a:gd name="T4" fmla="*/ 29 w 29"/>
                    <a:gd name="T5" fmla="*/ 66 h 76"/>
                    <a:gd name="T6" fmla="*/ 17 w 29"/>
                    <a:gd name="T7" fmla="*/ 8 h 76"/>
                    <a:gd name="T8" fmla="*/ 5 w 29"/>
                    <a:gd name="T9" fmla="*/ 16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76">
                      <a:moveTo>
                        <a:pt x="5" y="16"/>
                      </a:moveTo>
                      <a:cubicBezTo>
                        <a:pt x="13" y="31"/>
                        <a:pt x="13" y="49"/>
                        <a:pt x="14" y="66"/>
                      </a:cubicBezTo>
                      <a:cubicBezTo>
                        <a:pt x="14" y="76"/>
                        <a:pt x="29" y="76"/>
                        <a:pt x="29" y="66"/>
                      </a:cubicBezTo>
                      <a:cubicBezTo>
                        <a:pt x="28" y="46"/>
                        <a:pt x="28" y="26"/>
                        <a:pt x="17" y="8"/>
                      </a:cubicBezTo>
                      <a:cubicBezTo>
                        <a:pt x="13" y="0"/>
                        <a:pt x="0" y="7"/>
                        <a:pt x="5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2" name="iṡḻïḓé"/>
                <p:cNvSpPr>
                  <a:spLocks/>
                </p:cNvSpPr>
                <p:nvPr/>
              </p:nvSpPr>
              <p:spPr bwMode="auto">
                <a:xfrm>
                  <a:off x="5754186" y="3556283"/>
                  <a:ext cx="125043" cy="136853"/>
                </a:xfrm>
                <a:custGeom>
                  <a:avLst/>
                  <a:gdLst>
                    <a:gd name="T0" fmla="*/ 5 w 76"/>
                    <a:gd name="T1" fmla="*/ 17 h 83"/>
                    <a:gd name="T2" fmla="*/ 58 w 76"/>
                    <a:gd name="T3" fmla="*/ 76 h 83"/>
                    <a:gd name="T4" fmla="*/ 68 w 76"/>
                    <a:gd name="T5" fmla="*/ 66 h 83"/>
                    <a:gd name="T6" fmla="*/ 17 w 76"/>
                    <a:gd name="T7" fmla="*/ 9 h 83"/>
                    <a:gd name="T8" fmla="*/ 5 w 76"/>
                    <a:gd name="T9" fmla="*/ 17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83">
                      <a:moveTo>
                        <a:pt x="5" y="17"/>
                      </a:moveTo>
                      <a:cubicBezTo>
                        <a:pt x="17" y="41"/>
                        <a:pt x="38" y="58"/>
                        <a:pt x="58" y="76"/>
                      </a:cubicBezTo>
                      <a:cubicBezTo>
                        <a:pt x="65" y="83"/>
                        <a:pt x="76" y="72"/>
                        <a:pt x="68" y="66"/>
                      </a:cubicBezTo>
                      <a:cubicBezTo>
                        <a:pt x="49" y="49"/>
                        <a:pt x="30" y="32"/>
                        <a:pt x="17" y="9"/>
                      </a:cubicBezTo>
                      <a:cubicBezTo>
                        <a:pt x="13" y="0"/>
                        <a:pt x="0" y="8"/>
                        <a:pt x="5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3" name="íşľîḓe"/>
                <p:cNvSpPr>
                  <a:spLocks/>
                </p:cNvSpPr>
                <p:nvPr/>
              </p:nvSpPr>
              <p:spPr bwMode="auto">
                <a:xfrm>
                  <a:off x="5720146" y="3604217"/>
                  <a:ext cx="85446" cy="95172"/>
                </a:xfrm>
                <a:custGeom>
                  <a:avLst/>
                  <a:gdLst>
                    <a:gd name="T0" fmla="*/ 6 w 52"/>
                    <a:gd name="T1" fmla="*/ 16 h 58"/>
                    <a:gd name="T2" fmla="*/ 36 w 52"/>
                    <a:gd name="T3" fmla="*/ 52 h 58"/>
                    <a:gd name="T4" fmla="*/ 44 w 52"/>
                    <a:gd name="T5" fmla="*/ 39 h 58"/>
                    <a:gd name="T6" fmla="*/ 18 w 52"/>
                    <a:gd name="T7" fmla="*/ 8 h 58"/>
                    <a:gd name="T8" fmla="*/ 6 w 52"/>
                    <a:gd name="T9" fmla="*/ 16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" h="58">
                      <a:moveTo>
                        <a:pt x="6" y="16"/>
                      </a:moveTo>
                      <a:cubicBezTo>
                        <a:pt x="14" y="29"/>
                        <a:pt x="23" y="43"/>
                        <a:pt x="36" y="52"/>
                      </a:cubicBezTo>
                      <a:cubicBezTo>
                        <a:pt x="44" y="58"/>
                        <a:pt x="52" y="45"/>
                        <a:pt x="44" y="39"/>
                      </a:cubicBezTo>
                      <a:cubicBezTo>
                        <a:pt x="33" y="32"/>
                        <a:pt x="26" y="19"/>
                        <a:pt x="18" y="8"/>
                      </a:cubicBezTo>
                      <a:cubicBezTo>
                        <a:pt x="13" y="0"/>
                        <a:pt x="0" y="8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4" name="išľïde"/>
                <p:cNvSpPr>
                  <a:spLocks/>
                </p:cNvSpPr>
                <p:nvPr/>
              </p:nvSpPr>
              <p:spPr bwMode="auto">
                <a:xfrm>
                  <a:off x="7001146" y="2876187"/>
                  <a:ext cx="109760" cy="67384"/>
                </a:xfrm>
                <a:custGeom>
                  <a:avLst/>
                  <a:gdLst>
                    <a:gd name="T0" fmla="*/ 8 w 67"/>
                    <a:gd name="T1" fmla="*/ 17 h 41"/>
                    <a:gd name="T2" fmla="*/ 54 w 67"/>
                    <a:gd name="T3" fmla="*/ 38 h 41"/>
                    <a:gd name="T4" fmla="*/ 58 w 67"/>
                    <a:gd name="T5" fmla="*/ 24 h 41"/>
                    <a:gd name="T6" fmla="*/ 16 w 67"/>
                    <a:gd name="T7" fmla="*/ 4 h 41"/>
                    <a:gd name="T8" fmla="*/ 8 w 67"/>
                    <a:gd name="T9" fmla="*/ 17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41">
                      <a:moveTo>
                        <a:pt x="8" y="17"/>
                      </a:moveTo>
                      <a:cubicBezTo>
                        <a:pt x="23" y="26"/>
                        <a:pt x="38" y="34"/>
                        <a:pt x="54" y="38"/>
                      </a:cubicBezTo>
                      <a:cubicBezTo>
                        <a:pt x="63" y="41"/>
                        <a:pt x="67" y="26"/>
                        <a:pt x="58" y="24"/>
                      </a:cubicBezTo>
                      <a:cubicBezTo>
                        <a:pt x="43" y="20"/>
                        <a:pt x="29" y="12"/>
                        <a:pt x="16" y="4"/>
                      </a:cubicBezTo>
                      <a:cubicBezTo>
                        <a:pt x="7" y="0"/>
                        <a:pt x="0" y="13"/>
                        <a:pt x="8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5" name="ïšlïḍe"/>
                <p:cNvSpPr>
                  <a:spLocks/>
                </p:cNvSpPr>
                <p:nvPr/>
              </p:nvSpPr>
              <p:spPr bwMode="auto">
                <a:xfrm>
                  <a:off x="6987947" y="2932456"/>
                  <a:ext cx="90309" cy="49323"/>
                </a:xfrm>
                <a:custGeom>
                  <a:avLst/>
                  <a:gdLst>
                    <a:gd name="T0" fmla="*/ 8 w 55"/>
                    <a:gd name="T1" fmla="*/ 17 h 30"/>
                    <a:gd name="T2" fmla="*/ 42 w 55"/>
                    <a:gd name="T3" fmla="*/ 28 h 30"/>
                    <a:gd name="T4" fmla="*/ 46 w 55"/>
                    <a:gd name="T5" fmla="*/ 14 h 30"/>
                    <a:gd name="T6" fmla="*/ 16 w 55"/>
                    <a:gd name="T7" fmla="*/ 4 h 30"/>
                    <a:gd name="T8" fmla="*/ 8 w 55"/>
                    <a:gd name="T9" fmla="*/ 17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30">
                      <a:moveTo>
                        <a:pt x="8" y="17"/>
                      </a:moveTo>
                      <a:cubicBezTo>
                        <a:pt x="19" y="23"/>
                        <a:pt x="30" y="26"/>
                        <a:pt x="42" y="28"/>
                      </a:cubicBezTo>
                      <a:cubicBezTo>
                        <a:pt x="51" y="30"/>
                        <a:pt x="55" y="15"/>
                        <a:pt x="46" y="14"/>
                      </a:cubicBezTo>
                      <a:cubicBezTo>
                        <a:pt x="36" y="12"/>
                        <a:pt x="25" y="10"/>
                        <a:pt x="16" y="4"/>
                      </a:cubicBezTo>
                      <a:cubicBezTo>
                        <a:pt x="7" y="0"/>
                        <a:pt x="0" y="13"/>
                        <a:pt x="8" y="17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6" name="íṧļîdè"/>
                <p:cNvSpPr>
                  <a:spLocks/>
                </p:cNvSpPr>
                <p:nvPr/>
              </p:nvSpPr>
              <p:spPr bwMode="auto">
                <a:xfrm>
                  <a:off x="7521465" y="2471186"/>
                  <a:ext cx="47933" cy="118096"/>
                </a:xfrm>
                <a:custGeom>
                  <a:avLst/>
                  <a:gdLst>
                    <a:gd name="T0" fmla="*/ 5 w 29"/>
                    <a:gd name="T1" fmla="*/ 16 h 72"/>
                    <a:gd name="T2" fmla="*/ 14 w 29"/>
                    <a:gd name="T3" fmla="*/ 62 h 72"/>
                    <a:gd name="T4" fmla="*/ 29 w 29"/>
                    <a:gd name="T5" fmla="*/ 62 h 72"/>
                    <a:gd name="T6" fmla="*/ 17 w 29"/>
                    <a:gd name="T7" fmla="*/ 8 h 72"/>
                    <a:gd name="T8" fmla="*/ 5 w 29"/>
                    <a:gd name="T9" fmla="*/ 16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72">
                      <a:moveTo>
                        <a:pt x="5" y="16"/>
                      </a:moveTo>
                      <a:cubicBezTo>
                        <a:pt x="12" y="30"/>
                        <a:pt x="13" y="46"/>
                        <a:pt x="14" y="62"/>
                      </a:cubicBezTo>
                      <a:cubicBezTo>
                        <a:pt x="14" y="72"/>
                        <a:pt x="29" y="72"/>
                        <a:pt x="29" y="62"/>
                      </a:cubicBezTo>
                      <a:cubicBezTo>
                        <a:pt x="28" y="43"/>
                        <a:pt x="26" y="25"/>
                        <a:pt x="17" y="8"/>
                      </a:cubicBezTo>
                      <a:cubicBezTo>
                        <a:pt x="13" y="0"/>
                        <a:pt x="0" y="7"/>
                        <a:pt x="5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7" name="iṥļïḋê"/>
                <p:cNvSpPr>
                  <a:spLocks/>
                </p:cNvSpPr>
                <p:nvPr/>
              </p:nvSpPr>
              <p:spPr bwMode="auto">
                <a:xfrm>
                  <a:off x="7577039" y="2455903"/>
                  <a:ext cx="44460" cy="110455"/>
                </a:xfrm>
                <a:custGeom>
                  <a:avLst/>
                  <a:gdLst>
                    <a:gd name="T0" fmla="*/ 4 w 27"/>
                    <a:gd name="T1" fmla="*/ 13 h 67"/>
                    <a:gd name="T2" fmla="*/ 12 w 27"/>
                    <a:gd name="T3" fmla="*/ 57 h 67"/>
                    <a:gd name="T4" fmla="*/ 27 w 27"/>
                    <a:gd name="T5" fmla="*/ 57 h 67"/>
                    <a:gd name="T6" fmla="*/ 18 w 27"/>
                    <a:gd name="T7" fmla="*/ 9 h 67"/>
                    <a:gd name="T8" fmla="*/ 4 w 27"/>
                    <a:gd name="T9" fmla="*/ 1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67">
                      <a:moveTo>
                        <a:pt x="4" y="13"/>
                      </a:moveTo>
                      <a:cubicBezTo>
                        <a:pt x="9" y="27"/>
                        <a:pt x="11" y="42"/>
                        <a:pt x="12" y="57"/>
                      </a:cubicBezTo>
                      <a:cubicBezTo>
                        <a:pt x="12" y="67"/>
                        <a:pt x="27" y="67"/>
                        <a:pt x="27" y="57"/>
                      </a:cubicBezTo>
                      <a:cubicBezTo>
                        <a:pt x="26" y="40"/>
                        <a:pt x="24" y="24"/>
                        <a:pt x="18" y="9"/>
                      </a:cubicBezTo>
                      <a:cubicBezTo>
                        <a:pt x="15" y="0"/>
                        <a:pt x="0" y="4"/>
                        <a:pt x="4" y="1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8" name="îsḻíḋè"/>
                <p:cNvSpPr>
                  <a:spLocks/>
                </p:cNvSpPr>
                <p:nvPr/>
              </p:nvSpPr>
              <p:spPr bwMode="auto">
                <a:xfrm>
                  <a:off x="6335637" y="2555937"/>
                  <a:ext cx="277874" cy="187565"/>
                </a:xfrm>
                <a:custGeom>
                  <a:avLst/>
                  <a:gdLst>
                    <a:gd name="T0" fmla="*/ 39 w 169"/>
                    <a:gd name="T1" fmla="*/ 48 h 114"/>
                    <a:gd name="T2" fmla="*/ 85 w 169"/>
                    <a:gd name="T3" fmla="*/ 51 h 114"/>
                    <a:gd name="T4" fmla="*/ 135 w 169"/>
                    <a:gd name="T5" fmla="*/ 5 h 114"/>
                    <a:gd name="T6" fmla="*/ 169 w 169"/>
                    <a:gd name="T7" fmla="*/ 32 h 114"/>
                    <a:gd name="T8" fmla="*/ 75 w 169"/>
                    <a:gd name="T9" fmla="*/ 103 h 114"/>
                    <a:gd name="T10" fmla="*/ 57 w 169"/>
                    <a:gd name="T11" fmla="*/ 101 h 114"/>
                    <a:gd name="T12" fmla="*/ 46 w 169"/>
                    <a:gd name="T13" fmla="*/ 108 h 114"/>
                    <a:gd name="T14" fmla="*/ 6 w 169"/>
                    <a:gd name="T15" fmla="*/ 106 h 114"/>
                    <a:gd name="T16" fmla="*/ 9 w 169"/>
                    <a:gd name="T17" fmla="*/ 53 h 114"/>
                    <a:gd name="T18" fmla="*/ 39 w 169"/>
                    <a:gd name="T19" fmla="*/ 48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9" h="114">
                      <a:moveTo>
                        <a:pt x="39" y="48"/>
                      </a:moveTo>
                      <a:cubicBezTo>
                        <a:pt x="39" y="48"/>
                        <a:pt x="73" y="53"/>
                        <a:pt x="85" y="51"/>
                      </a:cubicBezTo>
                      <a:cubicBezTo>
                        <a:pt x="98" y="48"/>
                        <a:pt x="128" y="10"/>
                        <a:pt x="135" y="5"/>
                      </a:cubicBezTo>
                      <a:cubicBezTo>
                        <a:pt x="143" y="0"/>
                        <a:pt x="169" y="32"/>
                        <a:pt x="169" y="32"/>
                      </a:cubicBezTo>
                      <a:cubicBezTo>
                        <a:pt x="169" y="32"/>
                        <a:pt x="91" y="96"/>
                        <a:pt x="75" y="103"/>
                      </a:cubicBezTo>
                      <a:cubicBezTo>
                        <a:pt x="57" y="101"/>
                        <a:pt x="57" y="101"/>
                        <a:pt x="57" y="101"/>
                      </a:cubicBezTo>
                      <a:cubicBezTo>
                        <a:pt x="46" y="108"/>
                        <a:pt x="46" y="108"/>
                        <a:pt x="46" y="108"/>
                      </a:cubicBezTo>
                      <a:cubicBezTo>
                        <a:pt x="46" y="108"/>
                        <a:pt x="12" y="114"/>
                        <a:pt x="6" y="106"/>
                      </a:cubicBezTo>
                      <a:cubicBezTo>
                        <a:pt x="0" y="97"/>
                        <a:pt x="9" y="53"/>
                        <a:pt x="9" y="53"/>
                      </a:cubicBezTo>
                      <a:cubicBezTo>
                        <a:pt x="9" y="53"/>
                        <a:pt x="28" y="47"/>
                        <a:pt x="39" y="48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9" name="ïsḻidé"/>
                <p:cNvSpPr>
                  <a:spLocks/>
                </p:cNvSpPr>
                <p:nvPr/>
              </p:nvSpPr>
              <p:spPr bwMode="auto">
                <a:xfrm>
                  <a:off x="5644426" y="2377403"/>
                  <a:ext cx="771795" cy="288989"/>
                </a:xfrm>
                <a:custGeom>
                  <a:avLst/>
                  <a:gdLst>
                    <a:gd name="T0" fmla="*/ 161 w 470"/>
                    <a:gd name="T1" fmla="*/ 119 h 176"/>
                    <a:gd name="T2" fmla="*/ 362 w 470"/>
                    <a:gd name="T3" fmla="*/ 14 h 176"/>
                    <a:gd name="T4" fmla="*/ 470 w 470"/>
                    <a:gd name="T5" fmla="*/ 157 h 176"/>
                    <a:gd name="T6" fmla="*/ 428 w 470"/>
                    <a:gd name="T7" fmla="*/ 173 h 176"/>
                    <a:gd name="T8" fmla="*/ 360 w 470"/>
                    <a:gd name="T9" fmla="*/ 52 h 176"/>
                    <a:gd name="T10" fmla="*/ 169 w 470"/>
                    <a:gd name="T11" fmla="*/ 157 h 176"/>
                    <a:gd name="T12" fmla="*/ 161 w 470"/>
                    <a:gd name="T13" fmla="*/ 119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0" h="176">
                      <a:moveTo>
                        <a:pt x="161" y="119"/>
                      </a:moveTo>
                      <a:cubicBezTo>
                        <a:pt x="161" y="119"/>
                        <a:pt x="287" y="0"/>
                        <a:pt x="362" y="14"/>
                      </a:cubicBezTo>
                      <a:cubicBezTo>
                        <a:pt x="437" y="27"/>
                        <a:pt x="461" y="111"/>
                        <a:pt x="470" y="157"/>
                      </a:cubicBezTo>
                      <a:cubicBezTo>
                        <a:pt x="470" y="157"/>
                        <a:pt x="442" y="176"/>
                        <a:pt x="428" y="173"/>
                      </a:cubicBezTo>
                      <a:cubicBezTo>
                        <a:pt x="428" y="173"/>
                        <a:pt x="414" y="48"/>
                        <a:pt x="360" y="52"/>
                      </a:cubicBezTo>
                      <a:cubicBezTo>
                        <a:pt x="305" y="57"/>
                        <a:pt x="180" y="151"/>
                        <a:pt x="169" y="157"/>
                      </a:cubicBezTo>
                      <a:cubicBezTo>
                        <a:pt x="158" y="164"/>
                        <a:pt x="0" y="139"/>
                        <a:pt x="161" y="119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0" name="iśļïḋê"/>
                <p:cNvSpPr>
                  <a:spLocks/>
                </p:cNvSpPr>
                <p:nvPr/>
              </p:nvSpPr>
              <p:spPr bwMode="auto">
                <a:xfrm>
                  <a:off x="6437756" y="2689317"/>
                  <a:ext cx="248003" cy="336922"/>
                </a:xfrm>
                <a:custGeom>
                  <a:avLst/>
                  <a:gdLst>
                    <a:gd name="T0" fmla="*/ 43 w 151"/>
                    <a:gd name="T1" fmla="*/ 126 h 205"/>
                    <a:gd name="T2" fmla="*/ 82 w 151"/>
                    <a:gd name="T3" fmla="*/ 103 h 205"/>
                    <a:gd name="T4" fmla="*/ 87 w 151"/>
                    <a:gd name="T5" fmla="*/ 24 h 205"/>
                    <a:gd name="T6" fmla="*/ 143 w 151"/>
                    <a:gd name="T7" fmla="*/ 15 h 205"/>
                    <a:gd name="T8" fmla="*/ 113 w 151"/>
                    <a:gd name="T9" fmla="*/ 156 h 205"/>
                    <a:gd name="T10" fmla="*/ 97 w 151"/>
                    <a:gd name="T11" fmla="*/ 155 h 205"/>
                    <a:gd name="T12" fmla="*/ 95 w 151"/>
                    <a:gd name="T13" fmla="*/ 183 h 205"/>
                    <a:gd name="T14" fmla="*/ 38 w 151"/>
                    <a:gd name="T15" fmla="*/ 205 h 205"/>
                    <a:gd name="T16" fmla="*/ 6 w 151"/>
                    <a:gd name="T17" fmla="*/ 153 h 205"/>
                    <a:gd name="T18" fmla="*/ 43 w 151"/>
                    <a:gd name="T19" fmla="*/ 126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1" h="205">
                      <a:moveTo>
                        <a:pt x="43" y="126"/>
                      </a:moveTo>
                      <a:cubicBezTo>
                        <a:pt x="43" y="126"/>
                        <a:pt x="74" y="117"/>
                        <a:pt x="82" y="103"/>
                      </a:cubicBezTo>
                      <a:cubicBezTo>
                        <a:pt x="90" y="89"/>
                        <a:pt x="97" y="41"/>
                        <a:pt x="87" y="24"/>
                      </a:cubicBezTo>
                      <a:cubicBezTo>
                        <a:pt x="87" y="24"/>
                        <a:pt x="130" y="0"/>
                        <a:pt x="143" y="15"/>
                      </a:cubicBezTo>
                      <a:cubicBezTo>
                        <a:pt x="143" y="15"/>
                        <a:pt x="151" y="126"/>
                        <a:pt x="113" y="156"/>
                      </a:cubicBezTo>
                      <a:cubicBezTo>
                        <a:pt x="97" y="155"/>
                        <a:pt x="97" y="155"/>
                        <a:pt x="97" y="155"/>
                      </a:cubicBezTo>
                      <a:cubicBezTo>
                        <a:pt x="97" y="155"/>
                        <a:pt x="106" y="177"/>
                        <a:pt x="95" y="183"/>
                      </a:cubicBezTo>
                      <a:cubicBezTo>
                        <a:pt x="84" y="190"/>
                        <a:pt x="41" y="205"/>
                        <a:pt x="38" y="205"/>
                      </a:cubicBezTo>
                      <a:cubicBezTo>
                        <a:pt x="38" y="205"/>
                        <a:pt x="13" y="166"/>
                        <a:pt x="6" y="153"/>
                      </a:cubicBezTo>
                      <a:cubicBezTo>
                        <a:pt x="0" y="141"/>
                        <a:pt x="43" y="126"/>
                        <a:pt x="43" y="126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1" name="î$1îḑê"/>
                <p:cNvSpPr>
                  <a:spLocks/>
                </p:cNvSpPr>
                <p:nvPr/>
              </p:nvSpPr>
              <p:spPr bwMode="auto">
                <a:xfrm>
                  <a:off x="5558980" y="2546212"/>
                  <a:ext cx="948940" cy="409169"/>
                </a:xfrm>
                <a:custGeom>
                  <a:avLst/>
                  <a:gdLst>
                    <a:gd name="T0" fmla="*/ 176 w 578"/>
                    <a:gd name="T1" fmla="*/ 40 h 249"/>
                    <a:gd name="T2" fmla="*/ 578 w 578"/>
                    <a:gd name="T3" fmla="*/ 213 h 249"/>
                    <a:gd name="T4" fmla="*/ 545 w 578"/>
                    <a:gd name="T5" fmla="*/ 249 h 249"/>
                    <a:gd name="T6" fmla="*/ 161 w 578"/>
                    <a:gd name="T7" fmla="*/ 88 h 249"/>
                    <a:gd name="T8" fmla="*/ 34 w 578"/>
                    <a:gd name="T9" fmla="*/ 82 h 249"/>
                    <a:gd name="T10" fmla="*/ 176 w 578"/>
                    <a:gd name="T11" fmla="*/ 40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78" h="249">
                      <a:moveTo>
                        <a:pt x="176" y="40"/>
                      </a:moveTo>
                      <a:cubicBezTo>
                        <a:pt x="176" y="40"/>
                        <a:pt x="473" y="12"/>
                        <a:pt x="578" y="213"/>
                      </a:cubicBezTo>
                      <a:cubicBezTo>
                        <a:pt x="578" y="213"/>
                        <a:pt x="551" y="239"/>
                        <a:pt x="545" y="249"/>
                      </a:cubicBezTo>
                      <a:cubicBezTo>
                        <a:pt x="545" y="249"/>
                        <a:pt x="478" y="50"/>
                        <a:pt x="161" y="88"/>
                      </a:cubicBezTo>
                      <a:cubicBezTo>
                        <a:pt x="153" y="86"/>
                        <a:pt x="57" y="139"/>
                        <a:pt x="34" y="82"/>
                      </a:cubicBezTo>
                      <a:cubicBezTo>
                        <a:pt x="0" y="0"/>
                        <a:pt x="176" y="40"/>
                        <a:pt x="176" y="40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2" name="iṣḻïḑe"/>
                <p:cNvSpPr>
                  <a:spLocks/>
                </p:cNvSpPr>
                <p:nvPr/>
              </p:nvSpPr>
              <p:spPr bwMode="auto">
                <a:xfrm>
                  <a:off x="5991074" y="1477092"/>
                  <a:ext cx="390413" cy="607849"/>
                </a:xfrm>
                <a:custGeom>
                  <a:avLst/>
                  <a:gdLst>
                    <a:gd name="T0" fmla="*/ 231 w 238"/>
                    <a:gd name="T1" fmla="*/ 325 h 370"/>
                    <a:gd name="T2" fmla="*/ 222 w 238"/>
                    <a:gd name="T3" fmla="*/ 281 h 370"/>
                    <a:gd name="T4" fmla="*/ 96 w 238"/>
                    <a:gd name="T5" fmla="*/ 258 h 370"/>
                    <a:gd name="T6" fmla="*/ 207 w 238"/>
                    <a:gd name="T7" fmla="*/ 227 h 370"/>
                    <a:gd name="T8" fmla="*/ 203 w 238"/>
                    <a:gd name="T9" fmla="*/ 211 h 370"/>
                    <a:gd name="T10" fmla="*/ 216 w 238"/>
                    <a:gd name="T11" fmla="*/ 184 h 370"/>
                    <a:gd name="T12" fmla="*/ 190 w 238"/>
                    <a:gd name="T13" fmla="*/ 170 h 370"/>
                    <a:gd name="T14" fmla="*/ 189 w 238"/>
                    <a:gd name="T15" fmla="*/ 166 h 370"/>
                    <a:gd name="T16" fmla="*/ 189 w 238"/>
                    <a:gd name="T17" fmla="*/ 166 h 370"/>
                    <a:gd name="T18" fmla="*/ 168 w 238"/>
                    <a:gd name="T19" fmla="*/ 98 h 370"/>
                    <a:gd name="T20" fmla="*/ 7 w 238"/>
                    <a:gd name="T21" fmla="*/ 181 h 370"/>
                    <a:gd name="T22" fmla="*/ 73 w 238"/>
                    <a:gd name="T23" fmla="*/ 339 h 370"/>
                    <a:gd name="T24" fmla="*/ 231 w 238"/>
                    <a:gd name="T25" fmla="*/ 325 h 3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8" h="370">
                      <a:moveTo>
                        <a:pt x="231" y="325"/>
                      </a:moveTo>
                      <a:cubicBezTo>
                        <a:pt x="231" y="316"/>
                        <a:pt x="227" y="300"/>
                        <a:pt x="222" y="281"/>
                      </a:cubicBezTo>
                      <a:cubicBezTo>
                        <a:pt x="140" y="369"/>
                        <a:pt x="96" y="258"/>
                        <a:pt x="96" y="258"/>
                      </a:cubicBezTo>
                      <a:cubicBezTo>
                        <a:pt x="106" y="257"/>
                        <a:pt x="177" y="236"/>
                        <a:pt x="207" y="227"/>
                      </a:cubicBezTo>
                      <a:cubicBezTo>
                        <a:pt x="206" y="221"/>
                        <a:pt x="204" y="216"/>
                        <a:pt x="203" y="211"/>
                      </a:cubicBezTo>
                      <a:cubicBezTo>
                        <a:pt x="231" y="212"/>
                        <a:pt x="238" y="174"/>
                        <a:pt x="216" y="184"/>
                      </a:cubicBezTo>
                      <a:cubicBezTo>
                        <a:pt x="201" y="191"/>
                        <a:pt x="193" y="178"/>
                        <a:pt x="190" y="170"/>
                      </a:cubicBezTo>
                      <a:cubicBezTo>
                        <a:pt x="190" y="169"/>
                        <a:pt x="189" y="167"/>
                        <a:pt x="189" y="166"/>
                      </a:cubicBezTo>
                      <a:cubicBezTo>
                        <a:pt x="189" y="166"/>
                        <a:pt x="189" y="166"/>
                        <a:pt x="189" y="166"/>
                      </a:cubicBezTo>
                      <a:cubicBezTo>
                        <a:pt x="177" y="127"/>
                        <a:pt x="168" y="98"/>
                        <a:pt x="168" y="98"/>
                      </a:cubicBezTo>
                      <a:cubicBezTo>
                        <a:pt x="53" y="0"/>
                        <a:pt x="0" y="162"/>
                        <a:pt x="7" y="181"/>
                      </a:cubicBezTo>
                      <a:cubicBezTo>
                        <a:pt x="13" y="201"/>
                        <a:pt x="43" y="309"/>
                        <a:pt x="73" y="339"/>
                      </a:cubicBezTo>
                      <a:cubicBezTo>
                        <a:pt x="103" y="370"/>
                        <a:pt x="235" y="366"/>
                        <a:pt x="231" y="325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3" name="îṡļîdê"/>
                <p:cNvSpPr>
                  <a:spLocks/>
                </p:cNvSpPr>
                <p:nvPr/>
              </p:nvSpPr>
              <p:spPr bwMode="auto">
                <a:xfrm>
                  <a:off x="5808371" y="1416654"/>
                  <a:ext cx="522403" cy="536991"/>
                </a:xfrm>
                <a:custGeom>
                  <a:avLst/>
                  <a:gdLst>
                    <a:gd name="T0" fmla="*/ 155 w 318"/>
                    <a:gd name="T1" fmla="*/ 293 h 327"/>
                    <a:gd name="T2" fmla="*/ 127 w 318"/>
                    <a:gd name="T3" fmla="*/ 175 h 327"/>
                    <a:gd name="T4" fmla="*/ 231 w 318"/>
                    <a:gd name="T5" fmla="*/ 154 h 327"/>
                    <a:gd name="T6" fmla="*/ 201 w 318"/>
                    <a:gd name="T7" fmla="*/ 142 h 327"/>
                    <a:gd name="T8" fmla="*/ 309 w 318"/>
                    <a:gd name="T9" fmla="*/ 124 h 327"/>
                    <a:gd name="T10" fmla="*/ 290 w 318"/>
                    <a:gd name="T11" fmla="*/ 129 h 327"/>
                    <a:gd name="T12" fmla="*/ 262 w 318"/>
                    <a:gd name="T13" fmla="*/ 11 h 327"/>
                    <a:gd name="T14" fmla="*/ 245 w 318"/>
                    <a:gd name="T15" fmla="*/ 58 h 327"/>
                    <a:gd name="T16" fmla="*/ 168 w 318"/>
                    <a:gd name="T17" fmla="*/ 8 h 327"/>
                    <a:gd name="T18" fmla="*/ 162 w 318"/>
                    <a:gd name="T19" fmla="*/ 56 h 327"/>
                    <a:gd name="T20" fmla="*/ 50 w 318"/>
                    <a:gd name="T21" fmla="*/ 118 h 327"/>
                    <a:gd name="T22" fmla="*/ 3 w 318"/>
                    <a:gd name="T23" fmla="*/ 134 h 327"/>
                    <a:gd name="T24" fmla="*/ 31 w 318"/>
                    <a:gd name="T25" fmla="*/ 140 h 327"/>
                    <a:gd name="T26" fmla="*/ 15 w 318"/>
                    <a:gd name="T27" fmla="*/ 168 h 327"/>
                    <a:gd name="T28" fmla="*/ 32 w 318"/>
                    <a:gd name="T29" fmla="*/ 158 h 327"/>
                    <a:gd name="T30" fmla="*/ 93 w 318"/>
                    <a:gd name="T31" fmla="*/ 266 h 327"/>
                    <a:gd name="T32" fmla="*/ 85 w 318"/>
                    <a:gd name="T33" fmla="*/ 300 h 327"/>
                    <a:gd name="T34" fmla="*/ 102 w 318"/>
                    <a:gd name="T35" fmla="*/ 291 h 327"/>
                    <a:gd name="T36" fmla="*/ 111 w 318"/>
                    <a:gd name="T37" fmla="*/ 317 h 327"/>
                    <a:gd name="T38" fmla="*/ 155 w 318"/>
                    <a:gd name="T39" fmla="*/ 293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18" h="327">
                      <a:moveTo>
                        <a:pt x="155" y="293"/>
                      </a:moveTo>
                      <a:cubicBezTo>
                        <a:pt x="155" y="293"/>
                        <a:pt x="196" y="217"/>
                        <a:pt x="127" y="175"/>
                      </a:cubicBezTo>
                      <a:cubicBezTo>
                        <a:pt x="127" y="175"/>
                        <a:pt x="249" y="167"/>
                        <a:pt x="231" y="154"/>
                      </a:cubicBezTo>
                      <a:cubicBezTo>
                        <a:pt x="215" y="142"/>
                        <a:pt x="201" y="142"/>
                        <a:pt x="201" y="142"/>
                      </a:cubicBezTo>
                      <a:cubicBezTo>
                        <a:pt x="201" y="142"/>
                        <a:pt x="301" y="156"/>
                        <a:pt x="309" y="124"/>
                      </a:cubicBezTo>
                      <a:cubicBezTo>
                        <a:pt x="318" y="90"/>
                        <a:pt x="290" y="129"/>
                        <a:pt x="290" y="129"/>
                      </a:cubicBezTo>
                      <a:cubicBezTo>
                        <a:pt x="290" y="129"/>
                        <a:pt x="309" y="19"/>
                        <a:pt x="262" y="11"/>
                      </a:cubicBezTo>
                      <a:cubicBezTo>
                        <a:pt x="215" y="4"/>
                        <a:pt x="245" y="58"/>
                        <a:pt x="245" y="58"/>
                      </a:cubicBezTo>
                      <a:cubicBezTo>
                        <a:pt x="245" y="58"/>
                        <a:pt x="223" y="16"/>
                        <a:pt x="168" y="8"/>
                      </a:cubicBezTo>
                      <a:cubicBezTo>
                        <a:pt x="113" y="0"/>
                        <a:pt x="130" y="46"/>
                        <a:pt x="162" y="56"/>
                      </a:cubicBezTo>
                      <a:cubicBezTo>
                        <a:pt x="162" y="56"/>
                        <a:pt x="77" y="67"/>
                        <a:pt x="50" y="118"/>
                      </a:cubicBezTo>
                      <a:cubicBezTo>
                        <a:pt x="50" y="118"/>
                        <a:pt x="6" y="110"/>
                        <a:pt x="3" y="134"/>
                      </a:cubicBezTo>
                      <a:cubicBezTo>
                        <a:pt x="0" y="158"/>
                        <a:pt x="31" y="140"/>
                        <a:pt x="31" y="140"/>
                      </a:cubicBezTo>
                      <a:cubicBezTo>
                        <a:pt x="31" y="140"/>
                        <a:pt x="2" y="161"/>
                        <a:pt x="15" y="168"/>
                      </a:cubicBezTo>
                      <a:cubicBezTo>
                        <a:pt x="27" y="176"/>
                        <a:pt x="32" y="158"/>
                        <a:pt x="32" y="158"/>
                      </a:cubicBezTo>
                      <a:cubicBezTo>
                        <a:pt x="32" y="158"/>
                        <a:pt x="26" y="249"/>
                        <a:pt x="93" y="266"/>
                      </a:cubicBezTo>
                      <a:cubicBezTo>
                        <a:pt x="93" y="266"/>
                        <a:pt x="76" y="295"/>
                        <a:pt x="85" y="300"/>
                      </a:cubicBezTo>
                      <a:cubicBezTo>
                        <a:pt x="94" y="306"/>
                        <a:pt x="102" y="291"/>
                        <a:pt x="102" y="291"/>
                      </a:cubicBezTo>
                      <a:cubicBezTo>
                        <a:pt x="102" y="291"/>
                        <a:pt x="92" y="327"/>
                        <a:pt x="111" y="317"/>
                      </a:cubicBezTo>
                      <a:cubicBezTo>
                        <a:pt x="129" y="308"/>
                        <a:pt x="149" y="308"/>
                        <a:pt x="155" y="293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4" name="iṩļïḋe"/>
                <p:cNvSpPr>
                  <a:spLocks/>
                </p:cNvSpPr>
                <p:nvPr/>
              </p:nvSpPr>
              <p:spPr bwMode="auto">
                <a:xfrm>
                  <a:off x="6171692" y="1915438"/>
                  <a:ext cx="141021" cy="103508"/>
                </a:xfrm>
                <a:custGeom>
                  <a:avLst/>
                  <a:gdLst>
                    <a:gd name="T0" fmla="*/ 0 w 86"/>
                    <a:gd name="T1" fmla="*/ 16 h 63"/>
                    <a:gd name="T2" fmla="*/ 86 w 86"/>
                    <a:gd name="T3" fmla="*/ 36 h 63"/>
                    <a:gd name="T4" fmla="*/ 0 w 86"/>
                    <a:gd name="T5" fmla="*/ 16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6" h="63">
                      <a:moveTo>
                        <a:pt x="0" y="16"/>
                      </a:moveTo>
                      <a:cubicBezTo>
                        <a:pt x="16" y="38"/>
                        <a:pt x="45" y="63"/>
                        <a:pt x="86" y="36"/>
                      </a:cubicBezTo>
                      <a:cubicBezTo>
                        <a:pt x="66" y="0"/>
                        <a:pt x="23" y="8"/>
                        <a:pt x="0" y="16"/>
                      </a:cubicBezTo>
                    </a:path>
                  </a:pathLst>
                </a:custGeom>
                <a:solidFill>
                  <a:srgbClr val="DA908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5" name="i$ļïḓé"/>
                <p:cNvSpPr>
                  <a:spLocks/>
                </p:cNvSpPr>
                <p:nvPr/>
              </p:nvSpPr>
              <p:spPr bwMode="auto">
                <a:xfrm>
                  <a:off x="6148767" y="1850137"/>
                  <a:ext cx="207016" cy="125043"/>
                </a:xfrm>
                <a:custGeom>
                  <a:avLst/>
                  <a:gdLst>
                    <a:gd name="T0" fmla="*/ 111 w 126"/>
                    <a:gd name="T1" fmla="*/ 0 h 76"/>
                    <a:gd name="T2" fmla="*/ 0 w 126"/>
                    <a:gd name="T3" fmla="*/ 31 h 76"/>
                    <a:gd name="T4" fmla="*/ 14 w 126"/>
                    <a:gd name="T5" fmla="*/ 56 h 76"/>
                    <a:gd name="T6" fmla="*/ 100 w 126"/>
                    <a:gd name="T7" fmla="*/ 76 h 76"/>
                    <a:gd name="T8" fmla="*/ 126 w 126"/>
                    <a:gd name="T9" fmla="*/ 54 h 76"/>
                    <a:gd name="T10" fmla="*/ 111 w 126"/>
                    <a:gd name="T11" fmla="*/ 0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6" h="76">
                      <a:moveTo>
                        <a:pt x="111" y="0"/>
                      </a:moveTo>
                      <a:cubicBezTo>
                        <a:pt x="81" y="9"/>
                        <a:pt x="10" y="30"/>
                        <a:pt x="0" y="31"/>
                      </a:cubicBezTo>
                      <a:cubicBezTo>
                        <a:pt x="0" y="31"/>
                        <a:pt x="5" y="43"/>
                        <a:pt x="14" y="56"/>
                      </a:cubicBezTo>
                      <a:cubicBezTo>
                        <a:pt x="37" y="48"/>
                        <a:pt x="80" y="40"/>
                        <a:pt x="100" y="76"/>
                      </a:cubicBezTo>
                      <a:cubicBezTo>
                        <a:pt x="108" y="71"/>
                        <a:pt x="117" y="64"/>
                        <a:pt x="126" y="54"/>
                      </a:cubicBezTo>
                      <a:cubicBezTo>
                        <a:pt x="122" y="38"/>
                        <a:pt x="117" y="19"/>
                        <a:pt x="111" y="0"/>
                      </a:cubicBezTo>
                    </a:path>
                  </a:pathLst>
                </a:custGeom>
                <a:solidFill>
                  <a:srgbClr val="7534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6" name="ï$ľîde"/>
                <p:cNvSpPr>
                  <a:spLocks/>
                </p:cNvSpPr>
                <p:nvPr/>
              </p:nvSpPr>
              <p:spPr bwMode="auto">
                <a:xfrm>
                  <a:off x="6218930" y="1736904"/>
                  <a:ext cx="39597" cy="63911"/>
                </a:xfrm>
                <a:custGeom>
                  <a:avLst/>
                  <a:gdLst>
                    <a:gd name="T0" fmla="*/ 21 w 24"/>
                    <a:gd name="T1" fmla="*/ 17 h 39"/>
                    <a:gd name="T2" fmla="*/ 17 w 24"/>
                    <a:gd name="T3" fmla="*/ 37 h 39"/>
                    <a:gd name="T4" fmla="*/ 3 w 24"/>
                    <a:gd name="T5" fmla="*/ 22 h 39"/>
                    <a:gd name="T6" fmla="*/ 7 w 24"/>
                    <a:gd name="T7" fmla="*/ 1 h 39"/>
                    <a:gd name="T8" fmla="*/ 21 w 24"/>
                    <a:gd name="T9" fmla="*/ 17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39">
                      <a:moveTo>
                        <a:pt x="21" y="17"/>
                      </a:moveTo>
                      <a:cubicBezTo>
                        <a:pt x="24" y="27"/>
                        <a:pt x="22" y="36"/>
                        <a:pt x="17" y="37"/>
                      </a:cubicBezTo>
                      <a:cubicBezTo>
                        <a:pt x="12" y="39"/>
                        <a:pt x="6" y="32"/>
                        <a:pt x="3" y="22"/>
                      </a:cubicBezTo>
                      <a:cubicBezTo>
                        <a:pt x="0" y="11"/>
                        <a:pt x="2" y="2"/>
                        <a:pt x="7" y="1"/>
                      </a:cubicBezTo>
                      <a:cubicBezTo>
                        <a:pt x="12" y="0"/>
                        <a:pt x="18" y="7"/>
                        <a:pt x="21" y="17"/>
                      </a:cubicBezTo>
                    </a:path>
                  </a:pathLst>
                </a:custGeom>
                <a:solidFill>
                  <a:srgbClr val="190F0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7" name="ïşľïḋé"/>
                <p:cNvSpPr>
                  <a:spLocks/>
                </p:cNvSpPr>
                <p:nvPr/>
              </p:nvSpPr>
              <p:spPr bwMode="auto">
                <a:xfrm>
                  <a:off x="5974401" y="1825129"/>
                  <a:ext cx="128517" cy="129906"/>
                </a:xfrm>
                <a:custGeom>
                  <a:avLst/>
                  <a:gdLst>
                    <a:gd name="T0" fmla="*/ 75 w 78"/>
                    <a:gd name="T1" fmla="*/ 35 h 79"/>
                    <a:gd name="T2" fmla="*/ 30 w 78"/>
                    <a:gd name="T3" fmla="*/ 10 h 79"/>
                    <a:gd name="T4" fmla="*/ 28 w 78"/>
                    <a:gd name="T5" fmla="*/ 59 h 79"/>
                    <a:gd name="T6" fmla="*/ 75 w 78"/>
                    <a:gd name="T7" fmla="*/ 35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79">
                      <a:moveTo>
                        <a:pt x="75" y="35"/>
                      </a:moveTo>
                      <a:cubicBezTo>
                        <a:pt x="75" y="35"/>
                        <a:pt x="59" y="0"/>
                        <a:pt x="30" y="10"/>
                      </a:cubicBezTo>
                      <a:cubicBezTo>
                        <a:pt x="0" y="21"/>
                        <a:pt x="16" y="47"/>
                        <a:pt x="28" y="59"/>
                      </a:cubicBezTo>
                      <a:cubicBezTo>
                        <a:pt x="40" y="71"/>
                        <a:pt x="78" y="79"/>
                        <a:pt x="75" y="35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8" name="íṧļîḍê"/>
                <p:cNvSpPr>
                  <a:spLocks/>
                </p:cNvSpPr>
                <p:nvPr/>
              </p:nvSpPr>
              <p:spPr bwMode="auto">
                <a:xfrm>
                  <a:off x="6171692" y="1625059"/>
                  <a:ext cx="65300" cy="78499"/>
                </a:xfrm>
                <a:custGeom>
                  <a:avLst/>
                  <a:gdLst>
                    <a:gd name="T0" fmla="*/ 40 w 40"/>
                    <a:gd name="T1" fmla="*/ 38 h 48"/>
                    <a:gd name="T2" fmla="*/ 0 w 40"/>
                    <a:gd name="T3" fmla="*/ 48 h 48"/>
                    <a:gd name="T4" fmla="*/ 40 w 40"/>
                    <a:gd name="T5" fmla="*/ 3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" h="48">
                      <a:moveTo>
                        <a:pt x="40" y="38"/>
                      </a:moveTo>
                      <a:cubicBezTo>
                        <a:pt x="40" y="38"/>
                        <a:pt x="12" y="16"/>
                        <a:pt x="0" y="48"/>
                      </a:cubicBezTo>
                      <a:cubicBezTo>
                        <a:pt x="0" y="48"/>
                        <a:pt x="6" y="0"/>
                        <a:pt x="40" y="38"/>
                      </a:cubicBezTo>
                    </a:path>
                  </a:pathLst>
                </a:custGeom>
                <a:solidFill>
                  <a:srgbClr val="3A2B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99" name="iṩlîḓé"/>
                <p:cNvSpPr>
                  <a:spLocks/>
                </p:cNvSpPr>
                <p:nvPr/>
              </p:nvSpPr>
              <p:spPr bwMode="auto">
                <a:xfrm>
                  <a:off x="6000799" y="1943920"/>
                  <a:ext cx="180618" cy="96561"/>
                </a:xfrm>
                <a:custGeom>
                  <a:avLst/>
                  <a:gdLst>
                    <a:gd name="T0" fmla="*/ 110 w 110"/>
                    <a:gd name="T1" fmla="*/ 55 h 59"/>
                    <a:gd name="T2" fmla="*/ 30 w 110"/>
                    <a:gd name="T3" fmla="*/ 54 h 59"/>
                    <a:gd name="T4" fmla="*/ 1 w 110"/>
                    <a:gd name="T5" fmla="*/ 36 h 59"/>
                    <a:gd name="T6" fmla="*/ 71 w 110"/>
                    <a:gd name="T7" fmla="*/ 0 h 59"/>
                    <a:gd name="T8" fmla="*/ 110 w 110"/>
                    <a:gd name="T9" fmla="*/ 55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9">
                      <a:moveTo>
                        <a:pt x="110" y="55"/>
                      </a:moveTo>
                      <a:cubicBezTo>
                        <a:pt x="110" y="55"/>
                        <a:pt x="52" y="48"/>
                        <a:pt x="30" y="54"/>
                      </a:cubicBezTo>
                      <a:cubicBezTo>
                        <a:pt x="30" y="54"/>
                        <a:pt x="1" y="59"/>
                        <a:pt x="1" y="36"/>
                      </a:cubicBezTo>
                      <a:cubicBezTo>
                        <a:pt x="0" y="12"/>
                        <a:pt x="40" y="14"/>
                        <a:pt x="71" y="0"/>
                      </a:cubicBezTo>
                      <a:lnTo>
                        <a:pt x="110" y="55"/>
                      </a:lnTo>
                      <a:close/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0" name="íṧḻïḑè"/>
                <p:cNvSpPr>
                  <a:spLocks/>
                </p:cNvSpPr>
                <p:nvPr/>
              </p:nvSpPr>
              <p:spPr bwMode="auto">
                <a:xfrm>
                  <a:off x="5529108" y="1940446"/>
                  <a:ext cx="522403" cy="700937"/>
                </a:xfrm>
                <a:custGeom>
                  <a:avLst/>
                  <a:gdLst>
                    <a:gd name="T0" fmla="*/ 273 w 318"/>
                    <a:gd name="T1" fmla="*/ 18 h 427"/>
                    <a:gd name="T2" fmla="*/ 118 w 318"/>
                    <a:gd name="T3" fmla="*/ 83 h 427"/>
                    <a:gd name="T4" fmla="*/ 41 w 318"/>
                    <a:gd name="T5" fmla="*/ 427 h 427"/>
                    <a:gd name="T6" fmla="*/ 259 w 318"/>
                    <a:gd name="T7" fmla="*/ 361 h 427"/>
                    <a:gd name="T8" fmla="*/ 256 w 318"/>
                    <a:gd name="T9" fmla="*/ 184 h 427"/>
                    <a:gd name="T10" fmla="*/ 305 w 318"/>
                    <a:gd name="T11" fmla="*/ 56 h 427"/>
                    <a:gd name="T12" fmla="*/ 273 w 318"/>
                    <a:gd name="T13" fmla="*/ 18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18" h="427">
                      <a:moveTo>
                        <a:pt x="273" y="18"/>
                      </a:moveTo>
                      <a:cubicBezTo>
                        <a:pt x="273" y="18"/>
                        <a:pt x="198" y="0"/>
                        <a:pt x="118" y="83"/>
                      </a:cubicBezTo>
                      <a:cubicBezTo>
                        <a:pt x="37" y="166"/>
                        <a:pt x="0" y="359"/>
                        <a:pt x="41" y="427"/>
                      </a:cubicBezTo>
                      <a:cubicBezTo>
                        <a:pt x="41" y="427"/>
                        <a:pt x="240" y="407"/>
                        <a:pt x="259" y="361"/>
                      </a:cubicBezTo>
                      <a:cubicBezTo>
                        <a:pt x="259" y="361"/>
                        <a:pt x="203" y="254"/>
                        <a:pt x="256" y="184"/>
                      </a:cubicBezTo>
                      <a:cubicBezTo>
                        <a:pt x="318" y="101"/>
                        <a:pt x="298" y="78"/>
                        <a:pt x="305" y="56"/>
                      </a:cubicBezTo>
                      <a:cubicBezTo>
                        <a:pt x="298" y="30"/>
                        <a:pt x="310" y="30"/>
                        <a:pt x="273" y="18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1" name="i$ḻíḋè"/>
                <p:cNvSpPr>
                  <a:spLocks/>
                </p:cNvSpPr>
                <p:nvPr/>
              </p:nvSpPr>
              <p:spPr bwMode="auto">
                <a:xfrm>
                  <a:off x="5921605" y="1956424"/>
                  <a:ext cx="131990" cy="368183"/>
                </a:xfrm>
                <a:custGeom>
                  <a:avLst/>
                  <a:gdLst>
                    <a:gd name="T0" fmla="*/ 43 w 80"/>
                    <a:gd name="T1" fmla="*/ 0 h 224"/>
                    <a:gd name="T2" fmla="*/ 33 w 80"/>
                    <a:gd name="T3" fmla="*/ 122 h 224"/>
                    <a:gd name="T4" fmla="*/ 22 w 80"/>
                    <a:gd name="T5" fmla="*/ 141 h 224"/>
                    <a:gd name="T6" fmla="*/ 9 w 80"/>
                    <a:gd name="T7" fmla="*/ 203 h 224"/>
                    <a:gd name="T8" fmla="*/ 76 w 80"/>
                    <a:gd name="T9" fmla="*/ 72 h 224"/>
                    <a:gd name="T10" fmla="*/ 45 w 80"/>
                    <a:gd name="T11" fmla="*/ 0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0" h="224">
                      <a:moveTo>
                        <a:pt x="43" y="0"/>
                      </a:moveTo>
                      <a:cubicBezTo>
                        <a:pt x="43" y="0"/>
                        <a:pt x="36" y="111"/>
                        <a:pt x="33" y="122"/>
                      </a:cubicBezTo>
                      <a:cubicBezTo>
                        <a:pt x="31" y="133"/>
                        <a:pt x="22" y="141"/>
                        <a:pt x="22" y="141"/>
                      </a:cubicBezTo>
                      <a:cubicBezTo>
                        <a:pt x="22" y="141"/>
                        <a:pt x="0" y="182"/>
                        <a:pt x="9" y="203"/>
                      </a:cubicBezTo>
                      <a:cubicBezTo>
                        <a:pt x="17" y="224"/>
                        <a:pt x="80" y="100"/>
                        <a:pt x="76" y="72"/>
                      </a:cubicBezTo>
                      <a:cubicBezTo>
                        <a:pt x="72" y="44"/>
                        <a:pt x="45" y="0"/>
                        <a:pt x="45" y="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2" name="ïşlíḓe"/>
                <p:cNvSpPr>
                  <a:spLocks/>
                </p:cNvSpPr>
                <p:nvPr/>
              </p:nvSpPr>
              <p:spPr bwMode="auto">
                <a:xfrm>
                  <a:off x="5509657" y="2558021"/>
                  <a:ext cx="197291" cy="127822"/>
                </a:xfrm>
                <a:custGeom>
                  <a:avLst/>
                  <a:gdLst>
                    <a:gd name="T0" fmla="*/ 120 w 120"/>
                    <a:gd name="T1" fmla="*/ 43 h 78"/>
                    <a:gd name="T2" fmla="*/ 0 w 120"/>
                    <a:gd name="T3" fmla="*/ 21 h 78"/>
                    <a:gd name="T4" fmla="*/ 37 w 120"/>
                    <a:gd name="T5" fmla="*/ 0 h 78"/>
                    <a:gd name="T6" fmla="*/ 120 w 120"/>
                    <a:gd name="T7" fmla="*/ 43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0" h="78">
                      <a:moveTo>
                        <a:pt x="120" y="43"/>
                      </a:moveTo>
                      <a:cubicBezTo>
                        <a:pt x="120" y="43"/>
                        <a:pt x="54" y="78"/>
                        <a:pt x="0" y="21"/>
                      </a:cubicBezTo>
                      <a:cubicBezTo>
                        <a:pt x="0" y="21"/>
                        <a:pt x="39" y="40"/>
                        <a:pt x="37" y="0"/>
                      </a:cubicBezTo>
                      <a:cubicBezTo>
                        <a:pt x="37" y="0"/>
                        <a:pt x="47" y="51"/>
                        <a:pt x="120" y="4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3" name="íśliḑè"/>
                <p:cNvSpPr>
                  <a:spLocks/>
                </p:cNvSpPr>
                <p:nvPr/>
              </p:nvSpPr>
              <p:spPr bwMode="auto">
                <a:xfrm>
                  <a:off x="5440883" y="1920301"/>
                  <a:ext cx="592566" cy="228551"/>
                </a:xfrm>
                <a:custGeom>
                  <a:avLst/>
                  <a:gdLst>
                    <a:gd name="T0" fmla="*/ 361 w 361"/>
                    <a:gd name="T1" fmla="*/ 78 h 139"/>
                    <a:gd name="T2" fmla="*/ 290 w 361"/>
                    <a:gd name="T3" fmla="*/ 17 h 139"/>
                    <a:gd name="T4" fmla="*/ 83 w 361"/>
                    <a:gd name="T5" fmla="*/ 0 h 139"/>
                    <a:gd name="T6" fmla="*/ 0 w 361"/>
                    <a:gd name="T7" fmla="*/ 10 h 139"/>
                    <a:gd name="T8" fmla="*/ 23 w 361"/>
                    <a:gd name="T9" fmla="*/ 99 h 139"/>
                    <a:gd name="T10" fmla="*/ 142 w 361"/>
                    <a:gd name="T11" fmla="*/ 107 h 139"/>
                    <a:gd name="T12" fmla="*/ 361 w 361"/>
                    <a:gd name="T13" fmla="*/ 95 h 139"/>
                    <a:gd name="T14" fmla="*/ 361 w 361"/>
                    <a:gd name="T15" fmla="*/ 78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61" h="139">
                      <a:moveTo>
                        <a:pt x="361" y="78"/>
                      </a:moveTo>
                      <a:cubicBezTo>
                        <a:pt x="361" y="78"/>
                        <a:pt x="352" y="34"/>
                        <a:pt x="290" y="17"/>
                      </a:cubicBezTo>
                      <a:cubicBezTo>
                        <a:pt x="228" y="0"/>
                        <a:pt x="149" y="74"/>
                        <a:pt x="83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13" y="86"/>
                        <a:pt x="23" y="99"/>
                      </a:cubicBezTo>
                      <a:cubicBezTo>
                        <a:pt x="23" y="99"/>
                        <a:pt x="91" y="139"/>
                        <a:pt x="142" y="107"/>
                      </a:cubicBezTo>
                      <a:cubicBezTo>
                        <a:pt x="235" y="47"/>
                        <a:pt x="299" y="15"/>
                        <a:pt x="361" y="95"/>
                      </a:cubicBezTo>
                      <a:lnTo>
                        <a:pt x="361" y="78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4" name="îṡḻïḓe"/>
                <p:cNvSpPr>
                  <a:spLocks/>
                </p:cNvSpPr>
                <p:nvPr/>
              </p:nvSpPr>
              <p:spPr bwMode="auto">
                <a:xfrm>
                  <a:off x="6005662" y="2016167"/>
                  <a:ext cx="54185" cy="42376"/>
                </a:xfrm>
                <a:custGeom>
                  <a:avLst/>
                  <a:gdLst>
                    <a:gd name="T0" fmla="*/ 33 w 33"/>
                    <a:gd name="T1" fmla="*/ 10 h 26"/>
                    <a:gd name="T2" fmla="*/ 19 w 33"/>
                    <a:gd name="T3" fmla="*/ 26 h 26"/>
                    <a:gd name="T4" fmla="*/ 2 w 33"/>
                    <a:gd name="T5" fmla="*/ 10 h 26"/>
                    <a:gd name="T6" fmla="*/ 33 w 33"/>
                    <a:gd name="T7" fmla="*/ 1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26">
                      <a:moveTo>
                        <a:pt x="33" y="10"/>
                      </a:move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9" y="26"/>
                        <a:pt x="0" y="19"/>
                        <a:pt x="2" y="10"/>
                      </a:cubicBezTo>
                      <a:cubicBezTo>
                        <a:pt x="3" y="0"/>
                        <a:pt x="33" y="10"/>
                        <a:pt x="33" y="10"/>
                      </a:cubicBez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5" name="ísľîḍè"/>
                <p:cNvSpPr>
                  <a:spLocks/>
                </p:cNvSpPr>
                <p:nvPr/>
              </p:nvSpPr>
              <p:spPr bwMode="auto">
                <a:xfrm>
                  <a:off x="6027197" y="2048817"/>
                  <a:ext cx="14588" cy="49323"/>
                </a:xfrm>
                <a:custGeom>
                  <a:avLst/>
                  <a:gdLst>
                    <a:gd name="T0" fmla="*/ 4 w 9"/>
                    <a:gd name="T1" fmla="*/ 0 h 30"/>
                    <a:gd name="T2" fmla="*/ 6 w 9"/>
                    <a:gd name="T3" fmla="*/ 17 h 30"/>
                    <a:gd name="T4" fmla="*/ 0 w 9"/>
                    <a:gd name="T5" fmla="*/ 17 h 30"/>
                    <a:gd name="T6" fmla="*/ 4 w 9"/>
                    <a:gd name="T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" h="30">
                      <a:moveTo>
                        <a:pt x="4" y="0"/>
                      </a:moveTo>
                      <a:cubicBezTo>
                        <a:pt x="4" y="0"/>
                        <a:pt x="9" y="4"/>
                        <a:pt x="6" y="17"/>
                      </a:cubicBezTo>
                      <a:cubicBezTo>
                        <a:pt x="3" y="30"/>
                        <a:pt x="0" y="17"/>
                        <a:pt x="0" y="17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6" name="iSľiḓê"/>
                <p:cNvSpPr>
                  <a:spLocks/>
                </p:cNvSpPr>
                <p:nvPr/>
              </p:nvSpPr>
              <p:spPr bwMode="auto">
                <a:xfrm>
                  <a:off x="5847969" y="2122454"/>
                  <a:ext cx="127822" cy="311914"/>
                </a:xfrm>
                <a:custGeom>
                  <a:avLst/>
                  <a:gdLst>
                    <a:gd name="T0" fmla="*/ 78 w 78"/>
                    <a:gd name="T1" fmla="*/ 28 h 190"/>
                    <a:gd name="T2" fmla="*/ 26 w 78"/>
                    <a:gd name="T3" fmla="*/ 0 h 190"/>
                    <a:gd name="T4" fmla="*/ 44 w 78"/>
                    <a:gd name="T5" fmla="*/ 190 h 190"/>
                    <a:gd name="T6" fmla="*/ 78 w 78"/>
                    <a:gd name="T7" fmla="*/ 28 h 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190">
                      <a:moveTo>
                        <a:pt x="78" y="28"/>
                      </a:moveTo>
                      <a:cubicBezTo>
                        <a:pt x="78" y="28"/>
                        <a:pt x="51" y="21"/>
                        <a:pt x="26" y="0"/>
                      </a:cubicBezTo>
                      <a:cubicBezTo>
                        <a:pt x="26" y="0"/>
                        <a:pt x="0" y="137"/>
                        <a:pt x="44" y="190"/>
                      </a:cubicBezTo>
                      <a:cubicBezTo>
                        <a:pt x="44" y="190"/>
                        <a:pt x="33" y="121"/>
                        <a:pt x="78" y="28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7" name="îSļíďè"/>
                <p:cNvSpPr>
                  <a:spLocks/>
                </p:cNvSpPr>
                <p:nvPr/>
              </p:nvSpPr>
              <p:spPr bwMode="auto">
                <a:xfrm>
                  <a:off x="5909101" y="2002968"/>
                  <a:ext cx="118096" cy="165335"/>
                </a:xfrm>
                <a:custGeom>
                  <a:avLst/>
                  <a:gdLst>
                    <a:gd name="T0" fmla="*/ 54 w 72"/>
                    <a:gd name="T1" fmla="*/ 0 h 101"/>
                    <a:gd name="T2" fmla="*/ 0 w 72"/>
                    <a:gd name="T3" fmla="*/ 9 h 101"/>
                    <a:gd name="T4" fmla="*/ 41 w 72"/>
                    <a:gd name="T5" fmla="*/ 101 h 101"/>
                    <a:gd name="T6" fmla="*/ 54 w 72"/>
                    <a:gd name="T7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2" h="101">
                      <a:moveTo>
                        <a:pt x="54" y="0"/>
                      </a:moveTo>
                      <a:cubicBezTo>
                        <a:pt x="54" y="0"/>
                        <a:pt x="26" y="18"/>
                        <a:pt x="0" y="9"/>
                      </a:cubicBezTo>
                      <a:cubicBezTo>
                        <a:pt x="0" y="9"/>
                        <a:pt x="23" y="79"/>
                        <a:pt x="41" y="101"/>
                      </a:cubicBezTo>
                      <a:cubicBezTo>
                        <a:pt x="41" y="101"/>
                        <a:pt x="72" y="46"/>
                        <a:pt x="54" y="0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8" name="îŝḷiḋè"/>
                <p:cNvSpPr>
                  <a:spLocks/>
                </p:cNvSpPr>
                <p:nvPr/>
              </p:nvSpPr>
              <p:spPr bwMode="auto">
                <a:xfrm>
                  <a:off x="5964676" y="1955035"/>
                  <a:ext cx="95172" cy="103508"/>
                </a:xfrm>
                <a:custGeom>
                  <a:avLst/>
                  <a:gdLst>
                    <a:gd name="T0" fmla="*/ 4 w 58"/>
                    <a:gd name="T1" fmla="*/ 0 h 63"/>
                    <a:gd name="T2" fmla="*/ 32 w 58"/>
                    <a:gd name="T3" fmla="*/ 3 h 63"/>
                    <a:gd name="T4" fmla="*/ 58 w 58"/>
                    <a:gd name="T5" fmla="*/ 47 h 63"/>
                    <a:gd name="T6" fmla="*/ 21 w 58"/>
                    <a:gd name="T7" fmla="*/ 63 h 63"/>
                    <a:gd name="T8" fmla="*/ 4 w 58"/>
                    <a:gd name="T9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63">
                      <a:moveTo>
                        <a:pt x="4" y="0"/>
                      </a:move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58" y="47"/>
                        <a:pt x="58" y="47"/>
                        <a:pt x="58" y="47"/>
                      </a:cubicBezTo>
                      <a:cubicBezTo>
                        <a:pt x="21" y="63"/>
                        <a:pt x="21" y="63"/>
                        <a:pt x="21" y="63"/>
                      </a:cubicBezTo>
                      <a:cubicBezTo>
                        <a:pt x="21" y="63"/>
                        <a:pt x="0" y="22"/>
                        <a:pt x="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9" name="í$1íḋe"/>
                <p:cNvSpPr>
                  <a:spLocks/>
                </p:cNvSpPr>
                <p:nvPr/>
              </p:nvSpPr>
              <p:spPr bwMode="auto">
                <a:xfrm>
                  <a:off x="5738208" y="2514951"/>
                  <a:ext cx="216742" cy="105592"/>
                </a:xfrm>
                <a:custGeom>
                  <a:avLst/>
                  <a:gdLst>
                    <a:gd name="T0" fmla="*/ 0 w 132"/>
                    <a:gd name="T1" fmla="*/ 64 h 64"/>
                    <a:gd name="T2" fmla="*/ 127 w 132"/>
                    <a:gd name="T3" fmla="*/ 19 h 64"/>
                    <a:gd name="T4" fmla="*/ 122 w 132"/>
                    <a:gd name="T5" fmla="*/ 9 h 64"/>
                    <a:gd name="T6" fmla="*/ 132 w 132"/>
                    <a:gd name="T7" fmla="*/ 12 h 64"/>
                    <a:gd name="T8" fmla="*/ 115 w 132"/>
                    <a:gd name="T9" fmla="*/ 0 h 64"/>
                    <a:gd name="T10" fmla="*/ 115 w 132"/>
                    <a:gd name="T11" fmla="*/ 18 h 64"/>
                    <a:gd name="T12" fmla="*/ 0 w 132"/>
                    <a:gd name="T13" fmla="*/ 6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" h="64">
                      <a:moveTo>
                        <a:pt x="0" y="64"/>
                      </a:moveTo>
                      <a:cubicBezTo>
                        <a:pt x="0" y="64"/>
                        <a:pt x="114" y="34"/>
                        <a:pt x="127" y="19"/>
                      </a:cubicBezTo>
                      <a:cubicBezTo>
                        <a:pt x="122" y="9"/>
                        <a:pt x="122" y="9"/>
                        <a:pt x="122" y="9"/>
                      </a:cubicBezTo>
                      <a:cubicBezTo>
                        <a:pt x="132" y="12"/>
                        <a:pt x="132" y="12"/>
                        <a:pt x="132" y="12"/>
                      </a:cubicBezTo>
                      <a:cubicBezTo>
                        <a:pt x="132" y="12"/>
                        <a:pt x="118" y="1"/>
                        <a:pt x="115" y="0"/>
                      </a:cubicBezTo>
                      <a:cubicBezTo>
                        <a:pt x="115" y="18"/>
                        <a:pt x="115" y="18"/>
                        <a:pt x="115" y="18"/>
                      </a:cubicBezTo>
                      <a:cubicBezTo>
                        <a:pt x="115" y="18"/>
                        <a:pt x="35" y="59"/>
                        <a:pt x="0" y="64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0" name="îṡľîḓe"/>
                <p:cNvSpPr>
                  <a:spLocks/>
                </p:cNvSpPr>
                <p:nvPr/>
              </p:nvSpPr>
              <p:spPr bwMode="auto">
                <a:xfrm>
                  <a:off x="5736124" y="1991158"/>
                  <a:ext cx="606460" cy="518930"/>
                </a:xfrm>
                <a:custGeom>
                  <a:avLst/>
                  <a:gdLst>
                    <a:gd name="T0" fmla="*/ 122 w 369"/>
                    <a:gd name="T1" fmla="*/ 7 h 316"/>
                    <a:gd name="T2" fmla="*/ 112 w 369"/>
                    <a:gd name="T3" fmla="*/ 190 h 316"/>
                    <a:gd name="T4" fmla="*/ 336 w 369"/>
                    <a:gd name="T5" fmla="*/ 159 h 316"/>
                    <a:gd name="T6" fmla="*/ 369 w 369"/>
                    <a:gd name="T7" fmla="*/ 188 h 316"/>
                    <a:gd name="T8" fmla="*/ 86 w 369"/>
                    <a:gd name="T9" fmla="*/ 235 h 316"/>
                    <a:gd name="T10" fmla="*/ 122 w 369"/>
                    <a:gd name="T11" fmla="*/ 7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9" h="316">
                      <a:moveTo>
                        <a:pt x="122" y="7"/>
                      </a:moveTo>
                      <a:cubicBezTo>
                        <a:pt x="143" y="12"/>
                        <a:pt x="70" y="113"/>
                        <a:pt x="112" y="190"/>
                      </a:cubicBezTo>
                      <a:cubicBezTo>
                        <a:pt x="148" y="256"/>
                        <a:pt x="255" y="204"/>
                        <a:pt x="336" y="159"/>
                      </a:cubicBezTo>
                      <a:cubicBezTo>
                        <a:pt x="336" y="159"/>
                        <a:pt x="350" y="183"/>
                        <a:pt x="369" y="188"/>
                      </a:cubicBezTo>
                      <a:cubicBezTo>
                        <a:pt x="369" y="188"/>
                        <a:pt x="159" y="316"/>
                        <a:pt x="86" y="235"/>
                      </a:cubicBezTo>
                      <a:cubicBezTo>
                        <a:pt x="0" y="140"/>
                        <a:pt x="86" y="0"/>
                        <a:pt x="122" y="7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1" name="ï$ļïḋé"/>
                <p:cNvSpPr>
                  <a:spLocks/>
                </p:cNvSpPr>
                <p:nvPr/>
              </p:nvSpPr>
              <p:spPr bwMode="auto">
                <a:xfrm>
                  <a:off x="5706947" y="2023809"/>
                  <a:ext cx="191733" cy="371656"/>
                </a:xfrm>
                <a:custGeom>
                  <a:avLst/>
                  <a:gdLst>
                    <a:gd name="T0" fmla="*/ 110 w 117"/>
                    <a:gd name="T1" fmla="*/ 0 h 226"/>
                    <a:gd name="T2" fmla="*/ 117 w 117"/>
                    <a:gd name="T3" fmla="*/ 226 h 226"/>
                    <a:gd name="T4" fmla="*/ 110 w 117"/>
                    <a:gd name="T5" fmla="*/ 0 h 2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7" h="226">
                      <a:moveTo>
                        <a:pt x="110" y="0"/>
                      </a:moveTo>
                      <a:cubicBezTo>
                        <a:pt x="110" y="0"/>
                        <a:pt x="0" y="126"/>
                        <a:pt x="117" y="226"/>
                      </a:cubicBezTo>
                      <a:cubicBezTo>
                        <a:pt x="117" y="226"/>
                        <a:pt x="13" y="152"/>
                        <a:pt x="110" y="0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2" name="îṡļíḍé"/>
                <p:cNvSpPr>
                  <a:spLocks/>
                </p:cNvSpPr>
                <p:nvPr/>
              </p:nvSpPr>
              <p:spPr bwMode="auto">
                <a:xfrm>
                  <a:off x="6281452" y="2140516"/>
                  <a:ext cx="174366" cy="169503"/>
                </a:xfrm>
                <a:custGeom>
                  <a:avLst/>
                  <a:gdLst>
                    <a:gd name="T0" fmla="*/ 4 w 106"/>
                    <a:gd name="T1" fmla="*/ 68 h 103"/>
                    <a:gd name="T2" fmla="*/ 17 w 106"/>
                    <a:gd name="T3" fmla="*/ 8 h 103"/>
                    <a:gd name="T4" fmla="*/ 43 w 106"/>
                    <a:gd name="T5" fmla="*/ 10 h 103"/>
                    <a:gd name="T6" fmla="*/ 76 w 106"/>
                    <a:gd name="T7" fmla="*/ 20 h 103"/>
                    <a:gd name="T8" fmla="*/ 97 w 106"/>
                    <a:gd name="T9" fmla="*/ 59 h 103"/>
                    <a:gd name="T10" fmla="*/ 81 w 106"/>
                    <a:gd name="T11" fmla="*/ 56 h 103"/>
                    <a:gd name="T12" fmla="*/ 55 w 106"/>
                    <a:gd name="T13" fmla="*/ 49 h 103"/>
                    <a:gd name="T14" fmla="*/ 37 w 106"/>
                    <a:gd name="T15" fmla="*/ 97 h 103"/>
                    <a:gd name="T16" fmla="*/ 4 w 106"/>
                    <a:gd name="T17" fmla="*/ 68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103">
                      <a:moveTo>
                        <a:pt x="4" y="68"/>
                      </a:moveTo>
                      <a:cubicBezTo>
                        <a:pt x="4" y="68"/>
                        <a:pt x="0" y="19"/>
                        <a:pt x="17" y="8"/>
                      </a:cubicBezTo>
                      <a:cubicBezTo>
                        <a:pt x="17" y="8"/>
                        <a:pt x="33" y="0"/>
                        <a:pt x="43" y="10"/>
                      </a:cubicBezTo>
                      <a:cubicBezTo>
                        <a:pt x="43" y="10"/>
                        <a:pt x="72" y="3"/>
                        <a:pt x="76" y="20"/>
                      </a:cubicBezTo>
                      <a:cubicBezTo>
                        <a:pt x="76" y="20"/>
                        <a:pt x="106" y="27"/>
                        <a:pt x="97" y="59"/>
                      </a:cubicBezTo>
                      <a:cubicBezTo>
                        <a:pt x="97" y="59"/>
                        <a:pt x="88" y="67"/>
                        <a:pt x="81" y="56"/>
                      </a:cubicBezTo>
                      <a:cubicBezTo>
                        <a:pt x="75" y="45"/>
                        <a:pt x="59" y="31"/>
                        <a:pt x="55" y="49"/>
                      </a:cubicBezTo>
                      <a:cubicBezTo>
                        <a:pt x="52" y="67"/>
                        <a:pt x="61" y="91"/>
                        <a:pt x="37" y="97"/>
                      </a:cubicBezTo>
                      <a:cubicBezTo>
                        <a:pt x="13" y="103"/>
                        <a:pt x="4" y="82"/>
                        <a:pt x="4" y="68"/>
                      </a:cubicBezTo>
                    </a:path>
                  </a:pathLst>
                </a:custGeom>
                <a:solidFill>
                  <a:srgbClr val="FFD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3" name="ïśļíḍe"/>
                <p:cNvSpPr>
                  <a:spLocks/>
                </p:cNvSpPr>
                <p:nvPr/>
              </p:nvSpPr>
              <p:spPr bwMode="auto">
                <a:xfrm>
                  <a:off x="6317576" y="2171776"/>
                  <a:ext cx="106981" cy="106981"/>
                </a:xfrm>
                <a:custGeom>
                  <a:avLst/>
                  <a:gdLst>
                    <a:gd name="T0" fmla="*/ 64 w 65"/>
                    <a:gd name="T1" fmla="*/ 35 h 65"/>
                    <a:gd name="T2" fmla="*/ 30 w 65"/>
                    <a:gd name="T3" fmla="*/ 64 h 65"/>
                    <a:gd name="T4" fmla="*/ 1 w 65"/>
                    <a:gd name="T5" fmla="*/ 30 h 65"/>
                    <a:gd name="T6" fmla="*/ 35 w 65"/>
                    <a:gd name="T7" fmla="*/ 1 h 65"/>
                    <a:gd name="T8" fmla="*/ 64 w 65"/>
                    <a:gd name="T9" fmla="*/ 3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65">
                      <a:moveTo>
                        <a:pt x="64" y="35"/>
                      </a:moveTo>
                      <a:cubicBezTo>
                        <a:pt x="62" y="52"/>
                        <a:pt x="47" y="65"/>
                        <a:pt x="30" y="64"/>
                      </a:cubicBezTo>
                      <a:cubicBezTo>
                        <a:pt x="13" y="62"/>
                        <a:pt x="0" y="47"/>
                        <a:pt x="1" y="30"/>
                      </a:cubicBezTo>
                      <a:cubicBezTo>
                        <a:pt x="2" y="13"/>
                        <a:pt x="17" y="0"/>
                        <a:pt x="35" y="1"/>
                      </a:cubicBezTo>
                      <a:cubicBezTo>
                        <a:pt x="52" y="2"/>
                        <a:pt x="65" y="17"/>
                        <a:pt x="64" y="35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4" name="íṡḻïḋe"/>
                <p:cNvSpPr>
                  <a:spLocks/>
                </p:cNvSpPr>
                <p:nvPr/>
              </p:nvSpPr>
              <p:spPr bwMode="auto">
                <a:xfrm>
                  <a:off x="6337721" y="2191922"/>
                  <a:ext cx="67384" cy="67384"/>
                </a:xfrm>
                <a:custGeom>
                  <a:avLst/>
                  <a:gdLst>
                    <a:gd name="T0" fmla="*/ 40 w 41"/>
                    <a:gd name="T1" fmla="*/ 22 h 41"/>
                    <a:gd name="T2" fmla="*/ 19 w 41"/>
                    <a:gd name="T3" fmla="*/ 40 h 41"/>
                    <a:gd name="T4" fmla="*/ 1 w 41"/>
                    <a:gd name="T5" fmla="*/ 19 h 41"/>
                    <a:gd name="T6" fmla="*/ 22 w 41"/>
                    <a:gd name="T7" fmla="*/ 1 h 41"/>
                    <a:gd name="T8" fmla="*/ 40 w 41"/>
                    <a:gd name="T9" fmla="*/ 22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40" y="22"/>
                      </a:moveTo>
                      <a:cubicBezTo>
                        <a:pt x="39" y="33"/>
                        <a:pt x="30" y="41"/>
                        <a:pt x="19" y="40"/>
                      </a:cubicBezTo>
                      <a:cubicBezTo>
                        <a:pt x="8" y="39"/>
                        <a:pt x="0" y="30"/>
                        <a:pt x="1" y="19"/>
                      </a:cubicBezTo>
                      <a:cubicBezTo>
                        <a:pt x="1" y="8"/>
                        <a:pt x="11" y="0"/>
                        <a:pt x="22" y="1"/>
                      </a:cubicBezTo>
                      <a:cubicBezTo>
                        <a:pt x="33" y="2"/>
                        <a:pt x="41" y="11"/>
                        <a:pt x="40" y="22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grpSp>
            <p:nvGrpSpPr>
              <p:cNvPr id="48" name="iṣ1íḋê"/>
              <p:cNvGrpSpPr/>
              <p:nvPr/>
            </p:nvGrpSpPr>
            <p:grpSpPr>
              <a:xfrm>
                <a:off x="7358312" y="2496370"/>
                <a:ext cx="985063" cy="735671"/>
                <a:chOff x="4389825" y="2066879"/>
                <a:chExt cx="985063" cy="735671"/>
              </a:xfrm>
            </p:grpSpPr>
            <p:sp>
              <p:nvSpPr>
                <p:cNvPr id="49" name="iŝḻiḑè"/>
                <p:cNvSpPr>
                  <a:spLocks/>
                </p:cNvSpPr>
                <p:nvPr/>
              </p:nvSpPr>
              <p:spPr bwMode="auto">
                <a:xfrm>
                  <a:off x="4942794" y="2147462"/>
                  <a:ext cx="182702" cy="167419"/>
                </a:xfrm>
                <a:custGeom>
                  <a:avLst/>
                  <a:gdLst>
                    <a:gd name="T0" fmla="*/ 104 w 111"/>
                    <a:gd name="T1" fmla="*/ 57 h 102"/>
                    <a:gd name="T2" fmla="*/ 39 w 111"/>
                    <a:gd name="T3" fmla="*/ 6 h 102"/>
                    <a:gd name="T4" fmla="*/ 18 w 111"/>
                    <a:gd name="T5" fmla="*/ 8 h 102"/>
                    <a:gd name="T6" fmla="*/ 6 w 111"/>
                    <a:gd name="T7" fmla="*/ 23 h 102"/>
                    <a:gd name="T8" fmla="*/ 8 w 111"/>
                    <a:gd name="T9" fmla="*/ 45 h 102"/>
                    <a:gd name="T10" fmla="*/ 9 w 111"/>
                    <a:gd name="T11" fmla="*/ 46 h 102"/>
                    <a:gd name="T12" fmla="*/ 12 w 111"/>
                    <a:gd name="T13" fmla="*/ 38 h 102"/>
                    <a:gd name="T14" fmla="*/ 23 w 111"/>
                    <a:gd name="T15" fmla="*/ 24 h 102"/>
                    <a:gd name="T16" fmla="*/ 40 w 111"/>
                    <a:gd name="T17" fmla="*/ 21 h 102"/>
                    <a:gd name="T18" fmla="*/ 89 w 111"/>
                    <a:gd name="T19" fmla="*/ 59 h 102"/>
                    <a:gd name="T20" fmla="*/ 89 w 111"/>
                    <a:gd name="T21" fmla="*/ 77 h 102"/>
                    <a:gd name="T22" fmla="*/ 79 w 111"/>
                    <a:gd name="T23" fmla="*/ 91 h 102"/>
                    <a:gd name="T24" fmla="*/ 72 w 111"/>
                    <a:gd name="T25" fmla="*/ 96 h 102"/>
                    <a:gd name="T26" fmla="*/ 72 w 111"/>
                    <a:gd name="T27" fmla="*/ 96 h 102"/>
                    <a:gd name="T28" fmla="*/ 94 w 111"/>
                    <a:gd name="T29" fmla="*/ 94 h 102"/>
                    <a:gd name="T30" fmla="*/ 106 w 111"/>
                    <a:gd name="T31" fmla="*/ 79 h 102"/>
                    <a:gd name="T32" fmla="*/ 104 w 111"/>
                    <a:gd name="T33" fmla="*/ 57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" h="102">
                      <a:moveTo>
                        <a:pt x="104" y="57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3" y="0"/>
                        <a:pt x="23" y="2"/>
                        <a:pt x="18" y="8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0" y="30"/>
                        <a:pt x="1" y="40"/>
                        <a:pt x="8" y="45"/>
                      </a:cubicBezTo>
                      <a:cubicBezTo>
                        <a:pt x="9" y="46"/>
                        <a:pt x="9" y="46"/>
                        <a:pt x="9" y="46"/>
                      </a:cubicBezTo>
                      <a:cubicBezTo>
                        <a:pt x="9" y="43"/>
                        <a:pt x="10" y="40"/>
                        <a:pt x="12" y="38"/>
                      </a:cubicBezTo>
                      <a:cubicBezTo>
                        <a:pt x="23" y="24"/>
                        <a:pt x="23" y="24"/>
                        <a:pt x="23" y="24"/>
                      </a:cubicBezTo>
                      <a:cubicBezTo>
                        <a:pt x="27" y="18"/>
                        <a:pt x="35" y="17"/>
                        <a:pt x="40" y="21"/>
                      </a:cubicBezTo>
                      <a:cubicBezTo>
                        <a:pt x="89" y="59"/>
                        <a:pt x="89" y="59"/>
                        <a:pt x="89" y="59"/>
                      </a:cubicBezTo>
                      <a:cubicBezTo>
                        <a:pt x="94" y="63"/>
                        <a:pt x="94" y="72"/>
                        <a:pt x="89" y="77"/>
                      </a:cubicBezTo>
                      <a:cubicBezTo>
                        <a:pt x="79" y="91"/>
                        <a:pt x="79" y="91"/>
                        <a:pt x="79" y="91"/>
                      </a:cubicBezTo>
                      <a:cubicBezTo>
                        <a:pt x="77" y="93"/>
                        <a:pt x="74" y="95"/>
                        <a:pt x="72" y="96"/>
                      </a:cubicBezTo>
                      <a:cubicBezTo>
                        <a:pt x="72" y="96"/>
                        <a:pt x="72" y="96"/>
                        <a:pt x="72" y="96"/>
                      </a:cubicBezTo>
                      <a:cubicBezTo>
                        <a:pt x="79" y="102"/>
                        <a:pt x="89" y="101"/>
                        <a:pt x="94" y="94"/>
                      </a:cubicBezTo>
                      <a:cubicBezTo>
                        <a:pt x="106" y="79"/>
                        <a:pt x="106" y="79"/>
                        <a:pt x="106" y="79"/>
                      </a:cubicBezTo>
                      <a:cubicBezTo>
                        <a:pt x="111" y="72"/>
                        <a:pt x="110" y="62"/>
                        <a:pt x="104" y="57"/>
                      </a:cubicBez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0" name="íšlîḍé"/>
                <p:cNvSpPr>
                  <a:spLocks/>
                </p:cNvSpPr>
                <p:nvPr/>
              </p:nvSpPr>
              <p:spPr bwMode="auto">
                <a:xfrm>
                  <a:off x="4931679" y="2139126"/>
                  <a:ext cx="182007" cy="166030"/>
                </a:xfrm>
                <a:custGeom>
                  <a:avLst/>
                  <a:gdLst>
                    <a:gd name="T0" fmla="*/ 103 w 111"/>
                    <a:gd name="T1" fmla="*/ 56 h 101"/>
                    <a:gd name="T2" fmla="*/ 39 w 111"/>
                    <a:gd name="T3" fmla="*/ 5 h 101"/>
                    <a:gd name="T4" fmla="*/ 17 w 111"/>
                    <a:gd name="T5" fmla="*/ 7 h 101"/>
                    <a:gd name="T6" fmla="*/ 5 w 111"/>
                    <a:gd name="T7" fmla="*/ 23 h 101"/>
                    <a:gd name="T8" fmla="*/ 8 w 111"/>
                    <a:gd name="T9" fmla="*/ 44 h 101"/>
                    <a:gd name="T10" fmla="*/ 8 w 111"/>
                    <a:gd name="T11" fmla="*/ 45 h 101"/>
                    <a:gd name="T12" fmla="*/ 12 w 111"/>
                    <a:gd name="T13" fmla="*/ 37 h 101"/>
                    <a:gd name="T14" fmla="*/ 22 w 111"/>
                    <a:gd name="T15" fmla="*/ 24 h 101"/>
                    <a:gd name="T16" fmla="*/ 40 w 111"/>
                    <a:gd name="T17" fmla="*/ 20 h 101"/>
                    <a:gd name="T18" fmla="*/ 88 w 111"/>
                    <a:gd name="T19" fmla="*/ 59 h 101"/>
                    <a:gd name="T20" fmla="*/ 89 w 111"/>
                    <a:gd name="T21" fmla="*/ 77 h 101"/>
                    <a:gd name="T22" fmla="*/ 78 w 111"/>
                    <a:gd name="T23" fmla="*/ 90 h 101"/>
                    <a:gd name="T24" fmla="*/ 71 w 111"/>
                    <a:gd name="T25" fmla="*/ 95 h 101"/>
                    <a:gd name="T26" fmla="*/ 72 w 111"/>
                    <a:gd name="T27" fmla="*/ 96 h 101"/>
                    <a:gd name="T28" fmla="*/ 94 w 111"/>
                    <a:gd name="T29" fmla="*/ 93 h 101"/>
                    <a:gd name="T30" fmla="*/ 106 w 111"/>
                    <a:gd name="T31" fmla="*/ 78 h 101"/>
                    <a:gd name="T32" fmla="*/ 103 w 111"/>
                    <a:gd name="T33" fmla="*/ 56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" h="101">
                      <a:moveTo>
                        <a:pt x="103" y="56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32" y="0"/>
                        <a:pt x="23" y="1"/>
                        <a:pt x="17" y="7"/>
                      </a:cubicBezTo>
                      <a:cubicBezTo>
                        <a:pt x="5" y="23"/>
                        <a:pt x="5" y="23"/>
                        <a:pt x="5" y="23"/>
                      </a:cubicBezTo>
                      <a:cubicBezTo>
                        <a:pt x="0" y="29"/>
                        <a:pt x="1" y="39"/>
                        <a:pt x="8" y="44"/>
                      </a:cubicBezTo>
                      <a:cubicBezTo>
                        <a:pt x="8" y="45"/>
                        <a:pt x="8" y="45"/>
                        <a:pt x="8" y="45"/>
                      </a:cubicBezTo>
                      <a:cubicBezTo>
                        <a:pt x="9" y="42"/>
                        <a:pt x="10" y="39"/>
                        <a:pt x="12" y="37"/>
                      </a:cubicBezTo>
                      <a:cubicBezTo>
                        <a:pt x="22" y="24"/>
                        <a:pt x="22" y="24"/>
                        <a:pt x="22" y="24"/>
                      </a:cubicBezTo>
                      <a:cubicBezTo>
                        <a:pt x="27" y="18"/>
                        <a:pt x="35" y="16"/>
                        <a:pt x="40" y="20"/>
                      </a:cubicBezTo>
                      <a:cubicBezTo>
                        <a:pt x="88" y="59"/>
                        <a:pt x="88" y="59"/>
                        <a:pt x="88" y="59"/>
                      </a:cubicBezTo>
                      <a:cubicBezTo>
                        <a:pt x="93" y="63"/>
                        <a:pt x="94" y="71"/>
                        <a:pt x="89" y="77"/>
                      </a:cubicBezTo>
                      <a:cubicBezTo>
                        <a:pt x="78" y="90"/>
                        <a:pt x="78" y="90"/>
                        <a:pt x="78" y="90"/>
                      </a:cubicBezTo>
                      <a:cubicBezTo>
                        <a:pt x="76" y="93"/>
                        <a:pt x="74" y="94"/>
                        <a:pt x="71" y="95"/>
                      </a:cubicBezTo>
                      <a:cubicBezTo>
                        <a:pt x="72" y="96"/>
                        <a:pt x="72" y="96"/>
                        <a:pt x="72" y="96"/>
                      </a:cubicBezTo>
                      <a:cubicBezTo>
                        <a:pt x="79" y="101"/>
                        <a:pt x="88" y="100"/>
                        <a:pt x="94" y="93"/>
                      </a:cubicBezTo>
                      <a:cubicBezTo>
                        <a:pt x="106" y="78"/>
                        <a:pt x="106" y="78"/>
                        <a:pt x="106" y="78"/>
                      </a:cubicBezTo>
                      <a:cubicBezTo>
                        <a:pt x="111" y="71"/>
                        <a:pt x="110" y="61"/>
                        <a:pt x="103" y="56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1" name="ïṥļiḍê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724556" cy="700937"/>
                </a:xfrm>
                <a:custGeom>
                  <a:avLst/>
                  <a:gdLst>
                    <a:gd name="T0" fmla="*/ 286 w 441"/>
                    <a:gd name="T1" fmla="*/ 419 h 427"/>
                    <a:gd name="T2" fmla="*/ 264 w 441"/>
                    <a:gd name="T3" fmla="*/ 422 h 427"/>
                    <a:gd name="T4" fmla="*/ 8 w 441"/>
                    <a:gd name="T5" fmla="*/ 219 h 427"/>
                    <a:gd name="T6" fmla="*/ 6 w 441"/>
                    <a:gd name="T7" fmla="*/ 197 h 427"/>
                    <a:gd name="T8" fmla="*/ 156 w 441"/>
                    <a:gd name="T9" fmla="*/ 8 h 427"/>
                    <a:gd name="T10" fmla="*/ 178 w 441"/>
                    <a:gd name="T11" fmla="*/ 5 h 427"/>
                    <a:gd name="T12" fmla="*/ 434 w 441"/>
                    <a:gd name="T13" fmla="*/ 208 h 427"/>
                    <a:gd name="T14" fmla="*/ 436 w 441"/>
                    <a:gd name="T15" fmla="*/ 230 h 427"/>
                    <a:gd name="T16" fmla="*/ 286 w 441"/>
                    <a:gd name="T17" fmla="*/ 419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1" h="427">
                      <a:moveTo>
                        <a:pt x="286" y="419"/>
                      </a:moveTo>
                      <a:cubicBezTo>
                        <a:pt x="280" y="426"/>
                        <a:pt x="270" y="427"/>
                        <a:pt x="264" y="422"/>
                      </a:cubicBezTo>
                      <a:cubicBezTo>
                        <a:pt x="8" y="219"/>
                        <a:pt x="8" y="219"/>
                        <a:pt x="8" y="219"/>
                      </a:cubicBezTo>
                      <a:cubicBezTo>
                        <a:pt x="2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8" y="5"/>
                      </a:cubicBezTo>
                      <a:cubicBezTo>
                        <a:pt x="434" y="208"/>
                        <a:pt x="434" y="208"/>
                        <a:pt x="434" y="208"/>
                      </a:cubicBezTo>
                      <a:cubicBezTo>
                        <a:pt x="440" y="214"/>
                        <a:pt x="441" y="223"/>
                        <a:pt x="436" y="230"/>
                      </a:cubicBezTo>
                      <a:lnTo>
                        <a:pt x="286" y="419"/>
                      </a:ln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2" name="ïsḷîḑê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694685" cy="676623"/>
                </a:xfrm>
                <a:custGeom>
                  <a:avLst/>
                  <a:gdLst>
                    <a:gd name="T0" fmla="*/ 267 w 423"/>
                    <a:gd name="T1" fmla="*/ 404 h 412"/>
                    <a:gd name="T2" fmla="*/ 246 w 423"/>
                    <a:gd name="T3" fmla="*/ 407 h 412"/>
                    <a:gd name="T4" fmla="*/ 8 w 423"/>
                    <a:gd name="T5" fmla="*/ 218 h 412"/>
                    <a:gd name="T6" fmla="*/ 6 w 423"/>
                    <a:gd name="T7" fmla="*/ 197 h 412"/>
                    <a:gd name="T8" fmla="*/ 156 w 423"/>
                    <a:gd name="T9" fmla="*/ 8 h 412"/>
                    <a:gd name="T10" fmla="*/ 177 w 423"/>
                    <a:gd name="T11" fmla="*/ 5 h 412"/>
                    <a:gd name="T12" fmla="*/ 415 w 423"/>
                    <a:gd name="T13" fmla="*/ 194 h 412"/>
                    <a:gd name="T14" fmla="*/ 417 w 423"/>
                    <a:gd name="T15" fmla="*/ 215 h 412"/>
                    <a:gd name="T16" fmla="*/ 267 w 423"/>
                    <a:gd name="T17" fmla="*/ 404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3" h="412">
                      <a:moveTo>
                        <a:pt x="267" y="404"/>
                      </a:moveTo>
                      <a:cubicBezTo>
                        <a:pt x="261" y="411"/>
                        <a:pt x="252" y="412"/>
                        <a:pt x="246" y="407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5" y="194"/>
                        <a:pt x="415" y="194"/>
                        <a:pt x="415" y="194"/>
                      </a:cubicBezTo>
                      <a:cubicBezTo>
                        <a:pt x="422" y="199"/>
                        <a:pt x="423" y="209"/>
                        <a:pt x="417" y="215"/>
                      </a:cubicBezTo>
                      <a:lnTo>
                        <a:pt x="267" y="404"/>
                      </a:ln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3" name="îSḻíḋè"/>
                <p:cNvSpPr>
                  <a:spLocks/>
                </p:cNvSpPr>
                <p:nvPr/>
              </p:nvSpPr>
              <p:spPr bwMode="auto">
                <a:xfrm>
                  <a:off x="4563496" y="2101613"/>
                  <a:ext cx="694685" cy="676623"/>
                </a:xfrm>
                <a:custGeom>
                  <a:avLst/>
                  <a:gdLst>
                    <a:gd name="T0" fmla="*/ 267 w 423"/>
                    <a:gd name="T1" fmla="*/ 404 h 412"/>
                    <a:gd name="T2" fmla="*/ 246 w 423"/>
                    <a:gd name="T3" fmla="*/ 407 h 412"/>
                    <a:gd name="T4" fmla="*/ 8 w 423"/>
                    <a:gd name="T5" fmla="*/ 218 h 412"/>
                    <a:gd name="T6" fmla="*/ 6 w 423"/>
                    <a:gd name="T7" fmla="*/ 197 h 412"/>
                    <a:gd name="T8" fmla="*/ 156 w 423"/>
                    <a:gd name="T9" fmla="*/ 8 h 412"/>
                    <a:gd name="T10" fmla="*/ 177 w 423"/>
                    <a:gd name="T11" fmla="*/ 5 h 412"/>
                    <a:gd name="T12" fmla="*/ 415 w 423"/>
                    <a:gd name="T13" fmla="*/ 194 h 412"/>
                    <a:gd name="T14" fmla="*/ 417 w 423"/>
                    <a:gd name="T15" fmla="*/ 215 h 412"/>
                    <a:gd name="T16" fmla="*/ 267 w 423"/>
                    <a:gd name="T17" fmla="*/ 404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3" h="412">
                      <a:moveTo>
                        <a:pt x="267" y="404"/>
                      </a:moveTo>
                      <a:cubicBezTo>
                        <a:pt x="261" y="411"/>
                        <a:pt x="252" y="412"/>
                        <a:pt x="246" y="407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5" y="194"/>
                        <a:pt x="415" y="194"/>
                        <a:pt x="415" y="194"/>
                      </a:cubicBezTo>
                      <a:cubicBezTo>
                        <a:pt x="422" y="199"/>
                        <a:pt x="423" y="209"/>
                        <a:pt x="417" y="215"/>
                      </a:cubicBezTo>
                      <a:lnTo>
                        <a:pt x="267" y="404"/>
                      </a:lnTo>
                      <a:close/>
                    </a:path>
                  </a:pathLst>
                </a:custGeom>
                <a:noFill/>
                <a:ln w="14288" cap="flat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4" name="iš1íḓé"/>
                <p:cNvSpPr>
                  <a:spLocks/>
                </p:cNvSpPr>
                <p:nvPr/>
              </p:nvSpPr>
              <p:spPr bwMode="auto">
                <a:xfrm>
                  <a:off x="4521120" y="2066879"/>
                  <a:ext cx="698158" cy="681486"/>
                </a:xfrm>
                <a:custGeom>
                  <a:avLst/>
                  <a:gdLst>
                    <a:gd name="T0" fmla="*/ 269 w 425"/>
                    <a:gd name="T1" fmla="*/ 406 h 415"/>
                    <a:gd name="T2" fmla="*/ 248 w 425"/>
                    <a:gd name="T3" fmla="*/ 409 h 415"/>
                    <a:gd name="T4" fmla="*/ 8 w 425"/>
                    <a:gd name="T5" fmla="*/ 218 h 415"/>
                    <a:gd name="T6" fmla="*/ 6 w 425"/>
                    <a:gd name="T7" fmla="*/ 197 h 415"/>
                    <a:gd name="T8" fmla="*/ 156 w 425"/>
                    <a:gd name="T9" fmla="*/ 8 h 415"/>
                    <a:gd name="T10" fmla="*/ 177 w 425"/>
                    <a:gd name="T11" fmla="*/ 5 h 415"/>
                    <a:gd name="T12" fmla="*/ 418 w 425"/>
                    <a:gd name="T13" fmla="*/ 196 h 415"/>
                    <a:gd name="T14" fmla="*/ 419 w 425"/>
                    <a:gd name="T15" fmla="*/ 217 h 415"/>
                    <a:gd name="T16" fmla="*/ 269 w 425"/>
                    <a:gd name="T17" fmla="*/ 406 h 4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5" h="415">
                      <a:moveTo>
                        <a:pt x="269" y="406"/>
                      </a:moveTo>
                      <a:cubicBezTo>
                        <a:pt x="264" y="413"/>
                        <a:pt x="254" y="415"/>
                        <a:pt x="248" y="409"/>
                      </a:cubicBezTo>
                      <a:cubicBezTo>
                        <a:pt x="8" y="218"/>
                        <a:pt x="8" y="218"/>
                        <a:pt x="8" y="218"/>
                      </a:cubicBezTo>
                      <a:cubicBezTo>
                        <a:pt x="1" y="213"/>
                        <a:pt x="0" y="204"/>
                        <a:pt x="6" y="19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62" y="1"/>
                        <a:pt x="171" y="0"/>
                        <a:pt x="177" y="5"/>
                      </a:cubicBezTo>
                      <a:cubicBezTo>
                        <a:pt x="418" y="196"/>
                        <a:pt x="418" y="196"/>
                        <a:pt x="418" y="196"/>
                      </a:cubicBezTo>
                      <a:cubicBezTo>
                        <a:pt x="424" y="201"/>
                        <a:pt x="425" y="211"/>
                        <a:pt x="419" y="217"/>
                      </a:cubicBezTo>
                      <a:lnTo>
                        <a:pt x="269" y="406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5" name="ïṥḻiḓé"/>
                <p:cNvSpPr>
                  <a:spLocks/>
                </p:cNvSpPr>
                <p:nvPr/>
              </p:nvSpPr>
              <p:spPr bwMode="auto">
                <a:xfrm>
                  <a:off x="4553770" y="2099529"/>
                  <a:ext cx="617575" cy="602986"/>
                </a:xfrm>
                <a:custGeom>
                  <a:avLst/>
                  <a:gdLst>
                    <a:gd name="T0" fmla="*/ 237 w 376"/>
                    <a:gd name="T1" fmla="*/ 360 h 367"/>
                    <a:gd name="T2" fmla="*/ 218 w 376"/>
                    <a:gd name="T3" fmla="*/ 363 h 367"/>
                    <a:gd name="T4" fmla="*/ 6 w 376"/>
                    <a:gd name="T5" fmla="*/ 194 h 367"/>
                    <a:gd name="T6" fmla="*/ 5 w 376"/>
                    <a:gd name="T7" fmla="*/ 175 h 367"/>
                    <a:gd name="T8" fmla="*/ 139 w 376"/>
                    <a:gd name="T9" fmla="*/ 7 h 367"/>
                    <a:gd name="T10" fmla="*/ 158 w 376"/>
                    <a:gd name="T11" fmla="*/ 4 h 367"/>
                    <a:gd name="T12" fmla="*/ 369 w 376"/>
                    <a:gd name="T13" fmla="*/ 172 h 367"/>
                    <a:gd name="T14" fmla="*/ 371 w 376"/>
                    <a:gd name="T15" fmla="*/ 191 h 367"/>
                    <a:gd name="T16" fmla="*/ 237 w 376"/>
                    <a:gd name="T17" fmla="*/ 360 h 3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6" h="367">
                      <a:moveTo>
                        <a:pt x="237" y="360"/>
                      </a:moveTo>
                      <a:cubicBezTo>
                        <a:pt x="232" y="366"/>
                        <a:pt x="223" y="367"/>
                        <a:pt x="218" y="363"/>
                      </a:cubicBezTo>
                      <a:cubicBezTo>
                        <a:pt x="6" y="194"/>
                        <a:pt x="6" y="194"/>
                        <a:pt x="6" y="194"/>
                      </a:cubicBezTo>
                      <a:cubicBezTo>
                        <a:pt x="1" y="190"/>
                        <a:pt x="0" y="181"/>
                        <a:pt x="5" y="175"/>
                      </a:cubicBezTo>
                      <a:cubicBezTo>
                        <a:pt x="139" y="7"/>
                        <a:pt x="139" y="7"/>
                        <a:pt x="139" y="7"/>
                      </a:cubicBezTo>
                      <a:cubicBezTo>
                        <a:pt x="144" y="1"/>
                        <a:pt x="152" y="0"/>
                        <a:pt x="158" y="4"/>
                      </a:cubicBezTo>
                      <a:cubicBezTo>
                        <a:pt x="369" y="172"/>
                        <a:pt x="369" y="172"/>
                        <a:pt x="369" y="172"/>
                      </a:cubicBezTo>
                      <a:cubicBezTo>
                        <a:pt x="375" y="177"/>
                        <a:pt x="376" y="185"/>
                        <a:pt x="371" y="191"/>
                      </a:cubicBezTo>
                      <a:lnTo>
                        <a:pt x="237" y="36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6" name="íṡḷïḓê"/>
                <p:cNvSpPr>
                  <a:spLocks/>
                </p:cNvSpPr>
                <p:nvPr/>
              </p:nvSpPr>
              <p:spPr bwMode="auto">
                <a:xfrm>
                  <a:off x="5296389" y="2401717"/>
                  <a:ext cx="42376" cy="72247"/>
                </a:xfrm>
                <a:custGeom>
                  <a:avLst/>
                  <a:gdLst>
                    <a:gd name="T0" fmla="*/ 6 w 26"/>
                    <a:gd name="T1" fmla="*/ 16 h 44"/>
                    <a:gd name="T2" fmla="*/ 11 w 26"/>
                    <a:gd name="T3" fmla="*/ 34 h 44"/>
                    <a:gd name="T4" fmla="*/ 26 w 26"/>
                    <a:gd name="T5" fmla="*/ 34 h 44"/>
                    <a:gd name="T6" fmla="*/ 18 w 26"/>
                    <a:gd name="T7" fmla="*/ 8 h 44"/>
                    <a:gd name="T8" fmla="*/ 6 w 26"/>
                    <a:gd name="T9" fmla="*/ 16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44">
                      <a:moveTo>
                        <a:pt x="6" y="16"/>
                      </a:moveTo>
                      <a:cubicBezTo>
                        <a:pt x="9" y="21"/>
                        <a:pt x="10" y="27"/>
                        <a:pt x="11" y="34"/>
                      </a:cubicBezTo>
                      <a:cubicBezTo>
                        <a:pt x="11" y="44"/>
                        <a:pt x="26" y="44"/>
                        <a:pt x="26" y="34"/>
                      </a:cubicBezTo>
                      <a:cubicBezTo>
                        <a:pt x="25" y="25"/>
                        <a:pt x="23" y="16"/>
                        <a:pt x="18" y="8"/>
                      </a:cubicBezTo>
                      <a:cubicBezTo>
                        <a:pt x="13" y="0"/>
                        <a:pt x="0" y="7"/>
                        <a:pt x="6" y="1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7" name="îṡ1iďe"/>
                <p:cNvSpPr>
                  <a:spLocks/>
                </p:cNvSpPr>
                <p:nvPr/>
              </p:nvSpPr>
              <p:spPr bwMode="auto">
                <a:xfrm>
                  <a:off x="5342238" y="2403801"/>
                  <a:ext cx="32650" cy="60438"/>
                </a:xfrm>
                <a:custGeom>
                  <a:avLst/>
                  <a:gdLst>
                    <a:gd name="T0" fmla="*/ 3 w 20"/>
                    <a:gd name="T1" fmla="*/ 13 h 37"/>
                    <a:gd name="T2" fmla="*/ 5 w 20"/>
                    <a:gd name="T3" fmla="*/ 27 h 37"/>
                    <a:gd name="T4" fmla="*/ 20 w 20"/>
                    <a:gd name="T5" fmla="*/ 27 h 37"/>
                    <a:gd name="T6" fmla="*/ 17 w 20"/>
                    <a:gd name="T7" fmla="*/ 9 h 37"/>
                    <a:gd name="T8" fmla="*/ 3 w 20"/>
                    <a:gd name="T9" fmla="*/ 13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37">
                      <a:moveTo>
                        <a:pt x="3" y="13"/>
                      </a:moveTo>
                      <a:cubicBezTo>
                        <a:pt x="4" y="17"/>
                        <a:pt x="4" y="22"/>
                        <a:pt x="5" y="27"/>
                      </a:cubicBezTo>
                      <a:cubicBezTo>
                        <a:pt x="5" y="37"/>
                        <a:pt x="20" y="37"/>
                        <a:pt x="20" y="27"/>
                      </a:cubicBezTo>
                      <a:cubicBezTo>
                        <a:pt x="19" y="21"/>
                        <a:pt x="19" y="15"/>
                        <a:pt x="17" y="9"/>
                      </a:cubicBezTo>
                      <a:cubicBezTo>
                        <a:pt x="14" y="0"/>
                        <a:pt x="0" y="4"/>
                        <a:pt x="3" y="13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8" name="íŝ1ïḑè"/>
                <p:cNvSpPr>
                  <a:spLocks/>
                </p:cNvSpPr>
                <p:nvPr/>
              </p:nvSpPr>
              <p:spPr bwMode="auto">
                <a:xfrm>
                  <a:off x="4430811" y="2354479"/>
                  <a:ext cx="42376" cy="100035"/>
                </a:xfrm>
                <a:custGeom>
                  <a:avLst/>
                  <a:gdLst>
                    <a:gd name="T0" fmla="*/ 7 w 26"/>
                    <a:gd name="T1" fmla="*/ 9 h 61"/>
                    <a:gd name="T2" fmla="*/ 9 w 26"/>
                    <a:gd name="T3" fmla="*/ 53 h 61"/>
                    <a:gd name="T4" fmla="*/ 21 w 26"/>
                    <a:gd name="T5" fmla="*/ 45 h 61"/>
                    <a:gd name="T6" fmla="*/ 19 w 26"/>
                    <a:gd name="T7" fmla="*/ 17 h 61"/>
                    <a:gd name="T8" fmla="*/ 7 w 26"/>
                    <a:gd name="T9" fmla="*/ 9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61">
                      <a:moveTo>
                        <a:pt x="7" y="9"/>
                      </a:moveTo>
                      <a:cubicBezTo>
                        <a:pt x="0" y="24"/>
                        <a:pt x="2" y="38"/>
                        <a:pt x="9" y="53"/>
                      </a:cubicBezTo>
                      <a:cubicBezTo>
                        <a:pt x="13" y="61"/>
                        <a:pt x="26" y="54"/>
                        <a:pt x="21" y="45"/>
                      </a:cubicBezTo>
                      <a:cubicBezTo>
                        <a:pt x="17" y="36"/>
                        <a:pt x="15" y="26"/>
                        <a:pt x="19" y="17"/>
                      </a:cubicBezTo>
                      <a:cubicBezTo>
                        <a:pt x="23" y="8"/>
                        <a:pt x="11" y="0"/>
                        <a:pt x="7" y="9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59" name="íSļïḋé"/>
                <p:cNvSpPr>
                  <a:spLocks/>
                </p:cNvSpPr>
                <p:nvPr/>
              </p:nvSpPr>
              <p:spPr bwMode="auto">
                <a:xfrm>
                  <a:off x="4389825" y="2365594"/>
                  <a:ext cx="31261" cy="80583"/>
                </a:xfrm>
                <a:custGeom>
                  <a:avLst/>
                  <a:gdLst>
                    <a:gd name="T0" fmla="*/ 1 w 19"/>
                    <a:gd name="T1" fmla="*/ 10 h 49"/>
                    <a:gd name="T2" fmla="*/ 3 w 19"/>
                    <a:gd name="T3" fmla="*/ 40 h 49"/>
                    <a:gd name="T4" fmla="*/ 17 w 19"/>
                    <a:gd name="T5" fmla="*/ 36 h 49"/>
                    <a:gd name="T6" fmla="*/ 16 w 19"/>
                    <a:gd name="T7" fmla="*/ 10 h 49"/>
                    <a:gd name="T8" fmla="*/ 1 w 19"/>
                    <a:gd name="T9" fmla="*/ 1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49">
                      <a:moveTo>
                        <a:pt x="1" y="10"/>
                      </a:moveTo>
                      <a:cubicBezTo>
                        <a:pt x="1" y="20"/>
                        <a:pt x="1" y="30"/>
                        <a:pt x="3" y="40"/>
                      </a:cubicBezTo>
                      <a:cubicBezTo>
                        <a:pt x="5" y="49"/>
                        <a:pt x="19" y="45"/>
                        <a:pt x="17" y="36"/>
                      </a:cubicBezTo>
                      <a:cubicBezTo>
                        <a:pt x="16" y="27"/>
                        <a:pt x="16" y="19"/>
                        <a:pt x="16" y="10"/>
                      </a:cubicBezTo>
                      <a:cubicBezTo>
                        <a:pt x="15" y="0"/>
                        <a:pt x="0" y="0"/>
                        <a:pt x="1" y="10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</p:grpSp>
      </p:grpSp>
      <p:sp>
        <p:nvSpPr>
          <p:cNvPr id="125" name="文本框 173">
            <a:extLst>
              <a:ext uri="{FF2B5EF4-FFF2-40B4-BE49-F238E27FC236}">
                <a16:creationId xmlns:a16="http://schemas.microsoft.com/office/drawing/2014/main" id="{9A64F226-3234-4E29-8655-79FCF8F9CDF6}"/>
              </a:ext>
            </a:extLst>
          </p:cNvPr>
          <p:cNvSpPr txBox="1"/>
          <p:nvPr/>
        </p:nvSpPr>
        <p:spPr>
          <a:xfrm>
            <a:off x="983128" y="261144"/>
            <a:ext cx="1890210" cy="276999"/>
          </a:xfrm>
          <a:prstGeom prst="rect">
            <a:avLst/>
          </a:prstGeom>
          <a:noFill/>
        </p:spPr>
        <p:txBody>
          <a:bodyPr wrap="none">
            <a:normAutofit fontScale="85000" lnSpcReduction="20000"/>
          </a:bodyPr>
          <a:lstStyle/>
          <a:p>
            <a:r>
              <a:rPr lang="zh-CN" altLang="en-US" b="1" dirty="0">
                <a:solidFill>
                  <a:srgbClr val="E1193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工作完成情况</a:t>
            </a:r>
          </a:p>
        </p:txBody>
      </p:sp>
      <p:grpSp>
        <p:nvGrpSpPr>
          <p:cNvPr id="27" name="ïṣľïḍé">
            <a:extLst>
              <a:ext uri="{FF2B5EF4-FFF2-40B4-BE49-F238E27FC236}">
                <a16:creationId xmlns:a16="http://schemas.microsoft.com/office/drawing/2014/main" id="{6195D949-A511-4A41-8C7E-9068185BBA77}"/>
              </a:ext>
            </a:extLst>
          </p:cNvPr>
          <p:cNvGrpSpPr/>
          <p:nvPr/>
        </p:nvGrpSpPr>
        <p:grpSpPr>
          <a:xfrm flipH="1">
            <a:off x="6369802" y="1280461"/>
            <a:ext cx="1909286" cy="3421094"/>
            <a:chOff x="495300" y="674688"/>
            <a:chExt cx="3065463" cy="5492751"/>
          </a:xfrm>
        </p:grpSpPr>
        <p:sp>
          <p:nvSpPr>
            <p:cNvPr id="28" name="îşḷíḋe">
              <a:extLst>
                <a:ext uri="{FF2B5EF4-FFF2-40B4-BE49-F238E27FC236}">
                  <a16:creationId xmlns:a16="http://schemas.microsoft.com/office/drawing/2014/main" id="{9152D934-FB1B-41AA-9975-E89009B16E8D}"/>
                </a:ext>
              </a:extLst>
            </p:cNvPr>
            <p:cNvSpPr/>
            <p:nvPr/>
          </p:nvSpPr>
          <p:spPr bwMode="auto">
            <a:xfrm>
              <a:off x="1208088" y="3271838"/>
              <a:ext cx="1309688" cy="1538288"/>
            </a:xfrm>
            <a:custGeom>
              <a:avLst/>
              <a:gdLst>
                <a:gd name="T0" fmla="*/ 12 w 79"/>
                <a:gd name="T1" fmla="*/ 0 h 93"/>
                <a:gd name="T2" fmla="*/ 9 w 79"/>
                <a:gd name="T3" fmla="*/ 93 h 93"/>
                <a:gd name="T4" fmla="*/ 66 w 79"/>
                <a:gd name="T5" fmla="*/ 93 h 93"/>
                <a:gd name="T6" fmla="*/ 62 w 79"/>
                <a:gd name="T7" fmla="*/ 0 h 93"/>
                <a:gd name="T8" fmla="*/ 12 w 79"/>
                <a:gd name="T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93">
                  <a:moveTo>
                    <a:pt x="12" y="0"/>
                  </a:moveTo>
                  <a:cubicBezTo>
                    <a:pt x="12" y="0"/>
                    <a:pt x="0" y="47"/>
                    <a:pt x="9" y="93"/>
                  </a:cubicBezTo>
                  <a:cubicBezTo>
                    <a:pt x="66" y="93"/>
                    <a:pt x="66" y="93"/>
                    <a:pt x="66" y="93"/>
                  </a:cubicBezTo>
                  <a:cubicBezTo>
                    <a:pt x="66" y="93"/>
                    <a:pt x="79" y="45"/>
                    <a:pt x="62" y="0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rgbClr val="FCF5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îŝlïďê">
              <a:extLst>
                <a:ext uri="{FF2B5EF4-FFF2-40B4-BE49-F238E27FC236}">
                  <a16:creationId xmlns:a16="http://schemas.microsoft.com/office/drawing/2014/main" id="{963BDEEE-C5B9-4A2D-A988-680ECCC776FF}"/>
                </a:ext>
              </a:extLst>
            </p:cNvPr>
            <p:cNvSpPr/>
            <p:nvPr/>
          </p:nvSpPr>
          <p:spPr bwMode="auto">
            <a:xfrm>
              <a:off x="2235200" y="3271838"/>
              <a:ext cx="928688" cy="711200"/>
            </a:xfrm>
            <a:custGeom>
              <a:avLst/>
              <a:gdLst>
                <a:gd name="T0" fmla="*/ 0 w 56"/>
                <a:gd name="T1" fmla="*/ 0 h 43"/>
                <a:gd name="T2" fmla="*/ 1 w 56"/>
                <a:gd name="T3" fmla="*/ 1 h 43"/>
                <a:gd name="T4" fmla="*/ 24 w 56"/>
                <a:gd name="T5" fmla="*/ 24 h 43"/>
                <a:gd name="T6" fmla="*/ 46 w 56"/>
                <a:gd name="T7" fmla="*/ 14 h 43"/>
                <a:gd name="T8" fmla="*/ 56 w 56"/>
                <a:gd name="T9" fmla="*/ 23 h 43"/>
                <a:gd name="T10" fmla="*/ 20 w 56"/>
                <a:gd name="T11" fmla="*/ 40 h 43"/>
                <a:gd name="T12" fmla="*/ 0 w 56"/>
                <a:gd name="T13" fmla="*/ 29 h 43"/>
                <a:gd name="T14" fmla="*/ 0 w 56"/>
                <a:gd name="T1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43">
                  <a:moveTo>
                    <a:pt x="0" y="0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4" y="5"/>
                    <a:pt x="16" y="24"/>
                    <a:pt x="24" y="24"/>
                  </a:cubicBezTo>
                  <a:cubicBezTo>
                    <a:pt x="24" y="24"/>
                    <a:pt x="36" y="28"/>
                    <a:pt x="46" y="14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39" y="43"/>
                    <a:pt x="20" y="40"/>
                  </a:cubicBezTo>
                  <a:cubicBezTo>
                    <a:pt x="3" y="37"/>
                    <a:pt x="0" y="29"/>
                    <a:pt x="0" y="2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CF5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0" name="îṣ1íḓé">
              <a:extLst>
                <a:ext uri="{FF2B5EF4-FFF2-40B4-BE49-F238E27FC236}">
                  <a16:creationId xmlns:a16="http://schemas.microsoft.com/office/drawing/2014/main" id="{889C490E-4CA3-42F5-86CD-6984D7CCCFE7}"/>
                </a:ext>
              </a:extLst>
            </p:cNvPr>
            <p:cNvSpPr/>
            <p:nvPr/>
          </p:nvSpPr>
          <p:spPr bwMode="auto">
            <a:xfrm>
              <a:off x="2997200" y="3040063"/>
              <a:ext cx="563563" cy="612775"/>
            </a:xfrm>
            <a:custGeom>
              <a:avLst/>
              <a:gdLst>
                <a:gd name="T0" fmla="*/ 0 w 34"/>
                <a:gd name="T1" fmla="*/ 28 h 37"/>
                <a:gd name="T2" fmla="*/ 7 w 34"/>
                <a:gd name="T3" fmla="*/ 13 h 37"/>
                <a:gd name="T4" fmla="*/ 10 w 34"/>
                <a:gd name="T5" fmla="*/ 2 h 37"/>
                <a:gd name="T6" fmla="*/ 11 w 34"/>
                <a:gd name="T7" fmla="*/ 17 h 37"/>
                <a:gd name="T8" fmla="*/ 25 w 34"/>
                <a:gd name="T9" fmla="*/ 6 h 37"/>
                <a:gd name="T10" fmla="*/ 16 w 34"/>
                <a:gd name="T11" fmla="*/ 18 h 37"/>
                <a:gd name="T12" fmla="*/ 30 w 34"/>
                <a:gd name="T13" fmla="*/ 9 h 37"/>
                <a:gd name="T14" fmla="*/ 19 w 34"/>
                <a:gd name="T15" fmla="*/ 21 h 37"/>
                <a:gd name="T16" fmla="*/ 32 w 34"/>
                <a:gd name="T17" fmla="*/ 16 h 37"/>
                <a:gd name="T18" fmla="*/ 22 w 34"/>
                <a:gd name="T19" fmla="*/ 26 h 37"/>
                <a:gd name="T20" fmla="*/ 10 w 34"/>
                <a:gd name="T21" fmla="*/ 37 h 37"/>
                <a:gd name="T22" fmla="*/ 0 w 34"/>
                <a:gd name="T23" fmla="*/ 2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37">
                  <a:moveTo>
                    <a:pt x="0" y="28"/>
                  </a:moveTo>
                  <a:cubicBezTo>
                    <a:pt x="0" y="28"/>
                    <a:pt x="6" y="17"/>
                    <a:pt x="7" y="13"/>
                  </a:cubicBezTo>
                  <a:cubicBezTo>
                    <a:pt x="8" y="8"/>
                    <a:pt x="7" y="3"/>
                    <a:pt x="10" y="2"/>
                  </a:cubicBezTo>
                  <a:cubicBezTo>
                    <a:pt x="12" y="0"/>
                    <a:pt x="16" y="9"/>
                    <a:pt x="11" y="17"/>
                  </a:cubicBezTo>
                  <a:cubicBezTo>
                    <a:pt x="11" y="17"/>
                    <a:pt x="23" y="2"/>
                    <a:pt x="25" y="6"/>
                  </a:cubicBezTo>
                  <a:cubicBezTo>
                    <a:pt x="25" y="6"/>
                    <a:pt x="28" y="7"/>
                    <a:pt x="16" y="18"/>
                  </a:cubicBezTo>
                  <a:cubicBezTo>
                    <a:pt x="16" y="18"/>
                    <a:pt x="28" y="8"/>
                    <a:pt x="30" y="9"/>
                  </a:cubicBezTo>
                  <a:cubicBezTo>
                    <a:pt x="31" y="11"/>
                    <a:pt x="30" y="14"/>
                    <a:pt x="19" y="21"/>
                  </a:cubicBezTo>
                  <a:cubicBezTo>
                    <a:pt x="19" y="21"/>
                    <a:pt x="31" y="15"/>
                    <a:pt x="32" y="16"/>
                  </a:cubicBezTo>
                  <a:cubicBezTo>
                    <a:pt x="34" y="18"/>
                    <a:pt x="32" y="19"/>
                    <a:pt x="22" y="26"/>
                  </a:cubicBezTo>
                  <a:cubicBezTo>
                    <a:pt x="10" y="37"/>
                    <a:pt x="10" y="37"/>
                    <a:pt x="10" y="37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rgbClr val="FFC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íṡļîďé">
              <a:extLst>
                <a:ext uri="{FF2B5EF4-FFF2-40B4-BE49-F238E27FC236}">
                  <a16:creationId xmlns:a16="http://schemas.microsoft.com/office/drawing/2014/main" id="{5AE83AA3-1E92-44A9-9050-ADDB52967873}"/>
                </a:ext>
              </a:extLst>
            </p:cNvPr>
            <p:cNvSpPr/>
            <p:nvPr/>
          </p:nvSpPr>
          <p:spPr bwMode="auto">
            <a:xfrm>
              <a:off x="1009650" y="1252538"/>
              <a:ext cx="1855788" cy="2019300"/>
            </a:xfrm>
            <a:custGeom>
              <a:avLst/>
              <a:gdLst>
                <a:gd name="T0" fmla="*/ 65 w 112"/>
                <a:gd name="T1" fmla="*/ 9 h 122"/>
                <a:gd name="T2" fmla="*/ 111 w 112"/>
                <a:gd name="T3" fmla="*/ 67 h 122"/>
                <a:gd name="T4" fmla="*/ 91 w 112"/>
                <a:gd name="T5" fmla="*/ 79 h 122"/>
                <a:gd name="T6" fmla="*/ 75 w 112"/>
                <a:gd name="T7" fmla="*/ 122 h 122"/>
                <a:gd name="T8" fmla="*/ 24 w 112"/>
                <a:gd name="T9" fmla="*/ 122 h 122"/>
                <a:gd name="T10" fmla="*/ 16 w 112"/>
                <a:gd name="T11" fmla="*/ 20 h 122"/>
                <a:gd name="T12" fmla="*/ 65 w 112"/>
                <a:gd name="T13" fmla="*/ 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122">
                  <a:moveTo>
                    <a:pt x="65" y="9"/>
                  </a:moveTo>
                  <a:cubicBezTo>
                    <a:pt x="65" y="9"/>
                    <a:pt x="112" y="51"/>
                    <a:pt x="111" y="67"/>
                  </a:cubicBezTo>
                  <a:cubicBezTo>
                    <a:pt x="110" y="83"/>
                    <a:pt x="91" y="79"/>
                    <a:pt x="91" y="79"/>
                  </a:cubicBezTo>
                  <a:cubicBezTo>
                    <a:pt x="91" y="79"/>
                    <a:pt x="86" y="100"/>
                    <a:pt x="75" y="122"/>
                  </a:cubicBezTo>
                  <a:cubicBezTo>
                    <a:pt x="24" y="122"/>
                    <a:pt x="24" y="122"/>
                    <a:pt x="24" y="122"/>
                  </a:cubicBezTo>
                  <a:cubicBezTo>
                    <a:pt x="24" y="122"/>
                    <a:pt x="0" y="37"/>
                    <a:pt x="16" y="20"/>
                  </a:cubicBezTo>
                  <a:cubicBezTo>
                    <a:pt x="33" y="3"/>
                    <a:pt x="50" y="0"/>
                    <a:pt x="65" y="9"/>
                  </a:cubicBezTo>
                  <a:close/>
                </a:path>
              </a:pathLst>
            </a:custGeom>
            <a:solidFill>
              <a:srgbClr val="FFC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2" name="ïṩ1íḋe">
              <a:extLst>
                <a:ext uri="{FF2B5EF4-FFF2-40B4-BE49-F238E27FC236}">
                  <a16:creationId xmlns:a16="http://schemas.microsoft.com/office/drawing/2014/main" id="{0D76FAE3-A357-4875-95CE-174D9E40F9DE}"/>
                </a:ext>
              </a:extLst>
            </p:cNvPr>
            <p:cNvSpPr/>
            <p:nvPr/>
          </p:nvSpPr>
          <p:spPr bwMode="auto">
            <a:xfrm>
              <a:off x="711200" y="674688"/>
              <a:ext cx="2038350" cy="2249488"/>
            </a:xfrm>
            <a:custGeom>
              <a:avLst/>
              <a:gdLst>
                <a:gd name="T0" fmla="*/ 90 w 123"/>
                <a:gd name="T1" fmla="*/ 0 h 136"/>
                <a:gd name="T2" fmla="*/ 64 w 123"/>
                <a:gd name="T3" fmla="*/ 23 h 136"/>
                <a:gd name="T4" fmla="*/ 23 w 123"/>
                <a:gd name="T5" fmla="*/ 52 h 136"/>
                <a:gd name="T6" fmla="*/ 7 w 123"/>
                <a:gd name="T7" fmla="*/ 87 h 136"/>
                <a:gd name="T8" fmla="*/ 37 w 123"/>
                <a:gd name="T9" fmla="*/ 136 h 136"/>
                <a:gd name="T10" fmla="*/ 47 w 123"/>
                <a:gd name="T11" fmla="*/ 122 h 136"/>
                <a:gd name="T12" fmla="*/ 39 w 123"/>
                <a:gd name="T13" fmla="*/ 112 h 136"/>
                <a:gd name="T14" fmla="*/ 44 w 123"/>
                <a:gd name="T15" fmla="*/ 98 h 136"/>
                <a:gd name="T16" fmla="*/ 51 w 123"/>
                <a:gd name="T17" fmla="*/ 103 h 136"/>
                <a:gd name="T18" fmla="*/ 47 w 123"/>
                <a:gd name="T19" fmla="*/ 64 h 136"/>
                <a:gd name="T20" fmla="*/ 90 w 123"/>
                <a:gd name="T21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3" h="136">
                  <a:moveTo>
                    <a:pt x="90" y="0"/>
                  </a:moveTo>
                  <a:cubicBezTo>
                    <a:pt x="90" y="0"/>
                    <a:pt x="90" y="26"/>
                    <a:pt x="64" y="23"/>
                  </a:cubicBezTo>
                  <a:cubicBezTo>
                    <a:pt x="18" y="17"/>
                    <a:pt x="23" y="52"/>
                    <a:pt x="23" y="52"/>
                  </a:cubicBezTo>
                  <a:cubicBezTo>
                    <a:pt x="23" y="52"/>
                    <a:pt x="0" y="62"/>
                    <a:pt x="7" y="87"/>
                  </a:cubicBezTo>
                  <a:cubicBezTo>
                    <a:pt x="14" y="114"/>
                    <a:pt x="27" y="121"/>
                    <a:pt x="37" y="136"/>
                  </a:cubicBezTo>
                  <a:cubicBezTo>
                    <a:pt x="37" y="136"/>
                    <a:pt x="42" y="134"/>
                    <a:pt x="47" y="122"/>
                  </a:cubicBezTo>
                  <a:cubicBezTo>
                    <a:pt x="43" y="121"/>
                    <a:pt x="40" y="118"/>
                    <a:pt x="39" y="112"/>
                  </a:cubicBezTo>
                  <a:cubicBezTo>
                    <a:pt x="37" y="106"/>
                    <a:pt x="39" y="99"/>
                    <a:pt x="44" y="98"/>
                  </a:cubicBezTo>
                  <a:cubicBezTo>
                    <a:pt x="46" y="98"/>
                    <a:pt x="49" y="99"/>
                    <a:pt x="51" y="103"/>
                  </a:cubicBezTo>
                  <a:cubicBezTo>
                    <a:pt x="53" y="83"/>
                    <a:pt x="47" y="64"/>
                    <a:pt x="47" y="64"/>
                  </a:cubicBezTo>
                  <a:cubicBezTo>
                    <a:pt x="47" y="64"/>
                    <a:pt x="123" y="36"/>
                    <a:pt x="90" y="0"/>
                  </a:cubicBezTo>
                  <a:close/>
                </a:path>
              </a:pathLst>
            </a:custGeom>
            <a:solidFill>
              <a:srgbClr val="0404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3" name="iśḻíḓe">
              <a:extLst>
                <a:ext uri="{FF2B5EF4-FFF2-40B4-BE49-F238E27FC236}">
                  <a16:creationId xmlns:a16="http://schemas.microsoft.com/office/drawing/2014/main" id="{F9FF001C-5803-4741-922E-B916527AD1E2}"/>
                </a:ext>
              </a:extLst>
            </p:cNvPr>
            <p:cNvSpPr/>
            <p:nvPr/>
          </p:nvSpPr>
          <p:spPr bwMode="auto">
            <a:xfrm>
              <a:off x="1854200" y="1849438"/>
              <a:ext cx="166688" cy="165100"/>
            </a:xfrm>
            <a:prstGeom prst="ellipse">
              <a:avLst/>
            </a:prstGeom>
            <a:solidFill>
              <a:srgbClr val="0404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4" name="işḻîḍe">
              <a:extLst>
                <a:ext uri="{FF2B5EF4-FFF2-40B4-BE49-F238E27FC236}">
                  <a16:creationId xmlns:a16="http://schemas.microsoft.com/office/drawing/2014/main" id="{3920A824-6C23-42EB-A8DB-6A79E6180F18}"/>
                </a:ext>
              </a:extLst>
            </p:cNvPr>
            <p:cNvSpPr/>
            <p:nvPr/>
          </p:nvSpPr>
          <p:spPr bwMode="auto">
            <a:xfrm>
              <a:off x="1357313" y="3271838"/>
              <a:ext cx="944563" cy="265113"/>
            </a:xfrm>
            <a:custGeom>
              <a:avLst/>
              <a:gdLst>
                <a:gd name="T0" fmla="*/ 32 w 595"/>
                <a:gd name="T1" fmla="*/ 0 h 167"/>
                <a:gd name="T2" fmla="*/ 0 w 595"/>
                <a:gd name="T3" fmla="*/ 62 h 167"/>
                <a:gd name="T4" fmla="*/ 324 w 595"/>
                <a:gd name="T5" fmla="*/ 167 h 167"/>
                <a:gd name="T6" fmla="*/ 449 w 595"/>
                <a:gd name="T7" fmla="*/ 42 h 167"/>
                <a:gd name="T8" fmla="*/ 595 w 595"/>
                <a:gd name="T9" fmla="*/ 156 h 167"/>
                <a:gd name="T10" fmla="*/ 595 w 595"/>
                <a:gd name="T11" fmla="*/ 31 h 167"/>
                <a:gd name="T12" fmla="*/ 553 w 595"/>
                <a:gd name="T13" fmla="*/ 0 h 167"/>
                <a:gd name="T14" fmla="*/ 32 w 595"/>
                <a:gd name="T15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5" h="167">
                  <a:moveTo>
                    <a:pt x="32" y="0"/>
                  </a:moveTo>
                  <a:lnTo>
                    <a:pt x="0" y="62"/>
                  </a:lnTo>
                  <a:lnTo>
                    <a:pt x="324" y="167"/>
                  </a:lnTo>
                  <a:lnTo>
                    <a:pt x="449" y="42"/>
                  </a:lnTo>
                  <a:lnTo>
                    <a:pt x="595" y="156"/>
                  </a:lnTo>
                  <a:lnTo>
                    <a:pt x="595" y="31"/>
                  </a:lnTo>
                  <a:lnTo>
                    <a:pt x="55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C9C4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5" name="îśļïḓê">
              <a:extLst>
                <a:ext uri="{FF2B5EF4-FFF2-40B4-BE49-F238E27FC236}">
                  <a16:creationId xmlns:a16="http://schemas.microsoft.com/office/drawing/2014/main" id="{09DA82E0-FEB2-4BD1-A509-37E06A532F00}"/>
                </a:ext>
              </a:extLst>
            </p:cNvPr>
            <p:cNvSpPr/>
            <p:nvPr/>
          </p:nvSpPr>
          <p:spPr bwMode="auto">
            <a:xfrm>
              <a:off x="1970088" y="3338513"/>
              <a:ext cx="381000" cy="1041400"/>
            </a:xfrm>
            <a:custGeom>
              <a:avLst/>
              <a:gdLst>
                <a:gd name="T0" fmla="*/ 42 w 240"/>
                <a:gd name="T1" fmla="*/ 125 h 656"/>
                <a:gd name="T2" fmla="*/ 0 w 240"/>
                <a:gd name="T3" fmla="*/ 73 h 656"/>
                <a:gd name="T4" fmla="*/ 63 w 240"/>
                <a:gd name="T5" fmla="*/ 0 h 656"/>
                <a:gd name="T6" fmla="*/ 147 w 240"/>
                <a:gd name="T7" fmla="*/ 62 h 656"/>
                <a:gd name="T8" fmla="*/ 105 w 240"/>
                <a:gd name="T9" fmla="*/ 125 h 656"/>
                <a:gd name="T10" fmla="*/ 240 w 240"/>
                <a:gd name="T11" fmla="*/ 573 h 656"/>
                <a:gd name="T12" fmla="*/ 136 w 240"/>
                <a:gd name="T13" fmla="*/ 656 h 656"/>
                <a:gd name="T14" fmla="*/ 32 w 240"/>
                <a:gd name="T15" fmla="*/ 594 h 656"/>
                <a:gd name="T16" fmla="*/ 42 w 240"/>
                <a:gd name="T17" fmla="*/ 125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0" h="656">
                  <a:moveTo>
                    <a:pt x="42" y="125"/>
                  </a:moveTo>
                  <a:lnTo>
                    <a:pt x="0" y="73"/>
                  </a:lnTo>
                  <a:lnTo>
                    <a:pt x="63" y="0"/>
                  </a:lnTo>
                  <a:lnTo>
                    <a:pt x="147" y="62"/>
                  </a:lnTo>
                  <a:lnTo>
                    <a:pt x="105" y="125"/>
                  </a:lnTo>
                  <a:lnTo>
                    <a:pt x="240" y="573"/>
                  </a:lnTo>
                  <a:lnTo>
                    <a:pt x="136" y="656"/>
                  </a:lnTo>
                  <a:lnTo>
                    <a:pt x="32" y="594"/>
                  </a:lnTo>
                  <a:lnTo>
                    <a:pt x="42" y="125"/>
                  </a:lnTo>
                  <a:close/>
                </a:path>
              </a:pathLst>
            </a:custGeom>
            <a:solidFill>
              <a:srgbClr val="D973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6" name="iṣľïďè">
              <a:extLst>
                <a:ext uri="{FF2B5EF4-FFF2-40B4-BE49-F238E27FC236}">
                  <a16:creationId xmlns:a16="http://schemas.microsoft.com/office/drawing/2014/main" id="{A4413347-AE00-4C4A-B731-A3D9B2FC76C9}"/>
                </a:ext>
              </a:extLst>
            </p:cNvPr>
            <p:cNvSpPr/>
            <p:nvPr/>
          </p:nvSpPr>
          <p:spPr bwMode="auto">
            <a:xfrm>
              <a:off x="1954213" y="2527301"/>
              <a:ext cx="298450" cy="347663"/>
            </a:xfrm>
            <a:custGeom>
              <a:avLst/>
              <a:gdLst>
                <a:gd name="T0" fmla="*/ 4 w 18"/>
                <a:gd name="T1" fmla="*/ 0 h 21"/>
                <a:gd name="T2" fmla="*/ 18 w 18"/>
                <a:gd name="T3" fmla="*/ 3 h 21"/>
                <a:gd name="T4" fmla="*/ 8 w 18"/>
                <a:gd name="T5" fmla="*/ 21 h 21"/>
                <a:gd name="T6" fmla="*/ 4 w 18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1">
                  <a:moveTo>
                    <a:pt x="4" y="0"/>
                  </a:moveTo>
                  <a:cubicBezTo>
                    <a:pt x="4" y="0"/>
                    <a:pt x="10" y="4"/>
                    <a:pt x="18" y="3"/>
                  </a:cubicBezTo>
                  <a:cubicBezTo>
                    <a:pt x="18" y="3"/>
                    <a:pt x="13" y="21"/>
                    <a:pt x="8" y="21"/>
                  </a:cubicBezTo>
                  <a:cubicBezTo>
                    <a:pt x="8" y="21"/>
                    <a:pt x="0" y="21"/>
                    <a:pt x="4" y="0"/>
                  </a:cubicBezTo>
                  <a:close/>
                </a:path>
              </a:pathLst>
            </a:custGeom>
            <a:solidFill>
              <a:srgbClr val="FCF5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ïş1íḍé">
              <a:extLst>
                <a:ext uri="{FF2B5EF4-FFF2-40B4-BE49-F238E27FC236}">
                  <a16:creationId xmlns:a16="http://schemas.microsoft.com/office/drawing/2014/main" id="{E1777026-590B-41E6-A235-BD21690310AC}"/>
                </a:ext>
              </a:extLst>
            </p:cNvPr>
            <p:cNvSpPr/>
            <p:nvPr/>
          </p:nvSpPr>
          <p:spPr bwMode="auto">
            <a:xfrm>
              <a:off x="1258888" y="4810126"/>
              <a:ext cx="1125538" cy="1357313"/>
            </a:xfrm>
            <a:custGeom>
              <a:avLst/>
              <a:gdLst>
                <a:gd name="T0" fmla="*/ 59 w 68"/>
                <a:gd name="T1" fmla="*/ 74 h 82"/>
                <a:gd name="T2" fmla="*/ 51 w 68"/>
                <a:gd name="T3" fmla="*/ 76 h 82"/>
                <a:gd name="T4" fmla="*/ 63 w 68"/>
                <a:gd name="T5" fmla="*/ 0 h 82"/>
                <a:gd name="T6" fmla="*/ 6 w 68"/>
                <a:gd name="T7" fmla="*/ 0 h 82"/>
                <a:gd name="T8" fmla="*/ 17 w 68"/>
                <a:gd name="T9" fmla="*/ 76 h 82"/>
                <a:gd name="T10" fmla="*/ 10 w 68"/>
                <a:gd name="T11" fmla="*/ 74 h 82"/>
                <a:gd name="T12" fmla="*/ 2 w 68"/>
                <a:gd name="T13" fmla="*/ 82 h 82"/>
                <a:gd name="T14" fmla="*/ 27 w 68"/>
                <a:gd name="T15" fmla="*/ 82 h 82"/>
                <a:gd name="T16" fmla="*/ 27 w 68"/>
                <a:gd name="T17" fmla="*/ 13 h 82"/>
                <a:gd name="T18" fmla="*/ 42 w 68"/>
                <a:gd name="T19" fmla="*/ 13 h 82"/>
                <a:gd name="T20" fmla="*/ 42 w 68"/>
                <a:gd name="T21" fmla="*/ 82 h 82"/>
                <a:gd name="T22" fmla="*/ 67 w 68"/>
                <a:gd name="T23" fmla="*/ 82 h 82"/>
                <a:gd name="T24" fmla="*/ 59 w 68"/>
                <a:gd name="T25" fmla="*/ 7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82">
                  <a:moveTo>
                    <a:pt x="59" y="74"/>
                  </a:moveTo>
                  <a:cubicBezTo>
                    <a:pt x="59" y="74"/>
                    <a:pt x="54" y="74"/>
                    <a:pt x="51" y="76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4" y="74"/>
                    <a:pt x="10" y="74"/>
                    <a:pt x="10" y="74"/>
                  </a:cubicBezTo>
                  <a:cubicBezTo>
                    <a:pt x="0" y="73"/>
                    <a:pt x="2" y="82"/>
                    <a:pt x="2" y="82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7" y="82"/>
                    <a:pt x="68" y="73"/>
                    <a:pt x="59" y="74"/>
                  </a:cubicBezTo>
                  <a:close/>
                </a:path>
              </a:pathLst>
            </a:custGeom>
            <a:solidFill>
              <a:srgbClr val="0C3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8" name="iṡľiďé">
              <a:extLst>
                <a:ext uri="{FF2B5EF4-FFF2-40B4-BE49-F238E27FC236}">
                  <a16:creationId xmlns:a16="http://schemas.microsoft.com/office/drawing/2014/main" id="{2CBC9265-45CE-45C2-97C6-9C50CFCBBC7A}"/>
                </a:ext>
              </a:extLst>
            </p:cNvPr>
            <p:cNvSpPr/>
            <p:nvPr/>
          </p:nvSpPr>
          <p:spPr bwMode="auto">
            <a:xfrm>
              <a:off x="495300" y="4810126"/>
              <a:ext cx="962025" cy="363538"/>
            </a:xfrm>
            <a:custGeom>
              <a:avLst/>
              <a:gdLst>
                <a:gd name="T0" fmla="*/ 57 w 58"/>
                <a:gd name="T1" fmla="*/ 22 h 22"/>
                <a:gd name="T2" fmla="*/ 2 w 58"/>
                <a:gd name="T3" fmla="*/ 3 h 22"/>
                <a:gd name="T4" fmla="*/ 0 w 58"/>
                <a:gd name="T5" fmla="*/ 0 h 22"/>
                <a:gd name="T6" fmla="*/ 1 w 58"/>
                <a:gd name="T7" fmla="*/ 0 h 22"/>
                <a:gd name="T8" fmla="*/ 3 w 58"/>
                <a:gd name="T9" fmla="*/ 1 h 22"/>
                <a:gd name="T10" fmla="*/ 5 w 58"/>
                <a:gd name="T11" fmla="*/ 1 h 22"/>
                <a:gd name="T12" fmla="*/ 58 w 58"/>
                <a:gd name="T13" fmla="*/ 20 h 22"/>
                <a:gd name="T14" fmla="*/ 57 w 58"/>
                <a:gd name="T1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22">
                  <a:moveTo>
                    <a:pt x="57" y="22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8" y="20"/>
                    <a:pt x="58" y="20"/>
                    <a:pt x="58" y="20"/>
                  </a:cubicBezTo>
                  <a:lnTo>
                    <a:pt x="57" y="22"/>
                  </a:lnTo>
                  <a:close/>
                </a:path>
              </a:pathLst>
            </a:custGeom>
            <a:solidFill>
              <a:srgbClr val="D861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9" name="ï$ḻiḋê">
              <a:extLst>
                <a:ext uri="{FF2B5EF4-FFF2-40B4-BE49-F238E27FC236}">
                  <a16:creationId xmlns:a16="http://schemas.microsoft.com/office/drawing/2014/main" id="{3E2E0CF6-E468-45D5-BE18-38050C47451A}"/>
                </a:ext>
              </a:extLst>
            </p:cNvPr>
            <p:cNvSpPr/>
            <p:nvPr/>
          </p:nvSpPr>
          <p:spPr bwMode="auto">
            <a:xfrm>
              <a:off x="1408113" y="4413251"/>
              <a:ext cx="314325" cy="760413"/>
            </a:xfrm>
            <a:custGeom>
              <a:avLst/>
              <a:gdLst>
                <a:gd name="T0" fmla="*/ 4 w 19"/>
                <a:gd name="T1" fmla="*/ 45 h 46"/>
                <a:gd name="T2" fmla="*/ 2 w 19"/>
                <a:gd name="T3" fmla="*/ 46 h 46"/>
                <a:gd name="T4" fmla="*/ 0 w 19"/>
                <a:gd name="T5" fmla="*/ 43 h 46"/>
                <a:gd name="T6" fmla="*/ 15 w 19"/>
                <a:gd name="T7" fmla="*/ 0 h 46"/>
                <a:gd name="T8" fmla="*/ 19 w 19"/>
                <a:gd name="T9" fmla="*/ 1 h 46"/>
                <a:gd name="T10" fmla="*/ 4 w 19"/>
                <a:gd name="T11" fmla="*/ 4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6">
                  <a:moveTo>
                    <a:pt x="4" y="45"/>
                  </a:moveTo>
                  <a:cubicBezTo>
                    <a:pt x="4" y="46"/>
                    <a:pt x="3" y="46"/>
                    <a:pt x="2" y="46"/>
                  </a:cubicBezTo>
                  <a:cubicBezTo>
                    <a:pt x="1" y="46"/>
                    <a:pt x="0" y="44"/>
                    <a:pt x="0" y="43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9" y="1"/>
                    <a:pt x="19" y="1"/>
                    <a:pt x="19" y="1"/>
                  </a:cubicBezTo>
                  <a:lnTo>
                    <a:pt x="4" y="45"/>
                  </a:lnTo>
                  <a:close/>
                </a:path>
              </a:pathLst>
            </a:custGeom>
            <a:solidFill>
              <a:srgbClr val="F1E9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0" name="ïşḻíďé">
              <a:extLst>
                <a:ext uri="{FF2B5EF4-FFF2-40B4-BE49-F238E27FC236}">
                  <a16:creationId xmlns:a16="http://schemas.microsoft.com/office/drawing/2014/main" id="{534FA0DE-A8C5-4D22-8912-254AB9334BBD}"/>
                </a:ext>
              </a:extLst>
            </p:cNvPr>
            <p:cNvSpPr/>
            <p:nvPr/>
          </p:nvSpPr>
          <p:spPr bwMode="auto">
            <a:xfrm>
              <a:off x="495300" y="4098926"/>
              <a:ext cx="1160463" cy="1025525"/>
            </a:xfrm>
            <a:custGeom>
              <a:avLst/>
              <a:gdLst>
                <a:gd name="T0" fmla="*/ 157 w 731"/>
                <a:gd name="T1" fmla="*/ 0 h 646"/>
                <a:gd name="T2" fmla="*/ 0 w 731"/>
                <a:gd name="T3" fmla="*/ 448 h 646"/>
                <a:gd name="T4" fmla="*/ 575 w 731"/>
                <a:gd name="T5" fmla="*/ 646 h 646"/>
                <a:gd name="T6" fmla="*/ 731 w 731"/>
                <a:gd name="T7" fmla="*/ 198 h 646"/>
                <a:gd name="T8" fmla="*/ 157 w 731"/>
                <a:gd name="T9" fmla="*/ 0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1" h="646">
                  <a:moveTo>
                    <a:pt x="157" y="0"/>
                  </a:moveTo>
                  <a:lnTo>
                    <a:pt x="0" y="448"/>
                  </a:lnTo>
                  <a:lnTo>
                    <a:pt x="575" y="646"/>
                  </a:lnTo>
                  <a:lnTo>
                    <a:pt x="731" y="198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26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1" name="ïSḷídé">
              <a:extLst>
                <a:ext uri="{FF2B5EF4-FFF2-40B4-BE49-F238E27FC236}">
                  <a16:creationId xmlns:a16="http://schemas.microsoft.com/office/drawing/2014/main" id="{4EE6750B-B69C-4CC4-A0A6-8D0876FA6DD5}"/>
                </a:ext>
              </a:extLst>
            </p:cNvPr>
            <p:cNvSpPr/>
            <p:nvPr/>
          </p:nvSpPr>
          <p:spPr bwMode="auto">
            <a:xfrm>
              <a:off x="1655763" y="4413251"/>
              <a:ext cx="66675" cy="66675"/>
            </a:xfrm>
            <a:custGeom>
              <a:avLst/>
              <a:gdLst>
                <a:gd name="T0" fmla="*/ 4 w 4"/>
                <a:gd name="T1" fmla="*/ 1 h 4"/>
                <a:gd name="T2" fmla="*/ 1 w 4"/>
                <a:gd name="T3" fmla="*/ 3 h 4"/>
                <a:gd name="T4" fmla="*/ 0 w 4"/>
                <a:gd name="T5" fmla="*/ 0 h 4"/>
                <a:gd name="T6" fmla="*/ 4 w 4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1"/>
                  </a:moveTo>
                  <a:cubicBezTo>
                    <a:pt x="4" y="3"/>
                    <a:pt x="3" y="4"/>
                    <a:pt x="1" y="3"/>
                  </a:cubicBezTo>
                  <a:cubicBezTo>
                    <a:pt x="0" y="3"/>
                    <a:pt x="0" y="1"/>
                    <a:pt x="0" y="0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D3C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2" name="îSľíḍê">
              <a:extLst>
                <a:ext uri="{FF2B5EF4-FFF2-40B4-BE49-F238E27FC236}">
                  <a16:creationId xmlns:a16="http://schemas.microsoft.com/office/drawing/2014/main" id="{CBC267AA-6D92-4827-9BDB-D11A2F456D68}"/>
                </a:ext>
              </a:extLst>
            </p:cNvPr>
            <p:cNvSpPr/>
            <p:nvPr/>
          </p:nvSpPr>
          <p:spPr bwMode="auto">
            <a:xfrm>
              <a:off x="744538" y="4694238"/>
              <a:ext cx="331788" cy="447675"/>
            </a:xfrm>
            <a:custGeom>
              <a:avLst/>
              <a:gdLst>
                <a:gd name="T0" fmla="*/ 4 w 20"/>
                <a:gd name="T1" fmla="*/ 0 h 27"/>
                <a:gd name="T2" fmla="*/ 5 w 20"/>
                <a:gd name="T3" fmla="*/ 20 h 27"/>
                <a:gd name="T4" fmla="*/ 16 w 20"/>
                <a:gd name="T5" fmla="*/ 17 h 27"/>
                <a:gd name="T6" fmla="*/ 17 w 20"/>
                <a:gd name="T7" fmla="*/ 12 h 27"/>
                <a:gd name="T8" fmla="*/ 13 w 20"/>
                <a:gd name="T9" fmla="*/ 3 h 27"/>
                <a:gd name="T10" fmla="*/ 4 w 20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7">
                  <a:moveTo>
                    <a:pt x="4" y="0"/>
                  </a:moveTo>
                  <a:cubicBezTo>
                    <a:pt x="4" y="0"/>
                    <a:pt x="0" y="13"/>
                    <a:pt x="5" y="20"/>
                  </a:cubicBezTo>
                  <a:cubicBezTo>
                    <a:pt x="10" y="27"/>
                    <a:pt x="16" y="20"/>
                    <a:pt x="16" y="17"/>
                  </a:cubicBezTo>
                  <a:cubicBezTo>
                    <a:pt x="16" y="17"/>
                    <a:pt x="20" y="15"/>
                    <a:pt x="17" y="12"/>
                  </a:cubicBezTo>
                  <a:cubicBezTo>
                    <a:pt x="15" y="10"/>
                    <a:pt x="13" y="3"/>
                    <a:pt x="13" y="3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FC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3" name="išļiḍê">
              <a:extLst>
                <a:ext uri="{FF2B5EF4-FFF2-40B4-BE49-F238E27FC236}">
                  <a16:creationId xmlns:a16="http://schemas.microsoft.com/office/drawing/2014/main" id="{E84C53AD-FB48-40C4-A725-AD23CF5C5CFA}"/>
                </a:ext>
              </a:extLst>
            </p:cNvPr>
            <p:cNvSpPr/>
            <p:nvPr/>
          </p:nvSpPr>
          <p:spPr bwMode="auto">
            <a:xfrm>
              <a:off x="811213" y="3271838"/>
              <a:ext cx="679450" cy="1471613"/>
            </a:xfrm>
            <a:custGeom>
              <a:avLst/>
              <a:gdLst>
                <a:gd name="T0" fmla="*/ 36 w 41"/>
                <a:gd name="T1" fmla="*/ 0 h 89"/>
                <a:gd name="T2" fmla="*/ 0 w 41"/>
                <a:gd name="T3" fmla="*/ 86 h 89"/>
                <a:gd name="T4" fmla="*/ 9 w 41"/>
                <a:gd name="T5" fmla="*/ 89 h 89"/>
                <a:gd name="T6" fmla="*/ 41 w 41"/>
                <a:gd name="T7" fmla="*/ 29 h 89"/>
                <a:gd name="T8" fmla="*/ 36 w 41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89">
                  <a:moveTo>
                    <a:pt x="36" y="0"/>
                  </a:moveTo>
                  <a:cubicBezTo>
                    <a:pt x="36" y="0"/>
                    <a:pt x="11" y="41"/>
                    <a:pt x="0" y="86"/>
                  </a:cubicBezTo>
                  <a:cubicBezTo>
                    <a:pt x="9" y="89"/>
                    <a:pt x="9" y="89"/>
                    <a:pt x="9" y="89"/>
                  </a:cubicBezTo>
                  <a:cubicBezTo>
                    <a:pt x="9" y="89"/>
                    <a:pt x="34" y="35"/>
                    <a:pt x="41" y="29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FCF5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665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  <p:tag name="ISPRING_SCORM_RATE_SLIDES" val="0"/>
  <p:tag name="ISPRING_SCORM_RATE_QUIZZES" val="0"/>
  <p:tag name="ISPRING_SCORM_PASSING_SCORE" val="0.000000"/>
  <p:tag name="ISPRING_ULTRA_SCORM_COURSE_ID" val="4BC12938-C28B-436E-96E3-1D575B4088A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D:\ppt\第十批\531811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f13795c6-36b2-4a51-bcee-b35a15662bef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B8989"/>
      </a:dk2>
      <a:lt2>
        <a:srgbClr val="F0F0F0"/>
      </a:lt2>
      <a:accent1>
        <a:srgbClr val="1E6C78"/>
      </a:accent1>
      <a:accent2>
        <a:srgbClr val="ED1B24"/>
      </a:accent2>
      <a:accent3>
        <a:srgbClr val="1E6C78"/>
      </a:accent3>
      <a:accent4>
        <a:srgbClr val="ED1B24"/>
      </a:accent4>
      <a:accent5>
        <a:srgbClr val="1D6C7D"/>
      </a:accent5>
      <a:accent6>
        <a:srgbClr val="ED1B24"/>
      </a:accent6>
      <a:hlink>
        <a:srgbClr val="1EA6BB"/>
      </a:hlink>
      <a:folHlink>
        <a:srgbClr val="9AACAF"/>
      </a:folHlink>
    </a:clrScheme>
    <a:fontScheme name="exic5uir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8989"/>
    </a:dk2>
    <a:lt2>
      <a:srgbClr val="F0F0F0"/>
    </a:lt2>
    <a:accent1>
      <a:srgbClr val="1E6C78"/>
    </a:accent1>
    <a:accent2>
      <a:srgbClr val="ED1B24"/>
    </a:accent2>
    <a:accent3>
      <a:srgbClr val="1E6C78"/>
    </a:accent3>
    <a:accent4>
      <a:srgbClr val="ED1B24"/>
    </a:accent4>
    <a:accent5>
      <a:srgbClr val="1D6C7D"/>
    </a:accent5>
    <a:accent6>
      <a:srgbClr val="ED1B24"/>
    </a:accent6>
    <a:hlink>
      <a:srgbClr val="1EA6BB"/>
    </a:hlink>
    <a:folHlink>
      <a:srgbClr val="9AACAF"/>
    </a:folHlink>
  </a:clrScheme>
</a:themeOverride>
</file>

<file path=ppt/theme/themeOverride1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8989"/>
    </a:dk2>
    <a:lt2>
      <a:srgbClr val="F0F0F0"/>
    </a:lt2>
    <a:accent1>
      <a:srgbClr val="1E6C78"/>
    </a:accent1>
    <a:accent2>
      <a:srgbClr val="ED1B24"/>
    </a:accent2>
    <a:accent3>
      <a:srgbClr val="1E6C78"/>
    </a:accent3>
    <a:accent4>
      <a:srgbClr val="ED1B24"/>
    </a:accent4>
    <a:accent5>
      <a:srgbClr val="1D6C7D"/>
    </a:accent5>
    <a:accent6>
      <a:srgbClr val="ED1B24"/>
    </a:accent6>
    <a:hlink>
      <a:srgbClr val="1EA6BB"/>
    </a:hlink>
    <a:folHlink>
      <a:srgbClr val="9AACAF"/>
    </a:folHlink>
  </a:clrScheme>
</a:themeOverride>
</file>

<file path=ppt/theme/themeOverride1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8989"/>
    </a:dk2>
    <a:lt2>
      <a:srgbClr val="F0F0F0"/>
    </a:lt2>
    <a:accent1>
      <a:srgbClr val="1E6C78"/>
    </a:accent1>
    <a:accent2>
      <a:srgbClr val="ED1B24"/>
    </a:accent2>
    <a:accent3>
      <a:srgbClr val="1E6C78"/>
    </a:accent3>
    <a:accent4>
      <a:srgbClr val="ED1B24"/>
    </a:accent4>
    <a:accent5>
      <a:srgbClr val="1D6C7D"/>
    </a:accent5>
    <a:accent6>
      <a:srgbClr val="ED1B24"/>
    </a:accent6>
    <a:hlink>
      <a:srgbClr val="1EA6BB"/>
    </a:hlink>
    <a:folHlink>
      <a:srgbClr val="9AACAF"/>
    </a:folHlink>
  </a:clrScheme>
</a:themeOverride>
</file>

<file path=ppt/theme/themeOverride1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8989"/>
    </a:dk2>
    <a:lt2>
      <a:srgbClr val="F0F0F0"/>
    </a:lt2>
    <a:accent1>
      <a:srgbClr val="1E6C78"/>
    </a:accent1>
    <a:accent2>
      <a:srgbClr val="ED1B24"/>
    </a:accent2>
    <a:accent3>
      <a:srgbClr val="1E6C78"/>
    </a:accent3>
    <a:accent4>
      <a:srgbClr val="ED1B24"/>
    </a:accent4>
    <a:accent5>
      <a:srgbClr val="1D6C7D"/>
    </a:accent5>
    <a:accent6>
      <a:srgbClr val="ED1B24"/>
    </a:accent6>
    <a:hlink>
      <a:srgbClr val="1EA6BB"/>
    </a:hlink>
    <a:folHlink>
      <a:srgbClr val="9AACAF"/>
    </a:folHlink>
  </a:clrScheme>
</a:themeOverride>
</file>

<file path=ppt/theme/themeOverride1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8989"/>
    </a:dk2>
    <a:lt2>
      <a:srgbClr val="F0F0F0"/>
    </a:lt2>
    <a:accent1>
      <a:srgbClr val="1E6C78"/>
    </a:accent1>
    <a:accent2>
      <a:srgbClr val="ED1B24"/>
    </a:accent2>
    <a:accent3>
      <a:srgbClr val="1E6C78"/>
    </a:accent3>
    <a:accent4>
      <a:srgbClr val="ED1B24"/>
    </a:accent4>
    <a:accent5>
      <a:srgbClr val="1D6C7D"/>
    </a:accent5>
    <a:accent6>
      <a:srgbClr val="ED1B24"/>
    </a:accent6>
    <a:hlink>
      <a:srgbClr val="1EA6BB"/>
    </a:hlink>
    <a:folHlink>
      <a:srgbClr val="9AACAF"/>
    </a:folHlink>
  </a:clrScheme>
</a:themeOverride>
</file>

<file path=ppt/theme/themeOverride1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8989"/>
    </a:dk2>
    <a:lt2>
      <a:srgbClr val="F0F0F0"/>
    </a:lt2>
    <a:accent1>
      <a:srgbClr val="1E6C78"/>
    </a:accent1>
    <a:accent2>
      <a:srgbClr val="ED1B24"/>
    </a:accent2>
    <a:accent3>
      <a:srgbClr val="1E6C78"/>
    </a:accent3>
    <a:accent4>
      <a:srgbClr val="ED1B24"/>
    </a:accent4>
    <a:accent5>
      <a:srgbClr val="1D6C7D"/>
    </a:accent5>
    <a:accent6>
      <a:srgbClr val="ED1B24"/>
    </a:accent6>
    <a:hlink>
      <a:srgbClr val="1EA6BB"/>
    </a:hlink>
    <a:folHlink>
      <a:srgbClr val="9AACAF"/>
    </a:folHlink>
  </a:clrScheme>
</a:themeOverride>
</file>

<file path=ppt/theme/themeOverride1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8989"/>
    </a:dk2>
    <a:lt2>
      <a:srgbClr val="F0F0F0"/>
    </a:lt2>
    <a:accent1>
      <a:srgbClr val="1E6C78"/>
    </a:accent1>
    <a:accent2>
      <a:srgbClr val="ED1B24"/>
    </a:accent2>
    <a:accent3>
      <a:srgbClr val="1E6C78"/>
    </a:accent3>
    <a:accent4>
      <a:srgbClr val="ED1B24"/>
    </a:accent4>
    <a:accent5>
      <a:srgbClr val="1D6C7D"/>
    </a:accent5>
    <a:accent6>
      <a:srgbClr val="ED1B24"/>
    </a:accent6>
    <a:hlink>
      <a:srgbClr val="1EA6BB"/>
    </a:hlink>
    <a:folHlink>
      <a:srgbClr val="9AACAF"/>
    </a:folHlink>
  </a:clrScheme>
</a:themeOverride>
</file>

<file path=ppt/theme/themeOverride1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8989"/>
    </a:dk2>
    <a:lt2>
      <a:srgbClr val="F0F0F0"/>
    </a:lt2>
    <a:accent1>
      <a:srgbClr val="1E6C78"/>
    </a:accent1>
    <a:accent2>
      <a:srgbClr val="ED1B24"/>
    </a:accent2>
    <a:accent3>
      <a:srgbClr val="1E6C78"/>
    </a:accent3>
    <a:accent4>
      <a:srgbClr val="ED1B24"/>
    </a:accent4>
    <a:accent5>
      <a:srgbClr val="1D6C7D"/>
    </a:accent5>
    <a:accent6>
      <a:srgbClr val="ED1B24"/>
    </a:accent6>
    <a:hlink>
      <a:srgbClr val="1EA6BB"/>
    </a:hlink>
    <a:folHlink>
      <a:srgbClr val="9AACAF"/>
    </a:folHlink>
  </a:clrScheme>
</a:themeOverride>
</file>

<file path=ppt/theme/themeOverride1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8989"/>
    </a:dk2>
    <a:lt2>
      <a:srgbClr val="F0F0F0"/>
    </a:lt2>
    <a:accent1>
      <a:srgbClr val="1E6C78"/>
    </a:accent1>
    <a:accent2>
      <a:srgbClr val="ED1B24"/>
    </a:accent2>
    <a:accent3>
      <a:srgbClr val="1E6C78"/>
    </a:accent3>
    <a:accent4>
      <a:srgbClr val="ED1B24"/>
    </a:accent4>
    <a:accent5>
      <a:srgbClr val="1D6C7D"/>
    </a:accent5>
    <a:accent6>
      <a:srgbClr val="ED1B24"/>
    </a:accent6>
    <a:hlink>
      <a:srgbClr val="1EA6BB"/>
    </a:hlink>
    <a:folHlink>
      <a:srgbClr val="9AACAF"/>
    </a:folHlink>
  </a:clrScheme>
</a:themeOverride>
</file>

<file path=ppt/theme/themeOverride1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8989"/>
    </a:dk2>
    <a:lt2>
      <a:srgbClr val="F0F0F0"/>
    </a:lt2>
    <a:accent1>
      <a:srgbClr val="1E6C78"/>
    </a:accent1>
    <a:accent2>
      <a:srgbClr val="ED1B24"/>
    </a:accent2>
    <a:accent3>
      <a:srgbClr val="1E6C78"/>
    </a:accent3>
    <a:accent4>
      <a:srgbClr val="ED1B24"/>
    </a:accent4>
    <a:accent5>
      <a:srgbClr val="1D6C7D"/>
    </a:accent5>
    <a:accent6>
      <a:srgbClr val="ED1B24"/>
    </a:accent6>
    <a:hlink>
      <a:srgbClr val="1EA6BB"/>
    </a:hlink>
    <a:folHlink>
      <a:srgbClr val="9AACAF"/>
    </a:folHlink>
  </a:clrScheme>
</a:themeOverride>
</file>

<file path=ppt/theme/themeOverride1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8989"/>
    </a:dk2>
    <a:lt2>
      <a:srgbClr val="F0F0F0"/>
    </a:lt2>
    <a:accent1>
      <a:srgbClr val="1E6C78"/>
    </a:accent1>
    <a:accent2>
      <a:srgbClr val="ED1B24"/>
    </a:accent2>
    <a:accent3>
      <a:srgbClr val="1E6C78"/>
    </a:accent3>
    <a:accent4>
      <a:srgbClr val="ED1B24"/>
    </a:accent4>
    <a:accent5>
      <a:srgbClr val="1D6C7D"/>
    </a:accent5>
    <a:accent6>
      <a:srgbClr val="ED1B24"/>
    </a:accent6>
    <a:hlink>
      <a:srgbClr val="1EA6BB"/>
    </a:hlink>
    <a:folHlink>
      <a:srgbClr val="9AACA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8989"/>
    </a:dk2>
    <a:lt2>
      <a:srgbClr val="F0F0F0"/>
    </a:lt2>
    <a:accent1>
      <a:srgbClr val="1E6C78"/>
    </a:accent1>
    <a:accent2>
      <a:srgbClr val="ED1B24"/>
    </a:accent2>
    <a:accent3>
      <a:srgbClr val="1E6C78"/>
    </a:accent3>
    <a:accent4>
      <a:srgbClr val="ED1B24"/>
    </a:accent4>
    <a:accent5>
      <a:srgbClr val="1D6C7D"/>
    </a:accent5>
    <a:accent6>
      <a:srgbClr val="ED1B24"/>
    </a:accent6>
    <a:hlink>
      <a:srgbClr val="1EA6BB"/>
    </a:hlink>
    <a:folHlink>
      <a:srgbClr val="9AACAF"/>
    </a:folHlink>
  </a:clrScheme>
</a:themeOverride>
</file>

<file path=ppt/theme/themeOverride2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8989"/>
    </a:dk2>
    <a:lt2>
      <a:srgbClr val="F0F0F0"/>
    </a:lt2>
    <a:accent1>
      <a:srgbClr val="1E6C78"/>
    </a:accent1>
    <a:accent2>
      <a:srgbClr val="ED1B24"/>
    </a:accent2>
    <a:accent3>
      <a:srgbClr val="1E6C78"/>
    </a:accent3>
    <a:accent4>
      <a:srgbClr val="ED1B24"/>
    </a:accent4>
    <a:accent5>
      <a:srgbClr val="1D6C7D"/>
    </a:accent5>
    <a:accent6>
      <a:srgbClr val="ED1B24"/>
    </a:accent6>
    <a:hlink>
      <a:srgbClr val="1EA6BB"/>
    </a:hlink>
    <a:folHlink>
      <a:srgbClr val="9AACAF"/>
    </a:folHlink>
  </a:clrScheme>
</a:themeOverride>
</file>

<file path=ppt/theme/themeOverride2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8989"/>
    </a:dk2>
    <a:lt2>
      <a:srgbClr val="F0F0F0"/>
    </a:lt2>
    <a:accent1>
      <a:srgbClr val="1E6C78"/>
    </a:accent1>
    <a:accent2>
      <a:srgbClr val="ED1B24"/>
    </a:accent2>
    <a:accent3>
      <a:srgbClr val="1E6C78"/>
    </a:accent3>
    <a:accent4>
      <a:srgbClr val="ED1B24"/>
    </a:accent4>
    <a:accent5>
      <a:srgbClr val="1D6C7D"/>
    </a:accent5>
    <a:accent6>
      <a:srgbClr val="ED1B24"/>
    </a:accent6>
    <a:hlink>
      <a:srgbClr val="1EA6BB"/>
    </a:hlink>
    <a:folHlink>
      <a:srgbClr val="9AACAF"/>
    </a:folHlink>
  </a:clrScheme>
</a:themeOverride>
</file>

<file path=ppt/theme/themeOverride2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8989"/>
    </a:dk2>
    <a:lt2>
      <a:srgbClr val="F0F0F0"/>
    </a:lt2>
    <a:accent1>
      <a:srgbClr val="1E6C78"/>
    </a:accent1>
    <a:accent2>
      <a:srgbClr val="ED1B24"/>
    </a:accent2>
    <a:accent3>
      <a:srgbClr val="1E6C78"/>
    </a:accent3>
    <a:accent4>
      <a:srgbClr val="ED1B24"/>
    </a:accent4>
    <a:accent5>
      <a:srgbClr val="1D6C7D"/>
    </a:accent5>
    <a:accent6>
      <a:srgbClr val="ED1B24"/>
    </a:accent6>
    <a:hlink>
      <a:srgbClr val="1EA6BB"/>
    </a:hlink>
    <a:folHlink>
      <a:srgbClr val="9AACAF"/>
    </a:folHlink>
  </a:clrScheme>
</a:themeOverride>
</file>

<file path=ppt/theme/themeOverride2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8989"/>
    </a:dk2>
    <a:lt2>
      <a:srgbClr val="F0F0F0"/>
    </a:lt2>
    <a:accent1>
      <a:srgbClr val="1E6C78"/>
    </a:accent1>
    <a:accent2>
      <a:srgbClr val="ED1B24"/>
    </a:accent2>
    <a:accent3>
      <a:srgbClr val="1E6C78"/>
    </a:accent3>
    <a:accent4>
      <a:srgbClr val="ED1B24"/>
    </a:accent4>
    <a:accent5>
      <a:srgbClr val="1D6C7D"/>
    </a:accent5>
    <a:accent6>
      <a:srgbClr val="ED1B24"/>
    </a:accent6>
    <a:hlink>
      <a:srgbClr val="1EA6BB"/>
    </a:hlink>
    <a:folHlink>
      <a:srgbClr val="9AACA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8989"/>
    </a:dk2>
    <a:lt2>
      <a:srgbClr val="F0F0F0"/>
    </a:lt2>
    <a:accent1>
      <a:srgbClr val="1E6C78"/>
    </a:accent1>
    <a:accent2>
      <a:srgbClr val="ED1B24"/>
    </a:accent2>
    <a:accent3>
      <a:srgbClr val="1E6C78"/>
    </a:accent3>
    <a:accent4>
      <a:srgbClr val="ED1B24"/>
    </a:accent4>
    <a:accent5>
      <a:srgbClr val="1D6C7D"/>
    </a:accent5>
    <a:accent6>
      <a:srgbClr val="ED1B24"/>
    </a:accent6>
    <a:hlink>
      <a:srgbClr val="1EA6BB"/>
    </a:hlink>
    <a:folHlink>
      <a:srgbClr val="9AACA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8989"/>
    </a:dk2>
    <a:lt2>
      <a:srgbClr val="F0F0F0"/>
    </a:lt2>
    <a:accent1>
      <a:srgbClr val="1E6C78"/>
    </a:accent1>
    <a:accent2>
      <a:srgbClr val="ED1B24"/>
    </a:accent2>
    <a:accent3>
      <a:srgbClr val="1E6C78"/>
    </a:accent3>
    <a:accent4>
      <a:srgbClr val="ED1B24"/>
    </a:accent4>
    <a:accent5>
      <a:srgbClr val="1D6C7D"/>
    </a:accent5>
    <a:accent6>
      <a:srgbClr val="ED1B24"/>
    </a:accent6>
    <a:hlink>
      <a:srgbClr val="1EA6BB"/>
    </a:hlink>
    <a:folHlink>
      <a:srgbClr val="9AACA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8989"/>
    </a:dk2>
    <a:lt2>
      <a:srgbClr val="F0F0F0"/>
    </a:lt2>
    <a:accent1>
      <a:srgbClr val="1E6C78"/>
    </a:accent1>
    <a:accent2>
      <a:srgbClr val="ED1B24"/>
    </a:accent2>
    <a:accent3>
      <a:srgbClr val="1E6C78"/>
    </a:accent3>
    <a:accent4>
      <a:srgbClr val="ED1B24"/>
    </a:accent4>
    <a:accent5>
      <a:srgbClr val="1D6C7D"/>
    </a:accent5>
    <a:accent6>
      <a:srgbClr val="ED1B24"/>
    </a:accent6>
    <a:hlink>
      <a:srgbClr val="1EA6BB"/>
    </a:hlink>
    <a:folHlink>
      <a:srgbClr val="9AACA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8989"/>
    </a:dk2>
    <a:lt2>
      <a:srgbClr val="F0F0F0"/>
    </a:lt2>
    <a:accent1>
      <a:srgbClr val="1E6C78"/>
    </a:accent1>
    <a:accent2>
      <a:srgbClr val="ED1B24"/>
    </a:accent2>
    <a:accent3>
      <a:srgbClr val="1E6C78"/>
    </a:accent3>
    <a:accent4>
      <a:srgbClr val="ED1B24"/>
    </a:accent4>
    <a:accent5>
      <a:srgbClr val="1D6C7D"/>
    </a:accent5>
    <a:accent6>
      <a:srgbClr val="ED1B24"/>
    </a:accent6>
    <a:hlink>
      <a:srgbClr val="1EA6BB"/>
    </a:hlink>
    <a:folHlink>
      <a:srgbClr val="9AACAF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8989"/>
    </a:dk2>
    <a:lt2>
      <a:srgbClr val="F0F0F0"/>
    </a:lt2>
    <a:accent1>
      <a:srgbClr val="1E6C78"/>
    </a:accent1>
    <a:accent2>
      <a:srgbClr val="ED1B24"/>
    </a:accent2>
    <a:accent3>
      <a:srgbClr val="1E6C78"/>
    </a:accent3>
    <a:accent4>
      <a:srgbClr val="ED1B24"/>
    </a:accent4>
    <a:accent5>
      <a:srgbClr val="1D6C7D"/>
    </a:accent5>
    <a:accent6>
      <a:srgbClr val="ED1B24"/>
    </a:accent6>
    <a:hlink>
      <a:srgbClr val="1EA6BB"/>
    </a:hlink>
    <a:folHlink>
      <a:srgbClr val="9AACAF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8989"/>
    </a:dk2>
    <a:lt2>
      <a:srgbClr val="F0F0F0"/>
    </a:lt2>
    <a:accent1>
      <a:srgbClr val="1E6C78"/>
    </a:accent1>
    <a:accent2>
      <a:srgbClr val="ED1B24"/>
    </a:accent2>
    <a:accent3>
      <a:srgbClr val="1E6C78"/>
    </a:accent3>
    <a:accent4>
      <a:srgbClr val="ED1B24"/>
    </a:accent4>
    <a:accent5>
      <a:srgbClr val="1D6C7D"/>
    </a:accent5>
    <a:accent6>
      <a:srgbClr val="ED1B24"/>
    </a:accent6>
    <a:hlink>
      <a:srgbClr val="1EA6BB"/>
    </a:hlink>
    <a:folHlink>
      <a:srgbClr val="9AACAF"/>
    </a:folHlink>
  </a:clrScheme>
</a:themeOverride>
</file>

<file path=ppt/theme/themeOverride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8989"/>
    </a:dk2>
    <a:lt2>
      <a:srgbClr val="F0F0F0"/>
    </a:lt2>
    <a:accent1>
      <a:srgbClr val="1E6C78"/>
    </a:accent1>
    <a:accent2>
      <a:srgbClr val="ED1B24"/>
    </a:accent2>
    <a:accent3>
      <a:srgbClr val="1E6C78"/>
    </a:accent3>
    <a:accent4>
      <a:srgbClr val="ED1B24"/>
    </a:accent4>
    <a:accent5>
      <a:srgbClr val="1D6C7D"/>
    </a:accent5>
    <a:accent6>
      <a:srgbClr val="ED1B24"/>
    </a:accent6>
    <a:hlink>
      <a:srgbClr val="1EA6BB"/>
    </a:hlink>
    <a:folHlink>
      <a:srgbClr val="9AACA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3251</TotalTime>
  <Words>1857</Words>
  <Application>Microsoft Office PowerPoint</Application>
  <PresentationFormat>全屏显示(16:9)</PresentationFormat>
  <Paragraphs>258</Paragraphs>
  <Slides>23</Slides>
  <Notes>23</Notes>
  <HiddenSlides>0</HiddenSlides>
  <MMClips>1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6" baseType="lpstr">
      <vt:lpstr>字魂59号-创粗黑</vt:lpstr>
      <vt:lpstr>Arial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金贝财税-PANJINLI.COM</dc:title>
  <dc:creator>user</dc:creator>
  <cp:keywords>金贝财税-PANJINLI.COM</cp:keywords>
  <cp:lastModifiedBy>祥坡 孔</cp:lastModifiedBy>
  <cp:revision>284</cp:revision>
  <dcterms:created xsi:type="dcterms:W3CDTF">2015-12-11T17:46:17Z</dcterms:created>
  <dcterms:modified xsi:type="dcterms:W3CDTF">2022-10-05T05:13:09Z</dcterms:modified>
</cp:coreProperties>
</file>